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fcf13e18e2220f11a83ebc63d93ac7298e5bdb8.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19221"/>
            </a:xfrm>
            <a:custGeom>
              <a:avLst/>
              <a:pathLst>
                <a:path w="6444618" h="319221">
                  <a:moveTo>
                    <a:pt x="0" y="159610"/>
                  </a:moveTo>
                  <a:lnTo>
                    <a:pt x="268525" y="159610"/>
                  </a:lnTo>
                  <a:lnTo>
                    <a:pt x="537051" y="159610"/>
                  </a:lnTo>
                  <a:lnTo>
                    <a:pt x="805577" y="159610"/>
                  </a:lnTo>
                  <a:lnTo>
                    <a:pt x="1074103" y="119708"/>
                  </a:lnTo>
                  <a:lnTo>
                    <a:pt x="1342628" y="119708"/>
                  </a:lnTo>
                  <a:lnTo>
                    <a:pt x="1611154" y="119708"/>
                  </a:lnTo>
                  <a:lnTo>
                    <a:pt x="1879680" y="119708"/>
                  </a:lnTo>
                  <a:lnTo>
                    <a:pt x="2148206" y="119708"/>
                  </a:lnTo>
                  <a:lnTo>
                    <a:pt x="2416732" y="119708"/>
                  </a:lnTo>
                  <a:lnTo>
                    <a:pt x="2685257" y="119708"/>
                  </a:lnTo>
                  <a:lnTo>
                    <a:pt x="2953783" y="119708"/>
                  </a:lnTo>
                  <a:lnTo>
                    <a:pt x="3222309" y="0"/>
                  </a:lnTo>
                  <a:lnTo>
                    <a:pt x="3490835" y="159610"/>
                  </a:lnTo>
                  <a:lnTo>
                    <a:pt x="3759360" y="319221"/>
                  </a:lnTo>
                  <a:lnTo>
                    <a:pt x="4027886" y="159610"/>
                  </a:lnTo>
                  <a:lnTo>
                    <a:pt x="4296412" y="319221"/>
                  </a:lnTo>
                  <a:lnTo>
                    <a:pt x="4564938" y="199513"/>
                  </a:lnTo>
                  <a:lnTo>
                    <a:pt x="4833464" y="199513"/>
                  </a:lnTo>
                  <a:lnTo>
                    <a:pt x="5101989" y="319221"/>
                  </a:lnTo>
                  <a:lnTo>
                    <a:pt x="5370515" y="279319"/>
                  </a:lnTo>
                  <a:lnTo>
                    <a:pt x="5639041" y="279319"/>
                  </a:lnTo>
                  <a:lnTo>
                    <a:pt x="5907567" y="279319"/>
                  </a:lnTo>
                  <a:lnTo>
                    <a:pt x="6176092" y="279319"/>
                  </a:lnTo>
                  <a:lnTo>
                    <a:pt x="6444618" y="279319"/>
                  </a:lnTo>
                </a:path>
              </a:pathLst>
            </a:custGeom>
            <a:ln w="27101" cap="flat">
              <a:solidFill>
                <a:srgbClr val="F8766D">
                  <a:alpha val="100000"/>
                </a:srgbClr>
              </a:solidFill>
              <a:prstDash val="solid"/>
              <a:round/>
            </a:ln>
          </p:spPr>
          <p:txBody>
            <a:bodyPr/>
            <a:lstStyle/>
            <a:p/>
          </p:txBody>
        </p:sp>
        <p:sp>
          <p:nvSpPr>
            <p:cNvPr id="28" name="pl28"/>
            <p:cNvSpPr/>
            <p:nvPr/>
          </p:nvSpPr>
          <p:spPr>
            <a:xfrm>
              <a:off x="1448278" y="1478223"/>
              <a:ext cx="6444618" cy="319221"/>
            </a:xfrm>
            <a:custGeom>
              <a:avLst/>
              <a:pathLst>
                <a:path w="6444618" h="319221">
                  <a:moveTo>
                    <a:pt x="0" y="239416"/>
                  </a:moveTo>
                  <a:lnTo>
                    <a:pt x="268525" y="239416"/>
                  </a:lnTo>
                  <a:lnTo>
                    <a:pt x="537051" y="279319"/>
                  </a:lnTo>
                  <a:lnTo>
                    <a:pt x="805577" y="159610"/>
                  </a:lnTo>
                  <a:lnTo>
                    <a:pt x="1074103" y="159610"/>
                  </a:lnTo>
                  <a:lnTo>
                    <a:pt x="1342628" y="79805"/>
                  </a:lnTo>
                  <a:lnTo>
                    <a:pt x="1611154" y="0"/>
                  </a:lnTo>
                  <a:lnTo>
                    <a:pt x="1879680" y="39902"/>
                  </a:lnTo>
                  <a:lnTo>
                    <a:pt x="2148206" y="119708"/>
                  </a:lnTo>
                  <a:lnTo>
                    <a:pt x="2416732" y="159610"/>
                  </a:lnTo>
                  <a:lnTo>
                    <a:pt x="2685257" y="239416"/>
                  </a:lnTo>
                  <a:lnTo>
                    <a:pt x="2953783" y="319221"/>
                  </a:lnTo>
                  <a:lnTo>
                    <a:pt x="3222309" y="159610"/>
                  </a:lnTo>
                  <a:lnTo>
                    <a:pt x="3490835" y="159610"/>
                  </a:lnTo>
                  <a:lnTo>
                    <a:pt x="3759360" y="159610"/>
                  </a:lnTo>
                  <a:lnTo>
                    <a:pt x="4027886" y="159610"/>
                  </a:lnTo>
                  <a:lnTo>
                    <a:pt x="4296412" y="159610"/>
                  </a:lnTo>
                  <a:lnTo>
                    <a:pt x="4564938" y="159610"/>
                  </a:lnTo>
                  <a:lnTo>
                    <a:pt x="4833464" y="159610"/>
                  </a:lnTo>
                  <a:lnTo>
                    <a:pt x="5101989" y="159610"/>
                  </a:lnTo>
                  <a:lnTo>
                    <a:pt x="5370515" y="119708"/>
                  </a:lnTo>
                  <a:lnTo>
                    <a:pt x="5639041" y="119708"/>
                  </a:lnTo>
                  <a:lnTo>
                    <a:pt x="5907567" y="119708"/>
                  </a:lnTo>
                  <a:lnTo>
                    <a:pt x="6176092" y="119708"/>
                  </a:lnTo>
                  <a:lnTo>
                    <a:pt x="6444618" y="11970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438321"/>
              <a:ext cx="6444618" cy="319221"/>
            </a:xfrm>
            <a:custGeom>
              <a:avLst/>
              <a:pathLst>
                <a:path w="6444618" h="319221">
                  <a:moveTo>
                    <a:pt x="0" y="0"/>
                  </a:moveTo>
                  <a:lnTo>
                    <a:pt x="268525" y="39902"/>
                  </a:lnTo>
                  <a:lnTo>
                    <a:pt x="537051" y="39902"/>
                  </a:lnTo>
                  <a:lnTo>
                    <a:pt x="805577" y="39902"/>
                  </a:lnTo>
                  <a:lnTo>
                    <a:pt x="1074103" y="79805"/>
                  </a:lnTo>
                  <a:lnTo>
                    <a:pt x="1342628" y="79805"/>
                  </a:lnTo>
                  <a:lnTo>
                    <a:pt x="1611154" y="119708"/>
                  </a:lnTo>
                  <a:lnTo>
                    <a:pt x="1879680" y="79805"/>
                  </a:lnTo>
                  <a:lnTo>
                    <a:pt x="2148206" y="119708"/>
                  </a:lnTo>
                  <a:lnTo>
                    <a:pt x="2416732" y="199513"/>
                  </a:lnTo>
                  <a:lnTo>
                    <a:pt x="2685257" y="239416"/>
                  </a:lnTo>
                  <a:lnTo>
                    <a:pt x="2953783" y="319221"/>
                  </a:lnTo>
                  <a:lnTo>
                    <a:pt x="3222309" y="279319"/>
                  </a:lnTo>
                  <a:lnTo>
                    <a:pt x="3490835" y="239416"/>
                  </a:lnTo>
                  <a:lnTo>
                    <a:pt x="3759360" y="239416"/>
                  </a:lnTo>
                  <a:lnTo>
                    <a:pt x="4027886" y="279319"/>
                  </a:lnTo>
                  <a:lnTo>
                    <a:pt x="4296412" y="279319"/>
                  </a:lnTo>
                  <a:lnTo>
                    <a:pt x="4564938" y="239416"/>
                  </a:lnTo>
                  <a:lnTo>
                    <a:pt x="4833464" y="239416"/>
                  </a:lnTo>
                  <a:lnTo>
                    <a:pt x="5101989" y="239416"/>
                  </a:lnTo>
                  <a:lnTo>
                    <a:pt x="5370515" y="239416"/>
                  </a:lnTo>
                  <a:lnTo>
                    <a:pt x="5639041" y="239416"/>
                  </a:lnTo>
                  <a:lnTo>
                    <a:pt x="5907567" y="159610"/>
                  </a:lnTo>
                  <a:lnTo>
                    <a:pt x="6176092" y="159610"/>
                  </a:lnTo>
                  <a:lnTo>
                    <a:pt x="6444618" y="159610"/>
                  </a:lnTo>
                </a:path>
              </a:pathLst>
            </a:custGeom>
            <a:ln w="27101" cap="flat">
              <a:solidFill>
                <a:srgbClr val="00BFC4">
                  <a:alpha val="100000"/>
                </a:srgbClr>
              </a:solidFill>
              <a:prstDash val="solid"/>
              <a:round/>
            </a:ln>
          </p:spPr>
          <p:txBody>
            <a:bodyPr/>
            <a:lstStyle/>
            <a:p/>
          </p:txBody>
        </p:sp>
        <p:sp>
          <p:nvSpPr>
            <p:cNvPr id="30" name="pl30"/>
            <p:cNvSpPr/>
            <p:nvPr/>
          </p:nvSpPr>
          <p:spPr>
            <a:xfrm>
              <a:off x="4670588" y="1797445"/>
              <a:ext cx="3222309" cy="319221"/>
            </a:xfrm>
            <a:custGeom>
              <a:avLst/>
              <a:pathLst>
                <a:path w="3222309" h="319221">
                  <a:moveTo>
                    <a:pt x="0" y="159610"/>
                  </a:moveTo>
                  <a:lnTo>
                    <a:pt x="268525" y="39902"/>
                  </a:lnTo>
                  <a:lnTo>
                    <a:pt x="537051" y="39902"/>
                  </a:lnTo>
                  <a:lnTo>
                    <a:pt x="805577" y="39902"/>
                  </a:lnTo>
                  <a:lnTo>
                    <a:pt x="1074103" y="39902"/>
                  </a:lnTo>
                  <a:lnTo>
                    <a:pt x="1342628" y="0"/>
                  </a:lnTo>
                  <a:lnTo>
                    <a:pt x="1611154" y="0"/>
                  </a:lnTo>
                  <a:lnTo>
                    <a:pt x="1879680" y="0"/>
                  </a:lnTo>
                  <a:lnTo>
                    <a:pt x="2148206" y="159610"/>
                  </a:lnTo>
                  <a:lnTo>
                    <a:pt x="2416732" y="159610"/>
                  </a:lnTo>
                  <a:lnTo>
                    <a:pt x="2685257" y="319221"/>
                  </a:lnTo>
                  <a:lnTo>
                    <a:pt x="2953783" y="319221"/>
                  </a:lnTo>
                  <a:lnTo>
                    <a:pt x="3222309" y="319221"/>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5595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07829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67926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632211" y="191867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1383" y="1595893"/>
              <a:ext cx="250039" cy="1897"/>
            </a:xfrm>
            <a:custGeom>
              <a:avLst/>
              <a:pathLst>
                <a:path w="250039" h="1897">
                  <a:moveTo>
                    <a:pt x="250039" y="0"/>
                  </a:moveTo>
                  <a:lnTo>
                    <a:pt x="0" y="1897"/>
                  </a:lnTo>
                </a:path>
              </a:pathLst>
            </a:custGeom>
          </p:spPr>
          <p:txBody>
            <a:bodyPr/>
            <a:lstStyle/>
            <a:p/>
          </p:txBody>
        </p:sp>
        <p:sp>
          <p:nvSpPr>
            <p:cNvPr id="41" name="pl41"/>
            <p:cNvSpPr/>
            <p:nvPr/>
          </p:nvSpPr>
          <p:spPr>
            <a:xfrm>
              <a:off x="7902721" y="1607075"/>
              <a:ext cx="258702" cy="240785"/>
            </a:xfrm>
            <a:custGeom>
              <a:avLst/>
              <a:pathLst>
                <a:path w="258702" h="240785">
                  <a:moveTo>
                    <a:pt x="258702" y="240785"/>
                  </a:moveTo>
                  <a:lnTo>
                    <a:pt x="0" y="0"/>
                  </a:lnTo>
                </a:path>
              </a:pathLst>
            </a:custGeom>
          </p:spPr>
          <p:txBody>
            <a:bodyPr/>
            <a:lstStyle/>
            <a:p/>
          </p:txBody>
        </p:sp>
        <p:sp>
          <p:nvSpPr>
            <p:cNvPr id="42" name="pl42"/>
            <p:cNvSpPr/>
            <p:nvPr/>
          </p:nvSpPr>
          <p:spPr>
            <a:xfrm>
              <a:off x="7902672" y="1346277"/>
              <a:ext cx="258750" cy="242493"/>
            </a:xfrm>
            <a:custGeom>
              <a:avLst/>
              <a:pathLst>
                <a:path w="258750" h="242493">
                  <a:moveTo>
                    <a:pt x="258750" y="0"/>
                  </a:moveTo>
                  <a:lnTo>
                    <a:pt x="0" y="242493"/>
                  </a:lnTo>
                </a:path>
              </a:pathLst>
            </a:custGeom>
          </p:spPr>
          <p:txBody>
            <a:bodyPr/>
            <a:lstStyle/>
            <a:p/>
          </p:txBody>
        </p:sp>
        <p:sp>
          <p:nvSpPr>
            <p:cNvPr id="43" name="pl43"/>
            <p:cNvSpPr/>
            <p:nvPr/>
          </p:nvSpPr>
          <p:spPr>
            <a:xfrm>
              <a:off x="7911005" y="2118842"/>
              <a:ext cx="250417" cy="30078"/>
            </a:xfrm>
            <a:custGeom>
              <a:avLst/>
              <a:pathLst>
                <a:path w="250417" h="30078">
                  <a:moveTo>
                    <a:pt x="250417" y="30078"/>
                  </a:moveTo>
                  <a:lnTo>
                    <a:pt x="0" y="0"/>
                  </a:lnTo>
                </a:path>
              </a:pathLst>
            </a:custGeom>
          </p:spPr>
          <p:txBody>
            <a:bodyPr/>
            <a:lstStyle/>
            <a:p/>
          </p:txBody>
        </p:sp>
        <p:sp>
          <p:nvSpPr>
            <p:cNvPr id="44" name="pg44"/>
            <p:cNvSpPr/>
            <p:nvPr/>
          </p:nvSpPr>
          <p:spPr>
            <a:xfrm>
              <a:off x="8092843" y="150490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54574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92%</a:t>
              </a:r>
            </a:p>
          </p:txBody>
        </p:sp>
        <p:sp>
          <p:nvSpPr>
            <p:cNvPr id="46" name="pg46"/>
            <p:cNvSpPr/>
            <p:nvPr/>
          </p:nvSpPr>
          <p:spPr>
            <a:xfrm>
              <a:off x="8092843" y="177847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81931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92%</a:t>
              </a:r>
            </a:p>
          </p:txBody>
        </p:sp>
        <p:sp>
          <p:nvSpPr>
            <p:cNvPr id="48" name="pg48"/>
            <p:cNvSpPr/>
            <p:nvPr/>
          </p:nvSpPr>
          <p:spPr>
            <a:xfrm>
              <a:off x="8092843" y="123373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27458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92%</a:t>
              </a:r>
            </a:p>
          </p:txBody>
        </p:sp>
        <p:sp>
          <p:nvSpPr>
            <p:cNvPr id="50" name="pg50"/>
            <p:cNvSpPr/>
            <p:nvPr/>
          </p:nvSpPr>
          <p:spPr>
            <a:xfrm>
              <a:off x="8092843" y="205864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09948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663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Canada,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92%.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was below the 95% target.
Between 2023 and 2024, 0 vaccines increased coverage, 0 declined and 4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377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658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940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8221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017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299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2580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301214"/>
              <a:ext cx="249522" cy="572425"/>
            </a:xfrm>
            <a:prstGeom prst="rect">
              <a:avLst/>
            </a:prstGeom>
            <a:solidFill>
              <a:srgbClr val="1CABE2">
                <a:alpha val="100000"/>
              </a:srgbClr>
            </a:solidFill>
          </p:spPr>
          <p:txBody>
            <a:bodyPr/>
            <a:lstStyle/>
            <a:p/>
          </p:txBody>
        </p:sp>
        <p:sp>
          <p:nvSpPr>
            <p:cNvPr id="24" name="rc24"/>
            <p:cNvSpPr/>
            <p:nvPr/>
          </p:nvSpPr>
          <p:spPr>
            <a:xfrm>
              <a:off x="1573521" y="3294727"/>
              <a:ext cx="249522" cy="578912"/>
            </a:xfrm>
            <a:prstGeom prst="rect">
              <a:avLst/>
            </a:prstGeom>
            <a:solidFill>
              <a:srgbClr val="1CABE2">
                <a:alpha val="100000"/>
              </a:srgbClr>
            </a:solidFill>
          </p:spPr>
          <p:txBody>
            <a:bodyPr/>
            <a:lstStyle/>
            <a:p/>
          </p:txBody>
        </p:sp>
        <p:sp>
          <p:nvSpPr>
            <p:cNvPr id="25" name="rc25"/>
            <p:cNvSpPr/>
            <p:nvPr/>
          </p:nvSpPr>
          <p:spPr>
            <a:xfrm>
              <a:off x="1850769" y="3301179"/>
              <a:ext cx="249522" cy="572460"/>
            </a:xfrm>
            <a:prstGeom prst="rect">
              <a:avLst/>
            </a:prstGeom>
            <a:solidFill>
              <a:srgbClr val="1CABE2">
                <a:alpha val="100000"/>
              </a:srgbClr>
            </a:solidFill>
          </p:spPr>
          <p:txBody>
            <a:bodyPr/>
            <a:lstStyle/>
            <a:p/>
          </p:txBody>
        </p:sp>
        <p:sp>
          <p:nvSpPr>
            <p:cNvPr id="26" name="rc26"/>
            <p:cNvSpPr/>
            <p:nvPr/>
          </p:nvSpPr>
          <p:spPr>
            <a:xfrm>
              <a:off x="2128016" y="3292495"/>
              <a:ext cx="249522" cy="581144"/>
            </a:xfrm>
            <a:prstGeom prst="rect">
              <a:avLst/>
            </a:prstGeom>
            <a:solidFill>
              <a:srgbClr val="1CABE2">
                <a:alpha val="100000"/>
              </a:srgbClr>
            </a:solidFill>
          </p:spPr>
          <p:txBody>
            <a:bodyPr/>
            <a:lstStyle/>
            <a:p/>
          </p:txBody>
        </p:sp>
        <p:sp>
          <p:nvSpPr>
            <p:cNvPr id="27" name="rc27"/>
            <p:cNvSpPr/>
            <p:nvPr/>
          </p:nvSpPr>
          <p:spPr>
            <a:xfrm>
              <a:off x="2405264" y="3405418"/>
              <a:ext cx="249522" cy="468221"/>
            </a:xfrm>
            <a:prstGeom prst="rect">
              <a:avLst/>
            </a:prstGeom>
            <a:solidFill>
              <a:srgbClr val="1CABE2">
                <a:alpha val="100000"/>
              </a:srgbClr>
            </a:solidFill>
          </p:spPr>
          <p:txBody>
            <a:bodyPr/>
            <a:lstStyle/>
            <a:p/>
          </p:txBody>
        </p:sp>
        <p:sp>
          <p:nvSpPr>
            <p:cNvPr id="28" name="rc28"/>
            <p:cNvSpPr/>
            <p:nvPr/>
          </p:nvSpPr>
          <p:spPr>
            <a:xfrm>
              <a:off x="2682512" y="3397676"/>
              <a:ext cx="249522" cy="475963"/>
            </a:xfrm>
            <a:prstGeom prst="rect">
              <a:avLst/>
            </a:prstGeom>
            <a:solidFill>
              <a:srgbClr val="1CABE2">
                <a:alpha val="100000"/>
              </a:srgbClr>
            </a:solidFill>
          </p:spPr>
          <p:txBody>
            <a:bodyPr/>
            <a:lstStyle/>
            <a:p/>
          </p:txBody>
        </p:sp>
        <p:sp>
          <p:nvSpPr>
            <p:cNvPr id="29" name="rc29"/>
            <p:cNvSpPr/>
            <p:nvPr/>
          </p:nvSpPr>
          <p:spPr>
            <a:xfrm>
              <a:off x="2959759" y="3381111"/>
              <a:ext cx="249522" cy="492528"/>
            </a:xfrm>
            <a:prstGeom prst="rect">
              <a:avLst/>
            </a:prstGeom>
            <a:solidFill>
              <a:srgbClr val="1CABE2">
                <a:alpha val="100000"/>
              </a:srgbClr>
            </a:solidFill>
          </p:spPr>
          <p:txBody>
            <a:bodyPr/>
            <a:lstStyle/>
            <a:p/>
          </p:txBody>
        </p:sp>
        <p:sp>
          <p:nvSpPr>
            <p:cNvPr id="30" name="rc30"/>
            <p:cNvSpPr/>
            <p:nvPr/>
          </p:nvSpPr>
          <p:spPr>
            <a:xfrm>
              <a:off x="3237007" y="3363639"/>
              <a:ext cx="249522" cy="510000"/>
            </a:xfrm>
            <a:prstGeom prst="rect">
              <a:avLst/>
            </a:prstGeom>
            <a:solidFill>
              <a:srgbClr val="1CABE2">
                <a:alpha val="100000"/>
              </a:srgbClr>
            </a:solidFill>
          </p:spPr>
          <p:txBody>
            <a:bodyPr/>
            <a:lstStyle/>
            <a:p/>
          </p:txBody>
        </p:sp>
        <p:sp>
          <p:nvSpPr>
            <p:cNvPr id="31" name="rc31"/>
            <p:cNvSpPr/>
            <p:nvPr/>
          </p:nvSpPr>
          <p:spPr>
            <a:xfrm>
              <a:off x="3514255" y="3349654"/>
              <a:ext cx="249522" cy="523985"/>
            </a:xfrm>
            <a:prstGeom prst="rect">
              <a:avLst/>
            </a:prstGeom>
            <a:solidFill>
              <a:srgbClr val="1CABE2">
                <a:alpha val="100000"/>
              </a:srgbClr>
            </a:solidFill>
          </p:spPr>
          <p:txBody>
            <a:bodyPr/>
            <a:lstStyle/>
            <a:p/>
          </p:txBody>
        </p:sp>
        <p:sp>
          <p:nvSpPr>
            <p:cNvPr id="32" name="rc32"/>
            <p:cNvSpPr/>
            <p:nvPr/>
          </p:nvSpPr>
          <p:spPr>
            <a:xfrm>
              <a:off x="3791502" y="3345469"/>
              <a:ext cx="249522" cy="528170"/>
            </a:xfrm>
            <a:prstGeom prst="rect">
              <a:avLst/>
            </a:prstGeom>
            <a:solidFill>
              <a:srgbClr val="1CABE2">
                <a:alpha val="100000"/>
              </a:srgbClr>
            </a:solidFill>
          </p:spPr>
          <p:txBody>
            <a:bodyPr/>
            <a:lstStyle/>
            <a:p/>
          </p:txBody>
        </p:sp>
        <p:sp>
          <p:nvSpPr>
            <p:cNvPr id="33" name="rc33"/>
            <p:cNvSpPr/>
            <p:nvPr/>
          </p:nvSpPr>
          <p:spPr>
            <a:xfrm>
              <a:off x="4068750" y="3348817"/>
              <a:ext cx="249522" cy="524822"/>
            </a:xfrm>
            <a:prstGeom prst="rect">
              <a:avLst/>
            </a:prstGeom>
            <a:solidFill>
              <a:srgbClr val="1CABE2">
                <a:alpha val="100000"/>
              </a:srgbClr>
            </a:solidFill>
          </p:spPr>
          <p:txBody>
            <a:bodyPr/>
            <a:lstStyle/>
            <a:p/>
          </p:txBody>
        </p:sp>
        <p:sp>
          <p:nvSpPr>
            <p:cNvPr id="34" name="rc34"/>
            <p:cNvSpPr/>
            <p:nvPr/>
          </p:nvSpPr>
          <p:spPr>
            <a:xfrm>
              <a:off x="4345998" y="3347213"/>
              <a:ext cx="249522" cy="526426"/>
            </a:xfrm>
            <a:prstGeom prst="rect">
              <a:avLst/>
            </a:prstGeom>
            <a:solidFill>
              <a:srgbClr val="1CABE2">
                <a:alpha val="100000"/>
              </a:srgbClr>
            </a:solidFill>
          </p:spPr>
          <p:txBody>
            <a:bodyPr/>
            <a:lstStyle/>
            <a:p/>
          </p:txBody>
        </p:sp>
        <p:sp>
          <p:nvSpPr>
            <p:cNvPr id="35" name="rc35"/>
            <p:cNvSpPr/>
            <p:nvPr/>
          </p:nvSpPr>
          <p:spPr>
            <a:xfrm>
              <a:off x="4623245" y="3740629"/>
              <a:ext cx="249522" cy="133010"/>
            </a:xfrm>
            <a:prstGeom prst="rect">
              <a:avLst/>
            </a:prstGeom>
            <a:solidFill>
              <a:srgbClr val="1CABE2">
                <a:alpha val="100000"/>
              </a:srgbClr>
            </a:solidFill>
          </p:spPr>
          <p:txBody>
            <a:bodyPr/>
            <a:lstStyle/>
            <a:p/>
          </p:txBody>
        </p:sp>
        <p:sp>
          <p:nvSpPr>
            <p:cNvPr id="36" name="rc36"/>
            <p:cNvSpPr/>
            <p:nvPr/>
          </p:nvSpPr>
          <p:spPr>
            <a:xfrm>
              <a:off x="4900493" y="3209146"/>
              <a:ext cx="249522" cy="664493"/>
            </a:xfrm>
            <a:prstGeom prst="rect">
              <a:avLst/>
            </a:prstGeom>
            <a:solidFill>
              <a:srgbClr val="1CABE2">
                <a:alpha val="100000"/>
              </a:srgbClr>
            </a:solidFill>
          </p:spPr>
          <p:txBody>
            <a:bodyPr/>
            <a:lstStyle/>
            <a:p/>
          </p:txBody>
        </p:sp>
        <p:sp>
          <p:nvSpPr>
            <p:cNvPr id="37" name="rc37"/>
            <p:cNvSpPr/>
            <p:nvPr/>
          </p:nvSpPr>
          <p:spPr>
            <a:xfrm>
              <a:off x="5177741" y="2666643"/>
              <a:ext cx="249522" cy="1206997"/>
            </a:xfrm>
            <a:prstGeom prst="rect">
              <a:avLst/>
            </a:prstGeom>
            <a:solidFill>
              <a:srgbClr val="1CABE2">
                <a:alpha val="100000"/>
              </a:srgbClr>
            </a:solidFill>
          </p:spPr>
          <p:txBody>
            <a:bodyPr/>
            <a:lstStyle/>
            <a:p/>
          </p:txBody>
        </p:sp>
        <p:sp>
          <p:nvSpPr>
            <p:cNvPr id="38" name="rc38"/>
            <p:cNvSpPr/>
            <p:nvPr/>
          </p:nvSpPr>
          <p:spPr>
            <a:xfrm>
              <a:off x="5454988" y="3205659"/>
              <a:ext cx="249522" cy="667980"/>
            </a:xfrm>
            <a:prstGeom prst="rect">
              <a:avLst/>
            </a:prstGeom>
            <a:solidFill>
              <a:srgbClr val="1CABE2">
                <a:alpha val="100000"/>
              </a:srgbClr>
            </a:solidFill>
          </p:spPr>
          <p:txBody>
            <a:bodyPr/>
            <a:lstStyle/>
            <a:p/>
          </p:txBody>
        </p:sp>
        <p:sp>
          <p:nvSpPr>
            <p:cNvPr id="39" name="rc39"/>
            <p:cNvSpPr/>
            <p:nvPr/>
          </p:nvSpPr>
          <p:spPr>
            <a:xfrm>
              <a:off x="5732236" y="2674420"/>
              <a:ext cx="249522" cy="1199220"/>
            </a:xfrm>
            <a:prstGeom prst="rect">
              <a:avLst/>
            </a:prstGeom>
            <a:solidFill>
              <a:srgbClr val="1CABE2">
                <a:alpha val="100000"/>
              </a:srgbClr>
            </a:solidFill>
          </p:spPr>
          <p:txBody>
            <a:bodyPr/>
            <a:lstStyle/>
            <a:p/>
          </p:txBody>
        </p:sp>
        <p:sp>
          <p:nvSpPr>
            <p:cNvPr id="40" name="rc40"/>
            <p:cNvSpPr/>
            <p:nvPr/>
          </p:nvSpPr>
          <p:spPr>
            <a:xfrm>
              <a:off x="6009484" y="3086005"/>
              <a:ext cx="249522" cy="787634"/>
            </a:xfrm>
            <a:prstGeom prst="rect">
              <a:avLst/>
            </a:prstGeom>
            <a:solidFill>
              <a:srgbClr val="1CABE2">
                <a:alpha val="100000"/>
              </a:srgbClr>
            </a:solidFill>
          </p:spPr>
          <p:txBody>
            <a:bodyPr/>
            <a:lstStyle/>
            <a:p/>
          </p:txBody>
        </p:sp>
        <p:sp>
          <p:nvSpPr>
            <p:cNvPr id="41" name="rc41"/>
            <p:cNvSpPr/>
            <p:nvPr/>
          </p:nvSpPr>
          <p:spPr>
            <a:xfrm>
              <a:off x="6286731" y="3093712"/>
              <a:ext cx="249522" cy="779927"/>
            </a:xfrm>
            <a:prstGeom prst="rect">
              <a:avLst/>
            </a:prstGeom>
            <a:solidFill>
              <a:srgbClr val="1CABE2">
                <a:alpha val="100000"/>
              </a:srgbClr>
            </a:solidFill>
          </p:spPr>
          <p:txBody>
            <a:bodyPr/>
            <a:lstStyle/>
            <a:p/>
          </p:txBody>
        </p:sp>
        <p:sp>
          <p:nvSpPr>
            <p:cNvPr id="42" name="rc42"/>
            <p:cNvSpPr/>
            <p:nvPr/>
          </p:nvSpPr>
          <p:spPr>
            <a:xfrm>
              <a:off x="6563979" y="2709433"/>
              <a:ext cx="249522" cy="1164206"/>
            </a:xfrm>
            <a:prstGeom prst="rect">
              <a:avLst/>
            </a:prstGeom>
            <a:solidFill>
              <a:srgbClr val="1CABE2">
                <a:alpha val="100000"/>
              </a:srgbClr>
            </a:solidFill>
          </p:spPr>
          <p:txBody>
            <a:bodyPr/>
            <a:lstStyle/>
            <a:p/>
          </p:txBody>
        </p:sp>
        <p:sp>
          <p:nvSpPr>
            <p:cNvPr id="43" name="rc43"/>
            <p:cNvSpPr/>
            <p:nvPr/>
          </p:nvSpPr>
          <p:spPr>
            <a:xfrm>
              <a:off x="6841227" y="2866856"/>
              <a:ext cx="249522" cy="1006784"/>
            </a:xfrm>
            <a:prstGeom prst="rect">
              <a:avLst/>
            </a:prstGeom>
            <a:solidFill>
              <a:srgbClr val="1CABE2">
                <a:alpha val="100000"/>
              </a:srgbClr>
            </a:solidFill>
          </p:spPr>
          <p:txBody>
            <a:bodyPr/>
            <a:lstStyle/>
            <a:p/>
          </p:txBody>
        </p:sp>
        <p:sp>
          <p:nvSpPr>
            <p:cNvPr id="44" name="rc44"/>
            <p:cNvSpPr/>
            <p:nvPr/>
          </p:nvSpPr>
          <p:spPr>
            <a:xfrm>
              <a:off x="7118474" y="2845826"/>
              <a:ext cx="249522" cy="1027813"/>
            </a:xfrm>
            <a:prstGeom prst="rect">
              <a:avLst/>
            </a:prstGeom>
            <a:solidFill>
              <a:srgbClr val="1CABE2">
                <a:alpha val="100000"/>
              </a:srgbClr>
            </a:solidFill>
          </p:spPr>
          <p:txBody>
            <a:bodyPr/>
            <a:lstStyle/>
            <a:p/>
          </p:txBody>
        </p:sp>
        <p:sp>
          <p:nvSpPr>
            <p:cNvPr id="45" name="rc45"/>
            <p:cNvSpPr/>
            <p:nvPr/>
          </p:nvSpPr>
          <p:spPr>
            <a:xfrm>
              <a:off x="7395722" y="2887815"/>
              <a:ext cx="249522" cy="985824"/>
            </a:xfrm>
            <a:prstGeom prst="rect">
              <a:avLst/>
            </a:prstGeom>
            <a:solidFill>
              <a:srgbClr val="1CABE2">
                <a:alpha val="100000"/>
              </a:srgbClr>
            </a:solidFill>
          </p:spPr>
          <p:txBody>
            <a:bodyPr/>
            <a:lstStyle/>
            <a:p/>
          </p:txBody>
        </p:sp>
        <p:sp>
          <p:nvSpPr>
            <p:cNvPr id="46" name="rc46"/>
            <p:cNvSpPr/>
            <p:nvPr/>
          </p:nvSpPr>
          <p:spPr>
            <a:xfrm>
              <a:off x="7672970" y="2881991"/>
              <a:ext cx="249522" cy="991648"/>
            </a:xfrm>
            <a:prstGeom prst="rect">
              <a:avLst/>
            </a:prstGeom>
            <a:solidFill>
              <a:srgbClr val="1CABE2">
                <a:alpha val="100000"/>
              </a:srgbClr>
            </a:solidFill>
          </p:spPr>
          <p:txBody>
            <a:bodyPr/>
            <a:lstStyle/>
            <a:p/>
          </p:txBody>
        </p:sp>
        <p:sp>
          <p:nvSpPr>
            <p:cNvPr id="47" name="rc47"/>
            <p:cNvSpPr/>
            <p:nvPr/>
          </p:nvSpPr>
          <p:spPr>
            <a:xfrm>
              <a:off x="7950217" y="2869715"/>
              <a:ext cx="249522" cy="1003924"/>
            </a:xfrm>
            <a:prstGeom prst="rect">
              <a:avLst/>
            </a:prstGeom>
            <a:solidFill>
              <a:srgbClr val="1CABE2">
                <a:alpha val="100000"/>
              </a:srgbClr>
            </a:solidFill>
          </p:spPr>
          <p:txBody>
            <a:bodyPr/>
            <a:lstStyle/>
            <a:p/>
          </p:txBody>
        </p:sp>
        <p:sp>
          <p:nvSpPr>
            <p:cNvPr id="48" name="rc48"/>
            <p:cNvSpPr/>
            <p:nvPr/>
          </p:nvSpPr>
          <p:spPr>
            <a:xfrm>
              <a:off x="1296273" y="2614261"/>
              <a:ext cx="249522" cy="686952"/>
            </a:xfrm>
            <a:prstGeom prst="rect">
              <a:avLst/>
            </a:prstGeom>
            <a:solidFill>
              <a:srgbClr val="B3B3B3">
                <a:alpha val="100000"/>
              </a:srgbClr>
            </a:solidFill>
          </p:spPr>
          <p:txBody>
            <a:bodyPr/>
            <a:lstStyle/>
            <a:p/>
          </p:txBody>
        </p:sp>
        <p:sp>
          <p:nvSpPr>
            <p:cNvPr id="49" name="rc49"/>
            <p:cNvSpPr/>
            <p:nvPr/>
          </p:nvSpPr>
          <p:spPr>
            <a:xfrm>
              <a:off x="1573521" y="2600033"/>
              <a:ext cx="249522" cy="694694"/>
            </a:xfrm>
            <a:prstGeom prst="rect">
              <a:avLst/>
            </a:prstGeom>
            <a:solidFill>
              <a:srgbClr val="B3B3B3">
                <a:alpha val="100000"/>
              </a:srgbClr>
            </a:solidFill>
          </p:spPr>
          <p:txBody>
            <a:bodyPr/>
            <a:lstStyle/>
            <a:p/>
          </p:txBody>
        </p:sp>
        <p:sp>
          <p:nvSpPr>
            <p:cNvPr id="50" name="rc50"/>
            <p:cNvSpPr/>
            <p:nvPr/>
          </p:nvSpPr>
          <p:spPr>
            <a:xfrm>
              <a:off x="1850769" y="2499769"/>
              <a:ext cx="249522" cy="801409"/>
            </a:xfrm>
            <a:prstGeom prst="rect">
              <a:avLst/>
            </a:prstGeom>
            <a:solidFill>
              <a:srgbClr val="B3B3B3">
                <a:alpha val="100000"/>
              </a:srgbClr>
            </a:solidFill>
          </p:spPr>
          <p:txBody>
            <a:bodyPr/>
            <a:lstStyle/>
            <a:p/>
          </p:txBody>
        </p:sp>
        <p:sp>
          <p:nvSpPr>
            <p:cNvPr id="51" name="rc51"/>
            <p:cNvSpPr/>
            <p:nvPr/>
          </p:nvSpPr>
          <p:spPr>
            <a:xfrm>
              <a:off x="2128016" y="2827587"/>
              <a:ext cx="249522" cy="464908"/>
            </a:xfrm>
            <a:prstGeom prst="rect">
              <a:avLst/>
            </a:prstGeom>
            <a:solidFill>
              <a:srgbClr val="B3B3B3">
                <a:alpha val="100000"/>
              </a:srgbClr>
            </a:solidFill>
          </p:spPr>
          <p:txBody>
            <a:bodyPr/>
            <a:lstStyle/>
            <a:p/>
          </p:txBody>
        </p:sp>
        <p:sp>
          <p:nvSpPr>
            <p:cNvPr id="52" name="rc52"/>
            <p:cNvSpPr/>
            <p:nvPr/>
          </p:nvSpPr>
          <p:spPr>
            <a:xfrm>
              <a:off x="2405264" y="2820124"/>
              <a:ext cx="249522" cy="585294"/>
            </a:xfrm>
            <a:prstGeom prst="rect">
              <a:avLst/>
            </a:prstGeom>
            <a:solidFill>
              <a:srgbClr val="B3B3B3">
                <a:alpha val="100000"/>
              </a:srgbClr>
            </a:solidFill>
          </p:spPr>
          <p:txBody>
            <a:bodyPr/>
            <a:lstStyle/>
            <a:p/>
          </p:txBody>
        </p:sp>
        <p:sp>
          <p:nvSpPr>
            <p:cNvPr id="53" name="rc53"/>
            <p:cNvSpPr/>
            <p:nvPr/>
          </p:nvSpPr>
          <p:spPr>
            <a:xfrm>
              <a:off x="2682512" y="3040669"/>
              <a:ext cx="249522" cy="357007"/>
            </a:xfrm>
            <a:prstGeom prst="rect">
              <a:avLst/>
            </a:prstGeom>
            <a:solidFill>
              <a:srgbClr val="B3B3B3">
                <a:alpha val="100000"/>
              </a:srgbClr>
            </a:solidFill>
          </p:spPr>
          <p:txBody>
            <a:bodyPr/>
            <a:lstStyle/>
            <a:p/>
          </p:txBody>
        </p:sp>
        <p:sp>
          <p:nvSpPr>
            <p:cNvPr id="54" name="rc54"/>
            <p:cNvSpPr/>
            <p:nvPr/>
          </p:nvSpPr>
          <p:spPr>
            <a:xfrm>
              <a:off x="2959759" y="3257970"/>
              <a:ext cx="249522" cy="123140"/>
            </a:xfrm>
            <a:prstGeom prst="rect">
              <a:avLst/>
            </a:prstGeom>
            <a:solidFill>
              <a:srgbClr val="B3B3B3">
                <a:alpha val="100000"/>
              </a:srgbClr>
            </a:solidFill>
          </p:spPr>
          <p:txBody>
            <a:bodyPr/>
            <a:lstStyle/>
            <a:p/>
          </p:txBody>
        </p:sp>
        <p:sp>
          <p:nvSpPr>
            <p:cNvPr id="55" name="rc55"/>
            <p:cNvSpPr/>
            <p:nvPr/>
          </p:nvSpPr>
          <p:spPr>
            <a:xfrm>
              <a:off x="3237007" y="3108604"/>
              <a:ext cx="249522" cy="255035"/>
            </a:xfrm>
            <a:prstGeom prst="rect">
              <a:avLst/>
            </a:prstGeom>
            <a:solidFill>
              <a:srgbClr val="B3B3B3">
                <a:alpha val="100000"/>
              </a:srgbClr>
            </a:solidFill>
          </p:spPr>
          <p:txBody>
            <a:bodyPr/>
            <a:lstStyle/>
            <a:p/>
          </p:txBody>
        </p:sp>
        <p:sp>
          <p:nvSpPr>
            <p:cNvPr id="56" name="rc56"/>
            <p:cNvSpPr/>
            <p:nvPr/>
          </p:nvSpPr>
          <p:spPr>
            <a:xfrm>
              <a:off x="3514255" y="2825669"/>
              <a:ext cx="249522" cy="523985"/>
            </a:xfrm>
            <a:prstGeom prst="rect">
              <a:avLst/>
            </a:prstGeom>
            <a:solidFill>
              <a:srgbClr val="B3B3B3">
                <a:alpha val="100000"/>
              </a:srgbClr>
            </a:solidFill>
          </p:spPr>
          <p:txBody>
            <a:bodyPr/>
            <a:lstStyle/>
            <a:p/>
          </p:txBody>
        </p:sp>
        <p:sp>
          <p:nvSpPr>
            <p:cNvPr id="57" name="rc57"/>
            <p:cNvSpPr/>
            <p:nvPr/>
          </p:nvSpPr>
          <p:spPr>
            <a:xfrm>
              <a:off x="3791502" y="2685231"/>
              <a:ext cx="249522" cy="660238"/>
            </a:xfrm>
            <a:prstGeom prst="rect">
              <a:avLst/>
            </a:prstGeom>
            <a:solidFill>
              <a:srgbClr val="B3B3B3">
                <a:alpha val="100000"/>
              </a:srgbClr>
            </a:solidFill>
          </p:spPr>
          <p:txBody>
            <a:bodyPr/>
            <a:lstStyle/>
            <a:p/>
          </p:txBody>
        </p:sp>
        <p:sp>
          <p:nvSpPr>
            <p:cNvPr id="58" name="rc58"/>
            <p:cNvSpPr/>
            <p:nvPr/>
          </p:nvSpPr>
          <p:spPr>
            <a:xfrm>
              <a:off x="4068750" y="2430405"/>
              <a:ext cx="249522" cy="918412"/>
            </a:xfrm>
            <a:prstGeom prst="rect">
              <a:avLst/>
            </a:prstGeom>
            <a:solidFill>
              <a:srgbClr val="B3B3B3">
                <a:alpha val="100000"/>
              </a:srgbClr>
            </a:solidFill>
          </p:spPr>
          <p:txBody>
            <a:bodyPr/>
            <a:lstStyle/>
            <a:p/>
          </p:txBody>
        </p:sp>
        <p:sp>
          <p:nvSpPr>
            <p:cNvPr id="59" name="rc59"/>
            <p:cNvSpPr/>
            <p:nvPr/>
          </p:nvSpPr>
          <p:spPr>
            <a:xfrm>
              <a:off x="4345998" y="2162710"/>
              <a:ext cx="249522" cy="1184503"/>
            </a:xfrm>
            <a:prstGeom prst="rect">
              <a:avLst/>
            </a:prstGeom>
            <a:solidFill>
              <a:srgbClr val="B3B3B3">
                <a:alpha val="100000"/>
              </a:srgbClr>
            </a:solidFill>
          </p:spPr>
          <p:txBody>
            <a:bodyPr/>
            <a:lstStyle/>
            <a:p/>
          </p:txBody>
        </p:sp>
        <p:sp>
          <p:nvSpPr>
            <p:cNvPr id="60" name="rc60"/>
            <p:cNvSpPr/>
            <p:nvPr/>
          </p:nvSpPr>
          <p:spPr>
            <a:xfrm>
              <a:off x="4623245" y="2676407"/>
              <a:ext cx="249522" cy="1064221"/>
            </a:xfrm>
            <a:prstGeom prst="rect">
              <a:avLst/>
            </a:prstGeom>
            <a:solidFill>
              <a:srgbClr val="B3B3B3">
                <a:alpha val="100000"/>
              </a:srgbClr>
            </a:solidFill>
          </p:spPr>
          <p:txBody>
            <a:bodyPr/>
            <a:lstStyle/>
            <a:p/>
          </p:txBody>
        </p:sp>
        <p:sp>
          <p:nvSpPr>
            <p:cNvPr id="61" name="rc61"/>
            <p:cNvSpPr/>
            <p:nvPr/>
          </p:nvSpPr>
          <p:spPr>
            <a:xfrm>
              <a:off x="4900493" y="2677558"/>
              <a:ext cx="249522" cy="531587"/>
            </a:xfrm>
            <a:prstGeom prst="rect">
              <a:avLst/>
            </a:prstGeom>
            <a:solidFill>
              <a:srgbClr val="B3B3B3">
                <a:alpha val="100000"/>
              </a:srgbClr>
            </a:solidFill>
          </p:spPr>
          <p:txBody>
            <a:bodyPr/>
            <a:lstStyle/>
            <a:p/>
          </p:txBody>
        </p:sp>
        <p:sp>
          <p:nvSpPr>
            <p:cNvPr id="62" name="rc62"/>
            <p:cNvSpPr/>
            <p:nvPr/>
          </p:nvSpPr>
          <p:spPr>
            <a:xfrm>
              <a:off x="5177741" y="2666643"/>
              <a:ext cx="249522" cy="0"/>
            </a:xfrm>
            <a:prstGeom prst="rect">
              <a:avLst/>
            </a:prstGeom>
            <a:solidFill>
              <a:srgbClr val="B3B3B3">
                <a:alpha val="100000"/>
              </a:srgbClr>
            </a:solidFill>
          </p:spPr>
          <p:txBody>
            <a:bodyPr/>
            <a:lstStyle/>
            <a:p/>
          </p:txBody>
        </p:sp>
        <p:sp>
          <p:nvSpPr>
            <p:cNvPr id="63" name="rc63"/>
            <p:cNvSpPr/>
            <p:nvPr/>
          </p:nvSpPr>
          <p:spPr>
            <a:xfrm>
              <a:off x="5454988" y="2671281"/>
              <a:ext cx="249522" cy="534377"/>
            </a:xfrm>
            <a:prstGeom prst="rect">
              <a:avLst/>
            </a:prstGeom>
            <a:solidFill>
              <a:srgbClr val="B3B3B3">
                <a:alpha val="100000"/>
              </a:srgbClr>
            </a:solidFill>
          </p:spPr>
          <p:txBody>
            <a:bodyPr/>
            <a:lstStyle/>
            <a:p/>
          </p:txBody>
        </p:sp>
        <p:sp>
          <p:nvSpPr>
            <p:cNvPr id="64" name="rc64"/>
            <p:cNvSpPr/>
            <p:nvPr/>
          </p:nvSpPr>
          <p:spPr>
            <a:xfrm>
              <a:off x="5732236" y="2674420"/>
              <a:ext cx="249522" cy="0"/>
            </a:xfrm>
            <a:prstGeom prst="rect">
              <a:avLst/>
            </a:prstGeom>
            <a:solidFill>
              <a:srgbClr val="B3B3B3">
                <a:alpha val="100000"/>
              </a:srgbClr>
            </a:solidFill>
          </p:spPr>
          <p:txBody>
            <a:bodyPr/>
            <a:lstStyle/>
            <a:p/>
          </p:txBody>
        </p:sp>
        <p:sp>
          <p:nvSpPr>
            <p:cNvPr id="65" name="rc65"/>
            <p:cNvSpPr/>
            <p:nvPr/>
          </p:nvSpPr>
          <p:spPr>
            <a:xfrm>
              <a:off x="6009484" y="2692205"/>
              <a:ext cx="249522" cy="393799"/>
            </a:xfrm>
            <a:prstGeom prst="rect">
              <a:avLst/>
            </a:prstGeom>
            <a:solidFill>
              <a:srgbClr val="B3B3B3">
                <a:alpha val="100000"/>
              </a:srgbClr>
            </a:solidFill>
          </p:spPr>
          <p:txBody>
            <a:bodyPr/>
            <a:lstStyle/>
            <a:p/>
          </p:txBody>
        </p:sp>
        <p:sp>
          <p:nvSpPr>
            <p:cNvPr id="66" name="rc66"/>
            <p:cNvSpPr/>
            <p:nvPr/>
          </p:nvSpPr>
          <p:spPr>
            <a:xfrm>
              <a:off x="6286731" y="2703749"/>
              <a:ext cx="249522" cy="389963"/>
            </a:xfrm>
            <a:prstGeom prst="rect">
              <a:avLst/>
            </a:prstGeom>
            <a:solidFill>
              <a:srgbClr val="B3B3B3">
                <a:alpha val="100000"/>
              </a:srgbClr>
            </a:solidFill>
          </p:spPr>
          <p:txBody>
            <a:bodyPr/>
            <a:lstStyle/>
            <a:p/>
          </p:txBody>
        </p:sp>
        <p:sp>
          <p:nvSpPr>
            <p:cNvPr id="67" name="rc67"/>
            <p:cNvSpPr/>
            <p:nvPr/>
          </p:nvSpPr>
          <p:spPr>
            <a:xfrm>
              <a:off x="6563979" y="2709433"/>
              <a:ext cx="249522" cy="0"/>
            </a:xfrm>
            <a:prstGeom prst="rect">
              <a:avLst/>
            </a:prstGeom>
            <a:solidFill>
              <a:srgbClr val="B3B3B3">
                <a:alpha val="100000"/>
              </a:srgbClr>
            </a:solidFill>
          </p:spPr>
          <p:txBody>
            <a:bodyPr/>
            <a:lstStyle/>
            <a:p/>
          </p:txBody>
        </p:sp>
        <p:sp>
          <p:nvSpPr>
            <p:cNvPr id="68" name="rc68"/>
            <p:cNvSpPr/>
            <p:nvPr/>
          </p:nvSpPr>
          <p:spPr>
            <a:xfrm>
              <a:off x="6841227" y="2866856"/>
              <a:ext cx="249522" cy="0"/>
            </a:xfrm>
            <a:prstGeom prst="rect">
              <a:avLst/>
            </a:prstGeom>
            <a:solidFill>
              <a:srgbClr val="B3B3B3">
                <a:alpha val="100000"/>
              </a:srgbClr>
            </a:solidFill>
          </p:spPr>
          <p:txBody>
            <a:bodyPr/>
            <a:lstStyle/>
            <a:p/>
          </p:txBody>
        </p:sp>
        <p:sp>
          <p:nvSpPr>
            <p:cNvPr id="69" name="rc69"/>
            <p:cNvSpPr/>
            <p:nvPr/>
          </p:nvSpPr>
          <p:spPr>
            <a:xfrm>
              <a:off x="7118474" y="2845826"/>
              <a:ext cx="249522" cy="0"/>
            </a:xfrm>
            <a:prstGeom prst="rect">
              <a:avLst/>
            </a:prstGeom>
            <a:solidFill>
              <a:srgbClr val="B3B3B3">
                <a:alpha val="100000"/>
              </a:srgbClr>
            </a:solidFill>
          </p:spPr>
          <p:txBody>
            <a:bodyPr/>
            <a:lstStyle/>
            <a:p/>
          </p:txBody>
        </p:sp>
        <p:sp>
          <p:nvSpPr>
            <p:cNvPr id="70" name="rc70"/>
            <p:cNvSpPr/>
            <p:nvPr/>
          </p:nvSpPr>
          <p:spPr>
            <a:xfrm>
              <a:off x="7395722" y="2887815"/>
              <a:ext cx="249522" cy="0"/>
            </a:xfrm>
            <a:prstGeom prst="rect">
              <a:avLst/>
            </a:prstGeom>
            <a:solidFill>
              <a:srgbClr val="B3B3B3">
                <a:alpha val="100000"/>
              </a:srgbClr>
            </a:solidFill>
          </p:spPr>
          <p:txBody>
            <a:bodyPr/>
            <a:lstStyle/>
            <a:p/>
          </p:txBody>
        </p:sp>
        <p:sp>
          <p:nvSpPr>
            <p:cNvPr id="71" name="rc71"/>
            <p:cNvSpPr/>
            <p:nvPr/>
          </p:nvSpPr>
          <p:spPr>
            <a:xfrm>
              <a:off x="7672970" y="2881991"/>
              <a:ext cx="249522" cy="0"/>
            </a:xfrm>
            <a:prstGeom prst="rect">
              <a:avLst/>
            </a:prstGeom>
            <a:solidFill>
              <a:srgbClr val="B3B3B3">
                <a:alpha val="100000"/>
              </a:srgbClr>
            </a:solidFill>
          </p:spPr>
          <p:txBody>
            <a:bodyPr/>
            <a:lstStyle/>
            <a:p/>
          </p:txBody>
        </p:sp>
        <p:sp>
          <p:nvSpPr>
            <p:cNvPr id="72" name="rc72"/>
            <p:cNvSpPr/>
            <p:nvPr/>
          </p:nvSpPr>
          <p:spPr>
            <a:xfrm>
              <a:off x="7950217" y="2869715"/>
              <a:ext cx="249522" cy="0"/>
            </a:xfrm>
            <a:prstGeom prst="rect">
              <a:avLst/>
            </a:prstGeom>
            <a:solidFill>
              <a:srgbClr val="B3B3B3">
                <a:alpha val="100000"/>
              </a:srgbClr>
            </a:solidFill>
          </p:spPr>
          <p:txBody>
            <a:bodyPr/>
            <a:lstStyle/>
            <a:p/>
          </p:txBody>
        </p:sp>
        <p:sp>
          <p:nvSpPr>
            <p:cNvPr id="73" name="pl73"/>
            <p:cNvSpPr/>
            <p:nvPr/>
          </p:nvSpPr>
          <p:spPr>
            <a:xfrm>
              <a:off x="1421035" y="1050606"/>
              <a:ext cx="6653943" cy="228123"/>
            </a:xfrm>
            <a:custGeom>
              <a:avLst/>
              <a:pathLst>
                <a:path w="6653943" h="228123">
                  <a:moveTo>
                    <a:pt x="0" y="114061"/>
                  </a:moveTo>
                  <a:lnTo>
                    <a:pt x="277247" y="114061"/>
                  </a:lnTo>
                  <a:lnTo>
                    <a:pt x="554495" y="114061"/>
                  </a:lnTo>
                  <a:lnTo>
                    <a:pt x="831742" y="114061"/>
                  </a:lnTo>
                  <a:lnTo>
                    <a:pt x="1108990" y="85546"/>
                  </a:lnTo>
                  <a:lnTo>
                    <a:pt x="1386238" y="85546"/>
                  </a:lnTo>
                  <a:lnTo>
                    <a:pt x="1663485" y="85546"/>
                  </a:lnTo>
                  <a:lnTo>
                    <a:pt x="1940733" y="85546"/>
                  </a:lnTo>
                  <a:lnTo>
                    <a:pt x="2217981" y="85546"/>
                  </a:lnTo>
                  <a:lnTo>
                    <a:pt x="2495228" y="85546"/>
                  </a:lnTo>
                  <a:lnTo>
                    <a:pt x="2772476" y="85546"/>
                  </a:lnTo>
                  <a:lnTo>
                    <a:pt x="3049724" y="85546"/>
                  </a:lnTo>
                  <a:lnTo>
                    <a:pt x="3326971" y="0"/>
                  </a:lnTo>
                  <a:lnTo>
                    <a:pt x="3604219" y="114061"/>
                  </a:lnTo>
                  <a:lnTo>
                    <a:pt x="3881467" y="228123"/>
                  </a:lnTo>
                  <a:lnTo>
                    <a:pt x="4158714" y="114061"/>
                  </a:lnTo>
                  <a:lnTo>
                    <a:pt x="4435962" y="228123"/>
                  </a:lnTo>
                  <a:lnTo>
                    <a:pt x="4713210" y="142577"/>
                  </a:lnTo>
                  <a:lnTo>
                    <a:pt x="4990457" y="142577"/>
                  </a:lnTo>
                  <a:lnTo>
                    <a:pt x="5267705" y="228123"/>
                  </a:lnTo>
                  <a:lnTo>
                    <a:pt x="5544953" y="199608"/>
                  </a:lnTo>
                  <a:lnTo>
                    <a:pt x="5822200" y="199608"/>
                  </a:lnTo>
                  <a:lnTo>
                    <a:pt x="6099448" y="199608"/>
                  </a:lnTo>
                  <a:lnTo>
                    <a:pt x="6376696" y="199608"/>
                  </a:lnTo>
                  <a:lnTo>
                    <a:pt x="6653943" y="199608"/>
                  </a:lnTo>
                </a:path>
              </a:pathLst>
            </a:custGeom>
            <a:ln w="27101" cap="flat">
              <a:solidFill>
                <a:srgbClr val="0058AB">
                  <a:alpha val="50196"/>
                </a:srgbClr>
              </a:solidFill>
              <a:prstDash val="solid"/>
              <a:round/>
            </a:ln>
          </p:spPr>
          <p:txBody>
            <a:bodyPr/>
            <a:lstStyle/>
            <a:p/>
          </p:txBody>
        </p:sp>
        <p:sp>
          <p:nvSpPr>
            <p:cNvPr id="74" name="pl74"/>
            <p:cNvSpPr/>
            <p:nvPr/>
          </p:nvSpPr>
          <p:spPr>
            <a:xfrm>
              <a:off x="1421035" y="1164668"/>
              <a:ext cx="6653943" cy="228123"/>
            </a:xfrm>
            <a:custGeom>
              <a:avLst/>
              <a:pathLst>
                <a:path w="6653943" h="228123">
                  <a:moveTo>
                    <a:pt x="0" y="171092"/>
                  </a:moveTo>
                  <a:lnTo>
                    <a:pt x="277247" y="171092"/>
                  </a:lnTo>
                  <a:lnTo>
                    <a:pt x="554495" y="199608"/>
                  </a:lnTo>
                  <a:lnTo>
                    <a:pt x="831742" y="114061"/>
                  </a:lnTo>
                  <a:lnTo>
                    <a:pt x="1108990" y="114061"/>
                  </a:lnTo>
                  <a:lnTo>
                    <a:pt x="1386238" y="57030"/>
                  </a:lnTo>
                  <a:lnTo>
                    <a:pt x="1663485" y="0"/>
                  </a:lnTo>
                  <a:lnTo>
                    <a:pt x="1940733" y="28515"/>
                  </a:lnTo>
                  <a:lnTo>
                    <a:pt x="2217981" y="85546"/>
                  </a:lnTo>
                  <a:lnTo>
                    <a:pt x="2495228" y="114061"/>
                  </a:lnTo>
                  <a:lnTo>
                    <a:pt x="2772476" y="171092"/>
                  </a:lnTo>
                  <a:lnTo>
                    <a:pt x="3049724" y="228123"/>
                  </a:lnTo>
                  <a:lnTo>
                    <a:pt x="3326971" y="114061"/>
                  </a:lnTo>
                  <a:lnTo>
                    <a:pt x="3604219" y="114061"/>
                  </a:lnTo>
                  <a:lnTo>
                    <a:pt x="3881467" y="114061"/>
                  </a:lnTo>
                  <a:lnTo>
                    <a:pt x="4158714" y="114061"/>
                  </a:lnTo>
                  <a:lnTo>
                    <a:pt x="4435962" y="114061"/>
                  </a:lnTo>
                  <a:lnTo>
                    <a:pt x="4713210" y="114061"/>
                  </a:lnTo>
                  <a:lnTo>
                    <a:pt x="4990457" y="114061"/>
                  </a:lnTo>
                  <a:lnTo>
                    <a:pt x="5267705" y="114061"/>
                  </a:lnTo>
                  <a:lnTo>
                    <a:pt x="5544953" y="85546"/>
                  </a:lnTo>
                  <a:lnTo>
                    <a:pt x="5822200" y="85546"/>
                  </a:lnTo>
                  <a:lnTo>
                    <a:pt x="6099448" y="85546"/>
                  </a:lnTo>
                  <a:lnTo>
                    <a:pt x="6376696" y="85546"/>
                  </a:lnTo>
                  <a:lnTo>
                    <a:pt x="6653943" y="85546"/>
                  </a:lnTo>
                </a:path>
              </a:pathLst>
            </a:custGeom>
            <a:ln w="27101" cap="flat">
              <a:solidFill>
                <a:srgbClr val="333333">
                  <a:alpha val="50196"/>
                </a:srgbClr>
              </a:solidFill>
              <a:prstDash val="solid"/>
              <a:round/>
            </a:ln>
          </p:spPr>
          <p:txBody>
            <a:bodyPr/>
            <a:lstStyle/>
            <a:p/>
          </p:txBody>
        </p:sp>
        <p:sp>
          <p:nvSpPr>
            <p:cNvPr id="75" name="tx75"/>
            <p:cNvSpPr/>
            <p:nvPr/>
          </p:nvSpPr>
          <p:spPr>
            <a:xfrm>
              <a:off x="6628451"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6905698"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7182946"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7460194"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7737441"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8014689"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6628451"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2" name="tx82"/>
            <p:cNvSpPr/>
            <p:nvPr/>
          </p:nvSpPr>
          <p:spPr>
            <a:xfrm>
              <a:off x="6905698"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3" name="tx83"/>
            <p:cNvSpPr/>
            <p:nvPr/>
          </p:nvSpPr>
          <p:spPr>
            <a:xfrm>
              <a:off x="7182946"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4" name="tx84"/>
            <p:cNvSpPr/>
            <p:nvPr/>
          </p:nvSpPr>
          <p:spPr>
            <a:xfrm>
              <a:off x="7460194"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5" name="tx85"/>
            <p:cNvSpPr/>
            <p:nvPr/>
          </p:nvSpPr>
          <p:spPr>
            <a:xfrm>
              <a:off x="7737441"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6" name="tx86"/>
            <p:cNvSpPr/>
            <p:nvPr/>
          </p:nvSpPr>
          <p:spPr>
            <a:xfrm>
              <a:off x="8014689"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7" name="tx87"/>
            <p:cNvSpPr/>
            <p:nvPr/>
          </p:nvSpPr>
          <p:spPr>
            <a:xfrm>
              <a:off x="1315541" y="354698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16.4</a:t>
              </a:r>
            </a:p>
          </p:txBody>
        </p:sp>
        <p:sp>
          <p:nvSpPr>
            <p:cNvPr id="88" name="tx88"/>
            <p:cNvSpPr/>
            <p:nvPr/>
          </p:nvSpPr>
          <p:spPr>
            <a:xfrm>
              <a:off x="2701779" y="359516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89" name="tx89"/>
            <p:cNvSpPr/>
            <p:nvPr/>
          </p:nvSpPr>
          <p:spPr>
            <a:xfrm>
              <a:off x="4088018" y="357078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a:t>
              </a:r>
            </a:p>
          </p:txBody>
        </p:sp>
        <p:sp>
          <p:nvSpPr>
            <p:cNvPr id="90" name="tx90"/>
            <p:cNvSpPr/>
            <p:nvPr/>
          </p:nvSpPr>
          <p:spPr>
            <a:xfrm>
              <a:off x="5474256" y="349920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91" name="tx91"/>
            <p:cNvSpPr/>
            <p:nvPr/>
          </p:nvSpPr>
          <p:spPr>
            <a:xfrm>
              <a:off x="6583247" y="325104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33.4</a:t>
              </a:r>
            </a:p>
          </p:txBody>
        </p:sp>
        <p:sp>
          <p:nvSpPr>
            <p:cNvPr id="92" name="tx92"/>
            <p:cNvSpPr/>
            <p:nvPr/>
          </p:nvSpPr>
          <p:spPr>
            <a:xfrm>
              <a:off x="6860494" y="332980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28.9</a:t>
              </a:r>
            </a:p>
          </p:txBody>
        </p:sp>
        <p:sp>
          <p:nvSpPr>
            <p:cNvPr id="93" name="tx93"/>
            <p:cNvSpPr/>
            <p:nvPr/>
          </p:nvSpPr>
          <p:spPr>
            <a:xfrm>
              <a:off x="7137742" y="331929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29.5</a:t>
              </a:r>
            </a:p>
          </p:txBody>
        </p:sp>
        <p:sp>
          <p:nvSpPr>
            <p:cNvPr id="94" name="tx94"/>
            <p:cNvSpPr/>
            <p:nvPr/>
          </p:nvSpPr>
          <p:spPr>
            <a:xfrm>
              <a:off x="7414990" y="334023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28.3</a:t>
              </a:r>
            </a:p>
          </p:txBody>
        </p:sp>
        <p:sp>
          <p:nvSpPr>
            <p:cNvPr id="95" name="tx95"/>
            <p:cNvSpPr/>
            <p:nvPr/>
          </p:nvSpPr>
          <p:spPr>
            <a:xfrm>
              <a:off x="7692237" y="333737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96" name="tx96"/>
            <p:cNvSpPr/>
            <p:nvPr/>
          </p:nvSpPr>
          <p:spPr>
            <a:xfrm>
              <a:off x="7969485" y="333123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97" name="tx97"/>
            <p:cNvSpPr/>
            <p:nvPr/>
          </p:nvSpPr>
          <p:spPr>
            <a:xfrm>
              <a:off x="1315541" y="291729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a:t>
              </a:r>
            </a:p>
          </p:txBody>
        </p:sp>
        <p:sp>
          <p:nvSpPr>
            <p:cNvPr id="98" name="tx98"/>
            <p:cNvSpPr/>
            <p:nvPr/>
          </p:nvSpPr>
          <p:spPr>
            <a:xfrm>
              <a:off x="2701779" y="317873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99" name="tx99"/>
            <p:cNvSpPr/>
            <p:nvPr/>
          </p:nvSpPr>
          <p:spPr>
            <a:xfrm>
              <a:off x="4088018" y="28491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26.3</a:t>
              </a:r>
            </a:p>
          </p:txBody>
        </p:sp>
        <p:sp>
          <p:nvSpPr>
            <p:cNvPr id="100" name="tx100"/>
            <p:cNvSpPr/>
            <p:nvPr/>
          </p:nvSpPr>
          <p:spPr>
            <a:xfrm>
              <a:off x="5474256" y="289797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101" name="tx101"/>
            <p:cNvSpPr/>
            <p:nvPr/>
          </p:nvSpPr>
          <p:spPr>
            <a:xfrm>
              <a:off x="1315541" y="249617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36.1</a:t>
              </a:r>
            </a:p>
          </p:txBody>
        </p:sp>
        <p:sp>
          <p:nvSpPr>
            <p:cNvPr id="102" name="tx102"/>
            <p:cNvSpPr/>
            <p:nvPr/>
          </p:nvSpPr>
          <p:spPr>
            <a:xfrm>
              <a:off x="2701779" y="292257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23.9</a:t>
              </a:r>
            </a:p>
          </p:txBody>
        </p:sp>
        <p:sp>
          <p:nvSpPr>
            <p:cNvPr id="103" name="tx103"/>
            <p:cNvSpPr/>
            <p:nvPr/>
          </p:nvSpPr>
          <p:spPr>
            <a:xfrm>
              <a:off x="4088018" y="231368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41.4</a:t>
              </a:r>
            </a:p>
          </p:txBody>
        </p:sp>
        <p:sp>
          <p:nvSpPr>
            <p:cNvPr id="104" name="tx104"/>
            <p:cNvSpPr/>
            <p:nvPr/>
          </p:nvSpPr>
          <p:spPr>
            <a:xfrm>
              <a:off x="5474256" y="255318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34.5</a:t>
              </a:r>
            </a:p>
          </p:txBody>
        </p:sp>
        <p:sp>
          <p:nvSpPr>
            <p:cNvPr id="105" name="tx105"/>
            <p:cNvSpPr/>
            <p:nvPr/>
          </p:nvSpPr>
          <p:spPr>
            <a:xfrm>
              <a:off x="6583247" y="259134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33.4</a:t>
              </a:r>
            </a:p>
          </p:txBody>
        </p:sp>
        <p:sp>
          <p:nvSpPr>
            <p:cNvPr id="106" name="tx106"/>
            <p:cNvSpPr/>
            <p:nvPr/>
          </p:nvSpPr>
          <p:spPr>
            <a:xfrm>
              <a:off x="6860494" y="274881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28.9</a:t>
              </a:r>
            </a:p>
          </p:txBody>
        </p:sp>
        <p:sp>
          <p:nvSpPr>
            <p:cNvPr id="107" name="tx107"/>
            <p:cNvSpPr/>
            <p:nvPr/>
          </p:nvSpPr>
          <p:spPr>
            <a:xfrm>
              <a:off x="7137742" y="272778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29.5</a:t>
              </a:r>
            </a:p>
          </p:txBody>
        </p:sp>
        <p:sp>
          <p:nvSpPr>
            <p:cNvPr id="108" name="tx108"/>
            <p:cNvSpPr/>
            <p:nvPr/>
          </p:nvSpPr>
          <p:spPr>
            <a:xfrm>
              <a:off x="7414990" y="276972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28.3</a:t>
              </a:r>
            </a:p>
          </p:txBody>
        </p:sp>
        <p:sp>
          <p:nvSpPr>
            <p:cNvPr id="109" name="tx109"/>
            <p:cNvSpPr/>
            <p:nvPr/>
          </p:nvSpPr>
          <p:spPr>
            <a:xfrm>
              <a:off x="7692237" y="276395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28.4</a:t>
              </a:r>
            </a:p>
          </p:txBody>
        </p:sp>
        <p:sp>
          <p:nvSpPr>
            <p:cNvPr id="110" name="tx110"/>
            <p:cNvSpPr/>
            <p:nvPr/>
          </p:nvSpPr>
          <p:spPr>
            <a:xfrm>
              <a:off x="7969485" y="27516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28.8</a:t>
              </a:r>
            </a:p>
          </p:txBody>
        </p:sp>
        <p:sp>
          <p:nvSpPr>
            <p:cNvPr id="111" name="tx111"/>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2" name="tx112"/>
            <p:cNvSpPr/>
            <p:nvPr/>
          </p:nvSpPr>
          <p:spPr>
            <a:xfrm>
              <a:off x="639902" y="294966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3" name="tx113"/>
            <p:cNvSpPr/>
            <p:nvPr/>
          </p:nvSpPr>
          <p:spPr>
            <a:xfrm>
              <a:off x="639902" y="207781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4" name="tx114"/>
            <p:cNvSpPr/>
            <p:nvPr/>
          </p:nvSpPr>
          <p:spPr>
            <a:xfrm>
              <a:off x="639902" y="1206367"/>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15" name="tx115"/>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1" name="tx131"/>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2" name="pl132"/>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3" name="pl133"/>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4" name="tx134"/>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5" name="tx135"/>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6" name="rc136"/>
            <p:cNvSpPr/>
            <p:nvPr/>
          </p:nvSpPr>
          <p:spPr>
            <a:xfrm>
              <a:off x="4663170" y="4778716"/>
              <a:ext cx="201456" cy="201456"/>
            </a:xfrm>
            <a:prstGeom prst="rect">
              <a:avLst/>
            </a:prstGeom>
            <a:solidFill>
              <a:srgbClr val="B3B3B3">
                <a:alpha val="100000"/>
              </a:srgbClr>
            </a:solidFill>
          </p:spPr>
          <p:txBody>
            <a:bodyPr/>
            <a:lstStyle/>
            <a:p/>
          </p:txBody>
        </p:sp>
        <p:sp>
          <p:nvSpPr>
            <p:cNvPr id="137" name="rc137"/>
            <p:cNvSpPr/>
            <p:nvPr/>
          </p:nvSpPr>
          <p:spPr>
            <a:xfrm>
              <a:off x="5565324" y="4778716"/>
              <a:ext cx="201456" cy="201456"/>
            </a:xfrm>
            <a:prstGeom prst="rect">
              <a:avLst/>
            </a:prstGeom>
            <a:solidFill>
              <a:srgbClr val="1CABE2">
                <a:alpha val="100000"/>
              </a:srgbClr>
            </a:solidFill>
          </p:spPr>
          <p:txBody>
            <a:bodyPr/>
            <a:lstStyle/>
            <a:p/>
          </p:txBody>
        </p:sp>
        <p:sp>
          <p:nvSpPr>
            <p:cNvPr id="138" name="tx138"/>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9" name="tx139"/>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0" name="tx140"/>
            <p:cNvSpPr/>
            <p:nvPr/>
          </p:nvSpPr>
          <p:spPr>
            <a:xfrm>
              <a:off x="951100" y="467611"/>
              <a:ext cx="73899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Canada, 2000-2024</a:t>
              </a:r>
            </a:p>
          </p:txBody>
        </p:sp>
        <p:sp>
          <p:nvSpPr>
            <p:cNvPr id="141" name="pl141"/>
            <p:cNvSpPr/>
            <p:nvPr/>
          </p:nvSpPr>
          <p:spPr>
            <a:xfrm>
              <a:off x="233025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439821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646617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853412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36423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43219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50015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650800"/>
              <a:ext cx="6903466" cy="164676"/>
            </a:xfrm>
            <a:prstGeom prst="rect">
              <a:avLst/>
            </a:prstGeom>
            <a:solidFill>
              <a:srgbClr val="1CABE2">
                <a:alpha val="100000"/>
              </a:srgbClr>
            </a:solidFill>
          </p:spPr>
          <p:txBody>
            <a:bodyPr/>
            <a:lstStyle/>
            <a:p/>
          </p:txBody>
        </p:sp>
        <p:sp>
          <p:nvSpPr>
            <p:cNvPr id="153" name="rc153"/>
            <p:cNvSpPr/>
            <p:nvPr/>
          </p:nvSpPr>
          <p:spPr>
            <a:xfrm>
              <a:off x="1296273" y="5444954"/>
              <a:ext cx="5880240" cy="164676"/>
            </a:xfrm>
            <a:prstGeom prst="rect">
              <a:avLst/>
            </a:prstGeom>
            <a:solidFill>
              <a:srgbClr val="1CABE2">
                <a:alpha val="100000"/>
              </a:srgbClr>
            </a:solidFill>
          </p:spPr>
          <p:txBody>
            <a:bodyPr/>
            <a:lstStyle/>
            <a:p/>
          </p:txBody>
        </p:sp>
        <p:sp>
          <p:nvSpPr>
            <p:cNvPr id="154" name="rc154"/>
            <p:cNvSpPr/>
            <p:nvPr/>
          </p:nvSpPr>
          <p:spPr>
            <a:xfrm>
              <a:off x="1296273" y="5239108"/>
              <a:ext cx="5953032" cy="164676"/>
            </a:xfrm>
            <a:prstGeom prst="rect">
              <a:avLst/>
            </a:prstGeom>
            <a:solidFill>
              <a:srgbClr val="1CABE2">
                <a:alpha val="100000"/>
              </a:srgbClr>
            </a:solidFill>
          </p:spPr>
          <p:txBody>
            <a:bodyPr/>
            <a:lstStyle/>
            <a:p/>
          </p:txBody>
        </p:sp>
        <p:sp>
          <p:nvSpPr>
            <p:cNvPr id="155" name="rc155"/>
            <p:cNvSpPr/>
            <p:nvPr/>
          </p:nvSpPr>
          <p:spPr>
            <a:xfrm>
              <a:off x="8199740" y="5650800"/>
              <a:ext cx="0" cy="164676"/>
            </a:xfrm>
            <a:prstGeom prst="rect">
              <a:avLst/>
            </a:prstGeom>
            <a:solidFill>
              <a:srgbClr val="B3B3B3">
                <a:alpha val="100000"/>
              </a:srgbClr>
            </a:solidFill>
          </p:spPr>
          <p:txBody>
            <a:bodyPr/>
            <a:lstStyle/>
            <a:p/>
          </p:txBody>
        </p:sp>
        <p:sp>
          <p:nvSpPr>
            <p:cNvPr id="156" name="rc156"/>
            <p:cNvSpPr/>
            <p:nvPr/>
          </p:nvSpPr>
          <p:spPr>
            <a:xfrm>
              <a:off x="7176514" y="5444954"/>
              <a:ext cx="0" cy="164676"/>
            </a:xfrm>
            <a:prstGeom prst="rect">
              <a:avLst/>
            </a:prstGeom>
            <a:solidFill>
              <a:srgbClr val="B3B3B3">
                <a:alpha val="100000"/>
              </a:srgbClr>
            </a:solidFill>
          </p:spPr>
          <p:txBody>
            <a:bodyPr/>
            <a:lstStyle/>
            <a:p/>
          </p:txBody>
        </p:sp>
        <p:sp>
          <p:nvSpPr>
            <p:cNvPr id="157" name="rc157"/>
            <p:cNvSpPr/>
            <p:nvPr/>
          </p:nvSpPr>
          <p:spPr>
            <a:xfrm>
              <a:off x="7249306" y="5239108"/>
              <a:ext cx="0" cy="164676"/>
            </a:xfrm>
            <a:prstGeom prst="rect">
              <a:avLst/>
            </a:prstGeom>
            <a:solidFill>
              <a:srgbClr val="B3B3B3">
                <a:alpha val="100000"/>
              </a:srgbClr>
            </a:solidFill>
          </p:spPr>
          <p:txBody>
            <a:bodyPr/>
            <a:lstStyle/>
            <a:p/>
          </p:txBody>
        </p:sp>
        <p:sp>
          <p:nvSpPr>
            <p:cNvPr id="158" name="tx158"/>
            <p:cNvSpPr/>
            <p:nvPr/>
          </p:nvSpPr>
          <p:spPr>
            <a:xfrm>
              <a:off x="8312267"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33.4</a:t>
              </a:r>
            </a:p>
          </p:txBody>
        </p:sp>
        <p:sp>
          <p:nvSpPr>
            <p:cNvPr id="159" name="tx159"/>
            <p:cNvSpPr/>
            <p:nvPr/>
          </p:nvSpPr>
          <p:spPr>
            <a:xfrm>
              <a:off x="7289041"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28.4</a:t>
              </a:r>
            </a:p>
          </p:txBody>
        </p:sp>
        <p:sp>
          <p:nvSpPr>
            <p:cNvPr id="160" name="tx160"/>
            <p:cNvSpPr/>
            <p:nvPr/>
          </p:nvSpPr>
          <p:spPr>
            <a:xfrm>
              <a:off x="7361833"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28.8</a:t>
              </a:r>
            </a:p>
          </p:txBody>
        </p:sp>
        <p:sp>
          <p:nvSpPr>
            <p:cNvPr id="161" name="tx161"/>
            <p:cNvSpPr/>
            <p:nvPr/>
          </p:nvSpPr>
          <p:spPr>
            <a:xfrm>
              <a:off x="4635480"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33.4</a:t>
              </a:r>
            </a:p>
          </p:txBody>
        </p:sp>
        <p:sp>
          <p:nvSpPr>
            <p:cNvPr id="162" name="tx162"/>
            <p:cNvSpPr/>
            <p:nvPr/>
          </p:nvSpPr>
          <p:spPr>
            <a:xfrm>
              <a:off x="4123867"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28.4</a:t>
              </a:r>
            </a:p>
          </p:txBody>
        </p:sp>
        <p:sp>
          <p:nvSpPr>
            <p:cNvPr id="163" name="tx163"/>
            <p:cNvSpPr/>
            <p:nvPr/>
          </p:nvSpPr>
          <p:spPr>
            <a:xfrm>
              <a:off x="4160263"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28.8</a:t>
              </a:r>
            </a:p>
          </p:txBody>
        </p:sp>
        <p:sp>
          <p:nvSpPr>
            <p:cNvPr id="164" name="tx164"/>
            <p:cNvSpPr/>
            <p:nvPr/>
          </p:nvSpPr>
          <p:spPr>
            <a:xfrm>
              <a:off x="8085604"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5" name="tx165"/>
            <p:cNvSpPr/>
            <p:nvPr/>
          </p:nvSpPr>
          <p:spPr>
            <a:xfrm>
              <a:off x="7062378"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6" name="tx166"/>
            <p:cNvSpPr/>
            <p:nvPr/>
          </p:nvSpPr>
          <p:spPr>
            <a:xfrm>
              <a:off x="7135170"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7" name="tx167"/>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9" name="tx169"/>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0" name="tx170"/>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1" name="tx171"/>
            <p:cNvSpPr/>
            <p:nvPr/>
          </p:nvSpPr>
          <p:spPr>
            <a:xfrm>
              <a:off x="3239948"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2" name="tx172"/>
            <p:cNvSpPr/>
            <p:nvPr/>
          </p:nvSpPr>
          <p:spPr>
            <a:xfrm>
              <a:off x="530790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3" name="tx173"/>
            <p:cNvSpPr/>
            <p:nvPr/>
          </p:nvSpPr>
          <p:spPr>
            <a:xfrm>
              <a:off x="7375866"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74" name="tx174"/>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5" name="tx175"/>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6" name="tx176"/>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7" name="tx177"/>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Canada.
In 2024, DTP1 coverage in Canada remained constant 92%. The number of children missing out on any DTP vaccination (zero-dose children) increased from 28,000 in 2023 to 29,000 in 2024.
DTP3 coverage remained constant 92% in 2024, leaving 29,000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228562"/>
            </a:xfrm>
            <a:custGeom>
              <a:avLst/>
              <a:pathLst>
                <a:path w="3418439" h="228562">
                  <a:moveTo>
                    <a:pt x="0" y="114281"/>
                  </a:moveTo>
                  <a:lnTo>
                    <a:pt x="142434" y="114281"/>
                  </a:lnTo>
                  <a:lnTo>
                    <a:pt x="284869" y="114281"/>
                  </a:lnTo>
                  <a:lnTo>
                    <a:pt x="427304" y="114281"/>
                  </a:lnTo>
                  <a:lnTo>
                    <a:pt x="569739" y="85710"/>
                  </a:lnTo>
                  <a:lnTo>
                    <a:pt x="712174" y="85710"/>
                  </a:lnTo>
                  <a:lnTo>
                    <a:pt x="854609" y="85710"/>
                  </a:lnTo>
                  <a:lnTo>
                    <a:pt x="997044" y="85710"/>
                  </a:lnTo>
                  <a:lnTo>
                    <a:pt x="1139479" y="85710"/>
                  </a:lnTo>
                  <a:lnTo>
                    <a:pt x="1281914" y="85710"/>
                  </a:lnTo>
                  <a:lnTo>
                    <a:pt x="1424349" y="85710"/>
                  </a:lnTo>
                  <a:lnTo>
                    <a:pt x="1566784" y="85710"/>
                  </a:lnTo>
                  <a:lnTo>
                    <a:pt x="1709219" y="0"/>
                  </a:lnTo>
                  <a:lnTo>
                    <a:pt x="1851654" y="114281"/>
                  </a:lnTo>
                  <a:lnTo>
                    <a:pt x="1994089" y="228562"/>
                  </a:lnTo>
                  <a:lnTo>
                    <a:pt x="2136524" y="114281"/>
                  </a:lnTo>
                  <a:lnTo>
                    <a:pt x="2278959" y="228562"/>
                  </a:lnTo>
                  <a:lnTo>
                    <a:pt x="2421394" y="142851"/>
                  </a:lnTo>
                  <a:lnTo>
                    <a:pt x="2563829" y="142851"/>
                  </a:lnTo>
                  <a:lnTo>
                    <a:pt x="2706264" y="228562"/>
                  </a:lnTo>
                  <a:lnTo>
                    <a:pt x="2848699" y="199991"/>
                  </a:lnTo>
                  <a:lnTo>
                    <a:pt x="2991134" y="199991"/>
                  </a:lnTo>
                  <a:lnTo>
                    <a:pt x="3133569" y="199991"/>
                  </a:lnTo>
                  <a:lnTo>
                    <a:pt x="3276004" y="199991"/>
                  </a:lnTo>
                  <a:lnTo>
                    <a:pt x="3418439" y="199991"/>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228562"/>
            </a:xfrm>
            <a:custGeom>
              <a:avLst/>
              <a:pathLst>
                <a:path w="3418439" h="228562">
                  <a:moveTo>
                    <a:pt x="0" y="114281"/>
                  </a:moveTo>
                  <a:lnTo>
                    <a:pt x="142434" y="114281"/>
                  </a:lnTo>
                  <a:lnTo>
                    <a:pt x="284869" y="114281"/>
                  </a:lnTo>
                  <a:lnTo>
                    <a:pt x="427304" y="114281"/>
                  </a:lnTo>
                  <a:lnTo>
                    <a:pt x="569739" y="85710"/>
                  </a:lnTo>
                  <a:lnTo>
                    <a:pt x="712174" y="85710"/>
                  </a:lnTo>
                  <a:lnTo>
                    <a:pt x="854609" y="85710"/>
                  </a:lnTo>
                  <a:lnTo>
                    <a:pt x="997044" y="85710"/>
                  </a:lnTo>
                  <a:lnTo>
                    <a:pt x="1139479" y="85710"/>
                  </a:lnTo>
                  <a:lnTo>
                    <a:pt x="1281914" y="85710"/>
                  </a:lnTo>
                  <a:lnTo>
                    <a:pt x="1424349" y="85710"/>
                  </a:lnTo>
                  <a:lnTo>
                    <a:pt x="1566784" y="85710"/>
                  </a:lnTo>
                  <a:lnTo>
                    <a:pt x="1709219" y="0"/>
                  </a:lnTo>
                  <a:lnTo>
                    <a:pt x="1851654" y="114281"/>
                  </a:lnTo>
                  <a:lnTo>
                    <a:pt x="1994089" y="228562"/>
                  </a:lnTo>
                  <a:lnTo>
                    <a:pt x="2136524" y="114281"/>
                  </a:lnTo>
                  <a:lnTo>
                    <a:pt x="2278959" y="228562"/>
                  </a:lnTo>
                  <a:lnTo>
                    <a:pt x="2421394" y="142851"/>
                  </a:lnTo>
                  <a:lnTo>
                    <a:pt x="2563829" y="142851"/>
                  </a:lnTo>
                  <a:lnTo>
                    <a:pt x="2706264" y="228562"/>
                  </a:lnTo>
                  <a:lnTo>
                    <a:pt x="2848699" y="199991"/>
                  </a:lnTo>
                  <a:lnTo>
                    <a:pt x="2991134" y="199991"/>
                  </a:lnTo>
                  <a:lnTo>
                    <a:pt x="3133569" y="199991"/>
                  </a:lnTo>
                  <a:lnTo>
                    <a:pt x="3276004" y="199991"/>
                  </a:lnTo>
                  <a:lnTo>
                    <a:pt x="3418439" y="199991"/>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228562"/>
            </a:xfrm>
            <a:custGeom>
              <a:avLst/>
              <a:pathLst>
                <a:path w="3418439" h="228562">
                  <a:moveTo>
                    <a:pt x="0" y="114281"/>
                  </a:moveTo>
                  <a:lnTo>
                    <a:pt x="142434" y="114281"/>
                  </a:lnTo>
                  <a:lnTo>
                    <a:pt x="284869" y="114281"/>
                  </a:lnTo>
                  <a:lnTo>
                    <a:pt x="427304" y="114281"/>
                  </a:lnTo>
                  <a:lnTo>
                    <a:pt x="569739" y="85710"/>
                  </a:lnTo>
                  <a:lnTo>
                    <a:pt x="712174" y="85710"/>
                  </a:lnTo>
                  <a:lnTo>
                    <a:pt x="854609" y="85710"/>
                  </a:lnTo>
                  <a:lnTo>
                    <a:pt x="997044" y="85710"/>
                  </a:lnTo>
                  <a:lnTo>
                    <a:pt x="1139479" y="85710"/>
                  </a:lnTo>
                  <a:lnTo>
                    <a:pt x="1281914" y="85710"/>
                  </a:lnTo>
                  <a:lnTo>
                    <a:pt x="1424349" y="85710"/>
                  </a:lnTo>
                  <a:lnTo>
                    <a:pt x="1566784" y="85710"/>
                  </a:lnTo>
                  <a:lnTo>
                    <a:pt x="1709219" y="0"/>
                  </a:lnTo>
                  <a:lnTo>
                    <a:pt x="1851654" y="114281"/>
                  </a:lnTo>
                  <a:lnTo>
                    <a:pt x="1994089" y="228562"/>
                  </a:lnTo>
                  <a:lnTo>
                    <a:pt x="2136524" y="114281"/>
                  </a:lnTo>
                  <a:lnTo>
                    <a:pt x="2278959" y="228562"/>
                  </a:lnTo>
                  <a:lnTo>
                    <a:pt x="2421394" y="142851"/>
                  </a:lnTo>
                  <a:lnTo>
                    <a:pt x="2563829" y="142851"/>
                  </a:lnTo>
                  <a:lnTo>
                    <a:pt x="2706264" y="228562"/>
                  </a:lnTo>
                  <a:lnTo>
                    <a:pt x="2848699" y="199991"/>
                  </a:lnTo>
                  <a:lnTo>
                    <a:pt x="2991134" y="199991"/>
                  </a:lnTo>
                  <a:lnTo>
                    <a:pt x="3133569" y="199991"/>
                  </a:lnTo>
                  <a:lnTo>
                    <a:pt x="3276004" y="199991"/>
                  </a:lnTo>
                  <a:lnTo>
                    <a:pt x="3418439" y="199991"/>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9491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9491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4290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0536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62013" y="4830005"/>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Canada</a:t>
              </a:r>
            </a:p>
          </p:txBody>
        </p:sp>
        <p:sp>
          <p:nvSpPr>
            <p:cNvPr id="60" name="tx60"/>
            <p:cNvSpPr/>
            <p:nvPr/>
          </p:nvSpPr>
          <p:spPr>
            <a:xfrm>
              <a:off x="251000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72461"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85811" y="471005"/>
              <a:ext cx="24908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Canada, 2000-2024</a:t>
              </a:r>
            </a:p>
          </p:txBody>
        </p:sp>
        <p:sp>
          <p:nvSpPr>
            <p:cNvPr id="63" name="pl63"/>
            <p:cNvSpPr/>
            <p:nvPr/>
          </p:nvSpPr>
          <p:spPr>
            <a:xfrm>
              <a:off x="5244538" y="351942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36562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121182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294252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7" name="pl67"/>
            <p:cNvSpPr/>
            <p:nvPr/>
          </p:nvSpPr>
          <p:spPr>
            <a:xfrm>
              <a:off x="5244538" y="178872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5415460" y="2019483"/>
              <a:ext cx="3418439" cy="923038"/>
            </a:xfrm>
            <a:custGeom>
              <a:avLst/>
              <a:pathLst>
                <a:path w="3418439" h="923038">
                  <a:moveTo>
                    <a:pt x="0" y="461519"/>
                  </a:moveTo>
                  <a:lnTo>
                    <a:pt x="142434" y="461519"/>
                  </a:lnTo>
                  <a:lnTo>
                    <a:pt x="284869" y="461519"/>
                  </a:lnTo>
                  <a:lnTo>
                    <a:pt x="427304" y="461519"/>
                  </a:lnTo>
                  <a:lnTo>
                    <a:pt x="569739" y="346139"/>
                  </a:lnTo>
                  <a:lnTo>
                    <a:pt x="712174" y="346139"/>
                  </a:lnTo>
                  <a:lnTo>
                    <a:pt x="854609" y="346139"/>
                  </a:lnTo>
                  <a:lnTo>
                    <a:pt x="997044" y="346139"/>
                  </a:lnTo>
                  <a:lnTo>
                    <a:pt x="1139479" y="346139"/>
                  </a:lnTo>
                  <a:lnTo>
                    <a:pt x="1281914" y="346139"/>
                  </a:lnTo>
                  <a:lnTo>
                    <a:pt x="1424349" y="346139"/>
                  </a:lnTo>
                  <a:lnTo>
                    <a:pt x="1566784" y="346139"/>
                  </a:lnTo>
                  <a:lnTo>
                    <a:pt x="1709219" y="0"/>
                  </a:lnTo>
                  <a:lnTo>
                    <a:pt x="1851654" y="461519"/>
                  </a:lnTo>
                  <a:lnTo>
                    <a:pt x="1994089" y="923038"/>
                  </a:lnTo>
                  <a:lnTo>
                    <a:pt x="2136524" y="461519"/>
                  </a:lnTo>
                  <a:lnTo>
                    <a:pt x="2278959" y="923038"/>
                  </a:lnTo>
                  <a:lnTo>
                    <a:pt x="2421394" y="576899"/>
                  </a:lnTo>
                  <a:lnTo>
                    <a:pt x="2563829" y="576899"/>
                  </a:lnTo>
                  <a:lnTo>
                    <a:pt x="2706264" y="923038"/>
                  </a:lnTo>
                  <a:lnTo>
                    <a:pt x="2848699" y="807659"/>
                  </a:lnTo>
                  <a:lnTo>
                    <a:pt x="2991134" y="807659"/>
                  </a:lnTo>
                  <a:lnTo>
                    <a:pt x="3133569" y="807659"/>
                  </a:lnTo>
                  <a:lnTo>
                    <a:pt x="3276004" y="807659"/>
                  </a:lnTo>
                  <a:lnTo>
                    <a:pt x="3418439" y="807659"/>
                  </a:lnTo>
                </a:path>
              </a:pathLst>
            </a:custGeom>
            <a:ln w="27101" cap="flat">
              <a:solidFill>
                <a:srgbClr val="0058AB">
                  <a:alpha val="100000"/>
                </a:srgbClr>
              </a:solidFill>
              <a:prstDash val="solid"/>
              <a:round/>
            </a:ln>
          </p:spPr>
          <p:txBody>
            <a:bodyPr/>
            <a:lstStyle/>
            <a:p/>
          </p:txBody>
        </p:sp>
        <p:sp>
          <p:nvSpPr>
            <p:cNvPr id="76" name="pl76"/>
            <p:cNvSpPr/>
            <p:nvPr/>
          </p:nvSpPr>
          <p:spPr>
            <a:xfrm>
              <a:off x="5415460" y="2942521"/>
              <a:ext cx="3418439" cy="923038"/>
            </a:xfrm>
            <a:custGeom>
              <a:avLst/>
              <a:pathLst>
                <a:path w="3418439" h="923038">
                  <a:moveTo>
                    <a:pt x="0" y="923038"/>
                  </a:moveTo>
                  <a:lnTo>
                    <a:pt x="142434" y="807659"/>
                  </a:lnTo>
                  <a:lnTo>
                    <a:pt x="284869" y="807659"/>
                  </a:lnTo>
                  <a:lnTo>
                    <a:pt x="427304" y="692279"/>
                  </a:lnTo>
                  <a:lnTo>
                    <a:pt x="569739" y="576899"/>
                  </a:lnTo>
                  <a:lnTo>
                    <a:pt x="712174" y="461519"/>
                  </a:lnTo>
                  <a:lnTo>
                    <a:pt x="854609" y="346139"/>
                  </a:lnTo>
                  <a:lnTo>
                    <a:pt x="997044" y="346139"/>
                  </a:lnTo>
                  <a:lnTo>
                    <a:pt x="1139479" y="230759"/>
                  </a:lnTo>
                  <a:lnTo>
                    <a:pt x="1281914" y="115379"/>
                  </a:lnTo>
                  <a:lnTo>
                    <a:pt x="1424349" y="115379"/>
                  </a:lnTo>
                  <a:lnTo>
                    <a:pt x="1566784" y="115379"/>
                  </a:lnTo>
                  <a:lnTo>
                    <a:pt x="1709219" y="115379"/>
                  </a:lnTo>
                  <a:lnTo>
                    <a:pt x="1851654" y="115379"/>
                  </a:lnTo>
                  <a:lnTo>
                    <a:pt x="1994089" y="115379"/>
                  </a:lnTo>
                  <a:lnTo>
                    <a:pt x="2136524" y="115379"/>
                  </a:lnTo>
                  <a:lnTo>
                    <a:pt x="2278959" y="0"/>
                  </a:lnTo>
                  <a:lnTo>
                    <a:pt x="2421394" y="0"/>
                  </a:lnTo>
                  <a:lnTo>
                    <a:pt x="2563829" y="0"/>
                  </a:lnTo>
                  <a:lnTo>
                    <a:pt x="2706264" y="0"/>
                  </a:lnTo>
                  <a:lnTo>
                    <a:pt x="2848699" y="230759"/>
                  </a:lnTo>
                  <a:lnTo>
                    <a:pt x="2991134" y="346139"/>
                  </a:lnTo>
                  <a:lnTo>
                    <a:pt x="3133569" y="115379"/>
                  </a:lnTo>
                  <a:lnTo>
                    <a:pt x="3276004" y="115379"/>
                  </a:lnTo>
                  <a:lnTo>
                    <a:pt x="3418439" y="115379"/>
                  </a:lnTo>
                </a:path>
              </a:pathLst>
            </a:custGeom>
            <a:ln w="27101" cap="flat">
              <a:solidFill>
                <a:srgbClr val="80BD41">
                  <a:alpha val="100000"/>
                </a:srgbClr>
              </a:solidFill>
              <a:prstDash val="solid"/>
              <a:round/>
            </a:ln>
          </p:spPr>
          <p:txBody>
            <a:bodyPr/>
            <a:lstStyle/>
            <a:p/>
          </p:txBody>
        </p:sp>
        <p:sp>
          <p:nvSpPr>
            <p:cNvPr id="77" name="pl77"/>
            <p:cNvSpPr/>
            <p:nvPr/>
          </p:nvSpPr>
          <p:spPr>
            <a:xfrm>
              <a:off x="5415460" y="2827142"/>
              <a:ext cx="3418439" cy="230759"/>
            </a:xfrm>
            <a:custGeom>
              <a:avLst/>
              <a:pathLst>
                <a:path w="3418439" h="230759">
                  <a:moveTo>
                    <a:pt x="0" y="230759"/>
                  </a:moveTo>
                  <a:lnTo>
                    <a:pt x="142434" y="115379"/>
                  </a:lnTo>
                  <a:lnTo>
                    <a:pt x="284869" y="115379"/>
                  </a:lnTo>
                  <a:lnTo>
                    <a:pt x="427304" y="115379"/>
                  </a:lnTo>
                  <a:lnTo>
                    <a:pt x="569739" y="115379"/>
                  </a:lnTo>
                  <a:lnTo>
                    <a:pt x="712174" y="0"/>
                  </a:lnTo>
                  <a:lnTo>
                    <a:pt x="854609" y="0"/>
                  </a:lnTo>
                  <a:lnTo>
                    <a:pt x="997044" y="0"/>
                  </a:lnTo>
                  <a:lnTo>
                    <a:pt x="1139479" y="0"/>
                  </a:lnTo>
                  <a:lnTo>
                    <a:pt x="1281914" y="115379"/>
                  </a:lnTo>
                  <a:lnTo>
                    <a:pt x="1424349" y="115379"/>
                  </a:lnTo>
                  <a:lnTo>
                    <a:pt x="1566784" y="0"/>
                  </a:lnTo>
                  <a:lnTo>
                    <a:pt x="1709219" y="115379"/>
                  </a:lnTo>
                  <a:lnTo>
                    <a:pt x="1851654" y="115379"/>
                  </a:lnTo>
                  <a:lnTo>
                    <a:pt x="1994089" y="115379"/>
                  </a:lnTo>
                  <a:lnTo>
                    <a:pt x="2136524" y="115379"/>
                  </a:lnTo>
                  <a:lnTo>
                    <a:pt x="2278959" y="115379"/>
                  </a:lnTo>
                  <a:lnTo>
                    <a:pt x="2421394" y="115379"/>
                  </a:lnTo>
                  <a:lnTo>
                    <a:pt x="2563829" y="115379"/>
                  </a:lnTo>
                  <a:lnTo>
                    <a:pt x="2706264" y="115379"/>
                  </a:lnTo>
                  <a:lnTo>
                    <a:pt x="2848699" y="115379"/>
                  </a:lnTo>
                  <a:lnTo>
                    <a:pt x="2991134" y="115379"/>
                  </a:lnTo>
                  <a:lnTo>
                    <a:pt x="3133569" y="115379"/>
                  </a:lnTo>
                  <a:lnTo>
                    <a:pt x="3276004" y="115379"/>
                  </a:lnTo>
                  <a:lnTo>
                    <a:pt x="3418439" y="115379"/>
                  </a:lnTo>
                </a:path>
              </a:pathLst>
            </a:custGeom>
            <a:ln w="27101" cap="flat">
              <a:solidFill>
                <a:srgbClr val="961A49">
                  <a:alpha val="100000"/>
                </a:srgbClr>
              </a:solidFill>
              <a:prstDash val="solid"/>
              <a:round/>
            </a:ln>
          </p:spPr>
          <p:txBody>
            <a:bodyPr/>
            <a:lstStyle/>
            <a:p/>
          </p:txBody>
        </p:sp>
        <p:sp>
          <p:nvSpPr>
            <p:cNvPr id="78" name="pl78"/>
            <p:cNvSpPr/>
            <p:nvPr/>
          </p:nvSpPr>
          <p:spPr>
            <a:xfrm>
              <a:off x="5415460" y="2942521"/>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79" name="pl79"/>
            <p:cNvSpPr/>
            <p:nvPr/>
          </p:nvSpPr>
          <p:spPr>
            <a:xfrm>
              <a:off x="5415460" y="2019483"/>
              <a:ext cx="3418439" cy="923038"/>
            </a:xfrm>
            <a:custGeom>
              <a:avLst/>
              <a:pathLst>
                <a:path w="3418439" h="923038">
                  <a:moveTo>
                    <a:pt x="0" y="461519"/>
                  </a:moveTo>
                  <a:lnTo>
                    <a:pt x="142434" y="461519"/>
                  </a:lnTo>
                  <a:lnTo>
                    <a:pt x="284869" y="461519"/>
                  </a:lnTo>
                  <a:lnTo>
                    <a:pt x="427304" y="461519"/>
                  </a:lnTo>
                  <a:lnTo>
                    <a:pt x="569739" y="346139"/>
                  </a:lnTo>
                  <a:lnTo>
                    <a:pt x="712174" y="346139"/>
                  </a:lnTo>
                  <a:lnTo>
                    <a:pt x="854609" y="346139"/>
                  </a:lnTo>
                  <a:lnTo>
                    <a:pt x="997044" y="346139"/>
                  </a:lnTo>
                  <a:lnTo>
                    <a:pt x="1139479" y="346139"/>
                  </a:lnTo>
                  <a:lnTo>
                    <a:pt x="1281914" y="346139"/>
                  </a:lnTo>
                  <a:lnTo>
                    <a:pt x="1424349" y="346139"/>
                  </a:lnTo>
                  <a:lnTo>
                    <a:pt x="1566784" y="346139"/>
                  </a:lnTo>
                  <a:lnTo>
                    <a:pt x="1709219" y="0"/>
                  </a:lnTo>
                  <a:lnTo>
                    <a:pt x="1851654" y="461519"/>
                  </a:lnTo>
                  <a:lnTo>
                    <a:pt x="1994089" y="923038"/>
                  </a:lnTo>
                  <a:lnTo>
                    <a:pt x="2136524" y="461519"/>
                  </a:lnTo>
                  <a:lnTo>
                    <a:pt x="2278959" y="923038"/>
                  </a:lnTo>
                  <a:lnTo>
                    <a:pt x="2421394" y="576899"/>
                  </a:lnTo>
                  <a:lnTo>
                    <a:pt x="2563829" y="576899"/>
                  </a:lnTo>
                  <a:lnTo>
                    <a:pt x="2706264" y="923038"/>
                  </a:lnTo>
                  <a:lnTo>
                    <a:pt x="2848699" y="807659"/>
                  </a:lnTo>
                  <a:lnTo>
                    <a:pt x="2991134" y="807659"/>
                  </a:lnTo>
                  <a:lnTo>
                    <a:pt x="3133569" y="807659"/>
                  </a:lnTo>
                  <a:lnTo>
                    <a:pt x="3276004" y="807659"/>
                  </a:lnTo>
                  <a:lnTo>
                    <a:pt x="3418439" y="807659"/>
                  </a:lnTo>
                </a:path>
              </a:pathLst>
            </a:custGeom>
            <a:ln w="43362" cap="flat">
              <a:solidFill>
                <a:srgbClr val="000000">
                  <a:alpha val="100000"/>
                </a:srgbClr>
              </a:solidFill>
              <a:prstDash val="solid"/>
              <a:round/>
            </a:ln>
          </p:spPr>
          <p:txBody>
            <a:bodyPr/>
            <a:lstStyle/>
            <a:p/>
          </p:txBody>
        </p:sp>
        <p:sp>
          <p:nvSpPr>
            <p:cNvPr id="80" name="pl80"/>
            <p:cNvSpPr/>
            <p:nvPr/>
          </p:nvSpPr>
          <p:spPr>
            <a:xfrm>
              <a:off x="5415460" y="2065634"/>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81" name="pl81"/>
            <p:cNvSpPr/>
            <p:nvPr/>
          </p:nvSpPr>
          <p:spPr>
            <a:xfrm>
              <a:off x="6127635" y="2065634"/>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839810" y="2065634"/>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7551985" y="2065634"/>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8121725" y="2065634"/>
              <a:ext cx="0" cy="876886"/>
            </a:xfrm>
            <a:custGeom>
              <a:avLst/>
              <a:pathLst>
                <a:path w="0" h="876886">
                  <a:moveTo>
                    <a:pt x="0" y="87688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691464" y="2065634"/>
              <a:ext cx="0" cy="761507"/>
            </a:xfrm>
            <a:custGeom>
              <a:avLst/>
              <a:pathLst>
                <a:path w="0" h="761507">
                  <a:moveTo>
                    <a:pt x="0" y="76150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833899" y="2065634"/>
              <a:ext cx="0" cy="761507"/>
            </a:xfrm>
            <a:custGeom>
              <a:avLst/>
              <a:pathLst>
                <a:path w="0" h="761507">
                  <a:moveTo>
                    <a:pt x="0" y="76150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5415460" y="2019483"/>
              <a:ext cx="3418439" cy="923038"/>
            </a:xfrm>
            <a:custGeom>
              <a:avLst/>
              <a:pathLst>
                <a:path w="3418439" h="923038">
                  <a:moveTo>
                    <a:pt x="0" y="461519"/>
                  </a:moveTo>
                  <a:lnTo>
                    <a:pt x="142434" y="461519"/>
                  </a:lnTo>
                  <a:lnTo>
                    <a:pt x="284869" y="461519"/>
                  </a:lnTo>
                  <a:lnTo>
                    <a:pt x="427304" y="461519"/>
                  </a:lnTo>
                  <a:lnTo>
                    <a:pt x="569739" y="346139"/>
                  </a:lnTo>
                  <a:lnTo>
                    <a:pt x="712174" y="346139"/>
                  </a:lnTo>
                  <a:lnTo>
                    <a:pt x="854609" y="346139"/>
                  </a:lnTo>
                  <a:lnTo>
                    <a:pt x="997044" y="346139"/>
                  </a:lnTo>
                  <a:lnTo>
                    <a:pt x="1139479" y="346139"/>
                  </a:lnTo>
                  <a:lnTo>
                    <a:pt x="1281914" y="346139"/>
                  </a:lnTo>
                  <a:lnTo>
                    <a:pt x="1424349" y="346139"/>
                  </a:lnTo>
                  <a:lnTo>
                    <a:pt x="1566784" y="346139"/>
                  </a:lnTo>
                  <a:lnTo>
                    <a:pt x="1709219" y="0"/>
                  </a:lnTo>
                  <a:lnTo>
                    <a:pt x="1851654" y="461519"/>
                  </a:lnTo>
                  <a:lnTo>
                    <a:pt x="1994089" y="923038"/>
                  </a:lnTo>
                  <a:lnTo>
                    <a:pt x="2136524" y="461519"/>
                  </a:lnTo>
                  <a:lnTo>
                    <a:pt x="2278959" y="923038"/>
                  </a:lnTo>
                  <a:lnTo>
                    <a:pt x="2421394" y="576899"/>
                  </a:lnTo>
                  <a:lnTo>
                    <a:pt x="2563829" y="576899"/>
                  </a:lnTo>
                  <a:lnTo>
                    <a:pt x="2706264" y="923038"/>
                  </a:lnTo>
                  <a:lnTo>
                    <a:pt x="2848699" y="807659"/>
                  </a:lnTo>
                  <a:lnTo>
                    <a:pt x="2991134" y="807659"/>
                  </a:lnTo>
                  <a:lnTo>
                    <a:pt x="3133569" y="807659"/>
                  </a:lnTo>
                  <a:lnTo>
                    <a:pt x="3276004" y="807659"/>
                  </a:lnTo>
                  <a:lnTo>
                    <a:pt x="3418439" y="807659"/>
                  </a:lnTo>
                </a:path>
              </a:pathLst>
            </a:custGeom>
            <a:ln w="27101" cap="flat">
              <a:solidFill>
                <a:srgbClr val="0058AB">
                  <a:alpha val="100000"/>
                </a:srgbClr>
              </a:solidFill>
              <a:prstDash val="solid"/>
              <a:round/>
            </a:ln>
          </p:spPr>
          <p:txBody>
            <a:bodyPr/>
            <a:lstStyle/>
            <a:p/>
          </p:txBody>
        </p:sp>
        <p:sp>
          <p:nvSpPr>
            <p:cNvPr id="88" name="tx88"/>
            <p:cNvSpPr/>
            <p:nvPr/>
          </p:nvSpPr>
          <p:spPr>
            <a:xfrm>
              <a:off x="5385315" y="19806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89" name="tx89"/>
            <p:cNvSpPr/>
            <p:nvPr/>
          </p:nvSpPr>
          <p:spPr>
            <a:xfrm>
              <a:off x="6097490" y="19804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0" name="tx90"/>
            <p:cNvSpPr/>
            <p:nvPr/>
          </p:nvSpPr>
          <p:spPr>
            <a:xfrm>
              <a:off x="6809665" y="19804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1" name="tx91"/>
            <p:cNvSpPr/>
            <p:nvPr/>
          </p:nvSpPr>
          <p:spPr>
            <a:xfrm>
              <a:off x="7521840" y="19806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8091580" y="19790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8661320" y="19803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8803755" y="19803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901372" y="30187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6" name="tx96"/>
            <p:cNvSpPr/>
            <p:nvPr/>
          </p:nvSpPr>
          <p:spPr>
            <a:xfrm>
              <a:off x="8876102" y="29020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7" name="tx97"/>
            <p:cNvSpPr/>
            <p:nvPr/>
          </p:nvSpPr>
          <p:spPr>
            <a:xfrm>
              <a:off x="5104214" y="28904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026519" y="17366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0" name="tx100"/>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1" name="tx101"/>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2" name="tx102"/>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3" name="tx103"/>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4" name="tx104"/>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5" name="tx105"/>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6" name="tx106"/>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7" name="pl107"/>
            <p:cNvSpPr/>
            <p:nvPr/>
          </p:nvSpPr>
          <p:spPr>
            <a:xfrm>
              <a:off x="568835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8" name="pl108"/>
            <p:cNvSpPr/>
            <p:nvPr/>
          </p:nvSpPr>
          <p:spPr>
            <a:xfrm>
              <a:off x="568835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9" name="pl109"/>
            <p:cNvSpPr/>
            <p:nvPr/>
          </p:nvSpPr>
          <p:spPr>
            <a:xfrm>
              <a:off x="65363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0" name="pl110"/>
            <p:cNvSpPr/>
            <p:nvPr/>
          </p:nvSpPr>
          <p:spPr>
            <a:xfrm>
              <a:off x="72988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1" name="tx111"/>
            <p:cNvSpPr/>
            <p:nvPr/>
          </p:nvSpPr>
          <p:spPr>
            <a:xfrm>
              <a:off x="5955451" y="4830005"/>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Canada</a:t>
              </a:r>
            </a:p>
          </p:txBody>
        </p:sp>
        <p:sp>
          <p:nvSpPr>
            <p:cNvPr id="112" name="tx112"/>
            <p:cNvSpPr/>
            <p:nvPr/>
          </p:nvSpPr>
          <p:spPr>
            <a:xfrm>
              <a:off x="68034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3" name="tx113"/>
            <p:cNvSpPr/>
            <p:nvPr/>
          </p:nvSpPr>
          <p:spPr>
            <a:xfrm>
              <a:off x="7565899"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4" name="tx114"/>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5" name="pl115"/>
            <p:cNvSpPr/>
            <p:nvPr/>
          </p:nvSpPr>
          <p:spPr>
            <a:xfrm>
              <a:off x="241377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46069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680018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899338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0" name="pl12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51038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70358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89678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317178" y="5825146"/>
              <a:ext cx="7321564" cy="149993"/>
            </a:xfrm>
            <a:prstGeom prst="rect">
              <a:avLst/>
            </a:prstGeom>
            <a:solidFill>
              <a:srgbClr val="1CABE2">
                <a:alpha val="80000"/>
              </a:srgbClr>
            </a:solidFill>
          </p:spPr>
          <p:txBody>
            <a:bodyPr/>
            <a:lstStyle/>
            <a:p/>
          </p:txBody>
        </p:sp>
        <p:sp>
          <p:nvSpPr>
            <p:cNvPr id="127" name="rc127"/>
            <p:cNvSpPr/>
            <p:nvPr/>
          </p:nvSpPr>
          <p:spPr>
            <a:xfrm>
              <a:off x="1317178" y="5637654"/>
              <a:ext cx="6236368" cy="149993"/>
            </a:xfrm>
            <a:prstGeom prst="rect">
              <a:avLst/>
            </a:prstGeom>
            <a:solidFill>
              <a:srgbClr val="1CABE2">
                <a:alpha val="80000"/>
              </a:srgbClr>
            </a:solidFill>
          </p:spPr>
          <p:txBody>
            <a:bodyPr/>
            <a:lstStyle/>
            <a:p/>
          </p:txBody>
        </p:sp>
        <p:sp>
          <p:nvSpPr>
            <p:cNvPr id="128" name="rc128"/>
            <p:cNvSpPr/>
            <p:nvPr/>
          </p:nvSpPr>
          <p:spPr>
            <a:xfrm>
              <a:off x="1317178" y="5450161"/>
              <a:ext cx="6313569" cy="149993"/>
            </a:xfrm>
            <a:prstGeom prst="rect">
              <a:avLst/>
            </a:prstGeom>
            <a:solidFill>
              <a:srgbClr val="1CABE2">
                <a:alpha val="80000"/>
              </a:srgbClr>
            </a:solidFill>
          </p:spPr>
          <p:txBody>
            <a:bodyPr/>
            <a:lstStyle/>
            <a:p/>
          </p:txBody>
        </p:sp>
        <p:sp>
          <p:nvSpPr>
            <p:cNvPr id="129" name="tx12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308309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4" name="tx134"/>
            <p:cNvSpPr/>
            <p:nvPr/>
          </p:nvSpPr>
          <p:spPr>
            <a:xfrm>
              <a:off x="527629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5" name="tx135"/>
            <p:cNvSpPr/>
            <p:nvPr/>
          </p:nvSpPr>
          <p:spPr>
            <a:xfrm>
              <a:off x="746949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36" name="tx136"/>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Canada (92%) was 3 percentage points higher than the global average (89%) and 5 percentage points lower than the average across all non-programme countries (97%).
National DTP1 coverage was 1 percentage point higher than in 2019 (91%).
This equates to 29,000 zero-dose children in 2024 compared to 33,000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F26A21">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Canada ranked number 5 out of 41 countries for lowest DTP1 coverage (based on tied ranks).
Canada was in the top 10 non-programme countries with the most zero-dose children (rank=4).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Canada ranked number 4 out of 41 countries with 29,000 zero-dose children.
In 2024, Canada ranked number 4 out of 41 countries with 29,000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3511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15427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17344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19260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64469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66386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68302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192654"/>
              <a:ext cx="203168" cy="1432881"/>
            </a:xfrm>
            <a:prstGeom prst="rect">
              <a:avLst/>
            </a:prstGeom>
            <a:solidFill>
              <a:srgbClr val="80BD41">
                <a:alpha val="100000"/>
              </a:srgbClr>
            </a:solidFill>
          </p:spPr>
          <p:txBody>
            <a:bodyPr/>
            <a:lstStyle/>
            <a:p/>
          </p:txBody>
        </p:sp>
        <p:sp>
          <p:nvSpPr>
            <p:cNvPr id="26" name="rc26"/>
            <p:cNvSpPr/>
            <p:nvPr/>
          </p:nvSpPr>
          <p:spPr>
            <a:xfrm>
              <a:off x="1332670" y="3015554"/>
              <a:ext cx="203168" cy="80497"/>
            </a:xfrm>
            <a:prstGeom prst="rect">
              <a:avLst/>
            </a:prstGeom>
            <a:solidFill>
              <a:srgbClr val="0058AB">
                <a:alpha val="100000"/>
              </a:srgbClr>
            </a:solidFill>
          </p:spPr>
          <p:txBody>
            <a:bodyPr/>
            <a:lstStyle/>
            <a:p/>
          </p:txBody>
        </p:sp>
        <p:sp>
          <p:nvSpPr>
            <p:cNvPr id="27" name="rc27"/>
            <p:cNvSpPr/>
            <p:nvPr/>
          </p:nvSpPr>
          <p:spPr>
            <a:xfrm>
              <a:off x="1332670" y="3096051"/>
              <a:ext cx="203168" cy="96602"/>
            </a:xfrm>
            <a:prstGeom prst="rect">
              <a:avLst/>
            </a:prstGeom>
            <a:solidFill>
              <a:srgbClr val="1CABE2">
                <a:alpha val="100000"/>
              </a:srgbClr>
            </a:solidFill>
          </p:spPr>
          <p:txBody>
            <a:bodyPr/>
            <a:lstStyle/>
            <a:p/>
          </p:txBody>
        </p:sp>
        <p:sp>
          <p:nvSpPr>
            <p:cNvPr id="28" name="rc28"/>
            <p:cNvSpPr/>
            <p:nvPr/>
          </p:nvSpPr>
          <p:spPr>
            <a:xfrm>
              <a:off x="1558413" y="3176446"/>
              <a:ext cx="203168" cy="1449089"/>
            </a:xfrm>
            <a:prstGeom prst="rect">
              <a:avLst/>
            </a:prstGeom>
            <a:solidFill>
              <a:srgbClr val="80BD41">
                <a:alpha val="100000"/>
              </a:srgbClr>
            </a:solidFill>
          </p:spPr>
          <p:txBody>
            <a:bodyPr/>
            <a:lstStyle/>
            <a:p/>
          </p:txBody>
        </p:sp>
        <p:sp>
          <p:nvSpPr>
            <p:cNvPr id="29" name="rc29"/>
            <p:cNvSpPr/>
            <p:nvPr/>
          </p:nvSpPr>
          <p:spPr>
            <a:xfrm>
              <a:off x="1558413" y="2997345"/>
              <a:ext cx="203168" cy="81409"/>
            </a:xfrm>
            <a:prstGeom prst="rect">
              <a:avLst/>
            </a:prstGeom>
            <a:solidFill>
              <a:srgbClr val="0058AB">
                <a:alpha val="100000"/>
              </a:srgbClr>
            </a:solidFill>
          </p:spPr>
          <p:txBody>
            <a:bodyPr/>
            <a:lstStyle/>
            <a:p/>
          </p:txBody>
        </p:sp>
        <p:sp>
          <p:nvSpPr>
            <p:cNvPr id="30" name="rc30"/>
            <p:cNvSpPr/>
            <p:nvPr/>
          </p:nvSpPr>
          <p:spPr>
            <a:xfrm>
              <a:off x="1558413" y="3078754"/>
              <a:ext cx="203168" cy="97691"/>
            </a:xfrm>
            <a:prstGeom prst="rect">
              <a:avLst/>
            </a:prstGeom>
            <a:solidFill>
              <a:srgbClr val="1CABE2">
                <a:alpha val="100000"/>
              </a:srgbClr>
            </a:solidFill>
          </p:spPr>
          <p:txBody>
            <a:bodyPr/>
            <a:lstStyle/>
            <a:p/>
          </p:txBody>
        </p:sp>
        <p:sp>
          <p:nvSpPr>
            <p:cNvPr id="31" name="rc31"/>
            <p:cNvSpPr/>
            <p:nvPr/>
          </p:nvSpPr>
          <p:spPr>
            <a:xfrm>
              <a:off x="1784155" y="3208720"/>
              <a:ext cx="203168" cy="1416815"/>
            </a:xfrm>
            <a:prstGeom prst="rect">
              <a:avLst/>
            </a:prstGeom>
            <a:solidFill>
              <a:srgbClr val="80BD41">
                <a:alpha val="100000"/>
              </a:srgbClr>
            </a:solidFill>
          </p:spPr>
          <p:txBody>
            <a:bodyPr/>
            <a:lstStyle/>
            <a:p/>
          </p:txBody>
        </p:sp>
        <p:sp>
          <p:nvSpPr>
            <p:cNvPr id="32" name="rc32"/>
            <p:cNvSpPr/>
            <p:nvPr/>
          </p:nvSpPr>
          <p:spPr>
            <a:xfrm>
              <a:off x="1784155" y="3015520"/>
              <a:ext cx="203168" cy="80502"/>
            </a:xfrm>
            <a:prstGeom prst="rect">
              <a:avLst/>
            </a:prstGeom>
            <a:solidFill>
              <a:srgbClr val="0058AB">
                <a:alpha val="100000"/>
              </a:srgbClr>
            </a:solidFill>
          </p:spPr>
          <p:txBody>
            <a:bodyPr/>
            <a:lstStyle/>
            <a:p/>
          </p:txBody>
        </p:sp>
        <p:sp>
          <p:nvSpPr>
            <p:cNvPr id="33" name="rc33"/>
            <p:cNvSpPr/>
            <p:nvPr/>
          </p:nvSpPr>
          <p:spPr>
            <a:xfrm>
              <a:off x="1784155" y="3096022"/>
              <a:ext cx="203168" cy="112698"/>
            </a:xfrm>
            <a:prstGeom prst="rect">
              <a:avLst/>
            </a:prstGeom>
            <a:solidFill>
              <a:srgbClr val="1CABE2">
                <a:alpha val="100000"/>
              </a:srgbClr>
            </a:solidFill>
          </p:spPr>
          <p:txBody>
            <a:bodyPr/>
            <a:lstStyle/>
            <a:p/>
          </p:txBody>
        </p:sp>
        <p:sp>
          <p:nvSpPr>
            <p:cNvPr id="34" name="rc34"/>
            <p:cNvSpPr/>
            <p:nvPr/>
          </p:nvSpPr>
          <p:spPr>
            <a:xfrm>
              <a:off x="2009898" y="3138183"/>
              <a:ext cx="203168" cy="1487351"/>
            </a:xfrm>
            <a:prstGeom prst="rect">
              <a:avLst/>
            </a:prstGeom>
            <a:solidFill>
              <a:srgbClr val="80BD41">
                <a:alpha val="100000"/>
              </a:srgbClr>
            </a:solidFill>
          </p:spPr>
          <p:txBody>
            <a:bodyPr/>
            <a:lstStyle/>
            <a:p/>
          </p:txBody>
        </p:sp>
        <p:sp>
          <p:nvSpPr>
            <p:cNvPr id="35" name="rc35"/>
            <p:cNvSpPr/>
            <p:nvPr/>
          </p:nvSpPr>
          <p:spPr>
            <a:xfrm>
              <a:off x="2009898" y="2991082"/>
              <a:ext cx="203168" cy="81723"/>
            </a:xfrm>
            <a:prstGeom prst="rect">
              <a:avLst/>
            </a:prstGeom>
            <a:solidFill>
              <a:srgbClr val="0058AB">
                <a:alpha val="100000"/>
              </a:srgbClr>
            </a:solidFill>
          </p:spPr>
          <p:txBody>
            <a:bodyPr/>
            <a:lstStyle/>
            <a:p/>
          </p:txBody>
        </p:sp>
        <p:sp>
          <p:nvSpPr>
            <p:cNvPr id="36" name="rc36"/>
            <p:cNvSpPr/>
            <p:nvPr/>
          </p:nvSpPr>
          <p:spPr>
            <a:xfrm>
              <a:off x="2009898" y="3072805"/>
              <a:ext cx="203168" cy="65377"/>
            </a:xfrm>
            <a:prstGeom prst="rect">
              <a:avLst/>
            </a:prstGeom>
            <a:solidFill>
              <a:srgbClr val="1CABE2">
                <a:alpha val="100000"/>
              </a:srgbClr>
            </a:solidFill>
          </p:spPr>
          <p:txBody>
            <a:bodyPr/>
            <a:lstStyle/>
            <a:p/>
          </p:txBody>
        </p:sp>
        <p:sp>
          <p:nvSpPr>
            <p:cNvPr id="37" name="rc37"/>
            <p:cNvSpPr/>
            <p:nvPr/>
          </p:nvSpPr>
          <p:spPr>
            <a:xfrm>
              <a:off x="2235640" y="3127590"/>
              <a:ext cx="203168" cy="1497945"/>
            </a:xfrm>
            <a:prstGeom prst="rect">
              <a:avLst/>
            </a:prstGeom>
            <a:solidFill>
              <a:srgbClr val="80BD41">
                <a:alpha val="100000"/>
              </a:srgbClr>
            </a:solidFill>
          </p:spPr>
          <p:txBody>
            <a:bodyPr/>
            <a:lstStyle/>
            <a:p/>
          </p:txBody>
        </p:sp>
        <p:sp>
          <p:nvSpPr>
            <p:cNvPr id="38" name="rc38"/>
            <p:cNvSpPr/>
            <p:nvPr/>
          </p:nvSpPr>
          <p:spPr>
            <a:xfrm>
              <a:off x="2235640" y="2979439"/>
              <a:ext cx="203168" cy="65843"/>
            </a:xfrm>
            <a:prstGeom prst="rect">
              <a:avLst/>
            </a:prstGeom>
            <a:solidFill>
              <a:srgbClr val="0058AB">
                <a:alpha val="100000"/>
              </a:srgbClr>
            </a:solidFill>
          </p:spPr>
          <p:txBody>
            <a:bodyPr/>
            <a:lstStyle/>
            <a:p/>
          </p:txBody>
        </p:sp>
        <p:sp>
          <p:nvSpPr>
            <p:cNvPr id="39" name="rc39"/>
            <p:cNvSpPr/>
            <p:nvPr/>
          </p:nvSpPr>
          <p:spPr>
            <a:xfrm>
              <a:off x="2235640" y="3045283"/>
              <a:ext cx="203168" cy="82306"/>
            </a:xfrm>
            <a:prstGeom prst="rect">
              <a:avLst/>
            </a:prstGeom>
            <a:solidFill>
              <a:srgbClr val="1CABE2">
                <a:alpha val="100000"/>
              </a:srgbClr>
            </a:solidFill>
          </p:spPr>
          <p:txBody>
            <a:bodyPr/>
            <a:lstStyle/>
            <a:p/>
          </p:txBody>
        </p:sp>
        <p:sp>
          <p:nvSpPr>
            <p:cNvPr id="40" name="rc40"/>
            <p:cNvSpPr/>
            <p:nvPr/>
          </p:nvSpPr>
          <p:spPr>
            <a:xfrm>
              <a:off x="2461382" y="3069318"/>
              <a:ext cx="203168" cy="1556216"/>
            </a:xfrm>
            <a:prstGeom prst="rect">
              <a:avLst/>
            </a:prstGeom>
            <a:solidFill>
              <a:srgbClr val="80BD41">
                <a:alpha val="100000"/>
              </a:srgbClr>
            </a:solidFill>
          </p:spPr>
          <p:txBody>
            <a:bodyPr/>
            <a:lstStyle/>
            <a:p/>
          </p:txBody>
        </p:sp>
        <p:sp>
          <p:nvSpPr>
            <p:cNvPr id="41" name="rc41"/>
            <p:cNvSpPr/>
            <p:nvPr/>
          </p:nvSpPr>
          <p:spPr>
            <a:xfrm>
              <a:off x="2461382" y="2952182"/>
              <a:ext cx="203168" cy="66932"/>
            </a:xfrm>
            <a:prstGeom prst="rect">
              <a:avLst/>
            </a:prstGeom>
            <a:solidFill>
              <a:srgbClr val="0058AB">
                <a:alpha val="100000"/>
              </a:srgbClr>
            </a:solidFill>
          </p:spPr>
          <p:txBody>
            <a:bodyPr/>
            <a:lstStyle/>
            <a:p/>
          </p:txBody>
        </p:sp>
        <p:sp>
          <p:nvSpPr>
            <p:cNvPr id="42" name="rc42"/>
            <p:cNvSpPr/>
            <p:nvPr/>
          </p:nvSpPr>
          <p:spPr>
            <a:xfrm>
              <a:off x="2461382" y="3019114"/>
              <a:ext cx="203168" cy="50204"/>
            </a:xfrm>
            <a:prstGeom prst="rect">
              <a:avLst/>
            </a:prstGeom>
            <a:solidFill>
              <a:srgbClr val="1CABE2">
                <a:alpha val="100000"/>
              </a:srgbClr>
            </a:solidFill>
          </p:spPr>
          <p:txBody>
            <a:bodyPr/>
            <a:lstStyle/>
            <a:p/>
          </p:txBody>
        </p:sp>
        <p:sp>
          <p:nvSpPr>
            <p:cNvPr id="43" name="rc43"/>
            <p:cNvSpPr/>
            <p:nvPr/>
          </p:nvSpPr>
          <p:spPr>
            <a:xfrm>
              <a:off x="2687125" y="2980543"/>
              <a:ext cx="203168" cy="1644992"/>
            </a:xfrm>
            <a:prstGeom prst="rect">
              <a:avLst/>
            </a:prstGeom>
            <a:solidFill>
              <a:srgbClr val="80BD41">
                <a:alpha val="100000"/>
              </a:srgbClr>
            </a:solidFill>
          </p:spPr>
          <p:txBody>
            <a:bodyPr/>
            <a:lstStyle/>
            <a:p/>
          </p:txBody>
        </p:sp>
        <p:sp>
          <p:nvSpPr>
            <p:cNvPr id="44" name="rc44"/>
            <p:cNvSpPr/>
            <p:nvPr/>
          </p:nvSpPr>
          <p:spPr>
            <a:xfrm>
              <a:off x="2687125" y="2893964"/>
              <a:ext cx="203168" cy="69261"/>
            </a:xfrm>
            <a:prstGeom prst="rect">
              <a:avLst/>
            </a:prstGeom>
            <a:solidFill>
              <a:srgbClr val="0058AB">
                <a:alpha val="100000"/>
              </a:srgbClr>
            </a:solidFill>
          </p:spPr>
          <p:txBody>
            <a:bodyPr/>
            <a:lstStyle/>
            <a:p/>
          </p:txBody>
        </p:sp>
        <p:sp>
          <p:nvSpPr>
            <p:cNvPr id="45" name="rc45"/>
            <p:cNvSpPr/>
            <p:nvPr/>
          </p:nvSpPr>
          <p:spPr>
            <a:xfrm>
              <a:off x="2687125" y="2963226"/>
              <a:ext cx="203168" cy="17316"/>
            </a:xfrm>
            <a:prstGeom prst="rect">
              <a:avLst/>
            </a:prstGeom>
            <a:solidFill>
              <a:srgbClr val="1CABE2">
                <a:alpha val="100000"/>
              </a:srgbClr>
            </a:solidFill>
          </p:spPr>
          <p:txBody>
            <a:bodyPr/>
            <a:lstStyle/>
            <a:p/>
          </p:txBody>
        </p:sp>
        <p:sp>
          <p:nvSpPr>
            <p:cNvPr id="46" name="rc46"/>
            <p:cNvSpPr/>
            <p:nvPr/>
          </p:nvSpPr>
          <p:spPr>
            <a:xfrm>
              <a:off x="2912867" y="2940093"/>
              <a:ext cx="203168" cy="1685441"/>
            </a:xfrm>
            <a:prstGeom prst="rect">
              <a:avLst/>
            </a:prstGeom>
            <a:solidFill>
              <a:srgbClr val="80BD41">
                <a:alpha val="100000"/>
              </a:srgbClr>
            </a:solidFill>
          </p:spPr>
          <p:txBody>
            <a:bodyPr/>
            <a:lstStyle/>
            <a:p/>
          </p:txBody>
        </p:sp>
        <p:sp>
          <p:nvSpPr>
            <p:cNvPr id="47" name="rc47"/>
            <p:cNvSpPr/>
            <p:nvPr/>
          </p:nvSpPr>
          <p:spPr>
            <a:xfrm>
              <a:off x="2912867" y="2832510"/>
              <a:ext cx="203168" cy="71718"/>
            </a:xfrm>
            <a:prstGeom prst="rect">
              <a:avLst/>
            </a:prstGeom>
            <a:solidFill>
              <a:srgbClr val="0058AB">
                <a:alpha val="100000"/>
              </a:srgbClr>
            </a:solidFill>
          </p:spPr>
          <p:txBody>
            <a:bodyPr/>
            <a:lstStyle/>
            <a:p/>
          </p:txBody>
        </p:sp>
        <p:sp>
          <p:nvSpPr>
            <p:cNvPr id="48" name="rc48"/>
            <p:cNvSpPr/>
            <p:nvPr/>
          </p:nvSpPr>
          <p:spPr>
            <a:xfrm>
              <a:off x="2912867" y="2904229"/>
              <a:ext cx="203168" cy="35864"/>
            </a:xfrm>
            <a:prstGeom prst="rect">
              <a:avLst/>
            </a:prstGeom>
            <a:solidFill>
              <a:srgbClr val="1CABE2">
                <a:alpha val="100000"/>
              </a:srgbClr>
            </a:solidFill>
          </p:spPr>
          <p:txBody>
            <a:bodyPr/>
            <a:lstStyle/>
            <a:p/>
          </p:txBody>
        </p:sp>
        <p:sp>
          <p:nvSpPr>
            <p:cNvPr id="49" name="rc49"/>
            <p:cNvSpPr/>
            <p:nvPr/>
          </p:nvSpPr>
          <p:spPr>
            <a:xfrm>
              <a:off x="3138609" y="2930751"/>
              <a:ext cx="203168" cy="1694784"/>
            </a:xfrm>
            <a:prstGeom prst="rect">
              <a:avLst/>
            </a:prstGeom>
            <a:solidFill>
              <a:srgbClr val="80BD41">
                <a:alpha val="100000"/>
              </a:srgbClr>
            </a:solidFill>
          </p:spPr>
          <p:txBody>
            <a:bodyPr/>
            <a:lstStyle/>
            <a:p/>
          </p:txBody>
        </p:sp>
        <p:sp>
          <p:nvSpPr>
            <p:cNvPr id="50" name="rc50"/>
            <p:cNvSpPr/>
            <p:nvPr/>
          </p:nvSpPr>
          <p:spPr>
            <a:xfrm>
              <a:off x="3138609" y="2783380"/>
              <a:ext cx="203168" cy="73685"/>
            </a:xfrm>
            <a:prstGeom prst="rect">
              <a:avLst/>
            </a:prstGeom>
            <a:solidFill>
              <a:srgbClr val="0058AB">
                <a:alpha val="100000"/>
              </a:srgbClr>
            </a:solidFill>
          </p:spPr>
          <p:txBody>
            <a:bodyPr/>
            <a:lstStyle/>
            <a:p/>
          </p:txBody>
        </p:sp>
        <p:sp>
          <p:nvSpPr>
            <p:cNvPr id="51" name="rc51"/>
            <p:cNvSpPr/>
            <p:nvPr/>
          </p:nvSpPr>
          <p:spPr>
            <a:xfrm>
              <a:off x="3138609" y="2857065"/>
              <a:ext cx="203168" cy="73685"/>
            </a:xfrm>
            <a:prstGeom prst="rect">
              <a:avLst/>
            </a:prstGeom>
            <a:solidFill>
              <a:srgbClr val="1CABE2">
                <a:alpha val="100000"/>
              </a:srgbClr>
            </a:solidFill>
          </p:spPr>
          <p:txBody>
            <a:bodyPr/>
            <a:lstStyle/>
            <a:p/>
          </p:txBody>
        </p:sp>
        <p:sp>
          <p:nvSpPr>
            <p:cNvPr id="52" name="rc52"/>
            <p:cNvSpPr/>
            <p:nvPr/>
          </p:nvSpPr>
          <p:spPr>
            <a:xfrm>
              <a:off x="3364352" y="2935777"/>
              <a:ext cx="203168" cy="1689757"/>
            </a:xfrm>
            <a:prstGeom prst="rect">
              <a:avLst/>
            </a:prstGeom>
            <a:solidFill>
              <a:srgbClr val="80BD41">
                <a:alpha val="100000"/>
              </a:srgbClr>
            </a:solidFill>
          </p:spPr>
          <p:txBody>
            <a:bodyPr/>
            <a:lstStyle/>
            <a:p/>
          </p:txBody>
        </p:sp>
        <p:sp>
          <p:nvSpPr>
            <p:cNvPr id="53" name="rc53"/>
            <p:cNvSpPr/>
            <p:nvPr/>
          </p:nvSpPr>
          <p:spPr>
            <a:xfrm>
              <a:off x="3364352" y="2768657"/>
              <a:ext cx="203168" cy="74273"/>
            </a:xfrm>
            <a:prstGeom prst="rect">
              <a:avLst/>
            </a:prstGeom>
            <a:solidFill>
              <a:srgbClr val="0058AB">
                <a:alpha val="100000"/>
              </a:srgbClr>
            </a:solidFill>
          </p:spPr>
          <p:txBody>
            <a:bodyPr/>
            <a:lstStyle/>
            <a:p/>
          </p:txBody>
        </p:sp>
        <p:sp>
          <p:nvSpPr>
            <p:cNvPr id="54" name="rc54"/>
            <p:cNvSpPr/>
            <p:nvPr/>
          </p:nvSpPr>
          <p:spPr>
            <a:xfrm>
              <a:off x="3364352" y="2842931"/>
              <a:ext cx="203168" cy="92846"/>
            </a:xfrm>
            <a:prstGeom prst="rect">
              <a:avLst/>
            </a:prstGeom>
            <a:solidFill>
              <a:srgbClr val="1CABE2">
                <a:alpha val="100000"/>
              </a:srgbClr>
            </a:solidFill>
          </p:spPr>
          <p:txBody>
            <a:bodyPr/>
            <a:lstStyle/>
            <a:p/>
          </p:txBody>
        </p:sp>
        <p:sp>
          <p:nvSpPr>
            <p:cNvPr id="55" name="rc55"/>
            <p:cNvSpPr/>
            <p:nvPr/>
          </p:nvSpPr>
          <p:spPr>
            <a:xfrm>
              <a:off x="3590094" y="2983451"/>
              <a:ext cx="203168" cy="1642084"/>
            </a:xfrm>
            <a:prstGeom prst="rect">
              <a:avLst/>
            </a:prstGeom>
            <a:solidFill>
              <a:srgbClr val="80BD41">
                <a:alpha val="100000"/>
              </a:srgbClr>
            </a:solidFill>
          </p:spPr>
          <p:txBody>
            <a:bodyPr/>
            <a:lstStyle/>
            <a:p/>
          </p:txBody>
        </p:sp>
        <p:sp>
          <p:nvSpPr>
            <p:cNvPr id="56" name="rc56"/>
            <p:cNvSpPr/>
            <p:nvPr/>
          </p:nvSpPr>
          <p:spPr>
            <a:xfrm>
              <a:off x="3590094" y="2780496"/>
              <a:ext cx="203168" cy="73803"/>
            </a:xfrm>
            <a:prstGeom prst="rect">
              <a:avLst/>
            </a:prstGeom>
            <a:solidFill>
              <a:srgbClr val="0058AB">
                <a:alpha val="100000"/>
              </a:srgbClr>
            </a:solidFill>
          </p:spPr>
          <p:txBody>
            <a:bodyPr/>
            <a:lstStyle/>
            <a:p/>
          </p:txBody>
        </p:sp>
        <p:sp>
          <p:nvSpPr>
            <p:cNvPr id="57" name="rc57"/>
            <p:cNvSpPr/>
            <p:nvPr/>
          </p:nvSpPr>
          <p:spPr>
            <a:xfrm>
              <a:off x="3590094" y="2854299"/>
              <a:ext cx="203168" cy="129151"/>
            </a:xfrm>
            <a:prstGeom prst="rect">
              <a:avLst/>
            </a:prstGeom>
            <a:solidFill>
              <a:srgbClr val="1CABE2">
                <a:alpha val="100000"/>
              </a:srgbClr>
            </a:solidFill>
          </p:spPr>
          <p:txBody>
            <a:bodyPr/>
            <a:lstStyle/>
            <a:p/>
          </p:txBody>
        </p:sp>
        <p:sp>
          <p:nvSpPr>
            <p:cNvPr id="58" name="rc58"/>
            <p:cNvSpPr/>
            <p:nvPr/>
          </p:nvSpPr>
          <p:spPr>
            <a:xfrm>
              <a:off x="3815836" y="3015377"/>
              <a:ext cx="203168" cy="1610157"/>
            </a:xfrm>
            <a:prstGeom prst="rect">
              <a:avLst/>
            </a:prstGeom>
            <a:solidFill>
              <a:srgbClr val="80BD41">
                <a:alpha val="100000"/>
              </a:srgbClr>
            </a:solidFill>
          </p:spPr>
          <p:txBody>
            <a:bodyPr/>
            <a:lstStyle/>
            <a:p/>
          </p:txBody>
        </p:sp>
        <p:sp>
          <p:nvSpPr>
            <p:cNvPr id="59" name="rc59"/>
            <p:cNvSpPr/>
            <p:nvPr/>
          </p:nvSpPr>
          <p:spPr>
            <a:xfrm>
              <a:off x="3815836" y="2774778"/>
              <a:ext cx="203168" cy="74028"/>
            </a:xfrm>
            <a:prstGeom prst="rect">
              <a:avLst/>
            </a:prstGeom>
            <a:solidFill>
              <a:srgbClr val="0058AB">
                <a:alpha val="100000"/>
              </a:srgbClr>
            </a:solidFill>
          </p:spPr>
          <p:txBody>
            <a:bodyPr/>
            <a:lstStyle/>
            <a:p/>
          </p:txBody>
        </p:sp>
        <p:sp>
          <p:nvSpPr>
            <p:cNvPr id="60" name="rc60"/>
            <p:cNvSpPr/>
            <p:nvPr/>
          </p:nvSpPr>
          <p:spPr>
            <a:xfrm>
              <a:off x="3815836" y="2848807"/>
              <a:ext cx="203168" cy="166570"/>
            </a:xfrm>
            <a:prstGeom prst="rect">
              <a:avLst/>
            </a:prstGeom>
            <a:solidFill>
              <a:srgbClr val="1CABE2">
                <a:alpha val="100000"/>
              </a:srgbClr>
            </a:solidFill>
          </p:spPr>
          <p:txBody>
            <a:bodyPr/>
            <a:lstStyle/>
            <a:p/>
          </p:txBody>
        </p:sp>
        <p:sp>
          <p:nvSpPr>
            <p:cNvPr id="61" name="rc61"/>
            <p:cNvSpPr/>
            <p:nvPr/>
          </p:nvSpPr>
          <p:spPr>
            <a:xfrm>
              <a:off x="4041579" y="2923247"/>
              <a:ext cx="203168" cy="1702287"/>
            </a:xfrm>
            <a:prstGeom prst="rect">
              <a:avLst/>
            </a:prstGeom>
            <a:solidFill>
              <a:srgbClr val="80BD41">
                <a:alpha val="100000"/>
              </a:srgbClr>
            </a:solidFill>
          </p:spPr>
          <p:txBody>
            <a:bodyPr/>
            <a:lstStyle/>
            <a:p/>
          </p:txBody>
        </p:sp>
        <p:sp>
          <p:nvSpPr>
            <p:cNvPr id="62" name="rc62"/>
            <p:cNvSpPr/>
            <p:nvPr/>
          </p:nvSpPr>
          <p:spPr>
            <a:xfrm>
              <a:off x="4041579" y="2754886"/>
              <a:ext cx="203168" cy="18704"/>
            </a:xfrm>
            <a:prstGeom prst="rect">
              <a:avLst/>
            </a:prstGeom>
            <a:solidFill>
              <a:srgbClr val="0058AB">
                <a:alpha val="100000"/>
              </a:srgbClr>
            </a:solidFill>
          </p:spPr>
          <p:txBody>
            <a:bodyPr/>
            <a:lstStyle/>
            <a:p/>
          </p:txBody>
        </p:sp>
        <p:sp>
          <p:nvSpPr>
            <p:cNvPr id="63" name="rc63"/>
            <p:cNvSpPr/>
            <p:nvPr/>
          </p:nvSpPr>
          <p:spPr>
            <a:xfrm>
              <a:off x="4041579" y="2773591"/>
              <a:ext cx="203168" cy="149656"/>
            </a:xfrm>
            <a:prstGeom prst="rect">
              <a:avLst/>
            </a:prstGeom>
            <a:solidFill>
              <a:srgbClr val="1CABE2">
                <a:alpha val="100000"/>
              </a:srgbClr>
            </a:solidFill>
          </p:spPr>
          <p:txBody>
            <a:bodyPr/>
            <a:lstStyle/>
            <a:p/>
          </p:txBody>
        </p:sp>
        <p:sp>
          <p:nvSpPr>
            <p:cNvPr id="64" name="rc64"/>
            <p:cNvSpPr/>
            <p:nvPr/>
          </p:nvSpPr>
          <p:spPr>
            <a:xfrm>
              <a:off x="4267321" y="2924875"/>
              <a:ext cx="203168" cy="1700659"/>
            </a:xfrm>
            <a:prstGeom prst="rect">
              <a:avLst/>
            </a:prstGeom>
            <a:solidFill>
              <a:srgbClr val="80BD41">
                <a:alpha val="100000"/>
              </a:srgbClr>
            </a:solidFill>
          </p:spPr>
          <p:txBody>
            <a:bodyPr/>
            <a:lstStyle/>
            <a:p/>
          </p:txBody>
        </p:sp>
        <p:sp>
          <p:nvSpPr>
            <p:cNvPr id="65" name="rc65"/>
            <p:cNvSpPr/>
            <p:nvPr/>
          </p:nvSpPr>
          <p:spPr>
            <a:xfrm>
              <a:off x="4267321" y="2756677"/>
              <a:ext cx="203168" cy="93444"/>
            </a:xfrm>
            <a:prstGeom prst="rect">
              <a:avLst/>
            </a:prstGeom>
            <a:solidFill>
              <a:srgbClr val="0058AB">
                <a:alpha val="100000"/>
              </a:srgbClr>
            </a:solidFill>
          </p:spPr>
          <p:txBody>
            <a:bodyPr/>
            <a:lstStyle/>
            <a:p/>
          </p:txBody>
        </p:sp>
        <p:sp>
          <p:nvSpPr>
            <p:cNvPr id="66" name="rc66"/>
            <p:cNvSpPr/>
            <p:nvPr/>
          </p:nvSpPr>
          <p:spPr>
            <a:xfrm>
              <a:off x="4267321" y="2850121"/>
              <a:ext cx="203168" cy="74754"/>
            </a:xfrm>
            <a:prstGeom prst="rect">
              <a:avLst/>
            </a:prstGeom>
            <a:solidFill>
              <a:srgbClr val="1CABE2">
                <a:alpha val="100000"/>
              </a:srgbClr>
            </a:solidFill>
          </p:spPr>
          <p:txBody>
            <a:bodyPr/>
            <a:lstStyle/>
            <a:p/>
          </p:txBody>
        </p:sp>
        <p:sp>
          <p:nvSpPr>
            <p:cNvPr id="67" name="rc67"/>
            <p:cNvSpPr/>
            <p:nvPr/>
          </p:nvSpPr>
          <p:spPr>
            <a:xfrm>
              <a:off x="4493063" y="2909314"/>
              <a:ext cx="203168" cy="1716220"/>
            </a:xfrm>
            <a:prstGeom prst="rect">
              <a:avLst/>
            </a:prstGeom>
            <a:solidFill>
              <a:srgbClr val="80BD41">
                <a:alpha val="100000"/>
              </a:srgbClr>
            </a:solidFill>
          </p:spPr>
          <p:txBody>
            <a:bodyPr/>
            <a:lstStyle/>
            <a:p/>
          </p:txBody>
        </p:sp>
        <p:sp>
          <p:nvSpPr>
            <p:cNvPr id="68" name="rc68"/>
            <p:cNvSpPr/>
            <p:nvPr/>
          </p:nvSpPr>
          <p:spPr>
            <a:xfrm>
              <a:off x="4493063" y="2739581"/>
              <a:ext cx="203168" cy="169733"/>
            </a:xfrm>
            <a:prstGeom prst="rect">
              <a:avLst/>
            </a:prstGeom>
            <a:solidFill>
              <a:srgbClr val="0058AB">
                <a:alpha val="100000"/>
              </a:srgbClr>
            </a:solidFill>
          </p:spPr>
          <p:txBody>
            <a:bodyPr/>
            <a:lstStyle/>
            <a:p/>
          </p:txBody>
        </p:sp>
        <p:sp>
          <p:nvSpPr>
            <p:cNvPr id="69" name="rc69"/>
            <p:cNvSpPr/>
            <p:nvPr/>
          </p:nvSpPr>
          <p:spPr>
            <a:xfrm>
              <a:off x="4493063" y="2909314"/>
              <a:ext cx="203168" cy="0"/>
            </a:xfrm>
            <a:prstGeom prst="rect">
              <a:avLst/>
            </a:prstGeom>
            <a:solidFill>
              <a:srgbClr val="1CABE2">
                <a:alpha val="100000"/>
              </a:srgbClr>
            </a:solidFill>
          </p:spPr>
          <p:txBody>
            <a:bodyPr/>
            <a:lstStyle/>
            <a:p/>
          </p:txBody>
        </p:sp>
        <p:sp>
          <p:nvSpPr>
            <p:cNvPr id="70" name="rc70"/>
            <p:cNvSpPr/>
            <p:nvPr/>
          </p:nvSpPr>
          <p:spPr>
            <a:xfrm>
              <a:off x="4718806" y="2915950"/>
              <a:ext cx="203168" cy="1709585"/>
            </a:xfrm>
            <a:prstGeom prst="rect">
              <a:avLst/>
            </a:prstGeom>
            <a:solidFill>
              <a:srgbClr val="80BD41">
                <a:alpha val="100000"/>
              </a:srgbClr>
            </a:solidFill>
          </p:spPr>
          <p:txBody>
            <a:bodyPr/>
            <a:lstStyle/>
            <a:p/>
          </p:txBody>
        </p:sp>
        <p:sp>
          <p:nvSpPr>
            <p:cNvPr id="71" name="rc71"/>
            <p:cNvSpPr/>
            <p:nvPr/>
          </p:nvSpPr>
          <p:spPr>
            <a:xfrm>
              <a:off x="4718806" y="2746868"/>
              <a:ext cx="203168" cy="93934"/>
            </a:xfrm>
            <a:prstGeom prst="rect">
              <a:avLst/>
            </a:prstGeom>
            <a:solidFill>
              <a:srgbClr val="0058AB">
                <a:alpha val="100000"/>
              </a:srgbClr>
            </a:solidFill>
          </p:spPr>
          <p:txBody>
            <a:bodyPr/>
            <a:lstStyle/>
            <a:p/>
          </p:txBody>
        </p:sp>
        <p:sp>
          <p:nvSpPr>
            <p:cNvPr id="72" name="rc72"/>
            <p:cNvSpPr/>
            <p:nvPr/>
          </p:nvSpPr>
          <p:spPr>
            <a:xfrm>
              <a:off x="4718806" y="2840803"/>
              <a:ext cx="203168" cy="75146"/>
            </a:xfrm>
            <a:prstGeom prst="rect">
              <a:avLst/>
            </a:prstGeom>
            <a:solidFill>
              <a:srgbClr val="1CABE2">
                <a:alpha val="100000"/>
              </a:srgbClr>
            </a:solidFill>
          </p:spPr>
          <p:txBody>
            <a:bodyPr/>
            <a:lstStyle/>
            <a:p/>
          </p:txBody>
        </p:sp>
        <p:sp>
          <p:nvSpPr>
            <p:cNvPr id="73" name="rc73"/>
            <p:cNvSpPr/>
            <p:nvPr/>
          </p:nvSpPr>
          <p:spPr>
            <a:xfrm>
              <a:off x="4944548" y="2920378"/>
              <a:ext cx="203168" cy="1705156"/>
            </a:xfrm>
            <a:prstGeom prst="rect">
              <a:avLst/>
            </a:prstGeom>
            <a:solidFill>
              <a:srgbClr val="80BD41">
                <a:alpha val="100000"/>
              </a:srgbClr>
            </a:solidFill>
          </p:spPr>
          <p:txBody>
            <a:bodyPr/>
            <a:lstStyle/>
            <a:p/>
          </p:txBody>
        </p:sp>
        <p:sp>
          <p:nvSpPr>
            <p:cNvPr id="74" name="rc74"/>
            <p:cNvSpPr/>
            <p:nvPr/>
          </p:nvSpPr>
          <p:spPr>
            <a:xfrm>
              <a:off x="4944548" y="2751738"/>
              <a:ext cx="203168" cy="168640"/>
            </a:xfrm>
            <a:prstGeom prst="rect">
              <a:avLst/>
            </a:prstGeom>
            <a:solidFill>
              <a:srgbClr val="0058AB">
                <a:alpha val="100000"/>
              </a:srgbClr>
            </a:solidFill>
          </p:spPr>
          <p:txBody>
            <a:bodyPr/>
            <a:lstStyle/>
            <a:p/>
          </p:txBody>
        </p:sp>
        <p:sp>
          <p:nvSpPr>
            <p:cNvPr id="75" name="rc75"/>
            <p:cNvSpPr/>
            <p:nvPr/>
          </p:nvSpPr>
          <p:spPr>
            <a:xfrm>
              <a:off x="4944548" y="2920378"/>
              <a:ext cx="203168" cy="0"/>
            </a:xfrm>
            <a:prstGeom prst="rect">
              <a:avLst/>
            </a:prstGeom>
            <a:solidFill>
              <a:srgbClr val="1CABE2">
                <a:alpha val="100000"/>
              </a:srgbClr>
            </a:solidFill>
          </p:spPr>
          <p:txBody>
            <a:bodyPr/>
            <a:lstStyle/>
            <a:p/>
          </p:txBody>
        </p:sp>
        <p:sp>
          <p:nvSpPr>
            <p:cNvPr id="76" name="rc76"/>
            <p:cNvSpPr/>
            <p:nvPr/>
          </p:nvSpPr>
          <p:spPr>
            <a:xfrm>
              <a:off x="5170291" y="2945679"/>
              <a:ext cx="203168" cy="1679856"/>
            </a:xfrm>
            <a:prstGeom prst="rect">
              <a:avLst/>
            </a:prstGeom>
            <a:solidFill>
              <a:srgbClr val="80BD41">
                <a:alpha val="100000"/>
              </a:srgbClr>
            </a:solidFill>
          </p:spPr>
          <p:txBody>
            <a:bodyPr/>
            <a:lstStyle/>
            <a:p/>
          </p:txBody>
        </p:sp>
        <p:sp>
          <p:nvSpPr>
            <p:cNvPr id="77" name="rc77"/>
            <p:cNvSpPr/>
            <p:nvPr/>
          </p:nvSpPr>
          <p:spPr>
            <a:xfrm>
              <a:off x="5170291" y="2779540"/>
              <a:ext cx="203168" cy="110761"/>
            </a:xfrm>
            <a:prstGeom prst="rect">
              <a:avLst/>
            </a:prstGeom>
            <a:solidFill>
              <a:srgbClr val="0058AB">
                <a:alpha val="100000"/>
              </a:srgbClr>
            </a:solidFill>
          </p:spPr>
          <p:txBody>
            <a:bodyPr/>
            <a:lstStyle/>
            <a:p/>
          </p:txBody>
        </p:sp>
        <p:sp>
          <p:nvSpPr>
            <p:cNvPr id="78" name="rc78"/>
            <p:cNvSpPr/>
            <p:nvPr/>
          </p:nvSpPr>
          <p:spPr>
            <a:xfrm>
              <a:off x="5170291" y="2890301"/>
              <a:ext cx="203168" cy="55378"/>
            </a:xfrm>
            <a:prstGeom prst="rect">
              <a:avLst/>
            </a:prstGeom>
            <a:solidFill>
              <a:srgbClr val="1CABE2">
                <a:alpha val="100000"/>
              </a:srgbClr>
            </a:solidFill>
          </p:spPr>
          <p:txBody>
            <a:bodyPr/>
            <a:lstStyle/>
            <a:p/>
          </p:txBody>
        </p:sp>
        <p:sp>
          <p:nvSpPr>
            <p:cNvPr id="79" name="rc79"/>
            <p:cNvSpPr/>
            <p:nvPr/>
          </p:nvSpPr>
          <p:spPr>
            <a:xfrm>
              <a:off x="5396033" y="2962088"/>
              <a:ext cx="203168" cy="1663446"/>
            </a:xfrm>
            <a:prstGeom prst="rect">
              <a:avLst/>
            </a:prstGeom>
            <a:solidFill>
              <a:srgbClr val="80BD41">
                <a:alpha val="100000"/>
              </a:srgbClr>
            </a:solidFill>
          </p:spPr>
          <p:txBody>
            <a:bodyPr/>
            <a:lstStyle/>
            <a:p/>
          </p:txBody>
        </p:sp>
        <p:sp>
          <p:nvSpPr>
            <p:cNvPr id="80" name="rc80"/>
            <p:cNvSpPr/>
            <p:nvPr/>
          </p:nvSpPr>
          <p:spPr>
            <a:xfrm>
              <a:off x="5396033" y="2797573"/>
              <a:ext cx="203168" cy="109677"/>
            </a:xfrm>
            <a:prstGeom prst="rect">
              <a:avLst/>
            </a:prstGeom>
            <a:solidFill>
              <a:srgbClr val="0058AB">
                <a:alpha val="100000"/>
              </a:srgbClr>
            </a:solidFill>
          </p:spPr>
          <p:txBody>
            <a:bodyPr/>
            <a:lstStyle/>
            <a:p/>
          </p:txBody>
        </p:sp>
        <p:sp>
          <p:nvSpPr>
            <p:cNvPr id="81" name="rc81"/>
            <p:cNvSpPr/>
            <p:nvPr/>
          </p:nvSpPr>
          <p:spPr>
            <a:xfrm>
              <a:off x="5396033" y="2907250"/>
              <a:ext cx="203168" cy="54838"/>
            </a:xfrm>
            <a:prstGeom prst="rect">
              <a:avLst/>
            </a:prstGeom>
            <a:solidFill>
              <a:srgbClr val="1CABE2">
                <a:alpha val="100000"/>
              </a:srgbClr>
            </a:solidFill>
          </p:spPr>
          <p:txBody>
            <a:bodyPr/>
            <a:lstStyle/>
            <a:p/>
          </p:txBody>
        </p:sp>
        <p:sp>
          <p:nvSpPr>
            <p:cNvPr id="82" name="rc82"/>
            <p:cNvSpPr/>
            <p:nvPr/>
          </p:nvSpPr>
          <p:spPr>
            <a:xfrm>
              <a:off x="5621775" y="2970205"/>
              <a:ext cx="203168" cy="1655330"/>
            </a:xfrm>
            <a:prstGeom prst="rect">
              <a:avLst/>
            </a:prstGeom>
            <a:solidFill>
              <a:srgbClr val="80BD41">
                <a:alpha val="100000"/>
              </a:srgbClr>
            </a:solidFill>
          </p:spPr>
          <p:txBody>
            <a:bodyPr/>
            <a:lstStyle/>
            <a:p/>
          </p:txBody>
        </p:sp>
        <p:sp>
          <p:nvSpPr>
            <p:cNvPr id="83" name="rc83"/>
            <p:cNvSpPr/>
            <p:nvPr/>
          </p:nvSpPr>
          <p:spPr>
            <a:xfrm>
              <a:off x="5621775" y="2806488"/>
              <a:ext cx="203168" cy="163716"/>
            </a:xfrm>
            <a:prstGeom prst="rect">
              <a:avLst/>
            </a:prstGeom>
            <a:solidFill>
              <a:srgbClr val="0058AB">
                <a:alpha val="100000"/>
              </a:srgbClr>
            </a:solidFill>
          </p:spPr>
          <p:txBody>
            <a:bodyPr/>
            <a:lstStyle/>
            <a:p/>
          </p:txBody>
        </p:sp>
        <p:sp>
          <p:nvSpPr>
            <p:cNvPr id="84" name="rc84"/>
            <p:cNvSpPr/>
            <p:nvPr/>
          </p:nvSpPr>
          <p:spPr>
            <a:xfrm>
              <a:off x="5621775" y="2970205"/>
              <a:ext cx="203168" cy="0"/>
            </a:xfrm>
            <a:prstGeom prst="rect">
              <a:avLst/>
            </a:prstGeom>
            <a:solidFill>
              <a:srgbClr val="1CABE2">
                <a:alpha val="100000"/>
              </a:srgbClr>
            </a:solidFill>
          </p:spPr>
          <p:txBody>
            <a:bodyPr/>
            <a:lstStyle/>
            <a:p/>
          </p:txBody>
        </p:sp>
        <p:sp>
          <p:nvSpPr>
            <p:cNvPr id="85" name="rc85"/>
            <p:cNvSpPr/>
            <p:nvPr/>
          </p:nvSpPr>
          <p:spPr>
            <a:xfrm>
              <a:off x="5847518" y="2997384"/>
              <a:ext cx="203168" cy="1628151"/>
            </a:xfrm>
            <a:prstGeom prst="rect">
              <a:avLst/>
            </a:prstGeom>
            <a:solidFill>
              <a:srgbClr val="80BD41">
                <a:alpha val="100000"/>
              </a:srgbClr>
            </a:solidFill>
          </p:spPr>
          <p:txBody>
            <a:bodyPr/>
            <a:lstStyle/>
            <a:p/>
          </p:txBody>
        </p:sp>
        <p:sp>
          <p:nvSpPr>
            <p:cNvPr id="86" name="rc86"/>
            <p:cNvSpPr/>
            <p:nvPr/>
          </p:nvSpPr>
          <p:spPr>
            <a:xfrm>
              <a:off x="5847518" y="2855805"/>
              <a:ext cx="203168" cy="141579"/>
            </a:xfrm>
            <a:prstGeom prst="rect">
              <a:avLst/>
            </a:prstGeom>
            <a:solidFill>
              <a:srgbClr val="0058AB">
                <a:alpha val="100000"/>
              </a:srgbClr>
            </a:solidFill>
          </p:spPr>
          <p:txBody>
            <a:bodyPr/>
            <a:lstStyle/>
            <a:p/>
          </p:txBody>
        </p:sp>
        <p:sp>
          <p:nvSpPr>
            <p:cNvPr id="87" name="rc87"/>
            <p:cNvSpPr/>
            <p:nvPr/>
          </p:nvSpPr>
          <p:spPr>
            <a:xfrm>
              <a:off x="5847518" y="2997384"/>
              <a:ext cx="203168" cy="0"/>
            </a:xfrm>
            <a:prstGeom prst="rect">
              <a:avLst/>
            </a:prstGeom>
            <a:solidFill>
              <a:srgbClr val="1CABE2">
                <a:alpha val="100000"/>
              </a:srgbClr>
            </a:solidFill>
          </p:spPr>
          <p:txBody>
            <a:bodyPr/>
            <a:lstStyle/>
            <a:p/>
          </p:txBody>
        </p:sp>
        <p:sp>
          <p:nvSpPr>
            <p:cNvPr id="88" name="rc88"/>
            <p:cNvSpPr/>
            <p:nvPr/>
          </p:nvSpPr>
          <p:spPr>
            <a:xfrm>
              <a:off x="6073260" y="2963373"/>
              <a:ext cx="203168" cy="1662161"/>
            </a:xfrm>
            <a:prstGeom prst="rect">
              <a:avLst/>
            </a:prstGeom>
            <a:solidFill>
              <a:srgbClr val="80BD41">
                <a:alpha val="100000"/>
              </a:srgbClr>
            </a:solidFill>
          </p:spPr>
          <p:txBody>
            <a:bodyPr/>
            <a:lstStyle/>
            <a:p/>
          </p:txBody>
        </p:sp>
        <p:sp>
          <p:nvSpPr>
            <p:cNvPr id="89" name="rc89"/>
            <p:cNvSpPr/>
            <p:nvPr/>
          </p:nvSpPr>
          <p:spPr>
            <a:xfrm>
              <a:off x="6073260" y="2818837"/>
              <a:ext cx="203168" cy="144536"/>
            </a:xfrm>
            <a:prstGeom prst="rect">
              <a:avLst/>
            </a:prstGeom>
            <a:solidFill>
              <a:srgbClr val="0058AB">
                <a:alpha val="100000"/>
              </a:srgbClr>
            </a:solidFill>
          </p:spPr>
          <p:txBody>
            <a:bodyPr/>
            <a:lstStyle/>
            <a:p/>
          </p:txBody>
        </p:sp>
        <p:sp>
          <p:nvSpPr>
            <p:cNvPr id="90" name="rc90"/>
            <p:cNvSpPr/>
            <p:nvPr/>
          </p:nvSpPr>
          <p:spPr>
            <a:xfrm>
              <a:off x="6073260" y="2963373"/>
              <a:ext cx="203168" cy="0"/>
            </a:xfrm>
            <a:prstGeom prst="rect">
              <a:avLst/>
            </a:prstGeom>
            <a:solidFill>
              <a:srgbClr val="1CABE2">
                <a:alpha val="100000"/>
              </a:srgbClr>
            </a:solidFill>
          </p:spPr>
          <p:txBody>
            <a:bodyPr/>
            <a:lstStyle/>
            <a:p/>
          </p:txBody>
        </p:sp>
        <p:sp>
          <p:nvSpPr>
            <p:cNvPr id="91" name="rc91"/>
            <p:cNvSpPr/>
            <p:nvPr/>
          </p:nvSpPr>
          <p:spPr>
            <a:xfrm>
              <a:off x="6299002" y="3031262"/>
              <a:ext cx="203168" cy="1594273"/>
            </a:xfrm>
            <a:prstGeom prst="rect">
              <a:avLst/>
            </a:prstGeom>
            <a:solidFill>
              <a:srgbClr val="80BD41">
                <a:alpha val="100000"/>
              </a:srgbClr>
            </a:solidFill>
          </p:spPr>
          <p:txBody>
            <a:bodyPr/>
            <a:lstStyle/>
            <a:p/>
          </p:txBody>
        </p:sp>
        <p:sp>
          <p:nvSpPr>
            <p:cNvPr id="92" name="rc92"/>
            <p:cNvSpPr/>
            <p:nvPr/>
          </p:nvSpPr>
          <p:spPr>
            <a:xfrm>
              <a:off x="6299002" y="2892630"/>
              <a:ext cx="203168" cy="138631"/>
            </a:xfrm>
            <a:prstGeom prst="rect">
              <a:avLst/>
            </a:prstGeom>
            <a:solidFill>
              <a:srgbClr val="0058AB">
                <a:alpha val="100000"/>
              </a:srgbClr>
            </a:solidFill>
          </p:spPr>
          <p:txBody>
            <a:bodyPr/>
            <a:lstStyle/>
            <a:p/>
          </p:txBody>
        </p:sp>
        <p:sp>
          <p:nvSpPr>
            <p:cNvPr id="93" name="rc93"/>
            <p:cNvSpPr/>
            <p:nvPr/>
          </p:nvSpPr>
          <p:spPr>
            <a:xfrm>
              <a:off x="6299002" y="3031262"/>
              <a:ext cx="203168" cy="0"/>
            </a:xfrm>
            <a:prstGeom prst="rect">
              <a:avLst/>
            </a:prstGeom>
            <a:solidFill>
              <a:srgbClr val="1CABE2">
                <a:alpha val="100000"/>
              </a:srgbClr>
            </a:solidFill>
          </p:spPr>
          <p:txBody>
            <a:bodyPr/>
            <a:lstStyle/>
            <a:p/>
          </p:txBody>
        </p:sp>
        <p:sp>
          <p:nvSpPr>
            <p:cNvPr id="94" name="rc94"/>
            <p:cNvSpPr/>
            <p:nvPr/>
          </p:nvSpPr>
          <p:spPr>
            <a:xfrm>
              <a:off x="6524745" y="3021851"/>
              <a:ext cx="203168" cy="1603684"/>
            </a:xfrm>
            <a:prstGeom prst="rect">
              <a:avLst/>
            </a:prstGeom>
            <a:solidFill>
              <a:srgbClr val="80BD41">
                <a:alpha val="100000"/>
              </a:srgbClr>
            </a:solidFill>
          </p:spPr>
          <p:txBody>
            <a:bodyPr/>
            <a:lstStyle/>
            <a:p/>
          </p:txBody>
        </p:sp>
        <p:sp>
          <p:nvSpPr>
            <p:cNvPr id="95" name="rc95"/>
            <p:cNvSpPr/>
            <p:nvPr/>
          </p:nvSpPr>
          <p:spPr>
            <a:xfrm>
              <a:off x="6524745" y="2882400"/>
              <a:ext cx="203168" cy="139450"/>
            </a:xfrm>
            <a:prstGeom prst="rect">
              <a:avLst/>
            </a:prstGeom>
            <a:solidFill>
              <a:srgbClr val="0058AB">
                <a:alpha val="100000"/>
              </a:srgbClr>
            </a:solidFill>
          </p:spPr>
          <p:txBody>
            <a:bodyPr/>
            <a:lstStyle/>
            <a:p/>
          </p:txBody>
        </p:sp>
        <p:sp>
          <p:nvSpPr>
            <p:cNvPr id="96" name="rc96"/>
            <p:cNvSpPr/>
            <p:nvPr/>
          </p:nvSpPr>
          <p:spPr>
            <a:xfrm>
              <a:off x="6524745" y="3021851"/>
              <a:ext cx="203168" cy="0"/>
            </a:xfrm>
            <a:prstGeom prst="rect">
              <a:avLst/>
            </a:prstGeom>
            <a:solidFill>
              <a:srgbClr val="1CABE2">
                <a:alpha val="100000"/>
              </a:srgbClr>
            </a:solidFill>
          </p:spPr>
          <p:txBody>
            <a:bodyPr/>
            <a:lstStyle/>
            <a:p/>
          </p:txBody>
        </p:sp>
        <p:sp>
          <p:nvSpPr>
            <p:cNvPr id="97" name="rc97"/>
            <p:cNvSpPr/>
            <p:nvPr/>
          </p:nvSpPr>
          <p:spPr>
            <a:xfrm>
              <a:off x="6750487" y="3002009"/>
              <a:ext cx="203168" cy="1623526"/>
            </a:xfrm>
            <a:prstGeom prst="rect">
              <a:avLst/>
            </a:prstGeom>
            <a:solidFill>
              <a:srgbClr val="80BD41">
                <a:alpha val="100000"/>
              </a:srgbClr>
            </a:solidFill>
          </p:spPr>
          <p:txBody>
            <a:bodyPr/>
            <a:lstStyle/>
            <a:p/>
          </p:txBody>
        </p:sp>
        <p:sp>
          <p:nvSpPr>
            <p:cNvPr id="98" name="rc98"/>
            <p:cNvSpPr/>
            <p:nvPr/>
          </p:nvSpPr>
          <p:spPr>
            <a:xfrm>
              <a:off x="6750487" y="2860832"/>
              <a:ext cx="203168" cy="141176"/>
            </a:xfrm>
            <a:prstGeom prst="rect">
              <a:avLst/>
            </a:prstGeom>
            <a:solidFill>
              <a:srgbClr val="0058AB">
                <a:alpha val="100000"/>
              </a:srgbClr>
            </a:solidFill>
          </p:spPr>
          <p:txBody>
            <a:bodyPr/>
            <a:lstStyle/>
            <a:p/>
          </p:txBody>
        </p:sp>
        <p:sp>
          <p:nvSpPr>
            <p:cNvPr id="99" name="rc99"/>
            <p:cNvSpPr/>
            <p:nvPr/>
          </p:nvSpPr>
          <p:spPr>
            <a:xfrm>
              <a:off x="6750487" y="3002009"/>
              <a:ext cx="203168" cy="0"/>
            </a:xfrm>
            <a:prstGeom prst="rect">
              <a:avLst/>
            </a:prstGeom>
            <a:solidFill>
              <a:srgbClr val="1CABE2">
                <a:alpha val="100000"/>
              </a:srgbClr>
            </a:solidFill>
          </p:spPr>
          <p:txBody>
            <a:bodyPr/>
            <a:lstStyle/>
            <a:p/>
          </p:txBody>
        </p:sp>
        <p:sp>
          <p:nvSpPr>
            <p:cNvPr id="100" name="rc100"/>
            <p:cNvSpPr/>
            <p:nvPr/>
          </p:nvSpPr>
          <p:spPr>
            <a:xfrm>
              <a:off x="6976229" y="2860547"/>
              <a:ext cx="203168" cy="128917"/>
            </a:xfrm>
            <a:prstGeom prst="rect">
              <a:avLst/>
            </a:prstGeom>
            <a:solidFill>
              <a:srgbClr val="F26A21">
                <a:alpha val="100000"/>
              </a:srgbClr>
            </a:solidFill>
          </p:spPr>
          <p:txBody>
            <a:bodyPr/>
            <a:lstStyle/>
            <a:p/>
          </p:txBody>
        </p:sp>
        <p:sp>
          <p:nvSpPr>
            <p:cNvPr id="101" name="rc101"/>
            <p:cNvSpPr/>
            <p:nvPr/>
          </p:nvSpPr>
          <p:spPr>
            <a:xfrm>
              <a:off x="6976229" y="2989465"/>
              <a:ext cx="203168" cy="1636069"/>
            </a:xfrm>
            <a:prstGeom prst="rect">
              <a:avLst/>
            </a:prstGeom>
            <a:solidFill>
              <a:srgbClr val="FFC20E">
                <a:alpha val="100000"/>
              </a:srgbClr>
            </a:solidFill>
          </p:spPr>
          <p:txBody>
            <a:bodyPr/>
            <a:lstStyle/>
            <a:p/>
          </p:txBody>
        </p:sp>
        <p:sp>
          <p:nvSpPr>
            <p:cNvPr id="102" name="rc102"/>
            <p:cNvSpPr/>
            <p:nvPr/>
          </p:nvSpPr>
          <p:spPr>
            <a:xfrm>
              <a:off x="7201972" y="2859336"/>
              <a:ext cx="203168" cy="117723"/>
            </a:xfrm>
            <a:prstGeom prst="rect">
              <a:avLst/>
            </a:prstGeom>
            <a:solidFill>
              <a:srgbClr val="F26A21">
                <a:alpha val="100000"/>
              </a:srgbClr>
            </a:solidFill>
          </p:spPr>
          <p:txBody>
            <a:bodyPr/>
            <a:lstStyle/>
            <a:p/>
          </p:txBody>
        </p:sp>
        <p:sp>
          <p:nvSpPr>
            <p:cNvPr id="103" name="rc103"/>
            <p:cNvSpPr/>
            <p:nvPr/>
          </p:nvSpPr>
          <p:spPr>
            <a:xfrm>
              <a:off x="7201972" y="2977059"/>
              <a:ext cx="203168" cy="1648475"/>
            </a:xfrm>
            <a:prstGeom prst="rect">
              <a:avLst/>
            </a:prstGeom>
            <a:solidFill>
              <a:srgbClr val="FFC20E">
                <a:alpha val="100000"/>
              </a:srgbClr>
            </a:solidFill>
          </p:spPr>
          <p:txBody>
            <a:bodyPr/>
            <a:lstStyle/>
            <a:p/>
          </p:txBody>
        </p:sp>
        <p:sp>
          <p:nvSpPr>
            <p:cNvPr id="104" name="rc104"/>
            <p:cNvSpPr/>
            <p:nvPr/>
          </p:nvSpPr>
          <p:spPr>
            <a:xfrm>
              <a:off x="7427714" y="2859713"/>
              <a:ext cx="203168" cy="107501"/>
            </a:xfrm>
            <a:prstGeom prst="rect">
              <a:avLst/>
            </a:prstGeom>
            <a:solidFill>
              <a:srgbClr val="F26A21">
                <a:alpha val="100000"/>
              </a:srgbClr>
            </a:solidFill>
          </p:spPr>
          <p:txBody>
            <a:bodyPr/>
            <a:lstStyle/>
            <a:p/>
          </p:txBody>
        </p:sp>
        <p:sp>
          <p:nvSpPr>
            <p:cNvPr id="105" name="rc105"/>
            <p:cNvSpPr/>
            <p:nvPr/>
          </p:nvSpPr>
          <p:spPr>
            <a:xfrm>
              <a:off x="7427714" y="2967215"/>
              <a:ext cx="203168" cy="1658320"/>
            </a:xfrm>
            <a:prstGeom prst="rect">
              <a:avLst/>
            </a:prstGeom>
            <a:solidFill>
              <a:srgbClr val="FFC20E">
                <a:alpha val="100000"/>
              </a:srgbClr>
            </a:solidFill>
          </p:spPr>
          <p:txBody>
            <a:bodyPr/>
            <a:lstStyle/>
            <a:p/>
          </p:txBody>
        </p:sp>
        <p:sp>
          <p:nvSpPr>
            <p:cNvPr id="106" name="rc106"/>
            <p:cNvSpPr/>
            <p:nvPr/>
          </p:nvSpPr>
          <p:spPr>
            <a:xfrm>
              <a:off x="7653457" y="2852637"/>
              <a:ext cx="203168" cy="98166"/>
            </a:xfrm>
            <a:prstGeom prst="rect">
              <a:avLst/>
            </a:prstGeom>
            <a:solidFill>
              <a:srgbClr val="F26A21">
                <a:alpha val="100000"/>
              </a:srgbClr>
            </a:solidFill>
          </p:spPr>
          <p:txBody>
            <a:bodyPr/>
            <a:lstStyle/>
            <a:p/>
          </p:txBody>
        </p:sp>
        <p:sp>
          <p:nvSpPr>
            <p:cNvPr id="107" name="rc107"/>
            <p:cNvSpPr/>
            <p:nvPr/>
          </p:nvSpPr>
          <p:spPr>
            <a:xfrm>
              <a:off x="7653457" y="2950803"/>
              <a:ext cx="203168" cy="1674731"/>
            </a:xfrm>
            <a:prstGeom prst="rect">
              <a:avLst/>
            </a:prstGeom>
            <a:solidFill>
              <a:srgbClr val="FFC20E">
                <a:alpha val="100000"/>
              </a:srgbClr>
            </a:solidFill>
          </p:spPr>
          <p:txBody>
            <a:bodyPr/>
            <a:lstStyle/>
            <a:p/>
          </p:txBody>
        </p:sp>
        <p:sp>
          <p:nvSpPr>
            <p:cNvPr id="108" name="rc108"/>
            <p:cNvSpPr/>
            <p:nvPr/>
          </p:nvSpPr>
          <p:spPr>
            <a:xfrm>
              <a:off x="7879199" y="2850332"/>
              <a:ext cx="203168" cy="89642"/>
            </a:xfrm>
            <a:prstGeom prst="rect">
              <a:avLst/>
            </a:prstGeom>
            <a:solidFill>
              <a:srgbClr val="F26A21">
                <a:alpha val="100000"/>
              </a:srgbClr>
            </a:solidFill>
          </p:spPr>
          <p:txBody>
            <a:bodyPr/>
            <a:lstStyle/>
            <a:p/>
          </p:txBody>
        </p:sp>
        <p:sp>
          <p:nvSpPr>
            <p:cNvPr id="109" name="rc109"/>
            <p:cNvSpPr/>
            <p:nvPr/>
          </p:nvSpPr>
          <p:spPr>
            <a:xfrm>
              <a:off x="7879199" y="2939974"/>
              <a:ext cx="203168" cy="1685561"/>
            </a:xfrm>
            <a:prstGeom prst="rect">
              <a:avLst/>
            </a:prstGeom>
            <a:solidFill>
              <a:srgbClr val="FFC20E">
                <a:alpha val="100000"/>
              </a:srgbClr>
            </a:solidFill>
          </p:spPr>
          <p:txBody>
            <a:bodyPr/>
            <a:lstStyle/>
            <a:p/>
          </p:txBody>
        </p:sp>
        <p:sp>
          <p:nvSpPr>
            <p:cNvPr id="110" name="rc110"/>
            <p:cNvSpPr/>
            <p:nvPr/>
          </p:nvSpPr>
          <p:spPr>
            <a:xfrm>
              <a:off x="8104941" y="2845585"/>
              <a:ext cx="203168" cy="81858"/>
            </a:xfrm>
            <a:prstGeom prst="rect">
              <a:avLst/>
            </a:prstGeom>
            <a:solidFill>
              <a:srgbClr val="F26A21">
                <a:alpha val="100000"/>
              </a:srgbClr>
            </a:solidFill>
          </p:spPr>
          <p:txBody>
            <a:bodyPr/>
            <a:lstStyle/>
            <a:p/>
          </p:txBody>
        </p:sp>
        <p:sp>
          <p:nvSpPr>
            <p:cNvPr id="111" name="rc111"/>
            <p:cNvSpPr/>
            <p:nvPr/>
          </p:nvSpPr>
          <p:spPr>
            <a:xfrm>
              <a:off x="8104941" y="2927443"/>
              <a:ext cx="203168" cy="1698092"/>
            </a:xfrm>
            <a:prstGeom prst="rect">
              <a:avLst/>
            </a:prstGeom>
            <a:solidFill>
              <a:srgbClr val="FFC20E">
                <a:alpha val="100000"/>
              </a:srgbClr>
            </a:solidFill>
          </p:spPr>
          <p:txBody>
            <a:bodyPr/>
            <a:lstStyle/>
            <a:p/>
          </p:txBody>
        </p:sp>
        <p:sp>
          <p:nvSpPr>
            <p:cNvPr id="112" name="pl112"/>
            <p:cNvSpPr/>
            <p:nvPr/>
          </p:nvSpPr>
          <p:spPr>
            <a:xfrm>
              <a:off x="1434255" y="1227418"/>
              <a:ext cx="5417816" cy="274595"/>
            </a:xfrm>
            <a:custGeom>
              <a:avLst/>
              <a:pathLst>
                <a:path w="5417816" h="274595">
                  <a:moveTo>
                    <a:pt x="0" y="137297"/>
                  </a:moveTo>
                  <a:lnTo>
                    <a:pt x="225742" y="137297"/>
                  </a:lnTo>
                  <a:lnTo>
                    <a:pt x="451484" y="137297"/>
                  </a:lnTo>
                  <a:lnTo>
                    <a:pt x="677227" y="137297"/>
                  </a:lnTo>
                  <a:lnTo>
                    <a:pt x="902969" y="102973"/>
                  </a:lnTo>
                  <a:lnTo>
                    <a:pt x="1128711" y="102973"/>
                  </a:lnTo>
                  <a:lnTo>
                    <a:pt x="1354454" y="102973"/>
                  </a:lnTo>
                  <a:lnTo>
                    <a:pt x="1580196" y="102973"/>
                  </a:lnTo>
                  <a:lnTo>
                    <a:pt x="1805938" y="102973"/>
                  </a:lnTo>
                  <a:lnTo>
                    <a:pt x="2031681" y="102973"/>
                  </a:lnTo>
                  <a:lnTo>
                    <a:pt x="2257423" y="102973"/>
                  </a:lnTo>
                  <a:lnTo>
                    <a:pt x="2483165" y="102973"/>
                  </a:lnTo>
                  <a:lnTo>
                    <a:pt x="2708908" y="0"/>
                  </a:lnTo>
                  <a:lnTo>
                    <a:pt x="2934650" y="137297"/>
                  </a:lnTo>
                  <a:lnTo>
                    <a:pt x="3160393" y="274595"/>
                  </a:lnTo>
                  <a:lnTo>
                    <a:pt x="3386135" y="137297"/>
                  </a:lnTo>
                  <a:lnTo>
                    <a:pt x="3611877" y="274595"/>
                  </a:lnTo>
                  <a:lnTo>
                    <a:pt x="3837620" y="171622"/>
                  </a:lnTo>
                  <a:lnTo>
                    <a:pt x="4063362" y="171622"/>
                  </a:lnTo>
                  <a:lnTo>
                    <a:pt x="4289104" y="274595"/>
                  </a:lnTo>
                  <a:lnTo>
                    <a:pt x="4514847" y="240270"/>
                  </a:lnTo>
                  <a:lnTo>
                    <a:pt x="4740589" y="240270"/>
                  </a:lnTo>
                  <a:lnTo>
                    <a:pt x="4966331" y="240270"/>
                  </a:lnTo>
                  <a:lnTo>
                    <a:pt x="5192074" y="240270"/>
                  </a:lnTo>
                  <a:lnTo>
                    <a:pt x="5417816" y="240270"/>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1364716"/>
              <a:ext cx="5417816" cy="274595"/>
            </a:xfrm>
            <a:custGeom>
              <a:avLst/>
              <a:pathLst>
                <a:path w="5417816" h="274595">
                  <a:moveTo>
                    <a:pt x="0" y="205946"/>
                  </a:moveTo>
                  <a:lnTo>
                    <a:pt x="225742" y="205946"/>
                  </a:lnTo>
                  <a:lnTo>
                    <a:pt x="451484" y="240270"/>
                  </a:lnTo>
                  <a:lnTo>
                    <a:pt x="677227" y="137297"/>
                  </a:lnTo>
                  <a:lnTo>
                    <a:pt x="902969" y="137297"/>
                  </a:lnTo>
                  <a:lnTo>
                    <a:pt x="1128711" y="68648"/>
                  </a:lnTo>
                  <a:lnTo>
                    <a:pt x="1354454" y="0"/>
                  </a:lnTo>
                  <a:lnTo>
                    <a:pt x="1580196" y="34324"/>
                  </a:lnTo>
                  <a:lnTo>
                    <a:pt x="1805938" y="102973"/>
                  </a:lnTo>
                  <a:lnTo>
                    <a:pt x="2031681" y="137297"/>
                  </a:lnTo>
                  <a:lnTo>
                    <a:pt x="2257423" y="205946"/>
                  </a:lnTo>
                  <a:lnTo>
                    <a:pt x="2483165" y="274595"/>
                  </a:lnTo>
                  <a:lnTo>
                    <a:pt x="2708908" y="137297"/>
                  </a:lnTo>
                  <a:lnTo>
                    <a:pt x="2934650" y="137297"/>
                  </a:lnTo>
                  <a:lnTo>
                    <a:pt x="3160393" y="137297"/>
                  </a:lnTo>
                  <a:lnTo>
                    <a:pt x="3386135" y="137297"/>
                  </a:lnTo>
                  <a:lnTo>
                    <a:pt x="3611877" y="137297"/>
                  </a:lnTo>
                  <a:lnTo>
                    <a:pt x="3837620" y="137297"/>
                  </a:lnTo>
                  <a:lnTo>
                    <a:pt x="4063362" y="137297"/>
                  </a:lnTo>
                  <a:lnTo>
                    <a:pt x="4289104" y="137297"/>
                  </a:lnTo>
                  <a:lnTo>
                    <a:pt x="4514847" y="102973"/>
                  </a:lnTo>
                  <a:lnTo>
                    <a:pt x="4740589" y="102973"/>
                  </a:lnTo>
                  <a:lnTo>
                    <a:pt x="4966331" y="102973"/>
                  </a:lnTo>
                  <a:lnTo>
                    <a:pt x="5192074" y="102973"/>
                  </a:lnTo>
                  <a:lnTo>
                    <a:pt x="5417816" y="102973"/>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5" name="tx115"/>
            <p:cNvSpPr/>
            <p:nvPr/>
          </p:nvSpPr>
          <p:spPr>
            <a:xfrm>
              <a:off x="2494638"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6" name="tx116"/>
            <p:cNvSpPr/>
            <p:nvPr/>
          </p:nvSpPr>
          <p:spPr>
            <a:xfrm>
              <a:off x="3623350"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7" name="tx117"/>
            <p:cNvSpPr/>
            <p:nvPr/>
          </p:nvSpPr>
          <p:spPr>
            <a:xfrm>
              <a:off x="4752062"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8" name="tx118"/>
            <p:cNvSpPr/>
            <p:nvPr/>
          </p:nvSpPr>
          <p:spPr>
            <a:xfrm>
              <a:off x="5655031"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9" name="tx119"/>
            <p:cNvSpPr/>
            <p:nvPr/>
          </p:nvSpPr>
          <p:spPr>
            <a:xfrm>
              <a:off x="5880773"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0" name="tx120"/>
            <p:cNvSpPr/>
            <p:nvPr/>
          </p:nvSpPr>
          <p:spPr>
            <a:xfrm>
              <a:off x="6106516"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1" name="tx121"/>
            <p:cNvSpPr/>
            <p:nvPr/>
          </p:nvSpPr>
          <p:spPr>
            <a:xfrm>
              <a:off x="6332258"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2" name="tx122"/>
            <p:cNvSpPr/>
            <p:nvPr/>
          </p:nvSpPr>
          <p:spPr>
            <a:xfrm>
              <a:off x="6558000"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3" name="tx123"/>
            <p:cNvSpPr/>
            <p:nvPr/>
          </p:nvSpPr>
          <p:spPr>
            <a:xfrm>
              <a:off x="6783743"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4" name="tx124"/>
            <p:cNvSpPr/>
            <p:nvPr/>
          </p:nvSpPr>
          <p:spPr>
            <a:xfrm>
              <a:off x="1365926"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5" name="tx125"/>
            <p:cNvSpPr/>
            <p:nvPr/>
          </p:nvSpPr>
          <p:spPr>
            <a:xfrm>
              <a:off x="2494638"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6" name="tx126"/>
            <p:cNvSpPr/>
            <p:nvPr/>
          </p:nvSpPr>
          <p:spPr>
            <a:xfrm>
              <a:off x="3623350"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7" name="tx127"/>
            <p:cNvSpPr/>
            <p:nvPr/>
          </p:nvSpPr>
          <p:spPr>
            <a:xfrm>
              <a:off x="4752062"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8" name="tx128"/>
            <p:cNvSpPr/>
            <p:nvPr/>
          </p:nvSpPr>
          <p:spPr>
            <a:xfrm>
              <a:off x="5655031"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9" name="tx129"/>
            <p:cNvSpPr/>
            <p:nvPr/>
          </p:nvSpPr>
          <p:spPr>
            <a:xfrm>
              <a:off x="5880773"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0" name="tx130"/>
            <p:cNvSpPr/>
            <p:nvPr/>
          </p:nvSpPr>
          <p:spPr>
            <a:xfrm>
              <a:off x="6106516"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1" name="tx131"/>
            <p:cNvSpPr/>
            <p:nvPr/>
          </p:nvSpPr>
          <p:spPr>
            <a:xfrm>
              <a:off x="6332258"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2" name="tx132"/>
            <p:cNvSpPr/>
            <p:nvPr/>
          </p:nvSpPr>
          <p:spPr>
            <a:xfrm>
              <a:off x="6558000"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3" name="tx133"/>
            <p:cNvSpPr/>
            <p:nvPr/>
          </p:nvSpPr>
          <p:spPr>
            <a:xfrm>
              <a:off x="6783743"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4" name="tx134"/>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8726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6" name="tx136"/>
            <p:cNvSpPr/>
            <p:nvPr/>
          </p:nvSpPr>
          <p:spPr>
            <a:xfrm>
              <a:off x="508103" y="260643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37" name="tx137"/>
            <p:cNvSpPr/>
            <p:nvPr/>
          </p:nvSpPr>
          <p:spPr>
            <a:xfrm>
              <a:off x="508103" y="162559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15824" y="5504603"/>
              <a:ext cx="201455" cy="201456"/>
            </a:xfrm>
            <a:prstGeom prst="rect">
              <a:avLst/>
            </a:prstGeom>
            <a:solidFill>
              <a:srgbClr val="80BD41">
                <a:alpha val="100000"/>
              </a:srgbClr>
            </a:solidFill>
          </p:spPr>
          <p:txBody>
            <a:bodyPr/>
            <a:lstStyle/>
            <a:p/>
          </p:txBody>
        </p:sp>
        <p:sp>
          <p:nvSpPr>
            <p:cNvPr id="159" name="rc159"/>
            <p:cNvSpPr/>
            <p:nvPr/>
          </p:nvSpPr>
          <p:spPr>
            <a:xfrm>
              <a:off x="2617773" y="5504603"/>
              <a:ext cx="201456" cy="201456"/>
            </a:xfrm>
            <a:prstGeom prst="rect">
              <a:avLst/>
            </a:prstGeom>
            <a:solidFill>
              <a:srgbClr val="1CABE2">
                <a:alpha val="100000"/>
              </a:srgbClr>
            </a:solidFill>
          </p:spPr>
          <p:txBody>
            <a:bodyPr/>
            <a:lstStyle/>
            <a:p/>
          </p:txBody>
        </p:sp>
        <p:sp>
          <p:nvSpPr>
            <p:cNvPr id="160" name="rc160"/>
            <p:cNvSpPr/>
            <p:nvPr/>
          </p:nvSpPr>
          <p:spPr>
            <a:xfrm>
              <a:off x="3690596" y="5504603"/>
              <a:ext cx="201456" cy="201456"/>
            </a:xfrm>
            <a:prstGeom prst="rect">
              <a:avLst/>
            </a:prstGeom>
            <a:solidFill>
              <a:srgbClr val="0058AB">
                <a:alpha val="100000"/>
              </a:srgbClr>
            </a:solidFill>
          </p:spPr>
          <p:txBody>
            <a:bodyPr/>
            <a:lstStyle/>
            <a:p/>
          </p:txBody>
        </p:sp>
        <p:sp>
          <p:nvSpPr>
            <p:cNvPr id="161" name="rc161"/>
            <p:cNvSpPr/>
            <p:nvPr/>
          </p:nvSpPr>
          <p:spPr>
            <a:xfrm>
              <a:off x="4685930" y="5504603"/>
              <a:ext cx="201456" cy="201456"/>
            </a:xfrm>
            <a:prstGeom prst="rect">
              <a:avLst/>
            </a:prstGeom>
            <a:solidFill>
              <a:srgbClr val="FFC20E">
                <a:alpha val="100000"/>
              </a:srgbClr>
            </a:solidFill>
          </p:spPr>
          <p:txBody>
            <a:bodyPr/>
            <a:lstStyle/>
            <a:p/>
          </p:txBody>
        </p:sp>
        <p:sp>
          <p:nvSpPr>
            <p:cNvPr id="162" name="rc162"/>
            <p:cNvSpPr/>
            <p:nvPr/>
          </p:nvSpPr>
          <p:spPr>
            <a:xfrm>
              <a:off x="6590063" y="5504603"/>
              <a:ext cx="201456" cy="201456"/>
            </a:xfrm>
            <a:prstGeom prst="rect">
              <a:avLst/>
            </a:prstGeom>
            <a:solidFill>
              <a:srgbClr val="F26A21">
                <a:alpha val="100000"/>
              </a:srgbClr>
            </a:solidFill>
          </p:spPr>
          <p:txBody>
            <a:bodyPr/>
            <a:lstStyle/>
            <a:p/>
          </p:txBody>
        </p:sp>
        <p:sp>
          <p:nvSpPr>
            <p:cNvPr id="163" name="tx163"/>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983899" y="579074"/>
              <a:ext cx="42593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Canada</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Canada is projected to have a  small increase (&lt;10,000) in the number of surviving infants by 2030. Therefore, to achieve the IA2030 ZD target, slightly more (~0.75%) children need to be vaccinated with DTP1 each year.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9493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0327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01161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81995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79910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60744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41578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3034773"/>
              <a:ext cx="215906" cy="1955986"/>
            </a:xfrm>
            <a:prstGeom prst="rect">
              <a:avLst/>
            </a:prstGeom>
            <a:solidFill>
              <a:srgbClr val="0058AB">
                <a:alpha val="100000"/>
              </a:srgbClr>
            </a:solidFill>
          </p:spPr>
          <p:txBody>
            <a:bodyPr/>
            <a:lstStyle/>
            <a:p/>
          </p:txBody>
        </p:sp>
        <p:sp>
          <p:nvSpPr>
            <p:cNvPr id="40" name="rc40"/>
            <p:cNvSpPr/>
            <p:nvPr/>
          </p:nvSpPr>
          <p:spPr>
            <a:xfrm>
              <a:off x="1530867" y="3012608"/>
              <a:ext cx="215906" cy="1978151"/>
            </a:xfrm>
            <a:prstGeom prst="rect">
              <a:avLst/>
            </a:prstGeom>
            <a:solidFill>
              <a:srgbClr val="0058AB">
                <a:alpha val="100000"/>
              </a:srgbClr>
            </a:solidFill>
          </p:spPr>
          <p:txBody>
            <a:bodyPr/>
            <a:lstStyle/>
            <a:p/>
          </p:txBody>
        </p:sp>
        <p:sp>
          <p:nvSpPr>
            <p:cNvPr id="41" name="rc41"/>
            <p:cNvSpPr/>
            <p:nvPr/>
          </p:nvSpPr>
          <p:spPr>
            <a:xfrm>
              <a:off x="1770763" y="3034654"/>
              <a:ext cx="215906" cy="1956105"/>
            </a:xfrm>
            <a:prstGeom prst="rect">
              <a:avLst/>
            </a:prstGeom>
            <a:solidFill>
              <a:srgbClr val="0058AB">
                <a:alpha val="100000"/>
              </a:srgbClr>
            </a:solidFill>
          </p:spPr>
          <p:txBody>
            <a:bodyPr/>
            <a:lstStyle/>
            <a:p/>
          </p:txBody>
        </p:sp>
        <p:sp>
          <p:nvSpPr>
            <p:cNvPr id="42" name="rc42"/>
            <p:cNvSpPr/>
            <p:nvPr/>
          </p:nvSpPr>
          <p:spPr>
            <a:xfrm>
              <a:off x="2010660" y="3004982"/>
              <a:ext cx="215906" cy="1985777"/>
            </a:xfrm>
            <a:prstGeom prst="rect">
              <a:avLst/>
            </a:prstGeom>
            <a:solidFill>
              <a:srgbClr val="0058AB">
                <a:alpha val="100000"/>
              </a:srgbClr>
            </a:solidFill>
          </p:spPr>
          <p:txBody>
            <a:bodyPr/>
            <a:lstStyle/>
            <a:p/>
          </p:txBody>
        </p:sp>
        <p:sp>
          <p:nvSpPr>
            <p:cNvPr id="43" name="rc43"/>
            <p:cNvSpPr/>
            <p:nvPr/>
          </p:nvSpPr>
          <p:spPr>
            <a:xfrm>
              <a:off x="2250556" y="3390841"/>
              <a:ext cx="215906" cy="1599919"/>
            </a:xfrm>
            <a:prstGeom prst="rect">
              <a:avLst/>
            </a:prstGeom>
            <a:solidFill>
              <a:srgbClr val="0058AB">
                <a:alpha val="100000"/>
              </a:srgbClr>
            </a:solidFill>
          </p:spPr>
          <p:txBody>
            <a:bodyPr/>
            <a:lstStyle/>
            <a:p/>
          </p:txBody>
        </p:sp>
        <p:sp>
          <p:nvSpPr>
            <p:cNvPr id="44" name="rc44"/>
            <p:cNvSpPr/>
            <p:nvPr/>
          </p:nvSpPr>
          <p:spPr>
            <a:xfrm>
              <a:off x="2490453" y="3364386"/>
              <a:ext cx="215906" cy="1626373"/>
            </a:xfrm>
            <a:prstGeom prst="rect">
              <a:avLst/>
            </a:prstGeom>
            <a:solidFill>
              <a:srgbClr val="0058AB">
                <a:alpha val="100000"/>
              </a:srgbClr>
            </a:solidFill>
          </p:spPr>
          <p:txBody>
            <a:bodyPr/>
            <a:lstStyle/>
            <a:p/>
          </p:txBody>
        </p:sp>
        <p:sp>
          <p:nvSpPr>
            <p:cNvPr id="45" name="rc45"/>
            <p:cNvSpPr/>
            <p:nvPr/>
          </p:nvSpPr>
          <p:spPr>
            <a:xfrm>
              <a:off x="2730349" y="3307782"/>
              <a:ext cx="215906" cy="1682977"/>
            </a:xfrm>
            <a:prstGeom prst="rect">
              <a:avLst/>
            </a:prstGeom>
            <a:solidFill>
              <a:srgbClr val="0058AB">
                <a:alpha val="100000"/>
              </a:srgbClr>
            </a:solidFill>
          </p:spPr>
          <p:txBody>
            <a:bodyPr/>
            <a:lstStyle/>
            <a:p/>
          </p:txBody>
        </p:sp>
        <p:sp>
          <p:nvSpPr>
            <p:cNvPr id="46" name="rc46"/>
            <p:cNvSpPr/>
            <p:nvPr/>
          </p:nvSpPr>
          <p:spPr>
            <a:xfrm>
              <a:off x="2970245" y="3248080"/>
              <a:ext cx="215906" cy="1742679"/>
            </a:xfrm>
            <a:prstGeom prst="rect">
              <a:avLst/>
            </a:prstGeom>
            <a:solidFill>
              <a:srgbClr val="0058AB">
                <a:alpha val="100000"/>
              </a:srgbClr>
            </a:solidFill>
          </p:spPr>
          <p:txBody>
            <a:bodyPr/>
            <a:lstStyle/>
            <a:p/>
          </p:txBody>
        </p:sp>
        <p:sp>
          <p:nvSpPr>
            <p:cNvPr id="47" name="rc47"/>
            <p:cNvSpPr/>
            <p:nvPr/>
          </p:nvSpPr>
          <p:spPr>
            <a:xfrm>
              <a:off x="3210142" y="3200295"/>
              <a:ext cx="215906" cy="1790465"/>
            </a:xfrm>
            <a:prstGeom prst="rect">
              <a:avLst/>
            </a:prstGeom>
            <a:solidFill>
              <a:srgbClr val="0058AB">
                <a:alpha val="100000"/>
              </a:srgbClr>
            </a:solidFill>
          </p:spPr>
          <p:txBody>
            <a:bodyPr/>
            <a:lstStyle/>
            <a:p/>
          </p:txBody>
        </p:sp>
        <p:sp>
          <p:nvSpPr>
            <p:cNvPr id="48" name="rc48"/>
            <p:cNvSpPr/>
            <p:nvPr/>
          </p:nvSpPr>
          <p:spPr>
            <a:xfrm>
              <a:off x="3450038" y="3185995"/>
              <a:ext cx="215906" cy="1804764"/>
            </a:xfrm>
            <a:prstGeom prst="rect">
              <a:avLst/>
            </a:prstGeom>
            <a:solidFill>
              <a:srgbClr val="0058AB">
                <a:alpha val="100000"/>
              </a:srgbClr>
            </a:solidFill>
          </p:spPr>
          <p:txBody>
            <a:bodyPr/>
            <a:lstStyle/>
            <a:p/>
          </p:txBody>
        </p:sp>
        <p:sp>
          <p:nvSpPr>
            <p:cNvPr id="49" name="rc49"/>
            <p:cNvSpPr/>
            <p:nvPr/>
          </p:nvSpPr>
          <p:spPr>
            <a:xfrm>
              <a:off x="3689935" y="3197435"/>
              <a:ext cx="215906" cy="1793325"/>
            </a:xfrm>
            <a:prstGeom prst="rect">
              <a:avLst/>
            </a:prstGeom>
            <a:solidFill>
              <a:srgbClr val="0058AB">
                <a:alpha val="100000"/>
              </a:srgbClr>
            </a:solidFill>
          </p:spPr>
          <p:txBody>
            <a:bodyPr/>
            <a:lstStyle/>
            <a:p/>
          </p:txBody>
        </p:sp>
        <p:sp>
          <p:nvSpPr>
            <p:cNvPr id="50" name="rc50"/>
            <p:cNvSpPr/>
            <p:nvPr/>
          </p:nvSpPr>
          <p:spPr>
            <a:xfrm>
              <a:off x="3929831" y="3191953"/>
              <a:ext cx="215906" cy="1798806"/>
            </a:xfrm>
            <a:prstGeom prst="rect">
              <a:avLst/>
            </a:prstGeom>
            <a:solidFill>
              <a:srgbClr val="0058AB">
                <a:alpha val="100000"/>
              </a:srgbClr>
            </a:solidFill>
          </p:spPr>
          <p:txBody>
            <a:bodyPr/>
            <a:lstStyle/>
            <a:p/>
          </p:txBody>
        </p:sp>
        <p:sp>
          <p:nvSpPr>
            <p:cNvPr id="51" name="rc51"/>
            <p:cNvSpPr/>
            <p:nvPr/>
          </p:nvSpPr>
          <p:spPr>
            <a:xfrm>
              <a:off x="4169728" y="4536261"/>
              <a:ext cx="215906" cy="454498"/>
            </a:xfrm>
            <a:prstGeom prst="rect">
              <a:avLst/>
            </a:prstGeom>
            <a:solidFill>
              <a:srgbClr val="0058AB">
                <a:alpha val="100000"/>
              </a:srgbClr>
            </a:solidFill>
          </p:spPr>
          <p:txBody>
            <a:bodyPr/>
            <a:lstStyle/>
            <a:p/>
          </p:txBody>
        </p:sp>
        <p:sp>
          <p:nvSpPr>
            <p:cNvPr id="52" name="rc52"/>
            <p:cNvSpPr/>
            <p:nvPr/>
          </p:nvSpPr>
          <p:spPr>
            <a:xfrm>
              <a:off x="4409624" y="2720176"/>
              <a:ext cx="215906" cy="2270583"/>
            </a:xfrm>
            <a:prstGeom prst="rect">
              <a:avLst/>
            </a:prstGeom>
            <a:solidFill>
              <a:srgbClr val="0058AB">
                <a:alpha val="100000"/>
              </a:srgbClr>
            </a:solidFill>
          </p:spPr>
          <p:txBody>
            <a:bodyPr/>
            <a:lstStyle/>
            <a:p/>
          </p:txBody>
        </p:sp>
        <p:sp>
          <p:nvSpPr>
            <p:cNvPr id="53" name="rc53"/>
            <p:cNvSpPr/>
            <p:nvPr/>
          </p:nvSpPr>
          <p:spPr>
            <a:xfrm>
              <a:off x="4649521" y="866434"/>
              <a:ext cx="215906" cy="4124325"/>
            </a:xfrm>
            <a:prstGeom prst="rect">
              <a:avLst/>
            </a:prstGeom>
            <a:solidFill>
              <a:srgbClr val="0058AB">
                <a:alpha val="100000"/>
              </a:srgbClr>
            </a:solidFill>
          </p:spPr>
          <p:txBody>
            <a:bodyPr/>
            <a:lstStyle/>
            <a:p/>
          </p:txBody>
        </p:sp>
        <p:sp>
          <p:nvSpPr>
            <p:cNvPr id="54" name="rc54"/>
            <p:cNvSpPr/>
            <p:nvPr/>
          </p:nvSpPr>
          <p:spPr>
            <a:xfrm>
              <a:off x="4889417" y="2708259"/>
              <a:ext cx="215906" cy="2282500"/>
            </a:xfrm>
            <a:prstGeom prst="rect">
              <a:avLst/>
            </a:prstGeom>
            <a:solidFill>
              <a:srgbClr val="0058AB">
                <a:alpha val="100000"/>
              </a:srgbClr>
            </a:solidFill>
          </p:spPr>
          <p:txBody>
            <a:bodyPr/>
            <a:lstStyle/>
            <a:p/>
          </p:txBody>
        </p:sp>
        <p:sp>
          <p:nvSpPr>
            <p:cNvPr id="55" name="rc55"/>
            <p:cNvSpPr/>
            <p:nvPr/>
          </p:nvSpPr>
          <p:spPr>
            <a:xfrm>
              <a:off x="5129313" y="893008"/>
              <a:ext cx="215906" cy="4097751"/>
            </a:xfrm>
            <a:prstGeom prst="rect">
              <a:avLst/>
            </a:prstGeom>
            <a:solidFill>
              <a:srgbClr val="0058AB">
                <a:alpha val="100000"/>
              </a:srgbClr>
            </a:solidFill>
          </p:spPr>
          <p:txBody>
            <a:bodyPr/>
            <a:lstStyle/>
            <a:p/>
          </p:txBody>
        </p:sp>
        <p:sp>
          <p:nvSpPr>
            <p:cNvPr id="56" name="rc56"/>
            <p:cNvSpPr/>
            <p:nvPr/>
          </p:nvSpPr>
          <p:spPr>
            <a:xfrm>
              <a:off x="5369210" y="2299402"/>
              <a:ext cx="215906" cy="2691357"/>
            </a:xfrm>
            <a:prstGeom prst="rect">
              <a:avLst/>
            </a:prstGeom>
            <a:solidFill>
              <a:srgbClr val="0058AB">
                <a:alpha val="100000"/>
              </a:srgbClr>
            </a:solidFill>
          </p:spPr>
          <p:txBody>
            <a:bodyPr/>
            <a:lstStyle/>
            <a:p/>
          </p:txBody>
        </p:sp>
        <p:sp>
          <p:nvSpPr>
            <p:cNvPr id="57" name="rc57"/>
            <p:cNvSpPr/>
            <p:nvPr/>
          </p:nvSpPr>
          <p:spPr>
            <a:xfrm>
              <a:off x="5609106" y="2325737"/>
              <a:ext cx="215906" cy="2665022"/>
            </a:xfrm>
            <a:prstGeom prst="rect">
              <a:avLst/>
            </a:prstGeom>
            <a:solidFill>
              <a:srgbClr val="0058AB">
                <a:alpha val="100000"/>
              </a:srgbClr>
            </a:solidFill>
          </p:spPr>
          <p:txBody>
            <a:bodyPr/>
            <a:lstStyle/>
            <a:p/>
          </p:txBody>
        </p:sp>
        <p:sp>
          <p:nvSpPr>
            <p:cNvPr id="58" name="rc58"/>
            <p:cNvSpPr/>
            <p:nvPr/>
          </p:nvSpPr>
          <p:spPr>
            <a:xfrm>
              <a:off x="5849003" y="1012650"/>
              <a:ext cx="215906" cy="3978109"/>
            </a:xfrm>
            <a:prstGeom prst="rect">
              <a:avLst/>
            </a:prstGeom>
            <a:solidFill>
              <a:srgbClr val="0058AB">
                <a:alpha val="100000"/>
              </a:srgbClr>
            </a:solidFill>
          </p:spPr>
          <p:txBody>
            <a:bodyPr/>
            <a:lstStyle/>
            <a:p/>
          </p:txBody>
        </p:sp>
        <p:sp>
          <p:nvSpPr>
            <p:cNvPr id="59" name="rc59"/>
            <p:cNvSpPr/>
            <p:nvPr/>
          </p:nvSpPr>
          <p:spPr>
            <a:xfrm>
              <a:off x="6088899" y="1550564"/>
              <a:ext cx="215906" cy="3440195"/>
            </a:xfrm>
            <a:prstGeom prst="rect">
              <a:avLst/>
            </a:prstGeom>
            <a:solidFill>
              <a:srgbClr val="0058AB">
                <a:alpha val="100000"/>
              </a:srgbClr>
            </a:solidFill>
          </p:spPr>
          <p:txBody>
            <a:bodyPr/>
            <a:lstStyle/>
            <a:p/>
          </p:txBody>
        </p:sp>
        <p:sp>
          <p:nvSpPr>
            <p:cNvPr id="60" name="rc60"/>
            <p:cNvSpPr/>
            <p:nvPr/>
          </p:nvSpPr>
          <p:spPr>
            <a:xfrm>
              <a:off x="6328796" y="1478707"/>
              <a:ext cx="215906" cy="3512052"/>
            </a:xfrm>
            <a:prstGeom prst="rect">
              <a:avLst/>
            </a:prstGeom>
            <a:solidFill>
              <a:srgbClr val="0058AB">
                <a:alpha val="100000"/>
              </a:srgbClr>
            </a:solidFill>
          </p:spPr>
          <p:txBody>
            <a:bodyPr/>
            <a:lstStyle/>
            <a:p/>
          </p:txBody>
        </p:sp>
        <p:sp>
          <p:nvSpPr>
            <p:cNvPr id="61" name="rc61"/>
            <p:cNvSpPr/>
            <p:nvPr/>
          </p:nvSpPr>
          <p:spPr>
            <a:xfrm>
              <a:off x="6568692" y="1622183"/>
              <a:ext cx="215906" cy="3368576"/>
            </a:xfrm>
            <a:prstGeom prst="rect">
              <a:avLst/>
            </a:prstGeom>
            <a:solidFill>
              <a:srgbClr val="0058AB">
                <a:alpha val="100000"/>
              </a:srgbClr>
            </a:solidFill>
          </p:spPr>
          <p:txBody>
            <a:bodyPr/>
            <a:lstStyle/>
            <a:p/>
          </p:txBody>
        </p:sp>
        <p:sp>
          <p:nvSpPr>
            <p:cNvPr id="62" name="rc62"/>
            <p:cNvSpPr/>
            <p:nvPr/>
          </p:nvSpPr>
          <p:spPr>
            <a:xfrm>
              <a:off x="6808589" y="1602282"/>
              <a:ext cx="215906" cy="3388477"/>
            </a:xfrm>
            <a:prstGeom prst="rect">
              <a:avLst/>
            </a:prstGeom>
            <a:solidFill>
              <a:srgbClr val="0058AB">
                <a:alpha val="100000"/>
              </a:srgbClr>
            </a:solidFill>
          </p:spPr>
          <p:txBody>
            <a:bodyPr/>
            <a:lstStyle/>
            <a:p/>
          </p:txBody>
        </p:sp>
        <p:sp>
          <p:nvSpPr>
            <p:cNvPr id="63" name="rc63"/>
            <p:cNvSpPr/>
            <p:nvPr/>
          </p:nvSpPr>
          <p:spPr>
            <a:xfrm>
              <a:off x="7048485" y="1560336"/>
              <a:ext cx="215906" cy="3430423"/>
            </a:xfrm>
            <a:prstGeom prst="rect">
              <a:avLst/>
            </a:prstGeom>
            <a:solidFill>
              <a:srgbClr val="0058AB">
                <a:alpha val="100000"/>
              </a:srgbClr>
            </a:solidFill>
          </p:spPr>
          <p:txBody>
            <a:bodyPr/>
            <a:lstStyle/>
            <a:p/>
          </p:txBody>
        </p:sp>
        <p:sp>
          <p:nvSpPr>
            <p:cNvPr id="64" name="rc64"/>
            <p:cNvSpPr/>
            <p:nvPr/>
          </p:nvSpPr>
          <p:spPr>
            <a:xfrm>
              <a:off x="8487864" y="3001645"/>
              <a:ext cx="215906" cy="1989114"/>
            </a:xfrm>
            <a:prstGeom prst="rect">
              <a:avLst/>
            </a:prstGeom>
            <a:solidFill>
              <a:srgbClr val="69DBFF">
                <a:alpha val="100000"/>
              </a:srgbClr>
            </a:solidFill>
          </p:spPr>
          <p:txBody>
            <a:bodyPr/>
            <a:lstStyle/>
            <a:p/>
          </p:txBody>
        </p:sp>
        <p:sp>
          <p:nvSpPr>
            <p:cNvPr id="65" name="pl65"/>
            <p:cNvSpPr/>
            <p:nvPr/>
          </p:nvSpPr>
          <p:spPr>
            <a:xfrm>
              <a:off x="6196853" y="1012650"/>
              <a:ext cx="2398964" cy="1989054"/>
            </a:xfrm>
            <a:custGeom>
              <a:avLst/>
              <a:pathLst>
                <a:path w="2398964" h="1989054">
                  <a:moveTo>
                    <a:pt x="0" y="0"/>
                  </a:moveTo>
                  <a:lnTo>
                    <a:pt x="239896" y="198905"/>
                  </a:lnTo>
                  <a:lnTo>
                    <a:pt x="479792" y="397810"/>
                  </a:lnTo>
                  <a:lnTo>
                    <a:pt x="719689" y="596716"/>
                  </a:lnTo>
                  <a:lnTo>
                    <a:pt x="959585" y="795621"/>
                  </a:lnTo>
                  <a:lnTo>
                    <a:pt x="1199482" y="994527"/>
                  </a:lnTo>
                  <a:lnTo>
                    <a:pt x="1439378" y="1193432"/>
                  </a:lnTo>
                  <a:lnTo>
                    <a:pt x="1679275" y="1392338"/>
                  </a:lnTo>
                  <a:lnTo>
                    <a:pt x="1919171" y="1591243"/>
                  </a:lnTo>
                  <a:lnTo>
                    <a:pt x="2159067" y="1790149"/>
                  </a:lnTo>
                  <a:lnTo>
                    <a:pt x="2398964" y="1989054"/>
                  </a:lnTo>
                </a:path>
              </a:pathLst>
            </a:custGeom>
            <a:ln w="13550" cap="flat">
              <a:solidFill>
                <a:srgbClr val="000000">
                  <a:alpha val="100000"/>
                </a:srgbClr>
              </a:solidFill>
              <a:prstDash val="solid"/>
              <a:round/>
            </a:ln>
          </p:spPr>
          <p:txBody>
            <a:bodyPr/>
            <a:lstStyle/>
            <a:p/>
          </p:txBody>
        </p:sp>
        <p:sp>
          <p:nvSpPr>
            <p:cNvPr id="66" name="pt66"/>
            <p:cNvSpPr/>
            <p:nvPr/>
          </p:nvSpPr>
          <p:spPr>
            <a:xfrm>
              <a:off x="6172027" y="9878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11867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13856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15845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17834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19823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21812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23801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25790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27779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29768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4167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9" name="tx79"/>
            <p:cNvSpPr/>
            <p:nvPr/>
          </p:nvSpPr>
          <p:spPr>
            <a:xfrm>
              <a:off x="508103" y="255001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0" name="tx80"/>
            <p:cNvSpPr/>
            <p:nvPr/>
          </p:nvSpPr>
          <p:spPr>
            <a:xfrm>
              <a:off x="508103" y="135835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1" name="tx81"/>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61384" y="5881714"/>
              <a:ext cx="201456" cy="201456"/>
            </a:xfrm>
            <a:prstGeom prst="rect">
              <a:avLst/>
            </a:prstGeom>
            <a:solidFill>
              <a:srgbClr val="0058AB">
                <a:alpha val="100000"/>
              </a:srgbClr>
            </a:solidFill>
          </p:spPr>
          <p:txBody>
            <a:bodyPr/>
            <a:lstStyle/>
            <a:p/>
          </p:txBody>
        </p:sp>
        <p:sp>
          <p:nvSpPr>
            <p:cNvPr id="110" name="rc110"/>
            <p:cNvSpPr/>
            <p:nvPr/>
          </p:nvSpPr>
          <p:spPr>
            <a:xfrm>
              <a:off x="4563470" y="5881714"/>
              <a:ext cx="201456" cy="201456"/>
            </a:xfrm>
            <a:prstGeom prst="rect">
              <a:avLst/>
            </a:prstGeom>
            <a:solidFill>
              <a:srgbClr val="69DBFF">
                <a:alpha val="100000"/>
              </a:srgbClr>
            </a:solidFill>
          </p:spPr>
          <p:txBody>
            <a:bodyPr/>
            <a:lstStyle/>
            <a:p/>
          </p:txBody>
        </p:sp>
        <p:sp>
          <p:nvSpPr>
            <p:cNvPr id="111" name="tx111"/>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001215" y="398022"/>
              <a:ext cx="5992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Canada</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8%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09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475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442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408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992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958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925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693982"/>
              <a:ext cx="249522" cy="1408715"/>
            </a:xfrm>
            <a:prstGeom prst="rect">
              <a:avLst/>
            </a:prstGeom>
            <a:solidFill>
              <a:srgbClr val="80BD41">
                <a:alpha val="100000"/>
              </a:srgbClr>
            </a:solidFill>
          </p:spPr>
          <p:txBody>
            <a:bodyPr/>
            <a:lstStyle/>
            <a:p/>
          </p:txBody>
        </p:sp>
        <p:sp>
          <p:nvSpPr>
            <p:cNvPr id="24" name="rc24"/>
            <p:cNvSpPr/>
            <p:nvPr/>
          </p:nvSpPr>
          <p:spPr>
            <a:xfrm>
              <a:off x="1296273" y="2619858"/>
              <a:ext cx="249522" cy="74123"/>
            </a:xfrm>
            <a:prstGeom prst="rect">
              <a:avLst/>
            </a:prstGeom>
            <a:solidFill>
              <a:srgbClr val="1CABE2">
                <a:alpha val="100000"/>
              </a:srgbClr>
            </a:solidFill>
          </p:spPr>
          <p:txBody>
            <a:bodyPr/>
            <a:lstStyle/>
            <a:p/>
          </p:txBody>
        </p:sp>
        <p:sp>
          <p:nvSpPr>
            <p:cNvPr id="25" name="rc25"/>
            <p:cNvSpPr/>
            <p:nvPr/>
          </p:nvSpPr>
          <p:spPr>
            <a:xfrm>
              <a:off x="1573521" y="2678037"/>
              <a:ext cx="249522" cy="1424659"/>
            </a:xfrm>
            <a:prstGeom prst="rect">
              <a:avLst/>
            </a:prstGeom>
            <a:solidFill>
              <a:srgbClr val="80BD41">
                <a:alpha val="100000"/>
              </a:srgbClr>
            </a:solidFill>
          </p:spPr>
          <p:txBody>
            <a:bodyPr/>
            <a:lstStyle/>
            <a:p/>
          </p:txBody>
        </p:sp>
        <p:sp>
          <p:nvSpPr>
            <p:cNvPr id="26" name="rc26"/>
            <p:cNvSpPr/>
            <p:nvPr/>
          </p:nvSpPr>
          <p:spPr>
            <a:xfrm>
              <a:off x="1573521" y="2603055"/>
              <a:ext cx="249522" cy="74982"/>
            </a:xfrm>
            <a:prstGeom prst="rect">
              <a:avLst/>
            </a:prstGeom>
            <a:solidFill>
              <a:srgbClr val="1CABE2">
                <a:alpha val="100000"/>
              </a:srgbClr>
            </a:solidFill>
          </p:spPr>
          <p:txBody>
            <a:bodyPr/>
            <a:lstStyle/>
            <a:p/>
          </p:txBody>
        </p:sp>
        <p:sp>
          <p:nvSpPr>
            <p:cNvPr id="27" name="rc27"/>
            <p:cNvSpPr/>
            <p:nvPr/>
          </p:nvSpPr>
          <p:spPr>
            <a:xfrm>
              <a:off x="1850769" y="2693937"/>
              <a:ext cx="249522" cy="1408760"/>
            </a:xfrm>
            <a:prstGeom prst="rect">
              <a:avLst/>
            </a:prstGeom>
            <a:solidFill>
              <a:srgbClr val="80BD41">
                <a:alpha val="100000"/>
              </a:srgbClr>
            </a:solidFill>
          </p:spPr>
          <p:txBody>
            <a:bodyPr/>
            <a:lstStyle/>
            <a:p/>
          </p:txBody>
        </p:sp>
        <p:sp>
          <p:nvSpPr>
            <p:cNvPr id="28" name="rc28"/>
            <p:cNvSpPr/>
            <p:nvPr/>
          </p:nvSpPr>
          <p:spPr>
            <a:xfrm>
              <a:off x="1850769" y="2619813"/>
              <a:ext cx="249522" cy="74123"/>
            </a:xfrm>
            <a:prstGeom prst="rect">
              <a:avLst/>
            </a:prstGeom>
            <a:solidFill>
              <a:srgbClr val="1CABE2">
                <a:alpha val="100000"/>
              </a:srgbClr>
            </a:solidFill>
          </p:spPr>
          <p:txBody>
            <a:bodyPr/>
            <a:lstStyle/>
            <a:p/>
          </p:txBody>
        </p:sp>
        <p:sp>
          <p:nvSpPr>
            <p:cNvPr id="29" name="rc29"/>
            <p:cNvSpPr/>
            <p:nvPr/>
          </p:nvSpPr>
          <p:spPr>
            <a:xfrm>
              <a:off x="2128016" y="2672571"/>
              <a:ext cx="249522" cy="1430125"/>
            </a:xfrm>
            <a:prstGeom prst="rect">
              <a:avLst/>
            </a:prstGeom>
            <a:solidFill>
              <a:srgbClr val="80BD41">
                <a:alpha val="100000"/>
              </a:srgbClr>
            </a:solidFill>
          </p:spPr>
          <p:txBody>
            <a:bodyPr/>
            <a:lstStyle/>
            <a:p/>
          </p:txBody>
        </p:sp>
        <p:sp>
          <p:nvSpPr>
            <p:cNvPr id="30" name="rc30"/>
            <p:cNvSpPr/>
            <p:nvPr/>
          </p:nvSpPr>
          <p:spPr>
            <a:xfrm>
              <a:off x="2128016" y="2597318"/>
              <a:ext cx="249522" cy="75253"/>
            </a:xfrm>
            <a:prstGeom prst="rect">
              <a:avLst/>
            </a:prstGeom>
            <a:solidFill>
              <a:srgbClr val="1CABE2">
                <a:alpha val="100000"/>
              </a:srgbClr>
            </a:solidFill>
          </p:spPr>
          <p:txBody>
            <a:bodyPr/>
            <a:lstStyle/>
            <a:p/>
          </p:txBody>
        </p:sp>
        <p:sp>
          <p:nvSpPr>
            <p:cNvPr id="31" name="rc31"/>
            <p:cNvSpPr/>
            <p:nvPr/>
          </p:nvSpPr>
          <p:spPr>
            <a:xfrm>
              <a:off x="2405264" y="2647231"/>
              <a:ext cx="249522" cy="1455465"/>
            </a:xfrm>
            <a:prstGeom prst="rect">
              <a:avLst/>
            </a:prstGeom>
            <a:solidFill>
              <a:srgbClr val="80BD41">
                <a:alpha val="100000"/>
              </a:srgbClr>
            </a:solidFill>
          </p:spPr>
          <p:txBody>
            <a:bodyPr/>
            <a:lstStyle/>
            <a:p/>
          </p:txBody>
        </p:sp>
        <p:sp>
          <p:nvSpPr>
            <p:cNvPr id="32" name="rc32"/>
            <p:cNvSpPr/>
            <p:nvPr/>
          </p:nvSpPr>
          <p:spPr>
            <a:xfrm>
              <a:off x="2405264" y="2586568"/>
              <a:ext cx="249522" cy="60663"/>
            </a:xfrm>
            <a:prstGeom prst="rect">
              <a:avLst/>
            </a:prstGeom>
            <a:solidFill>
              <a:srgbClr val="1CABE2">
                <a:alpha val="100000"/>
              </a:srgbClr>
            </a:solidFill>
          </p:spPr>
          <p:txBody>
            <a:bodyPr/>
            <a:lstStyle/>
            <a:p/>
          </p:txBody>
        </p:sp>
        <p:sp>
          <p:nvSpPr>
            <p:cNvPr id="33" name="rc33"/>
            <p:cNvSpPr/>
            <p:nvPr/>
          </p:nvSpPr>
          <p:spPr>
            <a:xfrm>
              <a:off x="2682512" y="2623110"/>
              <a:ext cx="249522" cy="1479586"/>
            </a:xfrm>
            <a:prstGeom prst="rect">
              <a:avLst/>
            </a:prstGeom>
            <a:solidFill>
              <a:srgbClr val="80BD41">
                <a:alpha val="100000"/>
              </a:srgbClr>
            </a:solidFill>
          </p:spPr>
          <p:txBody>
            <a:bodyPr/>
            <a:lstStyle/>
            <a:p/>
          </p:txBody>
        </p:sp>
        <p:sp>
          <p:nvSpPr>
            <p:cNvPr id="34" name="rc34"/>
            <p:cNvSpPr/>
            <p:nvPr/>
          </p:nvSpPr>
          <p:spPr>
            <a:xfrm>
              <a:off x="2682512" y="2561453"/>
              <a:ext cx="249522" cy="61656"/>
            </a:xfrm>
            <a:prstGeom prst="rect">
              <a:avLst/>
            </a:prstGeom>
            <a:solidFill>
              <a:srgbClr val="1CABE2">
                <a:alpha val="100000"/>
              </a:srgbClr>
            </a:solidFill>
          </p:spPr>
          <p:txBody>
            <a:bodyPr/>
            <a:lstStyle/>
            <a:p/>
          </p:txBody>
        </p:sp>
        <p:sp>
          <p:nvSpPr>
            <p:cNvPr id="35" name="rc35"/>
            <p:cNvSpPr/>
            <p:nvPr/>
          </p:nvSpPr>
          <p:spPr>
            <a:xfrm>
              <a:off x="2959759" y="2571616"/>
              <a:ext cx="249522" cy="1531080"/>
            </a:xfrm>
            <a:prstGeom prst="rect">
              <a:avLst/>
            </a:prstGeom>
            <a:solidFill>
              <a:srgbClr val="80BD41">
                <a:alpha val="100000"/>
              </a:srgbClr>
            </a:solidFill>
          </p:spPr>
          <p:txBody>
            <a:bodyPr/>
            <a:lstStyle/>
            <a:p/>
          </p:txBody>
        </p:sp>
        <p:sp>
          <p:nvSpPr>
            <p:cNvPr id="36" name="rc36"/>
            <p:cNvSpPr/>
            <p:nvPr/>
          </p:nvSpPr>
          <p:spPr>
            <a:xfrm>
              <a:off x="2959759" y="2507836"/>
              <a:ext cx="249522" cy="63779"/>
            </a:xfrm>
            <a:prstGeom prst="rect">
              <a:avLst/>
            </a:prstGeom>
            <a:solidFill>
              <a:srgbClr val="1CABE2">
                <a:alpha val="100000"/>
              </a:srgbClr>
            </a:solidFill>
          </p:spPr>
          <p:txBody>
            <a:bodyPr/>
            <a:lstStyle/>
            <a:p/>
          </p:txBody>
        </p:sp>
        <p:sp>
          <p:nvSpPr>
            <p:cNvPr id="37" name="rc37"/>
            <p:cNvSpPr/>
            <p:nvPr/>
          </p:nvSpPr>
          <p:spPr>
            <a:xfrm>
              <a:off x="3237007" y="2517277"/>
              <a:ext cx="249522" cy="1585419"/>
            </a:xfrm>
            <a:prstGeom prst="rect">
              <a:avLst/>
            </a:prstGeom>
            <a:solidFill>
              <a:srgbClr val="80BD41">
                <a:alpha val="100000"/>
              </a:srgbClr>
            </a:solidFill>
          </p:spPr>
          <p:txBody>
            <a:bodyPr/>
            <a:lstStyle/>
            <a:p/>
          </p:txBody>
        </p:sp>
        <p:sp>
          <p:nvSpPr>
            <p:cNvPr id="38" name="rc38"/>
            <p:cNvSpPr/>
            <p:nvPr/>
          </p:nvSpPr>
          <p:spPr>
            <a:xfrm>
              <a:off x="3237007" y="2451239"/>
              <a:ext cx="249522" cy="66038"/>
            </a:xfrm>
            <a:prstGeom prst="rect">
              <a:avLst/>
            </a:prstGeom>
            <a:solidFill>
              <a:srgbClr val="1CABE2">
                <a:alpha val="100000"/>
              </a:srgbClr>
            </a:solidFill>
          </p:spPr>
          <p:txBody>
            <a:bodyPr/>
            <a:lstStyle/>
            <a:p/>
          </p:txBody>
        </p:sp>
        <p:sp>
          <p:nvSpPr>
            <p:cNvPr id="39" name="rc39"/>
            <p:cNvSpPr/>
            <p:nvPr/>
          </p:nvSpPr>
          <p:spPr>
            <a:xfrm>
              <a:off x="3514255" y="2473869"/>
              <a:ext cx="249522" cy="1628828"/>
            </a:xfrm>
            <a:prstGeom prst="rect">
              <a:avLst/>
            </a:prstGeom>
            <a:solidFill>
              <a:srgbClr val="80BD41">
                <a:alpha val="100000"/>
              </a:srgbClr>
            </a:solidFill>
          </p:spPr>
          <p:txBody>
            <a:bodyPr/>
            <a:lstStyle/>
            <a:p/>
          </p:txBody>
        </p:sp>
        <p:sp>
          <p:nvSpPr>
            <p:cNvPr id="40" name="rc40"/>
            <p:cNvSpPr/>
            <p:nvPr/>
          </p:nvSpPr>
          <p:spPr>
            <a:xfrm>
              <a:off x="3514255" y="2405978"/>
              <a:ext cx="249522" cy="67890"/>
            </a:xfrm>
            <a:prstGeom prst="rect">
              <a:avLst/>
            </a:prstGeom>
            <a:solidFill>
              <a:srgbClr val="1CABE2">
                <a:alpha val="100000"/>
              </a:srgbClr>
            </a:solidFill>
          </p:spPr>
          <p:txBody>
            <a:bodyPr/>
            <a:lstStyle/>
            <a:p/>
          </p:txBody>
        </p:sp>
        <p:sp>
          <p:nvSpPr>
            <p:cNvPr id="41" name="rc41"/>
            <p:cNvSpPr/>
            <p:nvPr/>
          </p:nvSpPr>
          <p:spPr>
            <a:xfrm>
              <a:off x="3791502" y="2460815"/>
              <a:ext cx="249522" cy="1641882"/>
            </a:xfrm>
            <a:prstGeom prst="rect">
              <a:avLst/>
            </a:prstGeom>
            <a:solidFill>
              <a:srgbClr val="80BD41">
                <a:alpha val="100000"/>
              </a:srgbClr>
            </a:solidFill>
          </p:spPr>
          <p:txBody>
            <a:bodyPr/>
            <a:lstStyle/>
            <a:p/>
          </p:txBody>
        </p:sp>
        <p:sp>
          <p:nvSpPr>
            <p:cNvPr id="42" name="rc42"/>
            <p:cNvSpPr/>
            <p:nvPr/>
          </p:nvSpPr>
          <p:spPr>
            <a:xfrm>
              <a:off x="3791502" y="2392427"/>
              <a:ext cx="249522" cy="68387"/>
            </a:xfrm>
            <a:prstGeom prst="rect">
              <a:avLst/>
            </a:prstGeom>
            <a:solidFill>
              <a:srgbClr val="1CABE2">
                <a:alpha val="100000"/>
              </a:srgbClr>
            </a:solidFill>
          </p:spPr>
          <p:txBody>
            <a:bodyPr/>
            <a:lstStyle/>
            <a:p/>
          </p:txBody>
        </p:sp>
        <p:sp>
          <p:nvSpPr>
            <p:cNvPr id="43" name="rc43"/>
            <p:cNvSpPr/>
            <p:nvPr/>
          </p:nvSpPr>
          <p:spPr>
            <a:xfrm>
              <a:off x="4068750" y="2471294"/>
              <a:ext cx="249522" cy="1631402"/>
            </a:xfrm>
            <a:prstGeom prst="rect">
              <a:avLst/>
            </a:prstGeom>
            <a:solidFill>
              <a:srgbClr val="80BD41">
                <a:alpha val="100000"/>
              </a:srgbClr>
            </a:solidFill>
          </p:spPr>
          <p:txBody>
            <a:bodyPr/>
            <a:lstStyle/>
            <a:p/>
          </p:txBody>
        </p:sp>
        <p:sp>
          <p:nvSpPr>
            <p:cNvPr id="44" name="rc44"/>
            <p:cNvSpPr/>
            <p:nvPr/>
          </p:nvSpPr>
          <p:spPr>
            <a:xfrm>
              <a:off x="4068750" y="2403313"/>
              <a:ext cx="249522" cy="67980"/>
            </a:xfrm>
            <a:prstGeom prst="rect">
              <a:avLst/>
            </a:prstGeom>
            <a:solidFill>
              <a:srgbClr val="1CABE2">
                <a:alpha val="100000"/>
              </a:srgbClr>
            </a:solidFill>
          </p:spPr>
          <p:txBody>
            <a:bodyPr/>
            <a:lstStyle/>
            <a:p/>
          </p:txBody>
        </p:sp>
        <p:sp>
          <p:nvSpPr>
            <p:cNvPr id="45" name="rc45"/>
            <p:cNvSpPr/>
            <p:nvPr/>
          </p:nvSpPr>
          <p:spPr>
            <a:xfrm>
              <a:off x="4345998" y="2466235"/>
              <a:ext cx="249522" cy="1636461"/>
            </a:xfrm>
            <a:prstGeom prst="rect">
              <a:avLst/>
            </a:prstGeom>
            <a:solidFill>
              <a:srgbClr val="80BD41">
                <a:alpha val="100000"/>
              </a:srgbClr>
            </a:solidFill>
          </p:spPr>
          <p:txBody>
            <a:bodyPr/>
            <a:lstStyle/>
            <a:p/>
          </p:txBody>
        </p:sp>
        <p:sp>
          <p:nvSpPr>
            <p:cNvPr id="46" name="rc46"/>
            <p:cNvSpPr/>
            <p:nvPr/>
          </p:nvSpPr>
          <p:spPr>
            <a:xfrm>
              <a:off x="4345998" y="2398028"/>
              <a:ext cx="249522" cy="68206"/>
            </a:xfrm>
            <a:prstGeom prst="rect">
              <a:avLst/>
            </a:prstGeom>
            <a:solidFill>
              <a:srgbClr val="1CABE2">
                <a:alpha val="100000"/>
              </a:srgbClr>
            </a:solidFill>
          </p:spPr>
          <p:txBody>
            <a:bodyPr/>
            <a:lstStyle/>
            <a:p/>
          </p:txBody>
        </p:sp>
        <p:sp>
          <p:nvSpPr>
            <p:cNvPr id="47" name="rc47"/>
            <p:cNvSpPr/>
            <p:nvPr/>
          </p:nvSpPr>
          <p:spPr>
            <a:xfrm>
              <a:off x="4623245" y="2396989"/>
              <a:ext cx="249522" cy="1705707"/>
            </a:xfrm>
            <a:prstGeom prst="rect">
              <a:avLst/>
            </a:prstGeom>
            <a:solidFill>
              <a:srgbClr val="80BD41">
                <a:alpha val="100000"/>
              </a:srgbClr>
            </a:solidFill>
          </p:spPr>
          <p:txBody>
            <a:bodyPr/>
            <a:lstStyle/>
            <a:p/>
          </p:txBody>
        </p:sp>
        <p:sp>
          <p:nvSpPr>
            <p:cNvPr id="48" name="rc48"/>
            <p:cNvSpPr/>
            <p:nvPr/>
          </p:nvSpPr>
          <p:spPr>
            <a:xfrm>
              <a:off x="4623245" y="2379780"/>
              <a:ext cx="249522" cy="17209"/>
            </a:xfrm>
            <a:prstGeom prst="rect">
              <a:avLst/>
            </a:prstGeom>
            <a:solidFill>
              <a:srgbClr val="1CABE2">
                <a:alpha val="100000"/>
              </a:srgbClr>
            </a:solidFill>
          </p:spPr>
          <p:txBody>
            <a:bodyPr/>
            <a:lstStyle/>
            <a:p/>
          </p:txBody>
        </p:sp>
        <p:sp>
          <p:nvSpPr>
            <p:cNvPr id="49" name="rc49"/>
            <p:cNvSpPr/>
            <p:nvPr/>
          </p:nvSpPr>
          <p:spPr>
            <a:xfrm>
              <a:off x="4900493" y="2467455"/>
              <a:ext cx="249522" cy="1635242"/>
            </a:xfrm>
            <a:prstGeom prst="rect">
              <a:avLst/>
            </a:prstGeom>
            <a:solidFill>
              <a:srgbClr val="80BD41">
                <a:alpha val="100000"/>
              </a:srgbClr>
            </a:solidFill>
          </p:spPr>
          <p:txBody>
            <a:bodyPr/>
            <a:lstStyle/>
            <a:p/>
          </p:txBody>
        </p:sp>
        <p:sp>
          <p:nvSpPr>
            <p:cNvPr id="50" name="rc50"/>
            <p:cNvSpPr/>
            <p:nvPr/>
          </p:nvSpPr>
          <p:spPr>
            <a:xfrm>
              <a:off x="4900493" y="2381406"/>
              <a:ext cx="249522" cy="86048"/>
            </a:xfrm>
            <a:prstGeom prst="rect">
              <a:avLst/>
            </a:prstGeom>
            <a:solidFill>
              <a:srgbClr val="1CABE2">
                <a:alpha val="100000"/>
              </a:srgbClr>
            </a:solidFill>
          </p:spPr>
          <p:txBody>
            <a:bodyPr/>
            <a:lstStyle/>
            <a:p/>
          </p:txBody>
        </p:sp>
        <p:sp>
          <p:nvSpPr>
            <p:cNvPr id="51" name="rc51"/>
            <p:cNvSpPr/>
            <p:nvPr/>
          </p:nvSpPr>
          <p:spPr>
            <a:xfrm>
              <a:off x="5177741" y="2521975"/>
              <a:ext cx="249522" cy="1580722"/>
            </a:xfrm>
            <a:prstGeom prst="rect">
              <a:avLst/>
            </a:prstGeom>
            <a:solidFill>
              <a:srgbClr val="80BD41">
                <a:alpha val="100000"/>
              </a:srgbClr>
            </a:solidFill>
          </p:spPr>
          <p:txBody>
            <a:bodyPr/>
            <a:lstStyle/>
            <a:p/>
          </p:txBody>
        </p:sp>
        <p:sp>
          <p:nvSpPr>
            <p:cNvPr id="52" name="rc52"/>
            <p:cNvSpPr/>
            <p:nvPr/>
          </p:nvSpPr>
          <p:spPr>
            <a:xfrm>
              <a:off x="5177741" y="2365641"/>
              <a:ext cx="249522" cy="156333"/>
            </a:xfrm>
            <a:prstGeom prst="rect">
              <a:avLst/>
            </a:prstGeom>
            <a:solidFill>
              <a:srgbClr val="1CABE2">
                <a:alpha val="100000"/>
              </a:srgbClr>
            </a:solidFill>
          </p:spPr>
          <p:txBody>
            <a:bodyPr/>
            <a:lstStyle/>
            <a:p/>
          </p:txBody>
        </p:sp>
        <p:sp>
          <p:nvSpPr>
            <p:cNvPr id="53" name="rc53"/>
            <p:cNvSpPr/>
            <p:nvPr/>
          </p:nvSpPr>
          <p:spPr>
            <a:xfrm>
              <a:off x="5454988" y="2458872"/>
              <a:ext cx="249522" cy="1643824"/>
            </a:xfrm>
            <a:prstGeom prst="rect">
              <a:avLst/>
            </a:prstGeom>
            <a:solidFill>
              <a:srgbClr val="80BD41">
                <a:alpha val="100000"/>
              </a:srgbClr>
            </a:solidFill>
          </p:spPr>
          <p:txBody>
            <a:bodyPr/>
            <a:lstStyle/>
            <a:p/>
          </p:txBody>
        </p:sp>
        <p:sp>
          <p:nvSpPr>
            <p:cNvPr id="54" name="rc54"/>
            <p:cNvSpPr/>
            <p:nvPr/>
          </p:nvSpPr>
          <p:spPr>
            <a:xfrm>
              <a:off x="5454988" y="2372372"/>
              <a:ext cx="249522" cy="86500"/>
            </a:xfrm>
            <a:prstGeom prst="rect">
              <a:avLst/>
            </a:prstGeom>
            <a:solidFill>
              <a:srgbClr val="1CABE2">
                <a:alpha val="100000"/>
              </a:srgbClr>
            </a:solidFill>
          </p:spPr>
          <p:txBody>
            <a:bodyPr/>
            <a:lstStyle/>
            <a:p/>
          </p:txBody>
        </p:sp>
        <p:sp>
          <p:nvSpPr>
            <p:cNvPr id="55" name="rc55"/>
            <p:cNvSpPr/>
            <p:nvPr/>
          </p:nvSpPr>
          <p:spPr>
            <a:xfrm>
              <a:off x="5732236" y="2532183"/>
              <a:ext cx="249522" cy="1570513"/>
            </a:xfrm>
            <a:prstGeom prst="rect">
              <a:avLst/>
            </a:prstGeom>
            <a:solidFill>
              <a:srgbClr val="80BD41">
                <a:alpha val="100000"/>
              </a:srgbClr>
            </a:solidFill>
          </p:spPr>
          <p:txBody>
            <a:bodyPr/>
            <a:lstStyle/>
            <a:p/>
          </p:txBody>
        </p:sp>
        <p:sp>
          <p:nvSpPr>
            <p:cNvPr id="56" name="rc56"/>
            <p:cNvSpPr/>
            <p:nvPr/>
          </p:nvSpPr>
          <p:spPr>
            <a:xfrm>
              <a:off x="5732236" y="2376844"/>
              <a:ext cx="249522" cy="155339"/>
            </a:xfrm>
            <a:prstGeom prst="rect">
              <a:avLst/>
            </a:prstGeom>
            <a:solidFill>
              <a:srgbClr val="1CABE2">
                <a:alpha val="100000"/>
              </a:srgbClr>
            </a:solidFill>
          </p:spPr>
          <p:txBody>
            <a:bodyPr/>
            <a:lstStyle/>
            <a:p/>
          </p:txBody>
        </p:sp>
        <p:sp>
          <p:nvSpPr>
            <p:cNvPr id="57" name="rc57"/>
            <p:cNvSpPr/>
            <p:nvPr/>
          </p:nvSpPr>
          <p:spPr>
            <a:xfrm>
              <a:off x="6009484" y="2504449"/>
              <a:ext cx="249522" cy="1598248"/>
            </a:xfrm>
            <a:prstGeom prst="rect">
              <a:avLst/>
            </a:prstGeom>
            <a:solidFill>
              <a:srgbClr val="80BD41">
                <a:alpha val="100000"/>
              </a:srgbClr>
            </a:solidFill>
          </p:spPr>
          <p:txBody>
            <a:bodyPr/>
            <a:lstStyle/>
            <a:p/>
          </p:txBody>
        </p:sp>
        <p:sp>
          <p:nvSpPr>
            <p:cNvPr id="58" name="rc58"/>
            <p:cNvSpPr/>
            <p:nvPr/>
          </p:nvSpPr>
          <p:spPr>
            <a:xfrm>
              <a:off x="6009484" y="2402410"/>
              <a:ext cx="249522" cy="102038"/>
            </a:xfrm>
            <a:prstGeom prst="rect">
              <a:avLst/>
            </a:prstGeom>
            <a:solidFill>
              <a:srgbClr val="1CABE2">
                <a:alpha val="100000"/>
              </a:srgbClr>
            </a:solidFill>
          </p:spPr>
          <p:txBody>
            <a:bodyPr/>
            <a:lstStyle/>
            <a:p/>
          </p:txBody>
        </p:sp>
        <p:sp>
          <p:nvSpPr>
            <p:cNvPr id="59" name="rc59"/>
            <p:cNvSpPr/>
            <p:nvPr/>
          </p:nvSpPr>
          <p:spPr>
            <a:xfrm>
              <a:off x="6286731" y="2520078"/>
              <a:ext cx="249522" cy="1582619"/>
            </a:xfrm>
            <a:prstGeom prst="rect">
              <a:avLst/>
            </a:prstGeom>
            <a:solidFill>
              <a:srgbClr val="80BD41">
                <a:alpha val="100000"/>
              </a:srgbClr>
            </a:solidFill>
          </p:spPr>
          <p:txBody>
            <a:bodyPr/>
            <a:lstStyle/>
            <a:p/>
          </p:txBody>
        </p:sp>
        <p:sp>
          <p:nvSpPr>
            <p:cNvPr id="60" name="rc60"/>
            <p:cNvSpPr/>
            <p:nvPr/>
          </p:nvSpPr>
          <p:spPr>
            <a:xfrm>
              <a:off x="6286731" y="2419078"/>
              <a:ext cx="249522" cy="100999"/>
            </a:xfrm>
            <a:prstGeom prst="rect">
              <a:avLst/>
            </a:prstGeom>
            <a:solidFill>
              <a:srgbClr val="1CABE2">
                <a:alpha val="100000"/>
              </a:srgbClr>
            </a:solidFill>
          </p:spPr>
          <p:txBody>
            <a:bodyPr/>
            <a:lstStyle/>
            <a:p/>
          </p:txBody>
        </p:sp>
        <p:sp>
          <p:nvSpPr>
            <p:cNvPr id="61" name="rc61"/>
            <p:cNvSpPr/>
            <p:nvPr/>
          </p:nvSpPr>
          <p:spPr>
            <a:xfrm>
              <a:off x="6563979" y="2578076"/>
              <a:ext cx="249522" cy="1524621"/>
            </a:xfrm>
            <a:prstGeom prst="rect">
              <a:avLst/>
            </a:prstGeom>
            <a:solidFill>
              <a:srgbClr val="80BD41">
                <a:alpha val="100000"/>
              </a:srgbClr>
            </a:solidFill>
          </p:spPr>
          <p:txBody>
            <a:bodyPr/>
            <a:lstStyle/>
            <a:p/>
          </p:txBody>
        </p:sp>
        <p:sp>
          <p:nvSpPr>
            <p:cNvPr id="62" name="rc62"/>
            <p:cNvSpPr/>
            <p:nvPr/>
          </p:nvSpPr>
          <p:spPr>
            <a:xfrm>
              <a:off x="6563979" y="2427298"/>
              <a:ext cx="249522" cy="150777"/>
            </a:xfrm>
            <a:prstGeom prst="rect">
              <a:avLst/>
            </a:prstGeom>
            <a:solidFill>
              <a:srgbClr val="1CABE2">
                <a:alpha val="100000"/>
              </a:srgbClr>
            </a:solidFill>
          </p:spPr>
          <p:txBody>
            <a:bodyPr/>
            <a:lstStyle/>
            <a:p/>
          </p:txBody>
        </p:sp>
        <p:sp>
          <p:nvSpPr>
            <p:cNvPr id="63" name="rc63"/>
            <p:cNvSpPr/>
            <p:nvPr/>
          </p:nvSpPr>
          <p:spPr>
            <a:xfrm>
              <a:off x="6841227" y="2603100"/>
              <a:ext cx="249522" cy="1499596"/>
            </a:xfrm>
            <a:prstGeom prst="rect">
              <a:avLst/>
            </a:prstGeom>
            <a:solidFill>
              <a:srgbClr val="80BD41">
                <a:alpha val="100000"/>
              </a:srgbClr>
            </a:solidFill>
          </p:spPr>
          <p:txBody>
            <a:bodyPr/>
            <a:lstStyle/>
            <a:p/>
          </p:txBody>
        </p:sp>
        <p:sp>
          <p:nvSpPr>
            <p:cNvPr id="64" name="rc64"/>
            <p:cNvSpPr/>
            <p:nvPr/>
          </p:nvSpPr>
          <p:spPr>
            <a:xfrm>
              <a:off x="6841227" y="2472694"/>
              <a:ext cx="249522" cy="130405"/>
            </a:xfrm>
            <a:prstGeom prst="rect">
              <a:avLst/>
            </a:prstGeom>
            <a:solidFill>
              <a:srgbClr val="1CABE2">
                <a:alpha val="100000"/>
              </a:srgbClr>
            </a:solidFill>
          </p:spPr>
          <p:txBody>
            <a:bodyPr/>
            <a:lstStyle/>
            <a:p/>
          </p:txBody>
        </p:sp>
        <p:sp>
          <p:nvSpPr>
            <p:cNvPr id="65" name="rc65"/>
            <p:cNvSpPr/>
            <p:nvPr/>
          </p:nvSpPr>
          <p:spPr>
            <a:xfrm>
              <a:off x="7118474" y="2571752"/>
              <a:ext cx="249522" cy="1530944"/>
            </a:xfrm>
            <a:prstGeom prst="rect">
              <a:avLst/>
            </a:prstGeom>
            <a:solidFill>
              <a:srgbClr val="80BD41">
                <a:alpha val="100000"/>
              </a:srgbClr>
            </a:solidFill>
          </p:spPr>
          <p:txBody>
            <a:bodyPr/>
            <a:lstStyle/>
            <a:p/>
          </p:txBody>
        </p:sp>
        <p:sp>
          <p:nvSpPr>
            <p:cNvPr id="66" name="rc66"/>
            <p:cNvSpPr/>
            <p:nvPr/>
          </p:nvSpPr>
          <p:spPr>
            <a:xfrm>
              <a:off x="7118474" y="2438636"/>
              <a:ext cx="249522" cy="133115"/>
            </a:xfrm>
            <a:prstGeom prst="rect">
              <a:avLst/>
            </a:prstGeom>
            <a:solidFill>
              <a:srgbClr val="1CABE2">
                <a:alpha val="100000"/>
              </a:srgbClr>
            </a:solidFill>
          </p:spPr>
          <p:txBody>
            <a:bodyPr/>
            <a:lstStyle/>
            <a:p/>
          </p:txBody>
        </p:sp>
        <p:sp>
          <p:nvSpPr>
            <p:cNvPr id="67" name="rc67"/>
            <p:cNvSpPr/>
            <p:nvPr/>
          </p:nvSpPr>
          <p:spPr>
            <a:xfrm>
              <a:off x="7395722" y="2634312"/>
              <a:ext cx="249522" cy="1468384"/>
            </a:xfrm>
            <a:prstGeom prst="rect">
              <a:avLst/>
            </a:prstGeom>
            <a:solidFill>
              <a:srgbClr val="80BD41">
                <a:alpha val="100000"/>
              </a:srgbClr>
            </a:solidFill>
          </p:spPr>
          <p:txBody>
            <a:bodyPr/>
            <a:lstStyle/>
            <a:p/>
          </p:txBody>
        </p:sp>
        <p:sp>
          <p:nvSpPr>
            <p:cNvPr id="68" name="rc68"/>
            <p:cNvSpPr/>
            <p:nvPr/>
          </p:nvSpPr>
          <p:spPr>
            <a:xfrm>
              <a:off x="7395722" y="2506617"/>
              <a:ext cx="249522" cy="127695"/>
            </a:xfrm>
            <a:prstGeom prst="rect">
              <a:avLst/>
            </a:prstGeom>
            <a:solidFill>
              <a:srgbClr val="1CABE2">
                <a:alpha val="100000"/>
              </a:srgbClr>
            </a:solidFill>
          </p:spPr>
          <p:txBody>
            <a:bodyPr/>
            <a:lstStyle/>
            <a:p/>
          </p:txBody>
        </p:sp>
        <p:sp>
          <p:nvSpPr>
            <p:cNvPr id="69" name="rc69"/>
            <p:cNvSpPr/>
            <p:nvPr/>
          </p:nvSpPr>
          <p:spPr>
            <a:xfrm>
              <a:off x="7672970" y="2625640"/>
              <a:ext cx="249522" cy="1477057"/>
            </a:xfrm>
            <a:prstGeom prst="rect">
              <a:avLst/>
            </a:prstGeom>
            <a:solidFill>
              <a:srgbClr val="80BD41">
                <a:alpha val="100000"/>
              </a:srgbClr>
            </a:solidFill>
          </p:spPr>
          <p:txBody>
            <a:bodyPr/>
            <a:lstStyle/>
            <a:p/>
          </p:txBody>
        </p:sp>
        <p:sp>
          <p:nvSpPr>
            <p:cNvPr id="70" name="rc70"/>
            <p:cNvSpPr/>
            <p:nvPr/>
          </p:nvSpPr>
          <p:spPr>
            <a:xfrm>
              <a:off x="7672970" y="2497222"/>
              <a:ext cx="249522" cy="128418"/>
            </a:xfrm>
            <a:prstGeom prst="rect">
              <a:avLst/>
            </a:prstGeom>
            <a:solidFill>
              <a:srgbClr val="1CABE2">
                <a:alpha val="100000"/>
              </a:srgbClr>
            </a:solidFill>
          </p:spPr>
          <p:txBody>
            <a:bodyPr/>
            <a:lstStyle/>
            <a:p/>
          </p:txBody>
        </p:sp>
        <p:sp>
          <p:nvSpPr>
            <p:cNvPr id="71" name="rc71"/>
            <p:cNvSpPr/>
            <p:nvPr/>
          </p:nvSpPr>
          <p:spPr>
            <a:xfrm>
              <a:off x="7950217" y="2607346"/>
              <a:ext cx="249522" cy="1495350"/>
            </a:xfrm>
            <a:prstGeom prst="rect">
              <a:avLst/>
            </a:prstGeom>
            <a:solidFill>
              <a:srgbClr val="80BD41">
                <a:alpha val="100000"/>
              </a:srgbClr>
            </a:solidFill>
          </p:spPr>
          <p:txBody>
            <a:bodyPr/>
            <a:lstStyle/>
            <a:p/>
          </p:txBody>
        </p:sp>
        <p:sp>
          <p:nvSpPr>
            <p:cNvPr id="72" name="rc72"/>
            <p:cNvSpPr/>
            <p:nvPr/>
          </p:nvSpPr>
          <p:spPr>
            <a:xfrm>
              <a:off x="7950217" y="2477302"/>
              <a:ext cx="249522" cy="130044"/>
            </a:xfrm>
            <a:prstGeom prst="rect">
              <a:avLst/>
            </a:prstGeom>
            <a:solidFill>
              <a:srgbClr val="1CABE2">
                <a:alpha val="100000"/>
              </a:srgbClr>
            </a:solidFill>
          </p:spPr>
          <p:txBody>
            <a:bodyPr/>
            <a:lstStyle/>
            <a:p/>
          </p:txBody>
        </p:sp>
        <p:sp>
          <p:nvSpPr>
            <p:cNvPr id="73" name="pl73"/>
            <p:cNvSpPr/>
            <p:nvPr/>
          </p:nvSpPr>
          <p:spPr>
            <a:xfrm>
              <a:off x="1421035" y="1236556"/>
              <a:ext cx="6653943" cy="231607"/>
            </a:xfrm>
            <a:custGeom>
              <a:avLst/>
              <a:pathLst>
                <a:path w="6653943" h="231607">
                  <a:moveTo>
                    <a:pt x="0" y="115803"/>
                  </a:moveTo>
                  <a:lnTo>
                    <a:pt x="277247" y="115803"/>
                  </a:lnTo>
                  <a:lnTo>
                    <a:pt x="554495" y="115803"/>
                  </a:lnTo>
                  <a:lnTo>
                    <a:pt x="831742" y="115803"/>
                  </a:lnTo>
                  <a:lnTo>
                    <a:pt x="1108990" y="86852"/>
                  </a:lnTo>
                  <a:lnTo>
                    <a:pt x="1386238" y="86852"/>
                  </a:lnTo>
                  <a:lnTo>
                    <a:pt x="1663485" y="86852"/>
                  </a:lnTo>
                  <a:lnTo>
                    <a:pt x="1940733" y="86852"/>
                  </a:lnTo>
                  <a:lnTo>
                    <a:pt x="2217981" y="86852"/>
                  </a:lnTo>
                  <a:lnTo>
                    <a:pt x="2495228" y="86852"/>
                  </a:lnTo>
                  <a:lnTo>
                    <a:pt x="2772476" y="86852"/>
                  </a:lnTo>
                  <a:lnTo>
                    <a:pt x="3049724" y="86852"/>
                  </a:lnTo>
                  <a:lnTo>
                    <a:pt x="3326971" y="0"/>
                  </a:lnTo>
                  <a:lnTo>
                    <a:pt x="3604219" y="115803"/>
                  </a:lnTo>
                  <a:lnTo>
                    <a:pt x="3881467" y="231607"/>
                  </a:lnTo>
                  <a:lnTo>
                    <a:pt x="4158714" y="115803"/>
                  </a:lnTo>
                  <a:lnTo>
                    <a:pt x="4435962" y="231607"/>
                  </a:lnTo>
                  <a:lnTo>
                    <a:pt x="4713210" y="144754"/>
                  </a:lnTo>
                  <a:lnTo>
                    <a:pt x="4990457" y="144754"/>
                  </a:lnTo>
                  <a:lnTo>
                    <a:pt x="5267705" y="231607"/>
                  </a:lnTo>
                  <a:lnTo>
                    <a:pt x="5544953" y="202656"/>
                  </a:lnTo>
                  <a:lnTo>
                    <a:pt x="5822200" y="202656"/>
                  </a:lnTo>
                  <a:lnTo>
                    <a:pt x="6099448" y="202656"/>
                  </a:lnTo>
                  <a:lnTo>
                    <a:pt x="6376696" y="202656"/>
                  </a:lnTo>
                  <a:lnTo>
                    <a:pt x="6653943" y="202656"/>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1303481" y="24838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328.3</a:t>
              </a:r>
            </a:p>
          </p:txBody>
        </p:sp>
        <p:sp>
          <p:nvSpPr>
            <p:cNvPr id="85" name="tx85"/>
            <p:cNvSpPr/>
            <p:nvPr/>
          </p:nvSpPr>
          <p:spPr>
            <a:xfrm>
              <a:off x="2689720" y="24254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341.2</a:t>
              </a:r>
            </a:p>
          </p:txBody>
        </p:sp>
        <p:sp>
          <p:nvSpPr>
            <p:cNvPr id="86" name="tx86"/>
            <p:cNvSpPr/>
            <p:nvPr/>
          </p:nvSpPr>
          <p:spPr>
            <a:xfrm>
              <a:off x="4075958" y="22673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376.2</a:t>
              </a:r>
            </a:p>
          </p:txBody>
        </p:sp>
        <p:sp>
          <p:nvSpPr>
            <p:cNvPr id="87" name="tx87"/>
            <p:cNvSpPr/>
            <p:nvPr/>
          </p:nvSpPr>
          <p:spPr>
            <a:xfrm>
              <a:off x="5462196" y="22364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383.1</a:t>
              </a:r>
            </a:p>
          </p:txBody>
        </p:sp>
        <p:sp>
          <p:nvSpPr>
            <p:cNvPr id="88" name="tx88"/>
            <p:cNvSpPr/>
            <p:nvPr/>
          </p:nvSpPr>
          <p:spPr>
            <a:xfrm>
              <a:off x="6571187" y="22912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370.9</a:t>
              </a:r>
            </a:p>
          </p:txBody>
        </p:sp>
        <p:sp>
          <p:nvSpPr>
            <p:cNvPr id="89" name="tx89"/>
            <p:cNvSpPr/>
            <p:nvPr/>
          </p:nvSpPr>
          <p:spPr>
            <a:xfrm>
              <a:off x="6848435" y="23367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360.9</a:t>
              </a:r>
            </a:p>
          </p:txBody>
        </p:sp>
        <p:sp>
          <p:nvSpPr>
            <p:cNvPr id="90" name="tx90"/>
            <p:cNvSpPr/>
            <p:nvPr/>
          </p:nvSpPr>
          <p:spPr>
            <a:xfrm>
              <a:off x="7125682" y="23026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368.4</a:t>
              </a:r>
            </a:p>
          </p:txBody>
        </p:sp>
        <p:sp>
          <p:nvSpPr>
            <p:cNvPr id="91" name="tx91"/>
            <p:cNvSpPr/>
            <p:nvPr/>
          </p:nvSpPr>
          <p:spPr>
            <a:xfrm>
              <a:off x="7402930" y="23706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353.4</a:t>
              </a:r>
            </a:p>
          </p:txBody>
        </p:sp>
        <p:sp>
          <p:nvSpPr>
            <p:cNvPr id="92" name="tx92"/>
            <p:cNvSpPr/>
            <p:nvPr/>
          </p:nvSpPr>
          <p:spPr>
            <a:xfrm>
              <a:off x="7680178" y="23612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355.4</a:t>
              </a:r>
            </a:p>
          </p:txBody>
        </p:sp>
        <p:sp>
          <p:nvSpPr>
            <p:cNvPr id="93" name="tx93"/>
            <p:cNvSpPr/>
            <p:nvPr/>
          </p:nvSpPr>
          <p:spPr>
            <a:xfrm>
              <a:off x="7957425" y="23413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359.8</a:t>
              </a:r>
            </a:p>
          </p:txBody>
        </p:sp>
        <p:sp>
          <p:nvSpPr>
            <p:cNvPr id="94" name="pl94"/>
            <p:cNvSpPr/>
            <p:nvPr/>
          </p:nvSpPr>
          <p:spPr>
            <a:xfrm>
              <a:off x="1421035"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3632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311.9</a:t>
              </a:r>
            </a:p>
          </p:txBody>
        </p:sp>
        <p:sp>
          <p:nvSpPr>
            <p:cNvPr id="105" name="tx105"/>
            <p:cNvSpPr/>
            <p:nvPr/>
          </p:nvSpPr>
          <p:spPr>
            <a:xfrm>
              <a:off x="1329607" y="26218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06" name="tx106"/>
            <p:cNvSpPr/>
            <p:nvPr/>
          </p:nvSpPr>
          <p:spPr>
            <a:xfrm>
              <a:off x="2689720" y="33278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327.6</a:t>
              </a:r>
            </a:p>
          </p:txBody>
        </p:sp>
        <p:sp>
          <p:nvSpPr>
            <p:cNvPr id="107" name="tx107"/>
            <p:cNvSpPr/>
            <p:nvPr/>
          </p:nvSpPr>
          <p:spPr>
            <a:xfrm>
              <a:off x="2715845" y="25571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08" name="tx108"/>
            <p:cNvSpPr/>
            <p:nvPr/>
          </p:nvSpPr>
          <p:spPr>
            <a:xfrm>
              <a:off x="4075958" y="32519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361.2</a:t>
              </a:r>
            </a:p>
          </p:txBody>
        </p:sp>
        <p:sp>
          <p:nvSpPr>
            <p:cNvPr id="109" name="tx109"/>
            <p:cNvSpPr/>
            <p:nvPr/>
          </p:nvSpPr>
          <p:spPr>
            <a:xfrm>
              <a:off x="4102084" y="24022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a:t>
              </a:r>
            </a:p>
          </p:txBody>
        </p:sp>
        <p:sp>
          <p:nvSpPr>
            <p:cNvPr id="110" name="tx110"/>
            <p:cNvSpPr/>
            <p:nvPr/>
          </p:nvSpPr>
          <p:spPr>
            <a:xfrm>
              <a:off x="5462196" y="32456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363.9</a:t>
              </a:r>
            </a:p>
          </p:txBody>
        </p:sp>
        <p:sp>
          <p:nvSpPr>
            <p:cNvPr id="111" name="tx111"/>
            <p:cNvSpPr/>
            <p:nvPr/>
          </p:nvSpPr>
          <p:spPr>
            <a:xfrm>
              <a:off x="5488322" y="23805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12" name="tx112"/>
            <p:cNvSpPr/>
            <p:nvPr/>
          </p:nvSpPr>
          <p:spPr>
            <a:xfrm>
              <a:off x="6571187" y="33052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337.5</a:t>
              </a:r>
            </a:p>
          </p:txBody>
        </p:sp>
        <p:sp>
          <p:nvSpPr>
            <p:cNvPr id="113" name="tx113"/>
            <p:cNvSpPr/>
            <p:nvPr/>
          </p:nvSpPr>
          <p:spPr>
            <a:xfrm>
              <a:off x="6597312" y="24675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a:t>
              </a:r>
            </a:p>
          </p:txBody>
        </p:sp>
        <p:sp>
          <p:nvSpPr>
            <p:cNvPr id="114" name="tx114"/>
            <p:cNvSpPr/>
            <p:nvPr/>
          </p:nvSpPr>
          <p:spPr>
            <a:xfrm>
              <a:off x="6887611" y="331780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a:t>
              </a:r>
            </a:p>
          </p:txBody>
        </p:sp>
        <p:sp>
          <p:nvSpPr>
            <p:cNvPr id="115" name="tx115"/>
            <p:cNvSpPr/>
            <p:nvPr/>
          </p:nvSpPr>
          <p:spPr>
            <a:xfrm>
              <a:off x="6874560" y="25028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28.9</a:t>
              </a:r>
            </a:p>
          </p:txBody>
        </p:sp>
        <p:sp>
          <p:nvSpPr>
            <p:cNvPr id="116" name="tx116"/>
            <p:cNvSpPr/>
            <p:nvPr/>
          </p:nvSpPr>
          <p:spPr>
            <a:xfrm>
              <a:off x="7125682" y="33021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338.9</a:t>
              </a:r>
            </a:p>
          </p:txBody>
        </p:sp>
        <p:sp>
          <p:nvSpPr>
            <p:cNvPr id="117" name="tx117"/>
            <p:cNvSpPr/>
            <p:nvPr/>
          </p:nvSpPr>
          <p:spPr>
            <a:xfrm>
              <a:off x="7151808" y="24701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29.5</a:t>
              </a:r>
            </a:p>
          </p:txBody>
        </p:sp>
        <p:sp>
          <p:nvSpPr>
            <p:cNvPr id="118" name="tx118"/>
            <p:cNvSpPr/>
            <p:nvPr/>
          </p:nvSpPr>
          <p:spPr>
            <a:xfrm>
              <a:off x="7402930" y="33334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325.1</a:t>
              </a:r>
            </a:p>
          </p:txBody>
        </p:sp>
        <p:sp>
          <p:nvSpPr>
            <p:cNvPr id="119" name="tx119"/>
            <p:cNvSpPr/>
            <p:nvPr/>
          </p:nvSpPr>
          <p:spPr>
            <a:xfrm>
              <a:off x="7429055" y="25353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a:t>
              </a:r>
            </a:p>
          </p:txBody>
        </p:sp>
        <p:sp>
          <p:nvSpPr>
            <p:cNvPr id="120" name="tx120"/>
            <p:cNvSpPr/>
            <p:nvPr/>
          </p:nvSpPr>
          <p:spPr>
            <a:xfrm>
              <a:off x="7719354" y="332907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a:t>
              </a:r>
            </a:p>
          </p:txBody>
        </p:sp>
        <p:sp>
          <p:nvSpPr>
            <p:cNvPr id="121" name="tx121"/>
            <p:cNvSpPr/>
            <p:nvPr/>
          </p:nvSpPr>
          <p:spPr>
            <a:xfrm>
              <a:off x="7706303" y="25263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a:t>
              </a:r>
            </a:p>
          </p:txBody>
        </p:sp>
        <p:sp>
          <p:nvSpPr>
            <p:cNvPr id="122" name="tx122"/>
            <p:cNvSpPr/>
            <p:nvPr/>
          </p:nvSpPr>
          <p:spPr>
            <a:xfrm>
              <a:off x="7996602" y="331992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a:t>
              </a:r>
            </a:p>
          </p:txBody>
        </p:sp>
        <p:sp>
          <p:nvSpPr>
            <p:cNvPr id="123" name="tx123"/>
            <p:cNvSpPr/>
            <p:nvPr/>
          </p:nvSpPr>
          <p:spPr>
            <a:xfrm>
              <a:off x="7983551" y="25072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4718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224378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7" name="tx127"/>
            <p:cNvSpPr/>
            <p:nvPr/>
          </p:nvSpPr>
          <p:spPr>
            <a:xfrm>
              <a:off x="655386" y="13403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0204"/>
              <a:ext cx="14820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Canada, 2000-2024</a:t>
              </a:r>
            </a:p>
          </p:txBody>
        </p:sp>
        <p:sp>
          <p:nvSpPr>
            <p:cNvPr id="153" name="pl153"/>
            <p:cNvSpPr/>
            <p:nvPr/>
          </p:nvSpPr>
          <p:spPr>
            <a:xfrm>
              <a:off x="218254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95509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72764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50018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06882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84136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61391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8646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5982876" cy="167191"/>
            </a:xfrm>
            <a:prstGeom prst="rect">
              <a:avLst/>
            </a:prstGeom>
            <a:solidFill>
              <a:srgbClr val="80BD41">
                <a:alpha val="100000"/>
              </a:srgbClr>
            </a:solidFill>
          </p:spPr>
          <p:txBody>
            <a:bodyPr/>
            <a:lstStyle/>
            <a:p/>
          </p:txBody>
        </p:sp>
        <p:sp>
          <p:nvSpPr>
            <p:cNvPr id="166" name="rc166"/>
            <p:cNvSpPr/>
            <p:nvPr/>
          </p:nvSpPr>
          <p:spPr>
            <a:xfrm>
              <a:off x="7279150" y="5889059"/>
              <a:ext cx="591676" cy="167191"/>
            </a:xfrm>
            <a:prstGeom prst="rect">
              <a:avLst/>
            </a:prstGeom>
            <a:solidFill>
              <a:srgbClr val="1CABE2">
                <a:alpha val="100000"/>
              </a:srgbClr>
            </a:solidFill>
          </p:spPr>
          <p:txBody>
            <a:bodyPr/>
            <a:lstStyle/>
            <a:p/>
          </p:txBody>
        </p:sp>
        <p:sp>
          <p:nvSpPr>
            <p:cNvPr id="167" name="rc167"/>
            <p:cNvSpPr/>
            <p:nvPr/>
          </p:nvSpPr>
          <p:spPr>
            <a:xfrm>
              <a:off x="1296273" y="5680069"/>
              <a:ext cx="5796227" cy="167191"/>
            </a:xfrm>
            <a:prstGeom prst="rect">
              <a:avLst/>
            </a:prstGeom>
            <a:solidFill>
              <a:srgbClr val="80BD41">
                <a:alpha val="100000"/>
              </a:srgbClr>
            </a:solidFill>
          </p:spPr>
          <p:txBody>
            <a:bodyPr/>
            <a:lstStyle/>
            <a:p/>
          </p:txBody>
        </p:sp>
        <p:sp>
          <p:nvSpPr>
            <p:cNvPr id="168" name="rc168"/>
            <p:cNvSpPr/>
            <p:nvPr/>
          </p:nvSpPr>
          <p:spPr>
            <a:xfrm>
              <a:off x="7092501" y="5680069"/>
              <a:ext cx="503935" cy="167191"/>
            </a:xfrm>
            <a:prstGeom prst="rect">
              <a:avLst/>
            </a:prstGeom>
            <a:solidFill>
              <a:srgbClr val="1CABE2">
                <a:alpha val="100000"/>
              </a:srgbClr>
            </a:solidFill>
          </p:spPr>
          <p:txBody>
            <a:bodyPr/>
            <a:lstStyle/>
            <a:p/>
          </p:txBody>
        </p:sp>
        <p:sp>
          <p:nvSpPr>
            <p:cNvPr id="169" name="rc169"/>
            <p:cNvSpPr/>
            <p:nvPr/>
          </p:nvSpPr>
          <p:spPr>
            <a:xfrm>
              <a:off x="1296273" y="5471080"/>
              <a:ext cx="5868015" cy="167191"/>
            </a:xfrm>
            <a:prstGeom prst="rect">
              <a:avLst/>
            </a:prstGeom>
            <a:solidFill>
              <a:srgbClr val="80BD41">
                <a:alpha val="100000"/>
              </a:srgbClr>
            </a:solidFill>
          </p:spPr>
          <p:txBody>
            <a:bodyPr/>
            <a:lstStyle/>
            <a:p/>
          </p:txBody>
        </p:sp>
        <p:sp>
          <p:nvSpPr>
            <p:cNvPr id="170" name="rc170"/>
            <p:cNvSpPr/>
            <p:nvPr/>
          </p:nvSpPr>
          <p:spPr>
            <a:xfrm>
              <a:off x="7164289" y="5471080"/>
              <a:ext cx="510316" cy="167191"/>
            </a:xfrm>
            <a:prstGeom prst="rect">
              <a:avLst/>
            </a:prstGeom>
            <a:solidFill>
              <a:srgbClr val="1CABE2">
                <a:alpha val="100000"/>
              </a:srgbClr>
            </a:solidFill>
          </p:spPr>
          <p:txBody>
            <a:bodyPr/>
            <a:lstStyle/>
            <a:p/>
          </p:txBody>
        </p:sp>
        <p:sp>
          <p:nvSpPr>
            <p:cNvPr id="171" name="tx171"/>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370.9</a:t>
              </a:r>
            </a:p>
          </p:txBody>
        </p:sp>
        <p:sp>
          <p:nvSpPr>
            <p:cNvPr id="172" name="tx172"/>
            <p:cNvSpPr/>
            <p:nvPr/>
          </p:nvSpPr>
          <p:spPr>
            <a:xfrm>
              <a:off x="7766949"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355.4</a:t>
              </a:r>
            </a:p>
          </p:txBody>
        </p:sp>
        <p:sp>
          <p:nvSpPr>
            <p:cNvPr id="173" name="tx173"/>
            <p:cNvSpPr/>
            <p:nvPr/>
          </p:nvSpPr>
          <p:spPr>
            <a:xfrm>
              <a:off x="7848841"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359.8</a:t>
              </a:r>
            </a:p>
          </p:txBody>
        </p:sp>
        <p:sp>
          <p:nvSpPr>
            <p:cNvPr id="174" name="tx174"/>
            <p:cNvSpPr/>
            <p:nvPr/>
          </p:nvSpPr>
          <p:spPr>
            <a:xfrm>
              <a:off x="4152073"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337.5</a:t>
              </a:r>
            </a:p>
          </p:txBody>
        </p:sp>
        <p:sp>
          <p:nvSpPr>
            <p:cNvPr id="175" name="tx175"/>
            <p:cNvSpPr/>
            <p:nvPr/>
          </p:nvSpPr>
          <p:spPr>
            <a:xfrm>
              <a:off x="7469495"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33.4</a:t>
              </a:r>
            </a:p>
          </p:txBody>
        </p:sp>
        <p:sp>
          <p:nvSpPr>
            <p:cNvPr id="176" name="tx176"/>
            <p:cNvSpPr/>
            <p:nvPr/>
          </p:nvSpPr>
          <p:spPr>
            <a:xfrm>
              <a:off x="4103953" y="572317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327</a:t>
              </a:r>
            </a:p>
          </p:txBody>
        </p:sp>
        <p:sp>
          <p:nvSpPr>
            <p:cNvPr id="177" name="tx177"/>
            <p:cNvSpPr/>
            <p:nvPr/>
          </p:nvSpPr>
          <p:spPr>
            <a:xfrm>
              <a:off x="7238975"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178" name="tx178"/>
            <p:cNvSpPr/>
            <p:nvPr/>
          </p:nvSpPr>
          <p:spPr>
            <a:xfrm>
              <a:off x="4139847" y="551418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331</a:t>
              </a:r>
            </a:p>
          </p:txBody>
        </p:sp>
        <p:sp>
          <p:nvSpPr>
            <p:cNvPr id="179" name="tx179"/>
            <p:cNvSpPr/>
            <p:nvPr/>
          </p:nvSpPr>
          <p:spPr>
            <a:xfrm>
              <a:off x="7313954"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295227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472482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6497372"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7" name="tx187"/>
            <p:cNvSpPr/>
            <p:nvPr/>
          </p:nvSpPr>
          <p:spPr>
            <a:xfrm>
              <a:off x="826991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(92%) was relatively constant within 1% compared to 2019 (91%).
The number of children vaccinated with DTP1 decreased 2% compared to in 2019.
The number of surviving infants decreased approximately 3%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Canada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51386"/>
              <a:ext cx="3397293" cy="228562"/>
            </a:xfrm>
            <a:custGeom>
              <a:avLst/>
              <a:pathLst>
                <a:path w="3397293" h="228562">
                  <a:moveTo>
                    <a:pt x="0" y="171421"/>
                  </a:moveTo>
                  <a:lnTo>
                    <a:pt x="141553" y="171421"/>
                  </a:lnTo>
                  <a:lnTo>
                    <a:pt x="283107" y="199991"/>
                  </a:lnTo>
                  <a:lnTo>
                    <a:pt x="424661" y="114281"/>
                  </a:lnTo>
                  <a:lnTo>
                    <a:pt x="566215" y="114281"/>
                  </a:lnTo>
                  <a:lnTo>
                    <a:pt x="707769" y="57140"/>
                  </a:lnTo>
                  <a:lnTo>
                    <a:pt x="849323" y="0"/>
                  </a:lnTo>
                  <a:lnTo>
                    <a:pt x="990877" y="28570"/>
                  </a:lnTo>
                  <a:lnTo>
                    <a:pt x="1132431" y="85710"/>
                  </a:lnTo>
                  <a:lnTo>
                    <a:pt x="1273984" y="114281"/>
                  </a:lnTo>
                  <a:lnTo>
                    <a:pt x="1415538" y="171421"/>
                  </a:lnTo>
                  <a:lnTo>
                    <a:pt x="1557092" y="228562"/>
                  </a:lnTo>
                  <a:lnTo>
                    <a:pt x="1698646" y="114281"/>
                  </a:lnTo>
                  <a:lnTo>
                    <a:pt x="1840200" y="114281"/>
                  </a:lnTo>
                  <a:lnTo>
                    <a:pt x="1981754" y="114281"/>
                  </a:lnTo>
                  <a:lnTo>
                    <a:pt x="2123308" y="114281"/>
                  </a:lnTo>
                  <a:lnTo>
                    <a:pt x="2264862" y="114281"/>
                  </a:lnTo>
                  <a:lnTo>
                    <a:pt x="2406416" y="114281"/>
                  </a:lnTo>
                  <a:lnTo>
                    <a:pt x="2547969" y="114281"/>
                  </a:lnTo>
                  <a:lnTo>
                    <a:pt x="2689523" y="114281"/>
                  </a:lnTo>
                  <a:lnTo>
                    <a:pt x="2831077" y="85710"/>
                  </a:lnTo>
                  <a:lnTo>
                    <a:pt x="2972631" y="85710"/>
                  </a:lnTo>
                  <a:lnTo>
                    <a:pt x="3114185" y="85710"/>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51386"/>
              <a:ext cx="3397293" cy="228562"/>
            </a:xfrm>
            <a:custGeom>
              <a:avLst/>
              <a:pathLst>
                <a:path w="3397293" h="228562">
                  <a:moveTo>
                    <a:pt x="0" y="171421"/>
                  </a:moveTo>
                  <a:lnTo>
                    <a:pt x="141553" y="171421"/>
                  </a:lnTo>
                  <a:lnTo>
                    <a:pt x="283107" y="199991"/>
                  </a:lnTo>
                  <a:lnTo>
                    <a:pt x="424661" y="114281"/>
                  </a:lnTo>
                  <a:lnTo>
                    <a:pt x="566215" y="114281"/>
                  </a:lnTo>
                  <a:lnTo>
                    <a:pt x="707769" y="57140"/>
                  </a:lnTo>
                  <a:lnTo>
                    <a:pt x="849323" y="0"/>
                  </a:lnTo>
                  <a:lnTo>
                    <a:pt x="990877" y="28570"/>
                  </a:lnTo>
                  <a:lnTo>
                    <a:pt x="1132431" y="85710"/>
                  </a:lnTo>
                  <a:lnTo>
                    <a:pt x="1273984" y="114281"/>
                  </a:lnTo>
                  <a:lnTo>
                    <a:pt x="1415538" y="171421"/>
                  </a:lnTo>
                  <a:lnTo>
                    <a:pt x="1557092" y="228562"/>
                  </a:lnTo>
                  <a:lnTo>
                    <a:pt x="1698646" y="114281"/>
                  </a:lnTo>
                  <a:lnTo>
                    <a:pt x="1840200" y="114281"/>
                  </a:lnTo>
                  <a:lnTo>
                    <a:pt x="1981754" y="114281"/>
                  </a:lnTo>
                  <a:lnTo>
                    <a:pt x="2123308" y="114281"/>
                  </a:lnTo>
                  <a:lnTo>
                    <a:pt x="2264862" y="114281"/>
                  </a:lnTo>
                  <a:lnTo>
                    <a:pt x="2406416" y="114281"/>
                  </a:lnTo>
                  <a:lnTo>
                    <a:pt x="2547969" y="114281"/>
                  </a:lnTo>
                  <a:lnTo>
                    <a:pt x="2689523" y="114281"/>
                  </a:lnTo>
                  <a:lnTo>
                    <a:pt x="2831077" y="85710"/>
                  </a:lnTo>
                  <a:lnTo>
                    <a:pt x="2972631" y="85710"/>
                  </a:lnTo>
                  <a:lnTo>
                    <a:pt x="3114185" y="85710"/>
                  </a:lnTo>
                  <a:lnTo>
                    <a:pt x="3255739" y="85710"/>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2" name="pl32"/>
            <p:cNvSpPr/>
            <p:nvPr/>
          </p:nvSpPr>
          <p:spPr>
            <a:xfrm>
              <a:off x="1120965" y="1151386"/>
              <a:ext cx="3397293" cy="228562"/>
            </a:xfrm>
            <a:custGeom>
              <a:avLst/>
              <a:pathLst>
                <a:path w="3397293" h="228562">
                  <a:moveTo>
                    <a:pt x="0" y="171421"/>
                  </a:moveTo>
                  <a:lnTo>
                    <a:pt x="141553" y="171421"/>
                  </a:lnTo>
                  <a:lnTo>
                    <a:pt x="283107" y="199991"/>
                  </a:lnTo>
                  <a:lnTo>
                    <a:pt x="424661" y="114281"/>
                  </a:lnTo>
                  <a:lnTo>
                    <a:pt x="566215" y="114281"/>
                  </a:lnTo>
                  <a:lnTo>
                    <a:pt x="707769" y="57140"/>
                  </a:lnTo>
                  <a:lnTo>
                    <a:pt x="849323" y="0"/>
                  </a:lnTo>
                  <a:lnTo>
                    <a:pt x="990877" y="28570"/>
                  </a:lnTo>
                  <a:lnTo>
                    <a:pt x="1132431" y="85710"/>
                  </a:lnTo>
                  <a:lnTo>
                    <a:pt x="1273984" y="114281"/>
                  </a:lnTo>
                  <a:lnTo>
                    <a:pt x="1415538" y="171421"/>
                  </a:lnTo>
                  <a:lnTo>
                    <a:pt x="1557092" y="228562"/>
                  </a:lnTo>
                  <a:lnTo>
                    <a:pt x="1698646" y="114281"/>
                  </a:lnTo>
                  <a:lnTo>
                    <a:pt x="1840200" y="114281"/>
                  </a:lnTo>
                  <a:lnTo>
                    <a:pt x="1981754" y="114281"/>
                  </a:lnTo>
                  <a:lnTo>
                    <a:pt x="2123308" y="114281"/>
                  </a:lnTo>
                  <a:lnTo>
                    <a:pt x="2264862" y="114281"/>
                  </a:lnTo>
                  <a:lnTo>
                    <a:pt x="2406416" y="114281"/>
                  </a:lnTo>
                  <a:lnTo>
                    <a:pt x="2547969" y="114281"/>
                  </a:lnTo>
                  <a:lnTo>
                    <a:pt x="2689523" y="114281"/>
                  </a:lnTo>
                  <a:lnTo>
                    <a:pt x="2831077" y="85710"/>
                  </a:lnTo>
                  <a:lnTo>
                    <a:pt x="2972631" y="85710"/>
                  </a:lnTo>
                  <a:lnTo>
                    <a:pt x="3114185" y="85710"/>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8328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8328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127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9373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50383" y="4830005"/>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Canada</a:t>
              </a:r>
            </a:p>
          </p:txBody>
        </p:sp>
        <p:sp>
          <p:nvSpPr>
            <p:cNvPr id="60" name="tx60"/>
            <p:cNvSpPr/>
            <p:nvPr/>
          </p:nvSpPr>
          <p:spPr>
            <a:xfrm>
              <a:off x="249837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0831"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74180" y="471005"/>
              <a:ext cx="24908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Canada, 2000-2024</a:t>
              </a:r>
            </a:p>
          </p:txBody>
        </p:sp>
        <p:sp>
          <p:nvSpPr>
            <p:cNvPr id="63" name="pl63"/>
            <p:cNvSpPr/>
            <p:nvPr/>
          </p:nvSpPr>
          <p:spPr>
            <a:xfrm>
              <a:off x="5267799" y="37048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691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334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977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5620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0263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726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370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013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65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299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2942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7585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1937068"/>
              <a:ext cx="3397293" cy="857107"/>
            </a:xfrm>
            <a:custGeom>
              <a:avLst/>
              <a:pathLst>
                <a:path w="3397293" h="857107">
                  <a:moveTo>
                    <a:pt x="0" y="642830"/>
                  </a:moveTo>
                  <a:lnTo>
                    <a:pt x="141553" y="642830"/>
                  </a:lnTo>
                  <a:lnTo>
                    <a:pt x="283107" y="749969"/>
                  </a:lnTo>
                  <a:lnTo>
                    <a:pt x="424661" y="428553"/>
                  </a:lnTo>
                  <a:lnTo>
                    <a:pt x="566215" y="428553"/>
                  </a:lnTo>
                  <a:lnTo>
                    <a:pt x="707769" y="214276"/>
                  </a:lnTo>
                  <a:lnTo>
                    <a:pt x="849323" y="0"/>
                  </a:lnTo>
                  <a:lnTo>
                    <a:pt x="990877" y="107138"/>
                  </a:lnTo>
                  <a:lnTo>
                    <a:pt x="1132431" y="321415"/>
                  </a:lnTo>
                  <a:lnTo>
                    <a:pt x="1273984" y="428553"/>
                  </a:lnTo>
                  <a:lnTo>
                    <a:pt x="1415538" y="642830"/>
                  </a:lnTo>
                  <a:lnTo>
                    <a:pt x="1557092" y="857107"/>
                  </a:lnTo>
                  <a:lnTo>
                    <a:pt x="1698646" y="428553"/>
                  </a:lnTo>
                  <a:lnTo>
                    <a:pt x="1840200" y="428553"/>
                  </a:lnTo>
                  <a:lnTo>
                    <a:pt x="1981754" y="428553"/>
                  </a:lnTo>
                  <a:lnTo>
                    <a:pt x="2123308" y="428553"/>
                  </a:lnTo>
                  <a:lnTo>
                    <a:pt x="2264862" y="428553"/>
                  </a:lnTo>
                  <a:lnTo>
                    <a:pt x="2406416" y="428553"/>
                  </a:lnTo>
                  <a:lnTo>
                    <a:pt x="2547969" y="428553"/>
                  </a:lnTo>
                  <a:lnTo>
                    <a:pt x="2689523" y="428553"/>
                  </a:lnTo>
                  <a:lnTo>
                    <a:pt x="2831077" y="321415"/>
                  </a:lnTo>
                  <a:lnTo>
                    <a:pt x="2972631" y="321415"/>
                  </a:lnTo>
                  <a:lnTo>
                    <a:pt x="3114185" y="321415"/>
                  </a:lnTo>
                  <a:lnTo>
                    <a:pt x="3255739" y="321415"/>
                  </a:lnTo>
                  <a:lnTo>
                    <a:pt x="3397293" y="321415"/>
                  </a:lnTo>
                </a:path>
              </a:pathLst>
            </a:custGeom>
            <a:ln w="27101" cap="flat">
              <a:solidFill>
                <a:srgbClr val="0058AB">
                  <a:alpha val="100000"/>
                </a:srgbClr>
              </a:solidFill>
              <a:prstDash val="solid"/>
              <a:round/>
            </a:ln>
          </p:spPr>
          <p:txBody>
            <a:bodyPr/>
            <a:lstStyle/>
            <a:p/>
          </p:txBody>
        </p:sp>
        <p:sp>
          <p:nvSpPr>
            <p:cNvPr id="84" name="pl84"/>
            <p:cNvSpPr/>
            <p:nvPr/>
          </p:nvSpPr>
          <p:spPr>
            <a:xfrm>
              <a:off x="5437664" y="2365622"/>
              <a:ext cx="3397293" cy="1499938"/>
            </a:xfrm>
            <a:custGeom>
              <a:avLst/>
              <a:pathLst>
                <a:path w="3397293" h="1499938">
                  <a:moveTo>
                    <a:pt x="0" y="1499938"/>
                  </a:moveTo>
                  <a:lnTo>
                    <a:pt x="141553" y="1499938"/>
                  </a:lnTo>
                  <a:lnTo>
                    <a:pt x="283107" y="1499938"/>
                  </a:lnTo>
                  <a:lnTo>
                    <a:pt x="424661" y="1285661"/>
                  </a:lnTo>
                  <a:lnTo>
                    <a:pt x="566215" y="1071384"/>
                  </a:lnTo>
                  <a:lnTo>
                    <a:pt x="707769" y="964245"/>
                  </a:lnTo>
                  <a:lnTo>
                    <a:pt x="849323" y="857107"/>
                  </a:lnTo>
                  <a:lnTo>
                    <a:pt x="990877" y="857107"/>
                  </a:lnTo>
                  <a:lnTo>
                    <a:pt x="1132431" y="535692"/>
                  </a:lnTo>
                  <a:lnTo>
                    <a:pt x="1273984" y="321415"/>
                  </a:lnTo>
                  <a:lnTo>
                    <a:pt x="1415538" y="321415"/>
                  </a:lnTo>
                  <a:lnTo>
                    <a:pt x="1557092" y="214276"/>
                  </a:lnTo>
                  <a:lnTo>
                    <a:pt x="1698646" y="214276"/>
                  </a:lnTo>
                  <a:lnTo>
                    <a:pt x="1840200" y="321415"/>
                  </a:lnTo>
                  <a:lnTo>
                    <a:pt x="1981754" y="214276"/>
                  </a:lnTo>
                  <a:lnTo>
                    <a:pt x="2123308" y="107138"/>
                  </a:lnTo>
                  <a:lnTo>
                    <a:pt x="2264862" y="0"/>
                  </a:lnTo>
                  <a:lnTo>
                    <a:pt x="2406416" y="0"/>
                  </a:lnTo>
                  <a:lnTo>
                    <a:pt x="2547969" y="0"/>
                  </a:lnTo>
                  <a:lnTo>
                    <a:pt x="2689523" y="0"/>
                  </a:lnTo>
                  <a:lnTo>
                    <a:pt x="2831077" y="321415"/>
                  </a:lnTo>
                  <a:lnTo>
                    <a:pt x="2972631" y="428553"/>
                  </a:lnTo>
                  <a:lnTo>
                    <a:pt x="3114185" y="107138"/>
                  </a:lnTo>
                  <a:lnTo>
                    <a:pt x="3255739" y="214276"/>
                  </a:lnTo>
                  <a:lnTo>
                    <a:pt x="3397293" y="107138"/>
                  </a:lnTo>
                </a:path>
              </a:pathLst>
            </a:custGeom>
            <a:ln w="27101" cap="flat">
              <a:solidFill>
                <a:srgbClr val="80BD41">
                  <a:alpha val="100000"/>
                </a:srgbClr>
              </a:solidFill>
              <a:prstDash val="solid"/>
              <a:round/>
            </a:ln>
          </p:spPr>
          <p:txBody>
            <a:bodyPr/>
            <a:lstStyle/>
            <a:p/>
          </p:txBody>
        </p:sp>
        <p:sp>
          <p:nvSpPr>
            <p:cNvPr id="85" name="pl85"/>
            <p:cNvSpPr/>
            <p:nvPr/>
          </p:nvSpPr>
          <p:spPr>
            <a:xfrm>
              <a:off x="5437664" y="2258484"/>
              <a:ext cx="3397293" cy="321415"/>
            </a:xfrm>
            <a:custGeom>
              <a:avLst/>
              <a:pathLst>
                <a:path w="3397293" h="321415">
                  <a:moveTo>
                    <a:pt x="0" y="321415"/>
                  </a:moveTo>
                  <a:lnTo>
                    <a:pt x="141553" y="214276"/>
                  </a:lnTo>
                  <a:lnTo>
                    <a:pt x="283107" y="107138"/>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07138"/>
                  </a:lnTo>
                  <a:lnTo>
                    <a:pt x="1981754" y="107138"/>
                  </a:lnTo>
                  <a:lnTo>
                    <a:pt x="2123308" y="107138"/>
                  </a:lnTo>
                  <a:lnTo>
                    <a:pt x="2264862" y="107138"/>
                  </a:lnTo>
                  <a:lnTo>
                    <a:pt x="2406416" y="107138"/>
                  </a:lnTo>
                  <a:lnTo>
                    <a:pt x="2547969" y="107138"/>
                  </a:lnTo>
                  <a:lnTo>
                    <a:pt x="2689523" y="107138"/>
                  </a:lnTo>
                  <a:lnTo>
                    <a:pt x="2831077" y="214276"/>
                  </a:lnTo>
                  <a:lnTo>
                    <a:pt x="2972631" y="107138"/>
                  </a:lnTo>
                  <a:lnTo>
                    <a:pt x="3114185" y="107138"/>
                  </a:lnTo>
                  <a:lnTo>
                    <a:pt x="3255739" y="214276"/>
                  </a:lnTo>
                  <a:lnTo>
                    <a:pt x="3397293" y="214276"/>
                  </a:lnTo>
                </a:path>
              </a:pathLst>
            </a:custGeom>
            <a:ln w="27101" cap="flat">
              <a:solidFill>
                <a:srgbClr val="961A49">
                  <a:alpha val="100000"/>
                </a:srgbClr>
              </a:solidFill>
              <a:prstDash val="solid"/>
              <a:round/>
            </a:ln>
          </p:spPr>
          <p:txBody>
            <a:bodyPr/>
            <a:lstStyle/>
            <a:p/>
          </p:txBody>
        </p:sp>
        <p:sp>
          <p:nvSpPr>
            <p:cNvPr id="86" name="pl86"/>
            <p:cNvSpPr/>
            <p:nvPr/>
          </p:nvSpPr>
          <p:spPr>
            <a:xfrm>
              <a:off x="5437664" y="236562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7" name="pl87"/>
            <p:cNvSpPr/>
            <p:nvPr/>
          </p:nvSpPr>
          <p:spPr>
            <a:xfrm>
              <a:off x="5437664" y="1937068"/>
              <a:ext cx="3397293" cy="857107"/>
            </a:xfrm>
            <a:custGeom>
              <a:avLst/>
              <a:pathLst>
                <a:path w="3397293" h="857107">
                  <a:moveTo>
                    <a:pt x="0" y="642830"/>
                  </a:moveTo>
                  <a:lnTo>
                    <a:pt x="141553" y="642830"/>
                  </a:lnTo>
                  <a:lnTo>
                    <a:pt x="283107" y="749969"/>
                  </a:lnTo>
                  <a:lnTo>
                    <a:pt x="424661" y="428553"/>
                  </a:lnTo>
                  <a:lnTo>
                    <a:pt x="566215" y="428553"/>
                  </a:lnTo>
                  <a:lnTo>
                    <a:pt x="707769" y="214276"/>
                  </a:lnTo>
                  <a:lnTo>
                    <a:pt x="849323" y="0"/>
                  </a:lnTo>
                  <a:lnTo>
                    <a:pt x="990877" y="107138"/>
                  </a:lnTo>
                  <a:lnTo>
                    <a:pt x="1132431" y="321415"/>
                  </a:lnTo>
                  <a:lnTo>
                    <a:pt x="1273984" y="428553"/>
                  </a:lnTo>
                  <a:lnTo>
                    <a:pt x="1415538" y="642830"/>
                  </a:lnTo>
                  <a:lnTo>
                    <a:pt x="1557092" y="857107"/>
                  </a:lnTo>
                  <a:lnTo>
                    <a:pt x="1698646" y="428553"/>
                  </a:lnTo>
                  <a:lnTo>
                    <a:pt x="1840200" y="428553"/>
                  </a:lnTo>
                  <a:lnTo>
                    <a:pt x="1981754" y="428553"/>
                  </a:lnTo>
                  <a:lnTo>
                    <a:pt x="2123308" y="428553"/>
                  </a:lnTo>
                  <a:lnTo>
                    <a:pt x="2264862" y="428553"/>
                  </a:lnTo>
                  <a:lnTo>
                    <a:pt x="2406416" y="428553"/>
                  </a:lnTo>
                  <a:lnTo>
                    <a:pt x="2547969" y="428553"/>
                  </a:lnTo>
                  <a:lnTo>
                    <a:pt x="2689523" y="428553"/>
                  </a:lnTo>
                  <a:lnTo>
                    <a:pt x="2831077" y="321415"/>
                  </a:lnTo>
                  <a:lnTo>
                    <a:pt x="2972631" y="321415"/>
                  </a:lnTo>
                  <a:lnTo>
                    <a:pt x="3114185" y="321415"/>
                  </a:lnTo>
                  <a:lnTo>
                    <a:pt x="3255739" y="321415"/>
                  </a:lnTo>
                  <a:lnTo>
                    <a:pt x="3397293" y="321415"/>
                  </a:lnTo>
                </a:path>
              </a:pathLst>
            </a:custGeom>
            <a:ln w="43362" cap="flat">
              <a:solidFill>
                <a:srgbClr val="000000">
                  <a:alpha val="100000"/>
                </a:srgbClr>
              </a:solidFill>
              <a:prstDash val="solid"/>
              <a:round/>
            </a:ln>
          </p:spPr>
          <p:txBody>
            <a:bodyPr/>
            <a:lstStyle/>
            <a:p/>
          </p:txBody>
        </p:sp>
        <p:sp>
          <p:nvSpPr>
            <p:cNvPr id="88" name="pl88"/>
            <p:cNvSpPr/>
            <p:nvPr/>
          </p:nvSpPr>
          <p:spPr>
            <a:xfrm>
              <a:off x="5437664" y="1551370"/>
              <a:ext cx="0" cy="1028529"/>
            </a:xfrm>
            <a:custGeom>
              <a:avLst/>
              <a:pathLst>
                <a:path w="0" h="1028529">
                  <a:moveTo>
                    <a:pt x="0" y="102852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145433" y="1551370"/>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853202" y="1551370"/>
              <a:ext cx="0" cy="1028529"/>
            </a:xfrm>
            <a:custGeom>
              <a:avLst/>
              <a:pathLst>
                <a:path w="0" h="1028529">
                  <a:moveTo>
                    <a:pt x="0" y="102852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60972" y="1551370"/>
              <a:ext cx="0" cy="814252"/>
            </a:xfrm>
            <a:custGeom>
              <a:avLst/>
              <a:pathLst>
                <a:path w="0" h="814252">
                  <a:moveTo>
                    <a:pt x="0" y="81425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127187" y="1551370"/>
              <a:ext cx="0" cy="814252"/>
            </a:xfrm>
            <a:custGeom>
              <a:avLst/>
              <a:pathLst>
                <a:path w="0" h="814252">
                  <a:moveTo>
                    <a:pt x="0" y="81425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3403" y="1551370"/>
              <a:ext cx="0" cy="707113"/>
            </a:xfrm>
            <a:custGeom>
              <a:avLst/>
              <a:pathLst>
                <a:path w="0" h="707113">
                  <a:moveTo>
                    <a:pt x="0" y="70711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4957" y="1551370"/>
              <a:ext cx="0" cy="707113"/>
            </a:xfrm>
            <a:custGeom>
              <a:avLst/>
              <a:pathLst>
                <a:path w="0" h="707113">
                  <a:moveTo>
                    <a:pt x="0" y="70711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437664" y="1937068"/>
              <a:ext cx="3397293" cy="857107"/>
            </a:xfrm>
            <a:custGeom>
              <a:avLst/>
              <a:pathLst>
                <a:path w="3397293" h="857107">
                  <a:moveTo>
                    <a:pt x="0" y="642830"/>
                  </a:moveTo>
                  <a:lnTo>
                    <a:pt x="141553" y="642830"/>
                  </a:lnTo>
                  <a:lnTo>
                    <a:pt x="283107" y="749969"/>
                  </a:lnTo>
                  <a:lnTo>
                    <a:pt x="424661" y="428553"/>
                  </a:lnTo>
                  <a:lnTo>
                    <a:pt x="566215" y="428553"/>
                  </a:lnTo>
                  <a:lnTo>
                    <a:pt x="707769" y="214276"/>
                  </a:lnTo>
                  <a:lnTo>
                    <a:pt x="849323" y="0"/>
                  </a:lnTo>
                  <a:lnTo>
                    <a:pt x="990877" y="107138"/>
                  </a:lnTo>
                  <a:lnTo>
                    <a:pt x="1132431" y="321415"/>
                  </a:lnTo>
                  <a:lnTo>
                    <a:pt x="1273984" y="428553"/>
                  </a:lnTo>
                  <a:lnTo>
                    <a:pt x="1415538" y="642830"/>
                  </a:lnTo>
                  <a:lnTo>
                    <a:pt x="1557092" y="857107"/>
                  </a:lnTo>
                  <a:lnTo>
                    <a:pt x="1698646" y="428553"/>
                  </a:lnTo>
                  <a:lnTo>
                    <a:pt x="1840200" y="428553"/>
                  </a:lnTo>
                  <a:lnTo>
                    <a:pt x="1981754" y="428553"/>
                  </a:lnTo>
                  <a:lnTo>
                    <a:pt x="2123308" y="428553"/>
                  </a:lnTo>
                  <a:lnTo>
                    <a:pt x="2264862" y="428553"/>
                  </a:lnTo>
                  <a:lnTo>
                    <a:pt x="2406416" y="428553"/>
                  </a:lnTo>
                  <a:lnTo>
                    <a:pt x="2547969" y="428553"/>
                  </a:lnTo>
                  <a:lnTo>
                    <a:pt x="2689523" y="428553"/>
                  </a:lnTo>
                  <a:lnTo>
                    <a:pt x="2831077" y="321415"/>
                  </a:lnTo>
                  <a:lnTo>
                    <a:pt x="2972631" y="321415"/>
                  </a:lnTo>
                  <a:lnTo>
                    <a:pt x="3114185" y="321415"/>
                  </a:lnTo>
                  <a:lnTo>
                    <a:pt x="3255739" y="321415"/>
                  </a:lnTo>
                  <a:lnTo>
                    <a:pt x="3397293" y="321415"/>
                  </a:lnTo>
                </a:path>
              </a:pathLst>
            </a:custGeom>
            <a:ln w="27101" cap="flat">
              <a:solidFill>
                <a:srgbClr val="0058AB">
                  <a:alpha val="100000"/>
                </a:srgbClr>
              </a:solidFill>
              <a:prstDash val="solid"/>
              <a:round/>
            </a:ln>
          </p:spPr>
          <p:txBody>
            <a:bodyPr/>
            <a:lstStyle/>
            <a:p/>
          </p:txBody>
        </p:sp>
        <p:sp>
          <p:nvSpPr>
            <p:cNvPr id="96" name="tx96"/>
            <p:cNvSpPr/>
            <p:nvPr/>
          </p:nvSpPr>
          <p:spPr>
            <a:xfrm>
              <a:off x="5389469" y="146939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6115288" y="14693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6805008" y="146939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7530827" y="1468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097042" y="1468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663258" y="14693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2" name="tx102"/>
            <p:cNvSpPr/>
            <p:nvPr/>
          </p:nvSpPr>
          <p:spPr>
            <a:xfrm>
              <a:off x="8804812" y="14693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3" name="tx103"/>
            <p:cNvSpPr/>
            <p:nvPr/>
          </p:nvSpPr>
          <p:spPr>
            <a:xfrm>
              <a:off x="8902429" y="24336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4" name="tx104"/>
            <p:cNvSpPr/>
            <p:nvPr/>
          </p:nvSpPr>
          <p:spPr>
            <a:xfrm>
              <a:off x="8902429" y="24336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5" name="tx105"/>
            <p:cNvSpPr/>
            <p:nvPr/>
          </p:nvSpPr>
          <p:spPr>
            <a:xfrm>
              <a:off x="5003259" y="392058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6" name="tx106"/>
            <p:cNvSpPr/>
            <p:nvPr/>
          </p:nvSpPr>
          <p:spPr>
            <a:xfrm>
              <a:off x="5003259" y="33848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80953" y="2850973"/>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127474" y="23135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127474" y="177958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10" name="tx110"/>
            <p:cNvSpPr/>
            <p:nvPr/>
          </p:nvSpPr>
          <p:spPr>
            <a:xfrm>
              <a:off x="5049780" y="12421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1" name="tx111"/>
            <p:cNvSpPr/>
            <p:nvPr/>
          </p:nvSpPr>
          <p:spPr>
            <a:xfrm>
              <a:off x="5049780" y="7064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12" name="tx11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8" name="tx11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20" name="pl120"/>
            <p:cNvSpPr/>
            <p:nvPr/>
          </p:nvSpPr>
          <p:spPr>
            <a:xfrm>
              <a:off x="569998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569998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2" name="pl122"/>
            <p:cNvSpPr/>
            <p:nvPr/>
          </p:nvSpPr>
          <p:spPr>
            <a:xfrm>
              <a:off x="654797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3" name="pl123"/>
            <p:cNvSpPr/>
            <p:nvPr/>
          </p:nvSpPr>
          <p:spPr>
            <a:xfrm>
              <a:off x="731043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4" name="tx124"/>
            <p:cNvSpPr/>
            <p:nvPr/>
          </p:nvSpPr>
          <p:spPr>
            <a:xfrm>
              <a:off x="5967082" y="4830005"/>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Canada</a:t>
              </a:r>
            </a:p>
          </p:txBody>
        </p:sp>
        <p:sp>
          <p:nvSpPr>
            <p:cNvPr id="125" name="tx125"/>
            <p:cNvSpPr/>
            <p:nvPr/>
          </p:nvSpPr>
          <p:spPr>
            <a:xfrm>
              <a:off x="681507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6" name="tx126"/>
            <p:cNvSpPr/>
            <p:nvPr/>
          </p:nvSpPr>
          <p:spPr>
            <a:xfrm>
              <a:off x="7577529"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7" name="tx12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8" name="pl128"/>
            <p:cNvSpPr/>
            <p:nvPr/>
          </p:nvSpPr>
          <p:spPr>
            <a:xfrm>
              <a:off x="241377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6069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680018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899338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5" name="pl13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51038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70358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89678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25146"/>
              <a:ext cx="7321564" cy="149993"/>
            </a:xfrm>
            <a:prstGeom prst="rect">
              <a:avLst/>
            </a:prstGeom>
            <a:solidFill>
              <a:srgbClr val="1CABE2">
                <a:alpha val="80000"/>
              </a:srgbClr>
            </a:solidFill>
          </p:spPr>
          <p:txBody>
            <a:bodyPr/>
            <a:lstStyle/>
            <a:p/>
          </p:txBody>
        </p:sp>
        <p:sp>
          <p:nvSpPr>
            <p:cNvPr id="140" name="rc140"/>
            <p:cNvSpPr/>
            <p:nvPr/>
          </p:nvSpPr>
          <p:spPr>
            <a:xfrm>
              <a:off x="1317178" y="5637654"/>
              <a:ext cx="6236368" cy="149993"/>
            </a:xfrm>
            <a:prstGeom prst="rect">
              <a:avLst/>
            </a:prstGeom>
            <a:solidFill>
              <a:srgbClr val="1CABE2">
                <a:alpha val="80000"/>
              </a:srgbClr>
            </a:solidFill>
          </p:spPr>
          <p:txBody>
            <a:bodyPr/>
            <a:lstStyle/>
            <a:p/>
          </p:txBody>
        </p:sp>
        <p:sp>
          <p:nvSpPr>
            <p:cNvPr id="141" name="rc141"/>
            <p:cNvSpPr/>
            <p:nvPr/>
          </p:nvSpPr>
          <p:spPr>
            <a:xfrm>
              <a:off x="1317178" y="5450161"/>
              <a:ext cx="6313569" cy="149993"/>
            </a:xfrm>
            <a:prstGeom prst="rect">
              <a:avLst/>
            </a:prstGeom>
            <a:solidFill>
              <a:srgbClr val="1CABE2">
                <a:alpha val="80000"/>
              </a:srgbClr>
            </a:solidFill>
          </p:spPr>
          <p:txBody>
            <a:bodyPr/>
            <a:lstStyle/>
            <a:p/>
          </p:txBody>
        </p:sp>
        <p:sp>
          <p:nvSpPr>
            <p:cNvPr id="142" name="tx14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08309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7" name="tx147"/>
            <p:cNvSpPr/>
            <p:nvPr/>
          </p:nvSpPr>
          <p:spPr>
            <a:xfrm>
              <a:off x="527629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8" name="tx148"/>
            <p:cNvSpPr/>
            <p:nvPr/>
          </p:nvSpPr>
          <p:spPr>
            <a:xfrm>
              <a:off x="746949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9" name="tx14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Canada (92%) was 7 percentage points higher than the global average (85%) and 2 percentage points lower than the average across all non-programme countries (94%).
National DTP3 coverage was 1 percentage point higher than in 2019 (91%).
This equates to 29,000 un- and undervaccinated children in 2024 compared to 33,000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F26A21">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Canada ranked number 11 out of 41 countries for lowest DTP3 coverage (based on tied ranks).
Canada was in the top 10 non-programme countries with the most un- and undervaccinated children (rank=5).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85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923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161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399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304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542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780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726609"/>
              <a:ext cx="249522" cy="1280075"/>
            </a:xfrm>
            <a:prstGeom prst="rect">
              <a:avLst/>
            </a:prstGeom>
            <a:solidFill>
              <a:srgbClr val="80BD41">
                <a:alpha val="100000"/>
              </a:srgbClr>
            </a:solidFill>
          </p:spPr>
          <p:txBody>
            <a:bodyPr/>
            <a:lstStyle/>
            <a:p/>
          </p:txBody>
        </p:sp>
        <p:sp>
          <p:nvSpPr>
            <p:cNvPr id="24" name="rc24"/>
            <p:cNvSpPr/>
            <p:nvPr/>
          </p:nvSpPr>
          <p:spPr>
            <a:xfrm>
              <a:off x="1296273" y="2568407"/>
              <a:ext cx="249522" cy="158202"/>
            </a:xfrm>
            <a:prstGeom prst="rect">
              <a:avLst/>
            </a:prstGeom>
            <a:solidFill>
              <a:srgbClr val="1CABE2">
                <a:alpha val="100000"/>
              </a:srgbClr>
            </a:solidFill>
          </p:spPr>
          <p:txBody>
            <a:bodyPr/>
            <a:lstStyle/>
            <a:p/>
          </p:txBody>
        </p:sp>
        <p:sp>
          <p:nvSpPr>
            <p:cNvPr id="25" name="rc25"/>
            <p:cNvSpPr/>
            <p:nvPr/>
          </p:nvSpPr>
          <p:spPr>
            <a:xfrm>
              <a:off x="1573521" y="2712151"/>
              <a:ext cx="249522" cy="1294533"/>
            </a:xfrm>
            <a:prstGeom prst="rect">
              <a:avLst/>
            </a:prstGeom>
            <a:solidFill>
              <a:srgbClr val="80BD41">
                <a:alpha val="100000"/>
              </a:srgbClr>
            </a:solidFill>
          </p:spPr>
          <p:txBody>
            <a:bodyPr/>
            <a:lstStyle/>
            <a:p/>
          </p:txBody>
        </p:sp>
        <p:sp>
          <p:nvSpPr>
            <p:cNvPr id="26" name="rc26"/>
            <p:cNvSpPr/>
            <p:nvPr/>
          </p:nvSpPr>
          <p:spPr>
            <a:xfrm>
              <a:off x="1573521" y="2552153"/>
              <a:ext cx="249522" cy="159998"/>
            </a:xfrm>
            <a:prstGeom prst="rect">
              <a:avLst/>
            </a:prstGeom>
            <a:solidFill>
              <a:srgbClr val="1CABE2">
                <a:alpha val="100000"/>
              </a:srgbClr>
            </a:solidFill>
          </p:spPr>
          <p:txBody>
            <a:bodyPr/>
            <a:lstStyle/>
            <a:p/>
          </p:txBody>
        </p:sp>
        <p:sp>
          <p:nvSpPr>
            <p:cNvPr id="27" name="rc27"/>
            <p:cNvSpPr/>
            <p:nvPr/>
          </p:nvSpPr>
          <p:spPr>
            <a:xfrm>
              <a:off x="1850769" y="2740979"/>
              <a:ext cx="249522" cy="1265705"/>
            </a:xfrm>
            <a:prstGeom prst="rect">
              <a:avLst/>
            </a:prstGeom>
            <a:solidFill>
              <a:srgbClr val="80BD41">
                <a:alpha val="100000"/>
              </a:srgbClr>
            </a:solidFill>
          </p:spPr>
          <p:txBody>
            <a:bodyPr/>
            <a:lstStyle/>
            <a:p/>
          </p:txBody>
        </p:sp>
        <p:sp>
          <p:nvSpPr>
            <p:cNvPr id="28" name="rc28"/>
            <p:cNvSpPr/>
            <p:nvPr/>
          </p:nvSpPr>
          <p:spPr>
            <a:xfrm>
              <a:off x="1850769" y="2568363"/>
              <a:ext cx="249522" cy="172616"/>
            </a:xfrm>
            <a:prstGeom prst="rect">
              <a:avLst/>
            </a:prstGeom>
            <a:solidFill>
              <a:srgbClr val="1CABE2">
                <a:alpha val="100000"/>
              </a:srgbClr>
            </a:solidFill>
          </p:spPr>
          <p:txBody>
            <a:bodyPr/>
            <a:lstStyle/>
            <a:p/>
          </p:txBody>
        </p:sp>
        <p:sp>
          <p:nvSpPr>
            <p:cNvPr id="29" name="rc29"/>
            <p:cNvSpPr/>
            <p:nvPr/>
          </p:nvSpPr>
          <p:spPr>
            <a:xfrm>
              <a:off x="2128016" y="2677978"/>
              <a:ext cx="249522" cy="1328706"/>
            </a:xfrm>
            <a:prstGeom prst="rect">
              <a:avLst/>
            </a:prstGeom>
            <a:solidFill>
              <a:srgbClr val="80BD41">
                <a:alpha val="100000"/>
              </a:srgbClr>
            </a:solidFill>
          </p:spPr>
          <p:txBody>
            <a:bodyPr/>
            <a:lstStyle/>
            <a:p/>
          </p:txBody>
        </p:sp>
        <p:sp>
          <p:nvSpPr>
            <p:cNvPr id="30" name="rc30"/>
            <p:cNvSpPr/>
            <p:nvPr/>
          </p:nvSpPr>
          <p:spPr>
            <a:xfrm>
              <a:off x="2128016" y="2546545"/>
              <a:ext cx="249522" cy="131433"/>
            </a:xfrm>
            <a:prstGeom prst="rect">
              <a:avLst/>
            </a:prstGeom>
            <a:solidFill>
              <a:srgbClr val="1CABE2">
                <a:alpha val="100000"/>
              </a:srgbClr>
            </a:solidFill>
          </p:spPr>
          <p:txBody>
            <a:bodyPr/>
            <a:lstStyle/>
            <a:p/>
          </p:txBody>
        </p:sp>
        <p:sp>
          <p:nvSpPr>
            <p:cNvPr id="31" name="rc31"/>
            <p:cNvSpPr/>
            <p:nvPr/>
          </p:nvSpPr>
          <p:spPr>
            <a:xfrm>
              <a:off x="2405264" y="2668515"/>
              <a:ext cx="249522" cy="1338169"/>
            </a:xfrm>
            <a:prstGeom prst="rect">
              <a:avLst/>
            </a:prstGeom>
            <a:solidFill>
              <a:srgbClr val="80BD41">
                <a:alpha val="100000"/>
              </a:srgbClr>
            </a:solidFill>
          </p:spPr>
          <p:txBody>
            <a:bodyPr/>
            <a:lstStyle/>
            <a:p/>
          </p:txBody>
        </p:sp>
        <p:sp>
          <p:nvSpPr>
            <p:cNvPr id="32" name="rc32"/>
            <p:cNvSpPr/>
            <p:nvPr/>
          </p:nvSpPr>
          <p:spPr>
            <a:xfrm>
              <a:off x="2405264" y="2536162"/>
              <a:ext cx="249522" cy="132353"/>
            </a:xfrm>
            <a:prstGeom prst="rect">
              <a:avLst/>
            </a:prstGeom>
            <a:solidFill>
              <a:srgbClr val="1CABE2">
                <a:alpha val="100000"/>
              </a:srgbClr>
            </a:solidFill>
          </p:spPr>
          <p:txBody>
            <a:bodyPr/>
            <a:lstStyle/>
            <a:p/>
          </p:txBody>
        </p:sp>
        <p:sp>
          <p:nvSpPr>
            <p:cNvPr id="33" name="rc33"/>
            <p:cNvSpPr/>
            <p:nvPr/>
          </p:nvSpPr>
          <p:spPr>
            <a:xfrm>
              <a:off x="2682512" y="2616467"/>
              <a:ext cx="249522" cy="1390217"/>
            </a:xfrm>
            <a:prstGeom prst="rect">
              <a:avLst/>
            </a:prstGeom>
            <a:solidFill>
              <a:srgbClr val="80BD41">
                <a:alpha val="100000"/>
              </a:srgbClr>
            </a:solidFill>
          </p:spPr>
          <p:txBody>
            <a:bodyPr/>
            <a:lstStyle/>
            <a:p/>
          </p:txBody>
        </p:sp>
        <p:sp>
          <p:nvSpPr>
            <p:cNvPr id="34" name="rc34"/>
            <p:cNvSpPr/>
            <p:nvPr/>
          </p:nvSpPr>
          <p:spPr>
            <a:xfrm>
              <a:off x="2682512" y="2511803"/>
              <a:ext cx="249522" cy="104664"/>
            </a:xfrm>
            <a:prstGeom prst="rect">
              <a:avLst/>
            </a:prstGeom>
            <a:solidFill>
              <a:srgbClr val="1CABE2">
                <a:alpha val="100000"/>
              </a:srgbClr>
            </a:solidFill>
          </p:spPr>
          <p:txBody>
            <a:bodyPr/>
            <a:lstStyle/>
            <a:p/>
          </p:txBody>
        </p:sp>
        <p:sp>
          <p:nvSpPr>
            <p:cNvPr id="35" name="rc35"/>
            <p:cNvSpPr/>
            <p:nvPr/>
          </p:nvSpPr>
          <p:spPr>
            <a:xfrm>
              <a:off x="2959759" y="2537125"/>
              <a:ext cx="249522" cy="1469559"/>
            </a:xfrm>
            <a:prstGeom prst="rect">
              <a:avLst/>
            </a:prstGeom>
            <a:solidFill>
              <a:srgbClr val="80BD41">
                <a:alpha val="100000"/>
              </a:srgbClr>
            </a:solidFill>
          </p:spPr>
          <p:txBody>
            <a:bodyPr/>
            <a:lstStyle/>
            <a:p/>
          </p:txBody>
        </p:sp>
        <p:sp>
          <p:nvSpPr>
            <p:cNvPr id="36" name="rc36"/>
            <p:cNvSpPr/>
            <p:nvPr/>
          </p:nvSpPr>
          <p:spPr>
            <a:xfrm>
              <a:off x="2959759" y="2459799"/>
              <a:ext cx="249522" cy="77326"/>
            </a:xfrm>
            <a:prstGeom prst="rect">
              <a:avLst/>
            </a:prstGeom>
            <a:solidFill>
              <a:srgbClr val="1CABE2">
                <a:alpha val="100000"/>
              </a:srgbClr>
            </a:solidFill>
          </p:spPr>
          <p:txBody>
            <a:bodyPr/>
            <a:lstStyle/>
            <a:p/>
          </p:txBody>
        </p:sp>
        <p:sp>
          <p:nvSpPr>
            <p:cNvPr id="37" name="rc37"/>
            <p:cNvSpPr/>
            <p:nvPr/>
          </p:nvSpPr>
          <p:spPr>
            <a:xfrm>
              <a:off x="3237007" y="2501025"/>
              <a:ext cx="249522" cy="1505659"/>
            </a:xfrm>
            <a:prstGeom prst="rect">
              <a:avLst/>
            </a:prstGeom>
            <a:solidFill>
              <a:srgbClr val="80BD41">
                <a:alpha val="100000"/>
              </a:srgbClr>
            </a:solidFill>
          </p:spPr>
          <p:txBody>
            <a:bodyPr/>
            <a:lstStyle/>
            <a:p/>
          </p:txBody>
        </p:sp>
        <p:sp>
          <p:nvSpPr>
            <p:cNvPr id="38" name="rc38"/>
            <p:cNvSpPr/>
            <p:nvPr/>
          </p:nvSpPr>
          <p:spPr>
            <a:xfrm>
              <a:off x="3237007" y="2404903"/>
              <a:ext cx="249522" cy="96121"/>
            </a:xfrm>
            <a:prstGeom prst="rect">
              <a:avLst/>
            </a:prstGeom>
            <a:solidFill>
              <a:srgbClr val="1CABE2">
                <a:alpha val="100000"/>
              </a:srgbClr>
            </a:solidFill>
          </p:spPr>
          <p:txBody>
            <a:bodyPr/>
            <a:lstStyle/>
            <a:p/>
          </p:txBody>
        </p:sp>
        <p:sp>
          <p:nvSpPr>
            <p:cNvPr id="39" name="rc39"/>
            <p:cNvSpPr/>
            <p:nvPr/>
          </p:nvSpPr>
          <p:spPr>
            <a:xfrm>
              <a:off x="3514255" y="2492657"/>
              <a:ext cx="249522" cy="1514027"/>
            </a:xfrm>
            <a:prstGeom prst="rect">
              <a:avLst/>
            </a:prstGeom>
            <a:solidFill>
              <a:srgbClr val="80BD41">
                <a:alpha val="100000"/>
              </a:srgbClr>
            </a:solidFill>
          </p:spPr>
          <p:txBody>
            <a:bodyPr/>
            <a:lstStyle/>
            <a:p/>
          </p:txBody>
        </p:sp>
        <p:sp>
          <p:nvSpPr>
            <p:cNvPr id="40" name="rc40"/>
            <p:cNvSpPr/>
            <p:nvPr/>
          </p:nvSpPr>
          <p:spPr>
            <a:xfrm>
              <a:off x="3514255" y="2361004"/>
              <a:ext cx="249522" cy="131652"/>
            </a:xfrm>
            <a:prstGeom prst="rect">
              <a:avLst/>
            </a:prstGeom>
            <a:solidFill>
              <a:srgbClr val="1CABE2">
                <a:alpha val="100000"/>
              </a:srgbClr>
            </a:solidFill>
          </p:spPr>
          <p:txBody>
            <a:bodyPr/>
            <a:lstStyle/>
            <a:p/>
          </p:txBody>
        </p:sp>
        <p:sp>
          <p:nvSpPr>
            <p:cNvPr id="41" name="rc41"/>
            <p:cNvSpPr/>
            <p:nvPr/>
          </p:nvSpPr>
          <p:spPr>
            <a:xfrm>
              <a:off x="3791502" y="2497170"/>
              <a:ext cx="249522" cy="1509515"/>
            </a:xfrm>
            <a:prstGeom prst="rect">
              <a:avLst/>
            </a:prstGeom>
            <a:solidFill>
              <a:srgbClr val="80BD41">
                <a:alpha val="100000"/>
              </a:srgbClr>
            </a:solidFill>
          </p:spPr>
          <p:txBody>
            <a:bodyPr/>
            <a:lstStyle/>
            <a:p/>
          </p:txBody>
        </p:sp>
        <p:sp>
          <p:nvSpPr>
            <p:cNvPr id="42" name="rc42"/>
            <p:cNvSpPr/>
            <p:nvPr/>
          </p:nvSpPr>
          <p:spPr>
            <a:xfrm>
              <a:off x="3791502" y="2347861"/>
              <a:ext cx="249522" cy="149308"/>
            </a:xfrm>
            <a:prstGeom prst="rect">
              <a:avLst/>
            </a:prstGeom>
            <a:solidFill>
              <a:srgbClr val="1CABE2">
                <a:alpha val="100000"/>
              </a:srgbClr>
            </a:solidFill>
          </p:spPr>
          <p:txBody>
            <a:bodyPr/>
            <a:lstStyle/>
            <a:p/>
          </p:txBody>
        </p:sp>
        <p:sp>
          <p:nvSpPr>
            <p:cNvPr id="43" name="rc43"/>
            <p:cNvSpPr/>
            <p:nvPr/>
          </p:nvSpPr>
          <p:spPr>
            <a:xfrm>
              <a:off x="4068750" y="2539754"/>
              <a:ext cx="249522" cy="1466930"/>
            </a:xfrm>
            <a:prstGeom prst="rect">
              <a:avLst/>
            </a:prstGeom>
            <a:solidFill>
              <a:srgbClr val="80BD41">
                <a:alpha val="100000"/>
              </a:srgbClr>
            </a:solidFill>
          </p:spPr>
          <p:txBody>
            <a:bodyPr/>
            <a:lstStyle/>
            <a:p/>
          </p:txBody>
        </p:sp>
        <p:sp>
          <p:nvSpPr>
            <p:cNvPr id="44" name="rc44"/>
            <p:cNvSpPr/>
            <p:nvPr/>
          </p:nvSpPr>
          <p:spPr>
            <a:xfrm>
              <a:off x="4068750" y="2358463"/>
              <a:ext cx="249522" cy="181290"/>
            </a:xfrm>
            <a:prstGeom prst="rect">
              <a:avLst/>
            </a:prstGeom>
            <a:solidFill>
              <a:srgbClr val="1CABE2">
                <a:alpha val="100000"/>
              </a:srgbClr>
            </a:solidFill>
          </p:spPr>
          <p:txBody>
            <a:bodyPr/>
            <a:lstStyle/>
            <a:p/>
          </p:txBody>
        </p:sp>
        <p:sp>
          <p:nvSpPr>
            <p:cNvPr id="45" name="rc45"/>
            <p:cNvSpPr/>
            <p:nvPr/>
          </p:nvSpPr>
          <p:spPr>
            <a:xfrm>
              <a:off x="4345998" y="2568275"/>
              <a:ext cx="249522" cy="1438409"/>
            </a:xfrm>
            <a:prstGeom prst="rect">
              <a:avLst/>
            </a:prstGeom>
            <a:solidFill>
              <a:srgbClr val="80BD41">
                <a:alpha val="100000"/>
              </a:srgbClr>
            </a:solidFill>
          </p:spPr>
          <p:txBody>
            <a:bodyPr/>
            <a:lstStyle/>
            <a:p/>
          </p:txBody>
        </p:sp>
        <p:sp>
          <p:nvSpPr>
            <p:cNvPr id="46" name="rc46"/>
            <p:cNvSpPr/>
            <p:nvPr/>
          </p:nvSpPr>
          <p:spPr>
            <a:xfrm>
              <a:off x="4345998" y="2353337"/>
              <a:ext cx="249522" cy="214937"/>
            </a:xfrm>
            <a:prstGeom prst="rect">
              <a:avLst/>
            </a:prstGeom>
            <a:solidFill>
              <a:srgbClr val="1CABE2">
                <a:alpha val="100000"/>
              </a:srgbClr>
            </a:solidFill>
          </p:spPr>
          <p:txBody>
            <a:bodyPr/>
            <a:lstStyle/>
            <a:p/>
          </p:txBody>
        </p:sp>
        <p:sp>
          <p:nvSpPr>
            <p:cNvPr id="47" name="rc47"/>
            <p:cNvSpPr/>
            <p:nvPr/>
          </p:nvSpPr>
          <p:spPr>
            <a:xfrm>
              <a:off x="4623245" y="2485954"/>
              <a:ext cx="249522" cy="1520730"/>
            </a:xfrm>
            <a:prstGeom prst="rect">
              <a:avLst/>
            </a:prstGeom>
            <a:solidFill>
              <a:srgbClr val="80BD41">
                <a:alpha val="100000"/>
              </a:srgbClr>
            </a:solidFill>
          </p:spPr>
          <p:txBody>
            <a:bodyPr/>
            <a:lstStyle/>
            <a:p/>
          </p:txBody>
        </p:sp>
        <p:sp>
          <p:nvSpPr>
            <p:cNvPr id="48" name="rc48"/>
            <p:cNvSpPr/>
            <p:nvPr/>
          </p:nvSpPr>
          <p:spPr>
            <a:xfrm>
              <a:off x="4623245" y="2335550"/>
              <a:ext cx="249522" cy="150403"/>
            </a:xfrm>
            <a:prstGeom prst="rect">
              <a:avLst/>
            </a:prstGeom>
            <a:solidFill>
              <a:srgbClr val="1CABE2">
                <a:alpha val="100000"/>
              </a:srgbClr>
            </a:solidFill>
          </p:spPr>
          <p:txBody>
            <a:bodyPr/>
            <a:lstStyle/>
            <a:p/>
          </p:txBody>
        </p:sp>
        <p:sp>
          <p:nvSpPr>
            <p:cNvPr id="49" name="rc49"/>
            <p:cNvSpPr/>
            <p:nvPr/>
          </p:nvSpPr>
          <p:spPr>
            <a:xfrm>
              <a:off x="4900493" y="2487400"/>
              <a:ext cx="249522" cy="1519285"/>
            </a:xfrm>
            <a:prstGeom prst="rect">
              <a:avLst/>
            </a:prstGeom>
            <a:solidFill>
              <a:srgbClr val="80BD41">
                <a:alpha val="100000"/>
              </a:srgbClr>
            </a:solidFill>
          </p:spPr>
          <p:txBody>
            <a:bodyPr/>
            <a:lstStyle/>
            <a:p/>
          </p:txBody>
        </p:sp>
        <p:sp>
          <p:nvSpPr>
            <p:cNvPr id="50" name="rc50"/>
            <p:cNvSpPr/>
            <p:nvPr/>
          </p:nvSpPr>
          <p:spPr>
            <a:xfrm>
              <a:off x="4900493" y="2337127"/>
              <a:ext cx="249522" cy="150272"/>
            </a:xfrm>
            <a:prstGeom prst="rect">
              <a:avLst/>
            </a:prstGeom>
            <a:solidFill>
              <a:srgbClr val="1CABE2">
                <a:alpha val="100000"/>
              </a:srgbClr>
            </a:solidFill>
          </p:spPr>
          <p:txBody>
            <a:bodyPr/>
            <a:lstStyle/>
            <a:p/>
          </p:txBody>
        </p:sp>
        <p:sp>
          <p:nvSpPr>
            <p:cNvPr id="51" name="rc51"/>
            <p:cNvSpPr/>
            <p:nvPr/>
          </p:nvSpPr>
          <p:spPr>
            <a:xfrm>
              <a:off x="5177741" y="2473512"/>
              <a:ext cx="249522" cy="1533173"/>
            </a:xfrm>
            <a:prstGeom prst="rect">
              <a:avLst/>
            </a:prstGeom>
            <a:solidFill>
              <a:srgbClr val="80BD41">
                <a:alpha val="100000"/>
              </a:srgbClr>
            </a:solidFill>
          </p:spPr>
          <p:txBody>
            <a:bodyPr/>
            <a:lstStyle/>
            <a:p/>
          </p:txBody>
        </p:sp>
        <p:sp>
          <p:nvSpPr>
            <p:cNvPr id="52" name="rc52"/>
            <p:cNvSpPr/>
            <p:nvPr/>
          </p:nvSpPr>
          <p:spPr>
            <a:xfrm>
              <a:off x="5177741" y="2321881"/>
              <a:ext cx="249522" cy="151630"/>
            </a:xfrm>
            <a:prstGeom prst="rect">
              <a:avLst/>
            </a:prstGeom>
            <a:solidFill>
              <a:srgbClr val="1CABE2">
                <a:alpha val="100000"/>
              </a:srgbClr>
            </a:solidFill>
          </p:spPr>
          <p:txBody>
            <a:bodyPr/>
            <a:lstStyle/>
            <a:p/>
          </p:txBody>
        </p:sp>
        <p:sp>
          <p:nvSpPr>
            <p:cNvPr id="53" name="rc53"/>
            <p:cNvSpPr/>
            <p:nvPr/>
          </p:nvSpPr>
          <p:spPr>
            <a:xfrm>
              <a:off x="5454988" y="2479426"/>
              <a:ext cx="249522" cy="1527258"/>
            </a:xfrm>
            <a:prstGeom prst="rect">
              <a:avLst/>
            </a:prstGeom>
            <a:solidFill>
              <a:srgbClr val="80BD41">
                <a:alpha val="100000"/>
              </a:srgbClr>
            </a:solidFill>
          </p:spPr>
          <p:txBody>
            <a:bodyPr/>
            <a:lstStyle/>
            <a:p/>
          </p:txBody>
        </p:sp>
        <p:sp>
          <p:nvSpPr>
            <p:cNvPr id="54" name="rc54"/>
            <p:cNvSpPr/>
            <p:nvPr/>
          </p:nvSpPr>
          <p:spPr>
            <a:xfrm>
              <a:off x="5454988" y="2328365"/>
              <a:ext cx="249522" cy="151061"/>
            </a:xfrm>
            <a:prstGeom prst="rect">
              <a:avLst/>
            </a:prstGeom>
            <a:solidFill>
              <a:srgbClr val="1CABE2">
                <a:alpha val="100000"/>
              </a:srgbClr>
            </a:solidFill>
          </p:spPr>
          <p:txBody>
            <a:bodyPr/>
            <a:lstStyle/>
            <a:p/>
          </p:txBody>
        </p:sp>
        <p:sp>
          <p:nvSpPr>
            <p:cNvPr id="55" name="rc55"/>
            <p:cNvSpPr/>
            <p:nvPr/>
          </p:nvSpPr>
          <p:spPr>
            <a:xfrm>
              <a:off x="5732236" y="2483413"/>
              <a:ext cx="249522" cy="1523271"/>
            </a:xfrm>
            <a:prstGeom prst="rect">
              <a:avLst/>
            </a:prstGeom>
            <a:solidFill>
              <a:srgbClr val="80BD41">
                <a:alpha val="100000"/>
              </a:srgbClr>
            </a:solidFill>
          </p:spPr>
          <p:txBody>
            <a:bodyPr/>
            <a:lstStyle/>
            <a:p/>
          </p:txBody>
        </p:sp>
        <p:sp>
          <p:nvSpPr>
            <p:cNvPr id="56" name="rc56"/>
            <p:cNvSpPr/>
            <p:nvPr/>
          </p:nvSpPr>
          <p:spPr>
            <a:xfrm>
              <a:off x="5732236" y="2332746"/>
              <a:ext cx="249522" cy="150666"/>
            </a:xfrm>
            <a:prstGeom prst="rect">
              <a:avLst/>
            </a:prstGeom>
            <a:solidFill>
              <a:srgbClr val="1CABE2">
                <a:alpha val="100000"/>
              </a:srgbClr>
            </a:solidFill>
          </p:spPr>
          <p:txBody>
            <a:bodyPr/>
            <a:lstStyle/>
            <a:p/>
          </p:txBody>
        </p:sp>
        <p:sp>
          <p:nvSpPr>
            <p:cNvPr id="57" name="rc57"/>
            <p:cNvSpPr/>
            <p:nvPr/>
          </p:nvSpPr>
          <p:spPr>
            <a:xfrm>
              <a:off x="6009484" y="2505976"/>
              <a:ext cx="249522" cy="1500709"/>
            </a:xfrm>
            <a:prstGeom prst="rect">
              <a:avLst/>
            </a:prstGeom>
            <a:solidFill>
              <a:srgbClr val="80BD41">
                <a:alpha val="100000"/>
              </a:srgbClr>
            </a:solidFill>
          </p:spPr>
          <p:txBody>
            <a:bodyPr/>
            <a:lstStyle/>
            <a:p/>
          </p:txBody>
        </p:sp>
        <p:sp>
          <p:nvSpPr>
            <p:cNvPr id="58" name="rc58"/>
            <p:cNvSpPr/>
            <p:nvPr/>
          </p:nvSpPr>
          <p:spPr>
            <a:xfrm>
              <a:off x="6009484" y="2357543"/>
              <a:ext cx="249522" cy="148432"/>
            </a:xfrm>
            <a:prstGeom prst="rect">
              <a:avLst/>
            </a:prstGeom>
            <a:solidFill>
              <a:srgbClr val="1CABE2">
                <a:alpha val="100000"/>
              </a:srgbClr>
            </a:solidFill>
          </p:spPr>
          <p:txBody>
            <a:bodyPr/>
            <a:lstStyle/>
            <a:p/>
          </p:txBody>
        </p:sp>
        <p:sp>
          <p:nvSpPr>
            <p:cNvPr id="59" name="rc59"/>
            <p:cNvSpPr/>
            <p:nvPr/>
          </p:nvSpPr>
          <p:spPr>
            <a:xfrm>
              <a:off x="6286731" y="2520652"/>
              <a:ext cx="249522" cy="1486032"/>
            </a:xfrm>
            <a:prstGeom prst="rect">
              <a:avLst/>
            </a:prstGeom>
            <a:solidFill>
              <a:srgbClr val="80BD41">
                <a:alpha val="100000"/>
              </a:srgbClr>
            </a:solidFill>
          </p:spPr>
          <p:txBody>
            <a:bodyPr/>
            <a:lstStyle/>
            <a:p/>
          </p:txBody>
        </p:sp>
        <p:sp>
          <p:nvSpPr>
            <p:cNvPr id="60" name="rc60"/>
            <p:cNvSpPr/>
            <p:nvPr/>
          </p:nvSpPr>
          <p:spPr>
            <a:xfrm>
              <a:off x="6286731" y="2373666"/>
              <a:ext cx="249522" cy="146986"/>
            </a:xfrm>
            <a:prstGeom prst="rect">
              <a:avLst/>
            </a:prstGeom>
            <a:solidFill>
              <a:srgbClr val="1CABE2">
                <a:alpha val="100000"/>
              </a:srgbClr>
            </a:solidFill>
          </p:spPr>
          <p:txBody>
            <a:bodyPr/>
            <a:lstStyle/>
            <a:p/>
          </p:txBody>
        </p:sp>
        <p:sp>
          <p:nvSpPr>
            <p:cNvPr id="61" name="rc61"/>
            <p:cNvSpPr/>
            <p:nvPr/>
          </p:nvSpPr>
          <p:spPr>
            <a:xfrm>
              <a:off x="6563979" y="2527925"/>
              <a:ext cx="249522" cy="1478759"/>
            </a:xfrm>
            <a:prstGeom prst="rect">
              <a:avLst/>
            </a:prstGeom>
            <a:solidFill>
              <a:srgbClr val="80BD41">
                <a:alpha val="100000"/>
              </a:srgbClr>
            </a:solidFill>
          </p:spPr>
          <p:txBody>
            <a:bodyPr/>
            <a:lstStyle/>
            <a:p/>
          </p:txBody>
        </p:sp>
        <p:sp>
          <p:nvSpPr>
            <p:cNvPr id="62" name="rc62"/>
            <p:cNvSpPr/>
            <p:nvPr/>
          </p:nvSpPr>
          <p:spPr>
            <a:xfrm>
              <a:off x="6563979" y="2381683"/>
              <a:ext cx="249522" cy="146241"/>
            </a:xfrm>
            <a:prstGeom prst="rect">
              <a:avLst/>
            </a:prstGeom>
            <a:solidFill>
              <a:srgbClr val="1CABE2">
                <a:alpha val="100000"/>
              </a:srgbClr>
            </a:solidFill>
          </p:spPr>
          <p:txBody>
            <a:bodyPr/>
            <a:lstStyle/>
            <a:p/>
          </p:txBody>
        </p:sp>
        <p:sp>
          <p:nvSpPr>
            <p:cNvPr id="63" name="rc63"/>
            <p:cNvSpPr/>
            <p:nvPr/>
          </p:nvSpPr>
          <p:spPr>
            <a:xfrm>
              <a:off x="6841227" y="2552196"/>
              <a:ext cx="249522" cy="1454488"/>
            </a:xfrm>
            <a:prstGeom prst="rect">
              <a:avLst/>
            </a:prstGeom>
            <a:solidFill>
              <a:srgbClr val="80BD41">
                <a:alpha val="100000"/>
              </a:srgbClr>
            </a:solidFill>
          </p:spPr>
          <p:txBody>
            <a:bodyPr/>
            <a:lstStyle/>
            <a:p/>
          </p:txBody>
        </p:sp>
        <p:sp>
          <p:nvSpPr>
            <p:cNvPr id="64" name="rc64"/>
            <p:cNvSpPr/>
            <p:nvPr/>
          </p:nvSpPr>
          <p:spPr>
            <a:xfrm>
              <a:off x="6841227" y="2425713"/>
              <a:ext cx="249522" cy="126482"/>
            </a:xfrm>
            <a:prstGeom prst="rect">
              <a:avLst/>
            </a:prstGeom>
            <a:solidFill>
              <a:srgbClr val="1CABE2">
                <a:alpha val="100000"/>
              </a:srgbClr>
            </a:solidFill>
          </p:spPr>
          <p:txBody>
            <a:bodyPr/>
            <a:lstStyle/>
            <a:p/>
          </p:txBody>
        </p:sp>
        <p:sp>
          <p:nvSpPr>
            <p:cNvPr id="65" name="rc65"/>
            <p:cNvSpPr/>
            <p:nvPr/>
          </p:nvSpPr>
          <p:spPr>
            <a:xfrm>
              <a:off x="7118474" y="2521791"/>
              <a:ext cx="249522" cy="1484893"/>
            </a:xfrm>
            <a:prstGeom prst="rect">
              <a:avLst/>
            </a:prstGeom>
            <a:solidFill>
              <a:srgbClr val="80BD41">
                <a:alpha val="100000"/>
              </a:srgbClr>
            </a:solidFill>
          </p:spPr>
          <p:txBody>
            <a:bodyPr/>
            <a:lstStyle/>
            <a:p/>
          </p:txBody>
        </p:sp>
        <p:sp>
          <p:nvSpPr>
            <p:cNvPr id="66" name="rc66"/>
            <p:cNvSpPr/>
            <p:nvPr/>
          </p:nvSpPr>
          <p:spPr>
            <a:xfrm>
              <a:off x="7118474" y="2392680"/>
              <a:ext cx="249522" cy="129111"/>
            </a:xfrm>
            <a:prstGeom prst="rect">
              <a:avLst/>
            </a:prstGeom>
            <a:solidFill>
              <a:srgbClr val="1CABE2">
                <a:alpha val="100000"/>
              </a:srgbClr>
            </a:solidFill>
          </p:spPr>
          <p:txBody>
            <a:bodyPr/>
            <a:lstStyle/>
            <a:p/>
          </p:txBody>
        </p:sp>
        <p:sp>
          <p:nvSpPr>
            <p:cNvPr id="67" name="rc67"/>
            <p:cNvSpPr/>
            <p:nvPr/>
          </p:nvSpPr>
          <p:spPr>
            <a:xfrm>
              <a:off x="7395722" y="2582470"/>
              <a:ext cx="249522" cy="1424214"/>
            </a:xfrm>
            <a:prstGeom prst="rect">
              <a:avLst/>
            </a:prstGeom>
            <a:solidFill>
              <a:srgbClr val="80BD41">
                <a:alpha val="100000"/>
              </a:srgbClr>
            </a:solidFill>
          </p:spPr>
          <p:txBody>
            <a:bodyPr/>
            <a:lstStyle/>
            <a:p/>
          </p:txBody>
        </p:sp>
        <p:sp>
          <p:nvSpPr>
            <p:cNvPr id="68" name="rc68"/>
            <p:cNvSpPr/>
            <p:nvPr/>
          </p:nvSpPr>
          <p:spPr>
            <a:xfrm>
              <a:off x="7395722" y="2458616"/>
              <a:ext cx="249522" cy="123854"/>
            </a:xfrm>
            <a:prstGeom prst="rect">
              <a:avLst/>
            </a:prstGeom>
            <a:solidFill>
              <a:srgbClr val="1CABE2">
                <a:alpha val="100000"/>
              </a:srgbClr>
            </a:solidFill>
          </p:spPr>
          <p:txBody>
            <a:bodyPr/>
            <a:lstStyle/>
            <a:p/>
          </p:txBody>
        </p:sp>
        <p:sp>
          <p:nvSpPr>
            <p:cNvPr id="69" name="rc69"/>
            <p:cNvSpPr/>
            <p:nvPr/>
          </p:nvSpPr>
          <p:spPr>
            <a:xfrm>
              <a:off x="7672970" y="2574058"/>
              <a:ext cx="249522" cy="1432626"/>
            </a:xfrm>
            <a:prstGeom prst="rect">
              <a:avLst/>
            </a:prstGeom>
            <a:solidFill>
              <a:srgbClr val="80BD41">
                <a:alpha val="100000"/>
              </a:srgbClr>
            </a:solidFill>
          </p:spPr>
          <p:txBody>
            <a:bodyPr/>
            <a:lstStyle/>
            <a:p/>
          </p:txBody>
        </p:sp>
        <p:sp>
          <p:nvSpPr>
            <p:cNvPr id="70" name="rc70"/>
            <p:cNvSpPr/>
            <p:nvPr/>
          </p:nvSpPr>
          <p:spPr>
            <a:xfrm>
              <a:off x="7672970" y="2449503"/>
              <a:ext cx="249522" cy="124555"/>
            </a:xfrm>
            <a:prstGeom prst="rect">
              <a:avLst/>
            </a:prstGeom>
            <a:solidFill>
              <a:srgbClr val="1CABE2">
                <a:alpha val="100000"/>
              </a:srgbClr>
            </a:solidFill>
          </p:spPr>
          <p:txBody>
            <a:bodyPr/>
            <a:lstStyle/>
            <a:p/>
          </p:txBody>
        </p:sp>
        <p:sp>
          <p:nvSpPr>
            <p:cNvPr id="71" name="rc71"/>
            <p:cNvSpPr/>
            <p:nvPr/>
          </p:nvSpPr>
          <p:spPr>
            <a:xfrm>
              <a:off x="7950217" y="2556315"/>
              <a:ext cx="249522" cy="1450370"/>
            </a:xfrm>
            <a:prstGeom prst="rect">
              <a:avLst/>
            </a:prstGeom>
            <a:solidFill>
              <a:srgbClr val="80BD41">
                <a:alpha val="100000"/>
              </a:srgbClr>
            </a:solidFill>
          </p:spPr>
          <p:txBody>
            <a:bodyPr/>
            <a:lstStyle/>
            <a:p/>
          </p:txBody>
        </p:sp>
        <p:sp>
          <p:nvSpPr>
            <p:cNvPr id="72" name="rc72"/>
            <p:cNvSpPr/>
            <p:nvPr/>
          </p:nvSpPr>
          <p:spPr>
            <a:xfrm>
              <a:off x="7950217" y="2430182"/>
              <a:ext cx="249522" cy="126132"/>
            </a:xfrm>
            <a:prstGeom prst="rect">
              <a:avLst/>
            </a:prstGeom>
            <a:solidFill>
              <a:srgbClr val="1CABE2">
                <a:alpha val="100000"/>
              </a:srgbClr>
            </a:solidFill>
          </p:spPr>
          <p:txBody>
            <a:bodyPr/>
            <a:lstStyle/>
            <a:p/>
          </p:txBody>
        </p:sp>
        <p:sp>
          <p:nvSpPr>
            <p:cNvPr id="73" name="pl73"/>
            <p:cNvSpPr/>
            <p:nvPr/>
          </p:nvSpPr>
          <p:spPr>
            <a:xfrm>
              <a:off x="1421035" y="1339079"/>
              <a:ext cx="6653943" cy="224640"/>
            </a:xfrm>
            <a:custGeom>
              <a:avLst/>
              <a:pathLst>
                <a:path w="6653943" h="224640">
                  <a:moveTo>
                    <a:pt x="0" y="168480"/>
                  </a:moveTo>
                  <a:lnTo>
                    <a:pt x="277247" y="168480"/>
                  </a:lnTo>
                  <a:lnTo>
                    <a:pt x="554495" y="196560"/>
                  </a:lnTo>
                  <a:lnTo>
                    <a:pt x="831742" y="112320"/>
                  </a:lnTo>
                  <a:lnTo>
                    <a:pt x="1108990" y="112320"/>
                  </a:lnTo>
                  <a:lnTo>
                    <a:pt x="1386238" y="56160"/>
                  </a:lnTo>
                  <a:lnTo>
                    <a:pt x="1663485" y="0"/>
                  </a:lnTo>
                  <a:lnTo>
                    <a:pt x="1940733" y="28080"/>
                  </a:lnTo>
                  <a:lnTo>
                    <a:pt x="2217981" y="84240"/>
                  </a:lnTo>
                  <a:lnTo>
                    <a:pt x="2495228" y="112320"/>
                  </a:lnTo>
                  <a:lnTo>
                    <a:pt x="2772476" y="168480"/>
                  </a:lnTo>
                  <a:lnTo>
                    <a:pt x="3049724" y="224640"/>
                  </a:lnTo>
                  <a:lnTo>
                    <a:pt x="3326971" y="112320"/>
                  </a:lnTo>
                  <a:lnTo>
                    <a:pt x="3604219" y="112320"/>
                  </a:lnTo>
                  <a:lnTo>
                    <a:pt x="3881467" y="112320"/>
                  </a:lnTo>
                  <a:lnTo>
                    <a:pt x="4158714" y="112320"/>
                  </a:lnTo>
                  <a:lnTo>
                    <a:pt x="4435962" y="112320"/>
                  </a:lnTo>
                  <a:lnTo>
                    <a:pt x="4713210" y="112320"/>
                  </a:lnTo>
                  <a:lnTo>
                    <a:pt x="4990457" y="112320"/>
                  </a:lnTo>
                  <a:lnTo>
                    <a:pt x="5267705" y="112320"/>
                  </a:lnTo>
                  <a:lnTo>
                    <a:pt x="5544953" y="84240"/>
                  </a:lnTo>
                  <a:lnTo>
                    <a:pt x="5822200" y="84240"/>
                  </a:lnTo>
                  <a:lnTo>
                    <a:pt x="6099448" y="84240"/>
                  </a:lnTo>
                  <a:lnTo>
                    <a:pt x="6376696" y="84240"/>
                  </a:lnTo>
                  <a:lnTo>
                    <a:pt x="6653943" y="8424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5" name="tx75"/>
            <p:cNvSpPr/>
            <p:nvPr/>
          </p:nvSpPr>
          <p:spPr>
            <a:xfrm>
              <a:off x="2746983"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1303481" y="24324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328.3</a:t>
              </a:r>
            </a:p>
          </p:txBody>
        </p:sp>
        <p:sp>
          <p:nvSpPr>
            <p:cNvPr id="85" name="tx85"/>
            <p:cNvSpPr/>
            <p:nvPr/>
          </p:nvSpPr>
          <p:spPr>
            <a:xfrm>
              <a:off x="2689720" y="23758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341.2</a:t>
              </a:r>
            </a:p>
          </p:txBody>
        </p:sp>
        <p:sp>
          <p:nvSpPr>
            <p:cNvPr id="86" name="tx86"/>
            <p:cNvSpPr/>
            <p:nvPr/>
          </p:nvSpPr>
          <p:spPr>
            <a:xfrm>
              <a:off x="4075958" y="22224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376.2</a:t>
              </a:r>
            </a:p>
          </p:txBody>
        </p:sp>
        <p:sp>
          <p:nvSpPr>
            <p:cNvPr id="87" name="tx87"/>
            <p:cNvSpPr/>
            <p:nvPr/>
          </p:nvSpPr>
          <p:spPr>
            <a:xfrm>
              <a:off x="5462196" y="21924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383.1</a:t>
              </a:r>
            </a:p>
          </p:txBody>
        </p:sp>
        <p:sp>
          <p:nvSpPr>
            <p:cNvPr id="88" name="tx88"/>
            <p:cNvSpPr/>
            <p:nvPr/>
          </p:nvSpPr>
          <p:spPr>
            <a:xfrm>
              <a:off x="6571187" y="22456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370.9</a:t>
              </a:r>
            </a:p>
          </p:txBody>
        </p:sp>
        <p:sp>
          <p:nvSpPr>
            <p:cNvPr id="89" name="tx89"/>
            <p:cNvSpPr/>
            <p:nvPr/>
          </p:nvSpPr>
          <p:spPr>
            <a:xfrm>
              <a:off x="6848435" y="22897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360.9</a:t>
              </a:r>
            </a:p>
          </p:txBody>
        </p:sp>
        <p:sp>
          <p:nvSpPr>
            <p:cNvPr id="90" name="tx90"/>
            <p:cNvSpPr/>
            <p:nvPr/>
          </p:nvSpPr>
          <p:spPr>
            <a:xfrm>
              <a:off x="7125682" y="22567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368.4</a:t>
              </a:r>
            </a:p>
          </p:txBody>
        </p:sp>
        <p:sp>
          <p:nvSpPr>
            <p:cNvPr id="91" name="tx91"/>
            <p:cNvSpPr/>
            <p:nvPr/>
          </p:nvSpPr>
          <p:spPr>
            <a:xfrm>
              <a:off x="7402930" y="232264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353.4</a:t>
              </a:r>
            </a:p>
          </p:txBody>
        </p:sp>
        <p:sp>
          <p:nvSpPr>
            <p:cNvPr id="92" name="tx92"/>
            <p:cNvSpPr/>
            <p:nvPr/>
          </p:nvSpPr>
          <p:spPr>
            <a:xfrm>
              <a:off x="7680178" y="23134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355.4</a:t>
              </a:r>
            </a:p>
          </p:txBody>
        </p:sp>
        <p:sp>
          <p:nvSpPr>
            <p:cNvPr id="93" name="tx93"/>
            <p:cNvSpPr/>
            <p:nvPr/>
          </p:nvSpPr>
          <p:spPr>
            <a:xfrm>
              <a:off x="7957425" y="22942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359.8</a:t>
              </a:r>
            </a:p>
          </p:txBody>
        </p:sp>
        <p:sp>
          <p:nvSpPr>
            <p:cNvPr id="94" name="pl94"/>
            <p:cNvSpPr/>
            <p:nvPr/>
          </p:nvSpPr>
          <p:spPr>
            <a:xfrm>
              <a:off x="1421035"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3315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292.2</a:t>
              </a:r>
            </a:p>
          </p:txBody>
        </p:sp>
        <p:sp>
          <p:nvSpPr>
            <p:cNvPr id="105" name="tx105"/>
            <p:cNvSpPr/>
            <p:nvPr/>
          </p:nvSpPr>
          <p:spPr>
            <a:xfrm>
              <a:off x="1329607" y="26124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36.1</a:t>
              </a:r>
            </a:p>
          </p:txBody>
        </p:sp>
        <p:sp>
          <p:nvSpPr>
            <p:cNvPr id="106" name="tx106"/>
            <p:cNvSpPr/>
            <p:nvPr/>
          </p:nvSpPr>
          <p:spPr>
            <a:xfrm>
              <a:off x="2689720" y="32764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317.3</a:t>
              </a:r>
            </a:p>
          </p:txBody>
        </p:sp>
        <p:sp>
          <p:nvSpPr>
            <p:cNvPr id="107" name="tx107"/>
            <p:cNvSpPr/>
            <p:nvPr/>
          </p:nvSpPr>
          <p:spPr>
            <a:xfrm>
              <a:off x="2715845" y="25290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08" name="tx108"/>
            <p:cNvSpPr/>
            <p:nvPr/>
          </p:nvSpPr>
          <p:spPr>
            <a:xfrm>
              <a:off x="4075958" y="32381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334.8</a:t>
              </a:r>
            </a:p>
          </p:txBody>
        </p:sp>
        <p:sp>
          <p:nvSpPr>
            <p:cNvPr id="109" name="tx109"/>
            <p:cNvSpPr/>
            <p:nvPr/>
          </p:nvSpPr>
          <p:spPr>
            <a:xfrm>
              <a:off x="4102084" y="241520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a:t>
              </a:r>
            </a:p>
          </p:txBody>
        </p:sp>
        <p:sp>
          <p:nvSpPr>
            <p:cNvPr id="110" name="tx110"/>
            <p:cNvSpPr/>
            <p:nvPr/>
          </p:nvSpPr>
          <p:spPr>
            <a:xfrm>
              <a:off x="5462196" y="32079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348.6</a:t>
              </a:r>
            </a:p>
          </p:txBody>
        </p:sp>
        <p:sp>
          <p:nvSpPr>
            <p:cNvPr id="111" name="tx111"/>
            <p:cNvSpPr/>
            <p:nvPr/>
          </p:nvSpPr>
          <p:spPr>
            <a:xfrm>
              <a:off x="5488322" y="23688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a:t>
              </a:r>
            </a:p>
          </p:txBody>
        </p:sp>
        <p:sp>
          <p:nvSpPr>
            <p:cNvPr id="112" name="tx112"/>
            <p:cNvSpPr/>
            <p:nvPr/>
          </p:nvSpPr>
          <p:spPr>
            <a:xfrm>
              <a:off x="6571187" y="32322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337.5</a:t>
              </a:r>
            </a:p>
          </p:txBody>
        </p:sp>
        <p:sp>
          <p:nvSpPr>
            <p:cNvPr id="113" name="tx113"/>
            <p:cNvSpPr/>
            <p:nvPr/>
          </p:nvSpPr>
          <p:spPr>
            <a:xfrm>
              <a:off x="6597312" y="24197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a:t>
              </a:r>
            </a:p>
          </p:txBody>
        </p:sp>
        <p:sp>
          <p:nvSpPr>
            <p:cNvPr id="114" name="tx114"/>
            <p:cNvSpPr/>
            <p:nvPr/>
          </p:nvSpPr>
          <p:spPr>
            <a:xfrm>
              <a:off x="6887611" y="324434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a:t>
              </a:r>
            </a:p>
          </p:txBody>
        </p:sp>
        <p:sp>
          <p:nvSpPr>
            <p:cNvPr id="115" name="tx115"/>
            <p:cNvSpPr/>
            <p:nvPr/>
          </p:nvSpPr>
          <p:spPr>
            <a:xfrm>
              <a:off x="6874560" y="24539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28.9</a:t>
              </a:r>
            </a:p>
          </p:txBody>
        </p:sp>
        <p:sp>
          <p:nvSpPr>
            <p:cNvPr id="116" name="tx116"/>
            <p:cNvSpPr/>
            <p:nvPr/>
          </p:nvSpPr>
          <p:spPr>
            <a:xfrm>
              <a:off x="7125682" y="322914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338.9</a:t>
              </a:r>
            </a:p>
          </p:txBody>
        </p:sp>
        <p:sp>
          <p:nvSpPr>
            <p:cNvPr id="117" name="tx117"/>
            <p:cNvSpPr/>
            <p:nvPr/>
          </p:nvSpPr>
          <p:spPr>
            <a:xfrm>
              <a:off x="7151808" y="24221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29.5</a:t>
              </a:r>
            </a:p>
          </p:txBody>
        </p:sp>
        <p:sp>
          <p:nvSpPr>
            <p:cNvPr id="118" name="tx118"/>
            <p:cNvSpPr/>
            <p:nvPr/>
          </p:nvSpPr>
          <p:spPr>
            <a:xfrm>
              <a:off x="7402930" y="32594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325.1</a:t>
              </a:r>
            </a:p>
          </p:txBody>
        </p:sp>
        <p:sp>
          <p:nvSpPr>
            <p:cNvPr id="119" name="tx119"/>
            <p:cNvSpPr/>
            <p:nvPr/>
          </p:nvSpPr>
          <p:spPr>
            <a:xfrm>
              <a:off x="7429055" y="24854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a:t>
              </a:r>
            </a:p>
          </p:txBody>
        </p:sp>
        <p:sp>
          <p:nvSpPr>
            <p:cNvPr id="120" name="tx120"/>
            <p:cNvSpPr/>
            <p:nvPr/>
          </p:nvSpPr>
          <p:spPr>
            <a:xfrm>
              <a:off x="7719354" y="325527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a:t>
              </a:r>
            </a:p>
          </p:txBody>
        </p:sp>
        <p:sp>
          <p:nvSpPr>
            <p:cNvPr id="121" name="tx121"/>
            <p:cNvSpPr/>
            <p:nvPr/>
          </p:nvSpPr>
          <p:spPr>
            <a:xfrm>
              <a:off x="7706303" y="24767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a:t>
              </a:r>
            </a:p>
          </p:txBody>
        </p:sp>
        <p:sp>
          <p:nvSpPr>
            <p:cNvPr id="122" name="tx122"/>
            <p:cNvSpPr/>
            <p:nvPr/>
          </p:nvSpPr>
          <p:spPr>
            <a:xfrm>
              <a:off x="7996602" y="324640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a:t>
              </a:r>
            </a:p>
          </p:txBody>
        </p:sp>
        <p:sp>
          <p:nvSpPr>
            <p:cNvPr id="123" name="tx123"/>
            <p:cNvSpPr/>
            <p:nvPr/>
          </p:nvSpPr>
          <p:spPr>
            <a:xfrm>
              <a:off x="7983551" y="24582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0783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220212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7" name="tx127"/>
            <p:cNvSpPr/>
            <p:nvPr/>
          </p:nvSpPr>
          <p:spPr>
            <a:xfrm>
              <a:off x="655386" y="13258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0204"/>
              <a:ext cx="14820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Canada, 2000-2024</a:t>
              </a:r>
            </a:p>
          </p:txBody>
        </p:sp>
        <p:sp>
          <p:nvSpPr>
            <p:cNvPr id="153" name="pl153"/>
            <p:cNvSpPr/>
            <p:nvPr/>
          </p:nvSpPr>
          <p:spPr>
            <a:xfrm>
              <a:off x="218254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95509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72764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50018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06882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8413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61391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8646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774644"/>
              <a:ext cx="5982876" cy="162162"/>
            </a:xfrm>
            <a:prstGeom prst="rect">
              <a:avLst/>
            </a:prstGeom>
            <a:solidFill>
              <a:srgbClr val="80BD41">
                <a:alpha val="100000"/>
              </a:srgbClr>
            </a:solidFill>
          </p:spPr>
          <p:txBody>
            <a:bodyPr/>
            <a:lstStyle/>
            <a:p/>
          </p:txBody>
        </p:sp>
        <p:sp>
          <p:nvSpPr>
            <p:cNvPr id="166" name="rc166"/>
            <p:cNvSpPr/>
            <p:nvPr/>
          </p:nvSpPr>
          <p:spPr>
            <a:xfrm>
              <a:off x="7279150" y="5774644"/>
              <a:ext cx="591676" cy="162162"/>
            </a:xfrm>
            <a:prstGeom prst="rect">
              <a:avLst/>
            </a:prstGeom>
            <a:solidFill>
              <a:srgbClr val="1CABE2">
                <a:alpha val="100000"/>
              </a:srgbClr>
            </a:solidFill>
          </p:spPr>
          <p:txBody>
            <a:bodyPr/>
            <a:lstStyle/>
            <a:p/>
          </p:txBody>
        </p:sp>
        <p:sp>
          <p:nvSpPr>
            <p:cNvPr id="167" name="rc167"/>
            <p:cNvSpPr/>
            <p:nvPr/>
          </p:nvSpPr>
          <p:spPr>
            <a:xfrm>
              <a:off x="1296273" y="5571941"/>
              <a:ext cx="5796227" cy="162162"/>
            </a:xfrm>
            <a:prstGeom prst="rect">
              <a:avLst/>
            </a:prstGeom>
            <a:solidFill>
              <a:srgbClr val="80BD41">
                <a:alpha val="100000"/>
              </a:srgbClr>
            </a:solidFill>
          </p:spPr>
          <p:txBody>
            <a:bodyPr/>
            <a:lstStyle/>
            <a:p/>
          </p:txBody>
        </p:sp>
        <p:sp>
          <p:nvSpPr>
            <p:cNvPr id="168" name="rc168"/>
            <p:cNvSpPr/>
            <p:nvPr/>
          </p:nvSpPr>
          <p:spPr>
            <a:xfrm>
              <a:off x="7092501" y="5571941"/>
              <a:ext cx="503935" cy="162162"/>
            </a:xfrm>
            <a:prstGeom prst="rect">
              <a:avLst/>
            </a:prstGeom>
            <a:solidFill>
              <a:srgbClr val="1CABE2">
                <a:alpha val="100000"/>
              </a:srgbClr>
            </a:solidFill>
          </p:spPr>
          <p:txBody>
            <a:bodyPr/>
            <a:lstStyle/>
            <a:p/>
          </p:txBody>
        </p:sp>
        <p:sp>
          <p:nvSpPr>
            <p:cNvPr id="169" name="rc169"/>
            <p:cNvSpPr/>
            <p:nvPr/>
          </p:nvSpPr>
          <p:spPr>
            <a:xfrm>
              <a:off x="1296273" y="5369238"/>
              <a:ext cx="5868015" cy="162162"/>
            </a:xfrm>
            <a:prstGeom prst="rect">
              <a:avLst/>
            </a:prstGeom>
            <a:solidFill>
              <a:srgbClr val="80BD41">
                <a:alpha val="100000"/>
              </a:srgbClr>
            </a:solidFill>
          </p:spPr>
          <p:txBody>
            <a:bodyPr/>
            <a:lstStyle/>
            <a:p/>
          </p:txBody>
        </p:sp>
        <p:sp>
          <p:nvSpPr>
            <p:cNvPr id="170" name="rc170"/>
            <p:cNvSpPr/>
            <p:nvPr/>
          </p:nvSpPr>
          <p:spPr>
            <a:xfrm>
              <a:off x="7164289" y="5369238"/>
              <a:ext cx="510316" cy="162162"/>
            </a:xfrm>
            <a:prstGeom prst="rect">
              <a:avLst/>
            </a:prstGeom>
            <a:solidFill>
              <a:srgbClr val="1CABE2">
                <a:alpha val="100000"/>
              </a:srgbClr>
            </a:solidFill>
          </p:spPr>
          <p:txBody>
            <a:bodyPr/>
            <a:lstStyle/>
            <a:p/>
          </p:txBody>
        </p:sp>
        <p:sp>
          <p:nvSpPr>
            <p:cNvPr id="171" name="tx171"/>
            <p:cNvSpPr/>
            <p:nvPr/>
          </p:nvSpPr>
          <p:spPr>
            <a:xfrm>
              <a:off x="8055059"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370.9</a:t>
              </a:r>
            </a:p>
          </p:txBody>
        </p:sp>
        <p:sp>
          <p:nvSpPr>
            <p:cNvPr id="172" name="tx172"/>
            <p:cNvSpPr/>
            <p:nvPr/>
          </p:nvSpPr>
          <p:spPr>
            <a:xfrm>
              <a:off x="7766949"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355.4</a:t>
              </a:r>
            </a:p>
          </p:txBody>
        </p:sp>
        <p:sp>
          <p:nvSpPr>
            <p:cNvPr id="173" name="tx173"/>
            <p:cNvSpPr/>
            <p:nvPr/>
          </p:nvSpPr>
          <p:spPr>
            <a:xfrm>
              <a:off x="7848841"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359.8</a:t>
              </a:r>
            </a:p>
          </p:txBody>
        </p:sp>
        <p:sp>
          <p:nvSpPr>
            <p:cNvPr id="174" name="tx174"/>
            <p:cNvSpPr/>
            <p:nvPr/>
          </p:nvSpPr>
          <p:spPr>
            <a:xfrm>
              <a:off x="4152073"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337.5</a:t>
              </a:r>
            </a:p>
          </p:txBody>
        </p:sp>
        <p:sp>
          <p:nvSpPr>
            <p:cNvPr id="175" name="tx175"/>
            <p:cNvSpPr/>
            <p:nvPr/>
          </p:nvSpPr>
          <p:spPr>
            <a:xfrm>
              <a:off x="7469495"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33.4</a:t>
              </a:r>
            </a:p>
          </p:txBody>
        </p:sp>
        <p:sp>
          <p:nvSpPr>
            <p:cNvPr id="176" name="tx176"/>
            <p:cNvSpPr/>
            <p:nvPr/>
          </p:nvSpPr>
          <p:spPr>
            <a:xfrm>
              <a:off x="4103953" y="561253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327</a:t>
              </a:r>
            </a:p>
          </p:txBody>
        </p:sp>
        <p:sp>
          <p:nvSpPr>
            <p:cNvPr id="177" name="tx177"/>
            <p:cNvSpPr/>
            <p:nvPr/>
          </p:nvSpPr>
          <p:spPr>
            <a:xfrm>
              <a:off x="7238975"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178" name="tx178"/>
            <p:cNvSpPr/>
            <p:nvPr/>
          </p:nvSpPr>
          <p:spPr>
            <a:xfrm>
              <a:off x="4139847" y="540982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331</a:t>
              </a:r>
            </a:p>
          </p:txBody>
        </p:sp>
        <p:sp>
          <p:nvSpPr>
            <p:cNvPr id="179" name="tx179"/>
            <p:cNvSpPr/>
            <p:nvPr/>
          </p:nvSpPr>
          <p:spPr>
            <a:xfrm>
              <a:off x="7313954"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180" name="tx18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295227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472482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6497372"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7" name="tx187"/>
            <p:cNvSpPr/>
            <p:nvPr/>
          </p:nvSpPr>
          <p:spPr>
            <a:xfrm>
              <a:off x="826991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8" name="tx188"/>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(92%) was relatively constant within 1% compared to 2019 (91%).
The number of children vaccinated with DTP3 decreased 2% compared to in 2019.
The number of surviving infants decreased approximately 3%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7704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41776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35848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94740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88812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11054" y="3728497"/>
              <a:ext cx="249014" cy="278187"/>
            </a:xfrm>
            <a:prstGeom prst="rect">
              <a:avLst/>
            </a:prstGeom>
            <a:solidFill>
              <a:srgbClr val="E2231A">
                <a:alpha val="100000"/>
              </a:srgbClr>
            </a:solidFill>
          </p:spPr>
          <p:txBody>
            <a:bodyPr/>
            <a:lstStyle/>
            <a:p/>
          </p:txBody>
        </p:sp>
        <p:sp>
          <p:nvSpPr>
            <p:cNvPr id="22" name="rc22"/>
            <p:cNvSpPr/>
            <p:nvPr/>
          </p:nvSpPr>
          <p:spPr>
            <a:xfrm>
              <a:off x="1587736" y="3655004"/>
              <a:ext cx="249014" cy="351680"/>
            </a:xfrm>
            <a:prstGeom prst="rect">
              <a:avLst/>
            </a:prstGeom>
            <a:solidFill>
              <a:srgbClr val="E2231A">
                <a:alpha val="100000"/>
              </a:srgbClr>
            </a:solidFill>
          </p:spPr>
          <p:txBody>
            <a:bodyPr/>
            <a:lstStyle/>
            <a:p/>
          </p:txBody>
        </p:sp>
        <p:sp>
          <p:nvSpPr>
            <p:cNvPr id="23" name="rc23"/>
            <p:cNvSpPr/>
            <p:nvPr/>
          </p:nvSpPr>
          <p:spPr>
            <a:xfrm>
              <a:off x="1864419" y="3658924"/>
              <a:ext cx="249014" cy="347761"/>
            </a:xfrm>
            <a:prstGeom prst="rect">
              <a:avLst/>
            </a:prstGeom>
            <a:solidFill>
              <a:srgbClr val="E2231A">
                <a:alpha val="100000"/>
              </a:srgbClr>
            </a:solidFill>
          </p:spPr>
          <p:txBody>
            <a:bodyPr/>
            <a:lstStyle/>
            <a:p/>
          </p:txBody>
        </p:sp>
        <p:sp>
          <p:nvSpPr>
            <p:cNvPr id="24" name="rc24"/>
            <p:cNvSpPr/>
            <p:nvPr/>
          </p:nvSpPr>
          <p:spPr>
            <a:xfrm>
              <a:off x="2141101" y="3653648"/>
              <a:ext cx="249014" cy="353036"/>
            </a:xfrm>
            <a:prstGeom prst="rect">
              <a:avLst/>
            </a:prstGeom>
            <a:solidFill>
              <a:srgbClr val="E2231A">
                <a:alpha val="100000"/>
              </a:srgbClr>
            </a:solidFill>
          </p:spPr>
          <p:txBody>
            <a:bodyPr/>
            <a:lstStyle/>
            <a:p/>
          </p:txBody>
        </p:sp>
        <p:sp>
          <p:nvSpPr>
            <p:cNvPr id="25" name="rc25"/>
            <p:cNvSpPr/>
            <p:nvPr/>
          </p:nvSpPr>
          <p:spPr>
            <a:xfrm>
              <a:off x="2417783" y="3580029"/>
              <a:ext cx="249014" cy="426656"/>
            </a:xfrm>
            <a:prstGeom prst="rect">
              <a:avLst/>
            </a:prstGeom>
            <a:solidFill>
              <a:srgbClr val="E2231A">
                <a:alpha val="100000"/>
              </a:srgbClr>
            </a:solidFill>
          </p:spPr>
          <p:txBody>
            <a:bodyPr/>
            <a:lstStyle/>
            <a:p/>
          </p:txBody>
        </p:sp>
        <p:sp>
          <p:nvSpPr>
            <p:cNvPr id="26" name="rc26"/>
            <p:cNvSpPr/>
            <p:nvPr/>
          </p:nvSpPr>
          <p:spPr>
            <a:xfrm>
              <a:off x="2694466" y="3572953"/>
              <a:ext cx="249014" cy="433732"/>
            </a:xfrm>
            <a:prstGeom prst="rect">
              <a:avLst/>
            </a:prstGeom>
            <a:solidFill>
              <a:srgbClr val="E2231A">
                <a:alpha val="100000"/>
              </a:srgbClr>
            </a:solidFill>
          </p:spPr>
          <p:txBody>
            <a:bodyPr/>
            <a:lstStyle/>
            <a:p/>
          </p:txBody>
        </p:sp>
        <p:sp>
          <p:nvSpPr>
            <p:cNvPr id="27" name="rc27"/>
            <p:cNvSpPr/>
            <p:nvPr/>
          </p:nvSpPr>
          <p:spPr>
            <a:xfrm>
              <a:off x="2971148" y="3483062"/>
              <a:ext cx="249014" cy="523622"/>
            </a:xfrm>
            <a:prstGeom prst="rect">
              <a:avLst/>
            </a:prstGeom>
            <a:solidFill>
              <a:srgbClr val="E2231A">
                <a:alpha val="100000"/>
              </a:srgbClr>
            </a:solidFill>
          </p:spPr>
          <p:txBody>
            <a:bodyPr/>
            <a:lstStyle/>
            <a:p/>
          </p:txBody>
        </p:sp>
        <p:sp>
          <p:nvSpPr>
            <p:cNvPr id="28" name="rc28"/>
            <p:cNvSpPr/>
            <p:nvPr/>
          </p:nvSpPr>
          <p:spPr>
            <a:xfrm>
              <a:off x="3247830" y="3541937"/>
              <a:ext cx="249014" cy="464747"/>
            </a:xfrm>
            <a:prstGeom prst="rect">
              <a:avLst/>
            </a:prstGeom>
            <a:solidFill>
              <a:srgbClr val="E2231A">
                <a:alpha val="100000"/>
              </a:srgbClr>
            </a:solidFill>
          </p:spPr>
          <p:txBody>
            <a:bodyPr/>
            <a:lstStyle/>
            <a:p/>
          </p:txBody>
        </p:sp>
        <p:sp>
          <p:nvSpPr>
            <p:cNvPr id="29" name="rc29"/>
            <p:cNvSpPr/>
            <p:nvPr/>
          </p:nvSpPr>
          <p:spPr>
            <a:xfrm>
              <a:off x="3524513" y="3449631"/>
              <a:ext cx="249014" cy="557053"/>
            </a:xfrm>
            <a:prstGeom prst="rect">
              <a:avLst/>
            </a:prstGeom>
            <a:solidFill>
              <a:srgbClr val="E2231A">
                <a:alpha val="100000"/>
              </a:srgbClr>
            </a:solidFill>
          </p:spPr>
          <p:txBody>
            <a:bodyPr/>
            <a:lstStyle/>
            <a:p/>
          </p:txBody>
        </p:sp>
        <p:sp>
          <p:nvSpPr>
            <p:cNvPr id="30" name="rc30"/>
            <p:cNvSpPr/>
            <p:nvPr/>
          </p:nvSpPr>
          <p:spPr>
            <a:xfrm>
              <a:off x="3801195" y="3284744"/>
              <a:ext cx="249014" cy="721940"/>
            </a:xfrm>
            <a:prstGeom prst="rect">
              <a:avLst/>
            </a:prstGeom>
            <a:solidFill>
              <a:srgbClr val="E2231A">
                <a:alpha val="100000"/>
              </a:srgbClr>
            </a:solidFill>
          </p:spPr>
          <p:txBody>
            <a:bodyPr/>
            <a:lstStyle/>
            <a:p/>
          </p:txBody>
        </p:sp>
        <p:sp>
          <p:nvSpPr>
            <p:cNvPr id="31" name="rc31"/>
            <p:cNvSpPr/>
            <p:nvPr/>
          </p:nvSpPr>
          <p:spPr>
            <a:xfrm>
              <a:off x="4077877" y="3209641"/>
              <a:ext cx="249014" cy="797043"/>
            </a:xfrm>
            <a:prstGeom prst="rect">
              <a:avLst/>
            </a:prstGeom>
            <a:solidFill>
              <a:srgbClr val="E2231A">
                <a:alpha val="100000"/>
              </a:srgbClr>
            </a:solidFill>
          </p:spPr>
          <p:txBody>
            <a:bodyPr/>
            <a:lstStyle/>
            <a:p/>
          </p:txBody>
        </p:sp>
        <p:sp>
          <p:nvSpPr>
            <p:cNvPr id="32" name="rc32"/>
            <p:cNvSpPr/>
            <p:nvPr/>
          </p:nvSpPr>
          <p:spPr>
            <a:xfrm>
              <a:off x="4354560" y="3047275"/>
              <a:ext cx="249014" cy="959409"/>
            </a:xfrm>
            <a:prstGeom prst="rect">
              <a:avLst/>
            </a:prstGeom>
            <a:solidFill>
              <a:srgbClr val="E2231A">
                <a:alpha val="100000"/>
              </a:srgbClr>
            </a:solidFill>
          </p:spPr>
          <p:txBody>
            <a:bodyPr/>
            <a:lstStyle/>
            <a:p/>
          </p:txBody>
        </p:sp>
        <p:sp>
          <p:nvSpPr>
            <p:cNvPr id="33" name="rc33"/>
            <p:cNvSpPr/>
            <p:nvPr/>
          </p:nvSpPr>
          <p:spPr>
            <a:xfrm>
              <a:off x="4631242" y="3117781"/>
              <a:ext cx="249014" cy="888904"/>
            </a:xfrm>
            <a:prstGeom prst="rect">
              <a:avLst/>
            </a:prstGeom>
            <a:solidFill>
              <a:srgbClr val="E2231A">
                <a:alpha val="100000"/>
              </a:srgbClr>
            </a:solidFill>
          </p:spPr>
          <p:txBody>
            <a:bodyPr/>
            <a:lstStyle/>
            <a:p/>
          </p:txBody>
        </p:sp>
        <p:sp>
          <p:nvSpPr>
            <p:cNvPr id="34" name="rc34"/>
            <p:cNvSpPr/>
            <p:nvPr/>
          </p:nvSpPr>
          <p:spPr>
            <a:xfrm>
              <a:off x="4907924" y="3199366"/>
              <a:ext cx="249014" cy="807318"/>
            </a:xfrm>
            <a:prstGeom prst="rect">
              <a:avLst/>
            </a:prstGeom>
            <a:solidFill>
              <a:srgbClr val="E2231A">
                <a:alpha val="100000"/>
              </a:srgbClr>
            </a:solidFill>
          </p:spPr>
          <p:txBody>
            <a:bodyPr/>
            <a:lstStyle/>
            <a:p/>
          </p:txBody>
        </p:sp>
        <p:sp>
          <p:nvSpPr>
            <p:cNvPr id="35" name="rc35"/>
            <p:cNvSpPr/>
            <p:nvPr/>
          </p:nvSpPr>
          <p:spPr>
            <a:xfrm>
              <a:off x="5184607" y="3191972"/>
              <a:ext cx="249014" cy="814712"/>
            </a:xfrm>
            <a:prstGeom prst="rect">
              <a:avLst/>
            </a:prstGeom>
            <a:solidFill>
              <a:srgbClr val="E2231A">
                <a:alpha val="100000"/>
              </a:srgbClr>
            </a:solidFill>
          </p:spPr>
          <p:txBody>
            <a:bodyPr/>
            <a:lstStyle/>
            <a:p/>
          </p:txBody>
        </p:sp>
        <p:sp>
          <p:nvSpPr>
            <p:cNvPr id="36" name="rc36"/>
            <p:cNvSpPr/>
            <p:nvPr/>
          </p:nvSpPr>
          <p:spPr>
            <a:xfrm>
              <a:off x="5461289" y="3113967"/>
              <a:ext cx="249014" cy="892717"/>
            </a:xfrm>
            <a:prstGeom prst="rect">
              <a:avLst/>
            </a:prstGeom>
            <a:solidFill>
              <a:srgbClr val="E2231A">
                <a:alpha val="100000"/>
              </a:srgbClr>
            </a:solidFill>
          </p:spPr>
          <p:txBody>
            <a:bodyPr/>
            <a:lstStyle/>
            <a:p/>
          </p:txBody>
        </p:sp>
        <p:sp>
          <p:nvSpPr>
            <p:cNvPr id="37" name="rc37"/>
            <p:cNvSpPr/>
            <p:nvPr/>
          </p:nvSpPr>
          <p:spPr>
            <a:xfrm>
              <a:off x="5737971" y="3116276"/>
              <a:ext cx="249014" cy="890408"/>
            </a:xfrm>
            <a:prstGeom prst="rect">
              <a:avLst/>
            </a:prstGeom>
            <a:solidFill>
              <a:srgbClr val="E2231A">
                <a:alpha val="100000"/>
              </a:srgbClr>
            </a:solidFill>
          </p:spPr>
          <p:txBody>
            <a:bodyPr/>
            <a:lstStyle/>
            <a:p/>
          </p:txBody>
        </p:sp>
        <p:sp>
          <p:nvSpPr>
            <p:cNvPr id="38" name="rc38"/>
            <p:cNvSpPr/>
            <p:nvPr/>
          </p:nvSpPr>
          <p:spPr>
            <a:xfrm>
              <a:off x="6014654" y="3209239"/>
              <a:ext cx="249014" cy="797446"/>
            </a:xfrm>
            <a:prstGeom prst="rect">
              <a:avLst/>
            </a:prstGeom>
            <a:solidFill>
              <a:srgbClr val="E2231A">
                <a:alpha val="100000"/>
              </a:srgbClr>
            </a:solidFill>
          </p:spPr>
          <p:txBody>
            <a:bodyPr/>
            <a:lstStyle/>
            <a:p/>
          </p:txBody>
        </p:sp>
        <p:sp>
          <p:nvSpPr>
            <p:cNvPr id="39" name="rc39"/>
            <p:cNvSpPr/>
            <p:nvPr/>
          </p:nvSpPr>
          <p:spPr>
            <a:xfrm>
              <a:off x="6291336" y="3217035"/>
              <a:ext cx="249014" cy="789649"/>
            </a:xfrm>
            <a:prstGeom prst="rect">
              <a:avLst/>
            </a:prstGeom>
            <a:solidFill>
              <a:srgbClr val="E2231A">
                <a:alpha val="100000"/>
              </a:srgbClr>
            </a:solidFill>
          </p:spPr>
          <p:txBody>
            <a:bodyPr/>
            <a:lstStyle/>
            <a:p/>
          </p:txBody>
        </p:sp>
        <p:sp>
          <p:nvSpPr>
            <p:cNvPr id="40" name="rc40"/>
            <p:cNvSpPr/>
            <p:nvPr/>
          </p:nvSpPr>
          <p:spPr>
            <a:xfrm>
              <a:off x="6568018" y="3220870"/>
              <a:ext cx="249014" cy="785815"/>
            </a:xfrm>
            <a:prstGeom prst="rect">
              <a:avLst/>
            </a:prstGeom>
            <a:solidFill>
              <a:srgbClr val="E2231A">
                <a:alpha val="100000"/>
              </a:srgbClr>
            </a:solidFill>
          </p:spPr>
          <p:txBody>
            <a:bodyPr/>
            <a:lstStyle/>
            <a:p/>
          </p:txBody>
        </p:sp>
        <p:sp>
          <p:nvSpPr>
            <p:cNvPr id="41" name="rc41"/>
            <p:cNvSpPr/>
            <p:nvPr/>
          </p:nvSpPr>
          <p:spPr>
            <a:xfrm>
              <a:off x="6844701" y="3242182"/>
              <a:ext cx="249014" cy="764502"/>
            </a:xfrm>
            <a:prstGeom prst="rect">
              <a:avLst/>
            </a:prstGeom>
            <a:solidFill>
              <a:srgbClr val="E2231A">
                <a:alpha val="100000"/>
              </a:srgbClr>
            </a:solidFill>
          </p:spPr>
          <p:txBody>
            <a:bodyPr/>
            <a:lstStyle/>
            <a:p/>
          </p:txBody>
        </p:sp>
        <p:sp>
          <p:nvSpPr>
            <p:cNvPr id="42" name="rc42"/>
            <p:cNvSpPr/>
            <p:nvPr/>
          </p:nvSpPr>
          <p:spPr>
            <a:xfrm>
              <a:off x="7121383" y="3226208"/>
              <a:ext cx="249014" cy="780476"/>
            </a:xfrm>
            <a:prstGeom prst="rect">
              <a:avLst/>
            </a:prstGeom>
            <a:solidFill>
              <a:srgbClr val="E2231A">
                <a:alpha val="100000"/>
              </a:srgbClr>
            </a:solidFill>
          </p:spPr>
          <p:txBody>
            <a:bodyPr/>
            <a:lstStyle/>
            <a:p/>
          </p:txBody>
        </p:sp>
        <p:sp>
          <p:nvSpPr>
            <p:cNvPr id="43" name="rc43"/>
            <p:cNvSpPr/>
            <p:nvPr/>
          </p:nvSpPr>
          <p:spPr>
            <a:xfrm>
              <a:off x="7398065" y="3407811"/>
              <a:ext cx="249014" cy="598873"/>
            </a:xfrm>
            <a:prstGeom prst="rect">
              <a:avLst/>
            </a:prstGeom>
            <a:solidFill>
              <a:srgbClr val="E2231A">
                <a:alpha val="100000"/>
              </a:srgbClr>
            </a:solidFill>
          </p:spPr>
          <p:txBody>
            <a:bodyPr/>
            <a:lstStyle/>
            <a:p/>
          </p:txBody>
        </p:sp>
        <p:sp>
          <p:nvSpPr>
            <p:cNvPr id="44" name="rc44"/>
            <p:cNvSpPr/>
            <p:nvPr/>
          </p:nvSpPr>
          <p:spPr>
            <a:xfrm>
              <a:off x="7674748" y="3404273"/>
              <a:ext cx="249014" cy="602411"/>
            </a:xfrm>
            <a:prstGeom prst="rect">
              <a:avLst/>
            </a:prstGeom>
            <a:solidFill>
              <a:srgbClr val="E2231A">
                <a:alpha val="100000"/>
              </a:srgbClr>
            </a:solidFill>
          </p:spPr>
          <p:txBody>
            <a:bodyPr/>
            <a:lstStyle/>
            <a:p/>
          </p:txBody>
        </p:sp>
        <p:sp>
          <p:nvSpPr>
            <p:cNvPr id="45" name="rc45"/>
            <p:cNvSpPr/>
            <p:nvPr/>
          </p:nvSpPr>
          <p:spPr>
            <a:xfrm>
              <a:off x="7951430" y="3396816"/>
              <a:ext cx="249014" cy="609869"/>
            </a:xfrm>
            <a:prstGeom prst="rect">
              <a:avLst/>
            </a:prstGeom>
            <a:solidFill>
              <a:srgbClr val="E2231A">
                <a:alpha val="100000"/>
              </a:srgbClr>
            </a:solidFill>
          </p:spPr>
          <p:txBody>
            <a:bodyPr/>
            <a:lstStyle/>
            <a:p/>
          </p:txBody>
        </p:sp>
        <p:sp>
          <p:nvSpPr>
            <p:cNvPr id="46" name="rc46"/>
            <p:cNvSpPr/>
            <p:nvPr/>
          </p:nvSpPr>
          <p:spPr>
            <a:xfrm>
              <a:off x="4631242" y="2616043"/>
              <a:ext cx="249014" cy="501737"/>
            </a:xfrm>
            <a:prstGeom prst="rect">
              <a:avLst/>
            </a:prstGeom>
            <a:solidFill>
              <a:srgbClr val="B3B3B3">
                <a:alpha val="100000"/>
              </a:srgbClr>
            </a:solidFill>
          </p:spPr>
          <p:txBody>
            <a:bodyPr/>
            <a:lstStyle/>
            <a:p/>
          </p:txBody>
        </p:sp>
        <p:sp>
          <p:nvSpPr>
            <p:cNvPr id="47" name="rc47"/>
            <p:cNvSpPr/>
            <p:nvPr/>
          </p:nvSpPr>
          <p:spPr>
            <a:xfrm>
              <a:off x="4907924" y="2861689"/>
              <a:ext cx="249014" cy="337676"/>
            </a:xfrm>
            <a:prstGeom prst="rect">
              <a:avLst/>
            </a:prstGeom>
            <a:solidFill>
              <a:srgbClr val="B3B3B3">
                <a:alpha val="100000"/>
              </a:srgbClr>
            </a:solidFill>
          </p:spPr>
          <p:txBody>
            <a:bodyPr/>
            <a:lstStyle/>
            <a:p/>
          </p:txBody>
        </p:sp>
        <p:sp>
          <p:nvSpPr>
            <p:cNvPr id="48" name="rc48"/>
            <p:cNvSpPr/>
            <p:nvPr/>
          </p:nvSpPr>
          <p:spPr>
            <a:xfrm>
              <a:off x="5184607" y="2858639"/>
              <a:ext cx="249014" cy="333333"/>
            </a:xfrm>
            <a:prstGeom prst="rect">
              <a:avLst/>
            </a:prstGeom>
            <a:solidFill>
              <a:srgbClr val="B3B3B3">
                <a:alpha val="100000"/>
              </a:srgbClr>
            </a:solidFill>
          </p:spPr>
          <p:txBody>
            <a:bodyPr/>
            <a:lstStyle/>
            <a:p/>
          </p:txBody>
        </p:sp>
        <p:sp>
          <p:nvSpPr>
            <p:cNvPr id="49" name="rc49"/>
            <p:cNvSpPr/>
            <p:nvPr/>
          </p:nvSpPr>
          <p:spPr>
            <a:xfrm>
              <a:off x="5461289" y="2853342"/>
              <a:ext cx="249014" cy="260624"/>
            </a:xfrm>
            <a:prstGeom prst="rect">
              <a:avLst/>
            </a:prstGeom>
            <a:solidFill>
              <a:srgbClr val="B3B3B3">
                <a:alpha val="100000"/>
              </a:srgbClr>
            </a:solidFill>
          </p:spPr>
          <p:txBody>
            <a:bodyPr/>
            <a:lstStyle/>
            <a:p/>
          </p:txBody>
        </p:sp>
        <p:sp>
          <p:nvSpPr>
            <p:cNvPr id="50" name="rc50"/>
            <p:cNvSpPr/>
            <p:nvPr/>
          </p:nvSpPr>
          <p:spPr>
            <a:xfrm>
              <a:off x="5737971" y="2848597"/>
              <a:ext cx="249014" cy="267679"/>
            </a:xfrm>
            <a:prstGeom prst="rect">
              <a:avLst/>
            </a:prstGeom>
            <a:solidFill>
              <a:srgbClr val="B3B3B3">
                <a:alpha val="100000"/>
              </a:srgbClr>
            </a:solidFill>
          </p:spPr>
          <p:txBody>
            <a:bodyPr/>
            <a:lstStyle/>
            <a:p/>
          </p:txBody>
        </p:sp>
        <p:sp>
          <p:nvSpPr>
            <p:cNvPr id="51" name="rc51"/>
            <p:cNvSpPr/>
            <p:nvPr/>
          </p:nvSpPr>
          <p:spPr>
            <a:xfrm>
              <a:off x="6014654" y="2927704"/>
              <a:ext cx="249014" cy="281535"/>
            </a:xfrm>
            <a:prstGeom prst="rect">
              <a:avLst/>
            </a:prstGeom>
            <a:solidFill>
              <a:srgbClr val="B3B3B3">
                <a:alpha val="100000"/>
              </a:srgbClr>
            </a:solidFill>
          </p:spPr>
          <p:txBody>
            <a:bodyPr/>
            <a:lstStyle/>
            <a:p/>
          </p:txBody>
        </p:sp>
        <p:sp>
          <p:nvSpPr>
            <p:cNvPr id="52" name="rc52"/>
            <p:cNvSpPr/>
            <p:nvPr/>
          </p:nvSpPr>
          <p:spPr>
            <a:xfrm>
              <a:off x="6291336" y="2928148"/>
              <a:ext cx="249014" cy="288886"/>
            </a:xfrm>
            <a:prstGeom prst="rect">
              <a:avLst/>
            </a:prstGeom>
            <a:solidFill>
              <a:srgbClr val="B3B3B3">
                <a:alpha val="100000"/>
              </a:srgbClr>
            </a:solidFill>
          </p:spPr>
          <p:txBody>
            <a:bodyPr/>
            <a:lstStyle/>
            <a:p/>
          </p:txBody>
        </p:sp>
        <p:sp>
          <p:nvSpPr>
            <p:cNvPr id="53" name="rc53"/>
            <p:cNvSpPr/>
            <p:nvPr/>
          </p:nvSpPr>
          <p:spPr>
            <a:xfrm>
              <a:off x="6568018" y="2934843"/>
              <a:ext cx="249014" cy="286026"/>
            </a:xfrm>
            <a:prstGeom prst="rect">
              <a:avLst/>
            </a:prstGeom>
            <a:solidFill>
              <a:srgbClr val="B3B3B3">
                <a:alpha val="100000"/>
              </a:srgbClr>
            </a:solidFill>
          </p:spPr>
          <p:txBody>
            <a:bodyPr/>
            <a:lstStyle/>
            <a:p/>
          </p:txBody>
        </p:sp>
        <p:sp>
          <p:nvSpPr>
            <p:cNvPr id="54" name="rc54"/>
            <p:cNvSpPr/>
            <p:nvPr/>
          </p:nvSpPr>
          <p:spPr>
            <a:xfrm>
              <a:off x="6844701" y="2620788"/>
              <a:ext cx="249014" cy="621394"/>
            </a:xfrm>
            <a:prstGeom prst="rect">
              <a:avLst/>
            </a:prstGeom>
            <a:solidFill>
              <a:srgbClr val="B3B3B3">
                <a:alpha val="100000"/>
              </a:srgbClr>
            </a:solidFill>
          </p:spPr>
          <p:txBody>
            <a:bodyPr/>
            <a:lstStyle/>
            <a:p/>
          </p:txBody>
        </p:sp>
        <p:sp>
          <p:nvSpPr>
            <p:cNvPr id="55" name="rc55"/>
            <p:cNvSpPr/>
            <p:nvPr/>
          </p:nvSpPr>
          <p:spPr>
            <a:xfrm>
              <a:off x="7121383" y="2639071"/>
              <a:ext cx="249014" cy="587136"/>
            </a:xfrm>
            <a:prstGeom prst="rect">
              <a:avLst/>
            </a:prstGeom>
            <a:solidFill>
              <a:srgbClr val="B3B3B3">
                <a:alpha val="100000"/>
              </a:srgbClr>
            </a:solidFill>
          </p:spPr>
          <p:txBody>
            <a:bodyPr/>
            <a:lstStyle/>
            <a:p/>
          </p:txBody>
        </p:sp>
        <p:sp>
          <p:nvSpPr>
            <p:cNvPr id="56" name="rc56"/>
            <p:cNvSpPr/>
            <p:nvPr/>
          </p:nvSpPr>
          <p:spPr>
            <a:xfrm>
              <a:off x="7398065" y="2333427"/>
              <a:ext cx="249014" cy="1074383"/>
            </a:xfrm>
            <a:prstGeom prst="rect">
              <a:avLst/>
            </a:prstGeom>
            <a:solidFill>
              <a:srgbClr val="B3B3B3">
                <a:alpha val="100000"/>
              </a:srgbClr>
            </a:solidFill>
          </p:spPr>
          <p:txBody>
            <a:bodyPr/>
            <a:lstStyle/>
            <a:p/>
          </p:txBody>
        </p:sp>
        <p:sp>
          <p:nvSpPr>
            <p:cNvPr id="57" name="rc57"/>
            <p:cNvSpPr/>
            <p:nvPr/>
          </p:nvSpPr>
          <p:spPr>
            <a:xfrm>
              <a:off x="7674748" y="2321881"/>
              <a:ext cx="249014" cy="1082392"/>
            </a:xfrm>
            <a:prstGeom prst="rect">
              <a:avLst/>
            </a:prstGeom>
            <a:solidFill>
              <a:srgbClr val="B3B3B3">
                <a:alpha val="100000"/>
              </a:srgbClr>
            </a:solidFill>
          </p:spPr>
          <p:txBody>
            <a:bodyPr/>
            <a:lstStyle/>
            <a:p/>
          </p:txBody>
        </p:sp>
        <p:sp>
          <p:nvSpPr>
            <p:cNvPr id="58" name="rc58"/>
            <p:cNvSpPr/>
            <p:nvPr/>
          </p:nvSpPr>
          <p:spPr>
            <a:xfrm>
              <a:off x="7951430" y="2324275"/>
              <a:ext cx="249014" cy="1072540"/>
            </a:xfrm>
            <a:prstGeom prst="rect">
              <a:avLst/>
            </a:prstGeom>
            <a:solidFill>
              <a:srgbClr val="B3B3B3">
                <a:alpha val="100000"/>
              </a:srgbClr>
            </a:solidFill>
          </p:spPr>
          <p:txBody>
            <a:bodyPr/>
            <a:lstStyle/>
            <a:p/>
          </p:txBody>
        </p:sp>
        <p:sp>
          <p:nvSpPr>
            <p:cNvPr id="59" name="pl59"/>
            <p:cNvSpPr/>
            <p:nvPr/>
          </p:nvSpPr>
          <p:spPr>
            <a:xfrm>
              <a:off x="1435561" y="1310999"/>
              <a:ext cx="6640376" cy="224640"/>
            </a:xfrm>
            <a:custGeom>
              <a:avLst/>
              <a:pathLst>
                <a:path w="6640376" h="224640">
                  <a:moveTo>
                    <a:pt x="0" y="0"/>
                  </a:moveTo>
                  <a:lnTo>
                    <a:pt x="276682" y="28080"/>
                  </a:lnTo>
                  <a:lnTo>
                    <a:pt x="553364" y="28080"/>
                  </a:lnTo>
                  <a:lnTo>
                    <a:pt x="830047" y="28080"/>
                  </a:lnTo>
                  <a:lnTo>
                    <a:pt x="1106729" y="56160"/>
                  </a:lnTo>
                  <a:lnTo>
                    <a:pt x="1383411" y="56160"/>
                  </a:lnTo>
                  <a:lnTo>
                    <a:pt x="1660094" y="84240"/>
                  </a:lnTo>
                  <a:lnTo>
                    <a:pt x="1936776" y="56160"/>
                  </a:lnTo>
                  <a:lnTo>
                    <a:pt x="2213458" y="84240"/>
                  </a:lnTo>
                  <a:lnTo>
                    <a:pt x="2490141" y="140400"/>
                  </a:lnTo>
                  <a:lnTo>
                    <a:pt x="2766823" y="168480"/>
                  </a:lnTo>
                  <a:lnTo>
                    <a:pt x="3043505" y="224640"/>
                  </a:lnTo>
                  <a:lnTo>
                    <a:pt x="3320188" y="196560"/>
                  </a:lnTo>
                  <a:lnTo>
                    <a:pt x="3596870" y="168480"/>
                  </a:lnTo>
                  <a:lnTo>
                    <a:pt x="3873552" y="168480"/>
                  </a:lnTo>
                  <a:lnTo>
                    <a:pt x="4150235" y="196560"/>
                  </a:lnTo>
                  <a:lnTo>
                    <a:pt x="4426917" y="196560"/>
                  </a:lnTo>
                  <a:lnTo>
                    <a:pt x="4703599" y="168480"/>
                  </a:lnTo>
                  <a:lnTo>
                    <a:pt x="4980282" y="168480"/>
                  </a:lnTo>
                  <a:lnTo>
                    <a:pt x="5256964" y="168480"/>
                  </a:lnTo>
                  <a:lnTo>
                    <a:pt x="5533646" y="168480"/>
                  </a:lnTo>
                  <a:lnTo>
                    <a:pt x="5810329" y="168480"/>
                  </a:lnTo>
                  <a:lnTo>
                    <a:pt x="6087011" y="112320"/>
                  </a:lnTo>
                  <a:lnTo>
                    <a:pt x="6363693" y="112320"/>
                  </a:lnTo>
                  <a:lnTo>
                    <a:pt x="6640376" y="112320"/>
                  </a:lnTo>
                </a:path>
              </a:pathLst>
            </a:custGeom>
            <a:ln w="27101" cap="flat">
              <a:solidFill>
                <a:srgbClr val="0058AB">
                  <a:alpha val="100000"/>
                </a:srgbClr>
              </a:solidFill>
              <a:prstDash val="solid"/>
              <a:round/>
            </a:ln>
          </p:spPr>
          <p:txBody>
            <a:bodyPr/>
            <a:lstStyle/>
            <a:p/>
          </p:txBody>
        </p:sp>
        <p:sp>
          <p:nvSpPr>
            <p:cNvPr id="60" name="pl60"/>
            <p:cNvSpPr/>
            <p:nvPr/>
          </p:nvSpPr>
          <p:spPr>
            <a:xfrm>
              <a:off x="4755749" y="1563719"/>
              <a:ext cx="3320188" cy="224640"/>
            </a:xfrm>
            <a:custGeom>
              <a:avLst/>
              <a:pathLst>
                <a:path w="3320188" h="224640">
                  <a:moveTo>
                    <a:pt x="0" y="112320"/>
                  </a:moveTo>
                  <a:lnTo>
                    <a:pt x="276682" y="28080"/>
                  </a:lnTo>
                  <a:lnTo>
                    <a:pt x="553364" y="28080"/>
                  </a:lnTo>
                  <a:lnTo>
                    <a:pt x="830047" y="28080"/>
                  </a:lnTo>
                  <a:lnTo>
                    <a:pt x="1106729" y="28080"/>
                  </a:lnTo>
                  <a:lnTo>
                    <a:pt x="1383411" y="0"/>
                  </a:lnTo>
                  <a:lnTo>
                    <a:pt x="1660094" y="0"/>
                  </a:lnTo>
                  <a:lnTo>
                    <a:pt x="1936776" y="0"/>
                  </a:lnTo>
                  <a:lnTo>
                    <a:pt x="2213458" y="112320"/>
                  </a:lnTo>
                  <a:lnTo>
                    <a:pt x="2490141" y="112320"/>
                  </a:lnTo>
                  <a:lnTo>
                    <a:pt x="2766823" y="224640"/>
                  </a:lnTo>
                  <a:lnTo>
                    <a:pt x="3043505" y="224640"/>
                  </a:lnTo>
                  <a:lnTo>
                    <a:pt x="3320188" y="224640"/>
                  </a:lnTo>
                </a:path>
              </a:pathLst>
            </a:custGeom>
            <a:ln w="27101" cap="flat">
              <a:solidFill>
                <a:srgbClr val="333333">
                  <a:alpha val="100000"/>
                </a:srgbClr>
              </a:solidFill>
              <a:prstDash val="solid"/>
              <a:round/>
            </a:ln>
          </p:spPr>
          <p:txBody>
            <a:bodyPr/>
            <a:lstStyle/>
            <a:p/>
          </p:txBody>
        </p:sp>
        <p:sp>
          <p:nvSpPr>
            <p:cNvPr id="61" name="tx61"/>
            <p:cNvSpPr/>
            <p:nvPr/>
          </p:nvSpPr>
          <p:spPr>
            <a:xfrm>
              <a:off x="6622187"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2" name="tx62"/>
            <p:cNvSpPr/>
            <p:nvPr/>
          </p:nvSpPr>
          <p:spPr>
            <a:xfrm>
              <a:off x="6898870"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3" name="tx63"/>
            <p:cNvSpPr/>
            <p:nvPr/>
          </p:nvSpPr>
          <p:spPr>
            <a:xfrm>
              <a:off x="7175552"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4" name="tx64"/>
            <p:cNvSpPr/>
            <p:nvPr/>
          </p:nvSpPr>
          <p:spPr>
            <a:xfrm>
              <a:off x="7452234"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65" name="tx65"/>
            <p:cNvSpPr/>
            <p:nvPr/>
          </p:nvSpPr>
          <p:spPr>
            <a:xfrm>
              <a:off x="7728917"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66" name="tx66"/>
            <p:cNvSpPr/>
            <p:nvPr/>
          </p:nvSpPr>
          <p:spPr>
            <a:xfrm>
              <a:off x="8005599"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67" name="tx67"/>
            <p:cNvSpPr/>
            <p:nvPr/>
          </p:nvSpPr>
          <p:spPr>
            <a:xfrm>
              <a:off x="6622187"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68" name="tx68"/>
            <p:cNvSpPr/>
            <p:nvPr/>
          </p:nvSpPr>
          <p:spPr>
            <a:xfrm>
              <a:off x="6898870"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69" name="tx69"/>
            <p:cNvSpPr/>
            <p:nvPr/>
          </p:nvSpPr>
          <p:spPr>
            <a:xfrm>
              <a:off x="7175552"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70" name="tx70"/>
            <p:cNvSpPr/>
            <p:nvPr/>
          </p:nvSpPr>
          <p:spPr>
            <a:xfrm>
              <a:off x="7452234"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71" name="tx71"/>
            <p:cNvSpPr/>
            <p:nvPr/>
          </p:nvSpPr>
          <p:spPr>
            <a:xfrm>
              <a:off x="7728917"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72" name="tx72"/>
            <p:cNvSpPr/>
            <p:nvPr/>
          </p:nvSpPr>
          <p:spPr>
            <a:xfrm>
              <a:off x="8005599"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73" name="tx73"/>
            <p:cNvSpPr/>
            <p:nvPr/>
          </p:nvSpPr>
          <p:spPr>
            <a:xfrm>
              <a:off x="1330067" y="382709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74" name="tx74"/>
            <p:cNvSpPr/>
            <p:nvPr/>
          </p:nvSpPr>
          <p:spPr>
            <a:xfrm>
              <a:off x="2713479" y="37493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20.5</a:t>
              </a:r>
            </a:p>
          </p:txBody>
        </p:sp>
        <p:sp>
          <p:nvSpPr>
            <p:cNvPr id="75" name="tx75"/>
            <p:cNvSpPr/>
            <p:nvPr/>
          </p:nvSpPr>
          <p:spPr>
            <a:xfrm>
              <a:off x="4096891" y="356767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37.6</a:t>
              </a:r>
            </a:p>
          </p:txBody>
        </p:sp>
        <p:sp>
          <p:nvSpPr>
            <p:cNvPr id="76" name="tx76"/>
            <p:cNvSpPr/>
            <p:nvPr/>
          </p:nvSpPr>
          <p:spPr>
            <a:xfrm>
              <a:off x="5480302" y="352120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42.1</a:t>
              </a:r>
            </a:p>
          </p:txBody>
        </p:sp>
        <p:sp>
          <p:nvSpPr>
            <p:cNvPr id="77" name="tx77"/>
            <p:cNvSpPr/>
            <p:nvPr/>
          </p:nvSpPr>
          <p:spPr>
            <a:xfrm>
              <a:off x="6587032" y="357328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37.1</a:t>
              </a:r>
            </a:p>
          </p:txBody>
        </p:sp>
        <p:sp>
          <p:nvSpPr>
            <p:cNvPr id="78" name="tx78"/>
            <p:cNvSpPr/>
            <p:nvPr/>
          </p:nvSpPr>
          <p:spPr>
            <a:xfrm>
              <a:off x="6863714" y="3583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36.1</a:t>
              </a:r>
            </a:p>
          </p:txBody>
        </p:sp>
        <p:sp>
          <p:nvSpPr>
            <p:cNvPr id="79" name="tx79"/>
            <p:cNvSpPr/>
            <p:nvPr/>
          </p:nvSpPr>
          <p:spPr>
            <a:xfrm>
              <a:off x="7140396" y="357595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36.8</a:t>
              </a:r>
            </a:p>
          </p:txBody>
        </p:sp>
        <p:sp>
          <p:nvSpPr>
            <p:cNvPr id="80" name="tx80"/>
            <p:cNvSpPr/>
            <p:nvPr/>
          </p:nvSpPr>
          <p:spPr>
            <a:xfrm>
              <a:off x="7417079" y="366675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28.3</a:t>
              </a:r>
            </a:p>
          </p:txBody>
        </p:sp>
        <p:sp>
          <p:nvSpPr>
            <p:cNvPr id="81" name="tx81"/>
            <p:cNvSpPr/>
            <p:nvPr/>
          </p:nvSpPr>
          <p:spPr>
            <a:xfrm>
              <a:off x="7693761" y="366503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82" name="tx82"/>
            <p:cNvSpPr/>
            <p:nvPr/>
          </p:nvSpPr>
          <p:spPr>
            <a:xfrm>
              <a:off x="7970443" y="366131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83" name="tx83"/>
            <p:cNvSpPr/>
            <p:nvPr/>
          </p:nvSpPr>
          <p:spPr>
            <a:xfrm>
              <a:off x="5480302" y="294316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84" name="tx84"/>
            <p:cNvSpPr/>
            <p:nvPr/>
          </p:nvSpPr>
          <p:spPr>
            <a:xfrm>
              <a:off x="6587032" y="303736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85" name="tx85"/>
            <p:cNvSpPr/>
            <p:nvPr/>
          </p:nvSpPr>
          <p:spPr>
            <a:xfrm>
              <a:off x="6863714" y="289099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86" name="tx86"/>
            <p:cNvSpPr/>
            <p:nvPr/>
          </p:nvSpPr>
          <p:spPr>
            <a:xfrm>
              <a:off x="7140396" y="289352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27.7</a:t>
              </a:r>
            </a:p>
          </p:txBody>
        </p:sp>
        <p:sp>
          <p:nvSpPr>
            <p:cNvPr id="87" name="tx87"/>
            <p:cNvSpPr/>
            <p:nvPr/>
          </p:nvSpPr>
          <p:spPr>
            <a:xfrm>
              <a:off x="7417079" y="28301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50.7</a:t>
              </a:r>
            </a:p>
          </p:txBody>
        </p:sp>
        <p:sp>
          <p:nvSpPr>
            <p:cNvPr id="88" name="tx88"/>
            <p:cNvSpPr/>
            <p:nvPr/>
          </p:nvSpPr>
          <p:spPr>
            <a:xfrm>
              <a:off x="7693761" y="282263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51.1</a:t>
              </a:r>
            </a:p>
          </p:txBody>
        </p:sp>
        <p:sp>
          <p:nvSpPr>
            <p:cNvPr id="89" name="tx89"/>
            <p:cNvSpPr/>
            <p:nvPr/>
          </p:nvSpPr>
          <p:spPr>
            <a:xfrm>
              <a:off x="7970443" y="282010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50.6</a:t>
              </a:r>
            </a:p>
          </p:txBody>
        </p:sp>
        <p:sp>
          <p:nvSpPr>
            <p:cNvPr id="90" name="tx90"/>
            <p:cNvSpPr/>
            <p:nvPr/>
          </p:nvSpPr>
          <p:spPr>
            <a:xfrm>
              <a:off x="5490852" y="2747393"/>
              <a:ext cx="189888"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54.4</a:t>
              </a:r>
            </a:p>
          </p:txBody>
        </p:sp>
        <p:sp>
          <p:nvSpPr>
            <p:cNvPr id="91" name="tx91"/>
            <p:cNvSpPr/>
            <p:nvPr/>
          </p:nvSpPr>
          <p:spPr>
            <a:xfrm>
              <a:off x="6597581" y="282860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50.6</a:t>
              </a:r>
            </a:p>
          </p:txBody>
        </p:sp>
        <p:sp>
          <p:nvSpPr>
            <p:cNvPr id="92" name="tx92"/>
            <p:cNvSpPr/>
            <p:nvPr/>
          </p:nvSpPr>
          <p:spPr>
            <a:xfrm>
              <a:off x="6874263" y="2514553"/>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65.4</a:t>
              </a:r>
            </a:p>
          </p:txBody>
        </p:sp>
        <p:sp>
          <p:nvSpPr>
            <p:cNvPr id="93" name="tx93"/>
            <p:cNvSpPr/>
            <p:nvPr/>
          </p:nvSpPr>
          <p:spPr>
            <a:xfrm>
              <a:off x="7150946" y="253283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64.6</a:t>
              </a:r>
            </a:p>
          </p:txBody>
        </p:sp>
        <p:sp>
          <p:nvSpPr>
            <p:cNvPr id="94" name="tx94"/>
            <p:cNvSpPr/>
            <p:nvPr/>
          </p:nvSpPr>
          <p:spPr>
            <a:xfrm>
              <a:off x="7468312" y="22271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95" name="tx95"/>
            <p:cNvSpPr/>
            <p:nvPr/>
          </p:nvSpPr>
          <p:spPr>
            <a:xfrm>
              <a:off x="7704310" y="221564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79.5</a:t>
              </a:r>
            </a:p>
          </p:txBody>
        </p:sp>
        <p:sp>
          <p:nvSpPr>
            <p:cNvPr id="96" name="tx96"/>
            <p:cNvSpPr/>
            <p:nvPr/>
          </p:nvSpPr>
          <p:spPr>
            <a:xfrm>
              <a:off x="7980993" y="2218040"/>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79.4</a:t>
              </a:r>
            </a:p>
          </p:txBody>
        </p:sp>
        <p:sp>
          <p:nvSpPr>
            <p:cNvPr id="97" name="tx97"/>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8" name="tx98"/>
            <p:cNvSpPr/>
            <p:nvPr/>
          </p:nvSpPr>
          <p:spPr>
            <a:xfrm>
              <a:off x="655386" y="289529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99" name="tx99"/>
            <p:cNvSpPr/>
            <p:nvPr/>
          </p:nvSpPr>
          <p:spPr>
            <a:xfrm>
              <a:off x="577692" y="183601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0" name="tx10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2" name="tx10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3" name="tx10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4" name="tx10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5" name="tx105"/>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1" name="tx111"/>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2" name="tx112"/>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3" name="tx113"/>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6" name="tx116"/>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7" name="pl117"/>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9" name="tx119"/>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0" name="tx120"/>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1" name="rc121"/>
            <p:cNvSpPr/>
            <p:nvPr/>
          </p:nvSpPr>
          <p:spPr>
            <a:xfrm>
              <a:off x="4686533" y="4909475"/>
              <a:ext cx="201456" cy="201456"/>
            </a:xfrm>
            <a:prstGeom prst="rect">
              <a:avLst/>
            </a:prstGeom>
            <a:solidFill>
              <a:srgbClr val="E2231A">
                <a:alpha val="100000"/>
              </a:srgbClr>
            </a:solidFill>
          </p:spPr>
          <p:txBody>
            <a:bodyPr/>
            <a:lstStyle/>
            <a:p/>
          </p:txBody>
        </p:sp>
        <p:sp>
          <p:nvSpPr>
            <p:cNvPr id="122" name="rc122"/>
            <p:cNvSpPr/>
            <p:nvPr/>
          </p:nvSpPr>
          <p:spPr>
            <a:xfrm>
              <a:off x="5650692" y="4909475"/>
              <a:ext cx="201456" cy="201456"/>
            </a:xfrm>
            <a:prstGeom prst="rect">
              <a:avLst/>
            </a:prstGeom>
            <a:solidFill>
              <a:srgbClr val="B3B3B3">
                <a:alpha val="100000"/>
              </a:srgbClr>
            </a:solidFill>
          </p:spPr>
          <p:txBody>
            <a:bodyPr/>
            <a:lstStyle/>
            <a:p/>
          </p:txBody>
        </p:sp>
        <p:sp>
          <p:nvSpPr>
            <p:cNvPr id="123" name="tx123"/>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4" name="tx124"/>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5" name="tx125"/>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6" name="tx126"/>
            <p:cNvSpPr/>
            <p:nvPr/>
          </p:nvSpPr>
          <p:spPr>
            <a:xfrm>
              <a:off x="966584" y="660204"/>
              <a:ext cx="14820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Canada, 2000-2024</a:t>
              </a:r>
            </a:p>
          </p:txBody>
        </p:sp>
        <p:sp>
          <p:nvSpPr>
            <p:cNvPr id="127" name="pl127"/>
            <p:cNvSpPr/>
            <p:nvPr/>
          </p:nvSpPr>
          <p:spPr>
            <a:xfrm>
              <a:off x="217736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390997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64258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37520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2" name="pl132"/>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3" name="pl133"/>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4" name="pl134"/>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0436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77628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50889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24150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1054" y="5774644"/>
              <a:ext cx="3213304" cy="162162"/>
            </a:xfrm>
            <a:prstGeom prst="rect">
              <a:avLst/>
            </a:prstGeom>
            <a:solidFill>
              <a:srgbClr val="E2231A">
                <a:alpha val="100000"/>
              </a:srgbClr>
            </a:solidFill>
          </p:spPr>
          <p:txBody>
            <a:bodyPr/>
            <a:lstStyle/>
            <a:p/>
          </p:txBody>
        </p:sp>
        <p:sp>
          <p:nvSpPr>
            <p:cNvPr id="140" name="rc140"/>
            <p:cNvSpPr/>
            <p:nvPr/>
          </p:nvSpPr>
          <p:spPr>
            <a:xfrm>
              <a:off x="1311054" y="5571941"/>
              <a:ext cx="2463342" cy="162162"/>
            </a:xfrm>
            <a:prstGeom prst="rect">
              <a:avLst/>
            </a:prstGeom>
            <a:solidFill>
              <a:srgbClr val="E2231A">
                <a:alpha val="100000"/>
              </a:srgbClr>
            </a:solidFill>
          </p:spPr>
          <p:txBody>
            <a:bodyPr/>
            <a:lstStyle/>
            <a:p/>
          </p:txBody>
        </p:sp>
        <p:sp>
          <p:nvSpPr>
            <p:cNvPr id="141" name="rc141"/>
            <p:cNvSpPr/>
            <p:nvPr/>
          </p:nvSpPr>
          <p:spPr>
            <a:xfrm>
              <a:off x="1311054" y="5369238"/>
              <a:ext cx="2493836" cy="162162"/>
            </a:xfrm>
            <a:prstGeom prst="rect">
              <a:avLst/>
            </a:prstGeom>
            <a:solidFill>
              <a:srgbClr val="E2231A">
                <a:alpha val="100000"/>
              </a:srgbClr>
            </a:solidFill>
          </p:spPr>
          <p:txBody>
            <a:bodyPr/>
            <a:lstStyle/>
            <a:p/>
          </p:txBody>
        </p:sp>
        <p:sp>
          <p:nvSpPr>
            <p:cNvPr id="142" name="rc142"/>
            <p:cNvSpPr/>
            <p:nvPr/>
          </p:nvSpPr>
          <p:spPr>
            <a:xfrm>
              <a:off x="4524358" y="5774644"/>
              <a:ext cx="1169600" cy="162162"/>
            </a:xfrm>
            <a:prstGeom prst="rect">
              <a:avLst/>
            </a:prstGeom>
            <a:solidFill>
              <a:srgbClr val="B3B3B3">
                <a:alpha val="100000"/>
              </a:srgbClr>
            </a:solidFill>
          </p:spPr>
          <p:txBody>
            <a:bodyPr/>
            <a:lstStyle/>
            <a:p/>
          </p:txBody>
        </p:sp>
        <p:sp>
          <p:nvSpPr>
            <p:cNvPr id="143" name="rc143"/>
            <p:cNvSpPr/>
            <p:nvPr/>
          </p:nvSpPr>
          <p:spPr>
            <a:xfrm>
              <a:off x="3774397" y="5571941"/>
              <a:ext cx="4426047" cy="162162"/>
            </a:xfrm>
            <a:prstGeom prst="rect">
              <a:avLst/>
            </a:prstGeom>
            <a:solidFill>
              <a:srgbClr val="B3B3B3">
                <a:alpha val="100000"/>
              </a:srgbClr>
            </a:solidFill>
          </p:spPr>
          <p:txBody>
            <a:bodyPr/>
            <a:lstStyle/>
            <a:p/>
          </p:txBody>
        </p:sp>
        <p:sp>
          <p:nvSpPr>
            <p:cNvPr id="144" name="rc144"/>
            <p:cNvSpPr/>
            <p:nvPr/>
          </p:nvSpPr>
          <p:spPr>
            <a:xfrm>
              <a:off x="3804891" y="5369238"/>
              <a:ext cx="4385763" cy="162162"/>
            </a:xfrm>
            <a:prstGeom prst="rect">
              <a:avLst/>
            </a:prstGeom>
            <a:solidFill>
              <a:srgbClr val="B3B3B3">
                <a:alpha val="100000"/>
              </a:srgbClr>
            </a:solidFill>
          </p:spPr>
          <p:txBody>
            <a:bodyPr/>
            <a:lstStyle/>
            <a:p/>
          </p:txBody>
        </p:sp>
        <p:sp>
          <p:nvSpPr>
            <p:cNvPr id="145" name="tx145"/>
            <p:cNvSpPr/>
            <p:nvPr/>
          </p:nvSpPr>
          <p:spPr>
            <a:xfrm>
              <a:off x="5806486"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50.6</a:t>
              </a:r>
            </a:p>
          </p:txBody>
        </p:sp>
        <p:sp>
          <p:nvSpPr>
            <p:cNvPr id="146" name="tx146"/>
            <p:cNvSpPr/>
            <p:nvPr/>
          </p:nvSpPr>
          <p:spPr>
            <a:xfrm>
              <a:off x="8312971"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79.5</a:t>
              </a:r>
            </a:p>
          </p:txBody>
        </p:sp>
        <p:sp>
          <p:nvSpPr>
            <p:cNvPr id="147" name="tx147"/>
            <p:cNvSpPr/>
            <p:nvPr/>
          </p:nvSpPr>
          <p:spPr>
            <a:xfrm>
              <a:off x="8303181"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79.4</a:t>
              </a:r>
            </a:p>
          </p:txBody>
        </p:sp>
        <p:sp>
          <p:nvSpPr>
            <p:cNvPr id="148" name="tx148"/>
            <p:cNvSpPr/>
            <p:nvPr/>
          </p:nvSpPr>
          <p:spPr>
            <a:xfrm>
              <a:off x="2805179"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37.1</a:t>
              </a:r>
            </a:p>
          </p:txBody>
        </p:sp>
        <p:sp>
          <p:nvSpPr>
            <p:cNvPr id="149" name="tx149"/>
            <p:cNvSpPr/>
            <p:nvPr/>
          </p:nvSpPr>
          <p:spPr>
            <a:xfrm>
              <a:off x="2430199"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28.4</a:t>
              </a:r>
            </a:p>
          </p:txBody>
        </p:sp>
        <p:sp>
          <p:nvSpPr>
            <p:cNvPr id="150" name="tx150"/>
            <p:cNvSpPr/>
            <p:nvPr/>
          </p:nvSpPr>
          <p:spPr>
            <a:xfrm>
              <a:off x="2445446"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28.8</a:t>
              </a:r>
            </a:p>
          </p:txBody>
        </p:sp>
        <p:sp>
          <p:nvSpPr>
            <p:cNvPr id="151" name="tx151"/>
            <p:cNvSpPr/>
            <p:nvPr/>
          </p:nvSpPr>
          <p:spPr>
            <a:xfrm>
              <a:off x="4996632"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13.5</a:t>
              </a:r>
            </a:p>
          </p:txBody>
        </p:sp>
        <p:sp>
          <p:nvSpPr>
            <p:cNvPr id="152" name="tx152"/>
            <p:cNvSpPr/>
            <p:nvPr/>
          </p:nvSpPr>
          <p:spPr>
            <a:xfrm>
              <a:off x="5874894"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51.1</a:t>
              </a:r>
            </a:p>
          </p:txBody>
        </p:sp>
        <p:sp>
          <p:nvSpPr>
            <p:cNvPr id="153" name="tx153"/>
            <p:cNvSpPr/>
            <p:nvPr/>
          </p:nvSpPr>
          <p:spPr>
            <a:xfrm>
              <a:off x="5885246"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50.6</a:t>
              </a:r>
            </a:p>
          </p:txBody>
        </p:sp>
        <p:sp>
          <p:nvSpPr>
            <p:cNvPr id="154" name="tx154"/>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5" name="tx155"/>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8" name="tx158"/>
            <p:cNvSpPr/>
            <p:nvPr/>
          </p:nvSpPr>
          <p:spPr>
            <a:xfrm>
              <a:off x="2919383"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59" name="tx159"/>
            <p:cNvSpPr/>
            <p:nvPr/>
          </p:nvSpPr>
          <p:spPr>
            <a:xfrm>
              <a:off x="4651996"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60" name="tx160"/>
            <p:cNvSpPr/>
            <p:nvPr/>
          </p:nvSpPr>
          <p:spPr>
            <a:xfrm>
              <a:off x="6384610"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61" name="tx161"/>
            <p:cNvSpPr/>
            <p:nvPr/>
          </p:nvSpPr>
          <p:spPr>
            <a:xfrm>
              <a:off x="8117223"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162" name="tx162"/>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3" name="tx16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4" name="tx164"/>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92%. This is greater than in 2019, where coverage was 90%.
29,000 children missed their routine first dose of measles vaccine.
MCV2 is typically administered to children between 18 months and five years old. MCV2 coverage remained constant at 79%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228562"/>
            </a:xfrm>
            <a:custGeom>
              <a:avLst/>
              <a:pathLst>
                <a:path w="3397293" h="228562">
                  <a:moveTo>
                    <a:pt x="0" y="0"/>
                  </a:moveTo>
                  <a:lnTo>
                    <a:pt x="141553" y="28570"/>
                  </a:lnTo>
                  <a:lnTo>
                    <a:pt x="283107" y="28570"/>
                  </a:lnTo>
                  <a:lnTo>
                    <a:pt x="424661" y="28570"/>
                  </a:lnTo>
                  <a:lnTo>
                    <a:pt x="566215" y="57140"/>
                  </a:lnTo>
                  <a:lnTo>
                    <a:pt x="707769" y="57140"/>
                  </a:lnTo>
                  <a:lnTo>
                    <a:pt x="849323" y="85710"/>
                  </a:lnTo>
                  <a:lnTo>
                    <a:pt x="990877" y="57140"/>
                  </a:lnTo>
                  <a:lnTo>
                    <a:pt x="1132431" y="85710"/>
                  </a:lnTo>
                  <a:lnTo>
                    <a:pt x="1273984" y="142851"/>
                  </a:lnTo>
                  <a:lnTo>
                    <a:pt x="1415538" y="171421"/>
                  </a:lnTo>
                  <a:lnTo>
                    <a:pt x="1557092" y="228562"/>
                  </a:lnTo>
                  <a:lnTo>
                    <a:pt x="1698646" y="199991"/>
                  </a:lnTo>
                  <a:lnTo>
                    <a:pt x="1840200" y="171421"/>
                  </a:lnTo>
                  <a:lnTo>
                    <a:pt x="1981754" y="171421"/>
                  </a:lnTo>
                  <a:lnTo>
                    <a:pt x="2123308" y="199991"/>
                  </a:lnTo>
                  <a:lnTo>
                    <a:pt x="2264862" y="199991"/>
                  </a:lnTo>
                  <a:lnTo>
                    <a:pt x="2406416" y="171421"/>
                  </a:lnTo>
                  <a:lnTo>
                    <a:pt x="2547969" y="171421"/>
                  </a:lnTo>
                  <a:lnTo>
                    <a:pt x="2689523" y="171421"/>
                  </a:lnTo>
                  <a:lnTo>
                    <a:pt x="2831077" y="171421"/>
                  </a:lnTo>
                  <a:lnTo>
                    <a:pt x="2972631" y="171421"/>
                  </a:lnTo>
                  <a:lnTo>
                    <a:pt x="3114185" y="114281"/>
                  </a:lnTo>
                  <a:lnTo>
                    <a:pt x="3255739" y="114281"/>
                  </a:lnTo>
                  <a:lnTo>
                    <a:pt x="3397293" y="11428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228562"/>
            </a:xfrm>
            <a:custGeom>
              <a:avLst/>
              <a:pathLst>
                <a:path w="3397293" h="228562">
                  <a:moveTo>
                    <a:pt x="0" y="0"/>
                  </a:moveTo>
                  <a:lnTo>
                    <a:pt x="141553" y="28570"/>
                  </a:lnTo>
                  <a:lnTo>
                    <a:pt x="283107" y="28570"/>
                  </a:lnTo>
                  <a:lnTo>
                    <a:pt x="424661" y="28570"/>
                  </a:lnTo>
                  <a:lnTo>
                    <a:pt x="566215" y="57140"/>
                  </a:lnTo>
                  <a:lnTo>
                    <a:pt x="707769" y="57140"/>
                  </a:lnTo>
                  <a:lnTo>
                    <a:pt x="849323" y="85710"/>
                  </a:lnTo>
                  <a:lnTo>
                    <a:pt x="990877" y="57140"/>
                  </a:lnTo>
                  <a:lnTo>
                    <a:pt x="1132431" y="85710"/>
                  </a:lnTo>
                  <a:lnTo>
                    <a:pt x="1273984" y="142851"/>
                  </a:lnTo>
                  <a:lnTo>
                    <a:pt x="1415538" y="171421"/>
                  </a:lnTo>
                  <a:lnTo>
                    <a:pt x="1557092" y="228562"/>
                  </a:lnTo>
                  <a:lnTo>
                    <a:pt x="1698646" y="199991"/>
                  </a:lnTo>
                  <a:lnTo>
                    <a:pt x="1840200" y="171421"/>
                  </a:lnTo>
                  <a:lnTo>
                    <a:pt x="1981754" y="171421"/>
                  </a:lnTo>
                  <a:lnTo>
                    <a:pt x="2123308" y="199991"/>
                  </a:lnTo>
                  <a:lnTo>
                    <a:pt x="2264862" y="199991"/>
                  </a:lnTo>
                  <a:lnTo>
                    <a:pt x="2406416" y="171421"/>
                  </a:lnTo>
                  <a:lnTo>
                    <a:pt x="2547969" y="171421"/>
                  </a:lnTo>
                  <a:lnTo>
                    <a:pt x="2689523" y="171421"/>
                  </a:lnTo>
                  <a:lnTo>
                    <a:pt x="2831077" y="171421"/>
                  </a:lnTo>
                  <a:lnTo>
                    <a:pt x="2972631" y="171421"/>
                  </a:lnTo>
                  <a:lnTo>
                    <a:pt x="3114185" y="114281"/>
                  </a:lnTo>
                  <a:lnTo>
                    <a:pt x="3255739" y="114281"/>
                  </a:lnTo>
                  <a:lnTo>
                    <a:pt x="3397293" y="11428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228562"/>
            </a:xfrm>
            <a:custGeom>
              <a:avLst/>
              <a:pathLst>
                <a:path w="3397293" h="228562">
                  <a:moveTo>
                    <a:pt x="0" y="0"/>
                  </a:moveTo>
                  <a:lnTo>
                    <a:pt x="141553" y="28570"/>
                  </a:lnTo>
                  <a:lnTo>
                    <a:pt x="283107" y="28570"/>
                  </a:lnTo>
                  <a:lnTo>
                    <a:pt x="424661" y="28570"/>
                  </a:lnTo>
                  <a:lnTo>
                    <a:pt x="566215" y="57140"/>
                  </a:lnTo>
                  <a:lnTo>
                    <a:pt x="707769" y="57140"/>
                  </a:lnTo>
                  <a:lnTo>
                    <a:pt x="849323" y="85710"/>
                  </a:lnTo>
                  <a:lnTo>
                    <a:pt x="990877" y="57140"/>
                  </a:lnTo>
                  <a:lnTo>
                    <a:pt x="1132431" y="85710"/>
                  </a:lnTo>
                  <a:lnTo>
                    <a:pt x="1273984" y="142851"/>
                  </a:lnTo>
                  <a:lnTo>
                    <a:pt x="1415538" y="171421"/>
                  </a:lnTo>
                  <a:lnTo>
                    <a:pt x="1557092" y="228562"/>
                  </a:lnTo>
                  <a:lnTo>
                    <a:pt x="1698646" y="199991"/>
                  </a:lnTo>
                  <a:lnTo>
                    <a:pt x="1840200" y="171421"/>
                  </a:lnTo>
                  <a:lnTo>
                    <a:pt x="1981754" y="171421"/>
                  </a:lnTo>
                  <a:lnTo>
                    <a:pt x="2123308" y="199991"/>
                  </a:lnTo>
                  <a:lnTo>
                    <a:pt x="2264862" y="199991"/>
                  </a:lnTo>
                  <a:lnTo>
                    <a:pt x="2406416" y="171421"/>
                  </a:lnTo>
                  <a:lnTo>
                    <a:pt x="2547969" y="171421"/>
                  </a:lnTo>
                  <a:lnTo>
                    <a:pt x="2689523" y="171421"/>
                  </a:lnTo>
                  <a:lnTo>
                    <a:pt x="2831077" y="171421"/>
                  </a:lnTo>
                  <a:lnTo>
                    <a:pt x="2972631" y="171421"/>
                  </a:lnTo>
                  <a:lnTo>
                    <a:pt x="3114185" y="114281"/>
                  </a:lnTo>
                  <a:lnTo>
                    <a:pt x="3255739" y="114281"/>
                  </a:lnTo>
                  <a:lnTo>
                    <a:pt x="3397293" y="11428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8328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8328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127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9373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50383" y="4830005"/>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Canada</a:t>
              </a:r>
            </a:p>
          </p:txBody>
        </p:sp>
        <p:sp>
          <p:nvSpPr>
            <p:cNvPr id="60" name="tx60"/>
            <p:cNvSpPr/>
            <p:nvPr/>
          </p:nvSpPr>
          <p:spPr>
            <a:xfrm>
              <a:off x="249837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0831"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57251" y="471005"/>
              <a:ext cx="252472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Canada,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978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301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9624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817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140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4463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33386"/>
              <a:ext cx="3397293" cy="774161"/>
            </a:xfrm>
            <a:custGeom>
              <a:avLst/>
              <a:pathLst>
                <a:path w="3397293" h="774161">
                  <a:moveTo>
                    <a:pt x="0" y="0"/>
                  </a:moveTo>
                  <a:lnTo>
                    <a:pt x="141553" y="96770"/>
                  </a:lnTo>
                  <a:lnTo>
                    <a:pt x="283107" y="96770"/>
                  </a:lnTo>
                  <a:lnTo>
                    <a:pt x="424661" y="96770"/>
                  </a:lnTo>
                  <a:lnTo>
                    <a:pt x="566215" y="193540"/>
                  </a:lnTo>
                  <a:lnTo>
                    <a:pt x="707769" y="193540"/>
                  </a:lnTo>
                  <a:lnTo>
                    <a:pt x="849323" y="290310"/>
                  </a:lnTo>
                  <a:lnTo>
                    <a:pt x="990877" y="193540"/>
                  </a:lnTo>
                  <a:lnTo>
                    <a:pt x="1132431" y="290310"/>
                  </a:lnTo>
                  <a:lnTo>
                    <a:pt x="1273984" y="483851"/>
                  </a:lnTo>
                  <a:lnTo>
                    <a:pt x="1415538" y="580621"/>
                  </a:lnTo>
                  <a:lnTo>
                    <a:pt x="1557092" y="774161"/>
                  </a:lnTo>
                  <a:lnTo>
                    <a:pt x="1698646" y="677391"/>
                  </a:lnTo>
                  <a:lnTo>
                    <a:pt x="1840200" y="580621"/>
                  </a:lnTo>
                  <a:lnTo>
                    <a:pt x="1981754" y="580621"/>
                  </a:lnTo>
                  <a:lnTo>
                    <a:pt x="2123308" y="677391"/>
                  </a:lnTo>
                  <a:lnTo>
                    <a:pt x="2264862" y="677391"/>
                  </a:lnTo>
                  <a:lnTo>
                    <a:pt x="2406416" y="580621"/>
                  </a:lnTo>
                  <a:lnTo>
                    <a:pt x="2547969" y="580621"/>
                  </a:lnTo>
                  <a:lnTo>
                    <a:pt x="2689523" y="580621"/>
                  </a:lnTo>
                  <a:lnTo>
                    <a:pt x="2831077" y="580621"/>
                  </a:lnTo>
                  <a:lnTo>
                    <a:pt x="2972631" y="580621"/>
                  </a:lnTo>
                  <a:lnTo>
                    <a:pt x="3114185" y="387080"/>
                  </a:lnTo>
                  <a:lnTo>
                    <a:pt x="3255739" y="387080"/>
                  </a:lnTo>
                  <a:lnTo>
                    <a:pt x="3397293" y="38708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414007"/>
              <a:ext cx="3397293" cy="1451553"/>
            </a:xfrm>
            <a:custGeom>
              <a:avLst/>
              <a:pathLst>
                <a:path w="3397293" h="1451553">
                  <a:moveTo>
                    <a:pt x="0" y="1451553"/>
                  </a:moveTo>
                  <a:lnTo>
                    <a:pt x="141553" y="1354782"/>
                  </a:lnTo>
                  <a:lnTo>
                    <a:pt x="283107" y="1354782"/>
                  </a:lnTo>
                  <a:lnTo>
                    <a:pt x="424661" y="1258012"/>
                  </a:lnTo>
                  <a:lnTo>
                    <a:pt x="566215" y="1064472"/>
                  </a:lnTo>
                  <a:lnTo>
                    <a:pt x="707769" y="870931"/>
                  </a:lnTo>
                  <a:lnTo>
                    <a:pt x="849323" y="677391"/>
                  </a:lnTo>
                  <a:lnTo>
                    <a:pt x="990877" y="677391"/>
                  </a:lnTo>
                  <a:lnTo>
                    <a:pt x="1132431" y="483851"/>
                  </a:lnTo>
                  <a:lnTo>
                    <a:pt x="1273984" y="290310"/>
                  </a:lnTo>
                  <a:lnTo>
                    <a:pt x="1415538" y="193540"/>
                  </a:lnTo>
                  <a:lnTo>
                    <a:pt x="1557092" y="193540"/>
                  </a:lnTo>
                  <a:lnTo>
                    <a:pt x="1698646" y="193540"/>
                  </a:lnTo>
                  <a:lnTo>
                    <a:pt x="1840200" y="193540"/>
                  </a:lnTo>
                  <a:lnTo>
                    <a:pt x="1981754" y="193540"/>
                  </a:lnTo>
                  <a:lnTo>
                    <a:pt x="2123308" y="193540"/>
                  </a:lnTo>
                  <a:lnTo>
                    <a:pt x="2264862" y="96770"/>
                  </a:lnTo>
                  <a:lnTo>
                    <a:pt x="2406416" y="96770"/>
                  </a:lnTo>
                  <a:lnTo>
                    <a:pt x="2547969" y="0"/>
                  </a:lnTo>
                  <a:lnTo>
                    <a:pt x="2689523" y="0"/>
                  </a:lnTo>
                  <a:lnTo>
                    <a:pt x="2831077" y="290310"/>
                  </a:lnTo>
                  <a:lnTo>
                    <a:pt x="2972631" y="483851"/>
                  </a:lnTo>
                  <a:lnTo>
                    <a:pt x="3114185" y="290310"/>
                  </a:lnTo>
                  <a:lnTo>
                    <a:pt x="3255739" y="290310"/>
                  </a:lnTo>
                  <a:lnTo>
                    <a:pt x="3397293" y="19354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14007"/>
              <a:ext cx="3397293" cy="290310"/>
            </a:xfrm>
            <a:custGeom>
              <a:avLst/>
              <a:pathLst>
                <a:path w="3397293" h="290310">
                  <a:moveTo>
                    <a:pt x="0" y="290310"/>
                  </a:moveTo>
                  <a:lnTo>
                    <a:pt x="141553" y="193540"/>
                  </a:lnTo>
                  <a:lnTo>
                    <a:pt x="283107" y="193540"/>
                  </a:lnTo>
                  <a:lnTo>
                    <a:pt x="424661" y="96770"/>
                  </a:lnTo>
                  <a:lnTo>
                    <a:pt x="566215" y="96770"/>
                  </a:lnTo>
                  <a:lnTo>
                    <a:pt x="707769" y="96770"/>
                  </a:lnTo>
                  <a:lnTo>
                    <a:pt x="849323" y="0"/>
                  </a:lnTo>
                  <a:lnTo>
                    <a:pt x="990877" y="96770"/>
                  </a:lnTo>
                  <a:lnTo>
                    <a:pt x="1132431" y="0"/>
                  </a:lnTo>
                  <a:lnTo>
                    <a:pt x="1273984" y="967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41400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33386"/>
              <a:ext cx="3397293" cy="774161"/>
            </a:xfrm>
            <a:custGeom>
              <a:avLst/>
              <a:pathLst>
                <a:path w="3397293" h="774161">
                  <a:moveTo>
                    <a:pt x="0" y="0"/>
                  </a:moveTo>
                  <a:lnTo>
                    <a:pt x="141553" y="96770"/>
                  </a:lnTo>
                  <a:lnTo>
                    <a:pt x="283107" y="96770"/>
                  </a:lnTo>
                  <a:lnTo>
                    <a:pt x="424661" y="96770"/>
                  </a:lnTo>
                  <a:lnTo>
                    <a:pt x="566215" y="193540"/>
                  </a:lnTo>
                  <a:lnTo>
                    <a:pt x="707769" y="193540"/>
                  </a:lnTo>
                  <a:lnTo>
                    <a:pt x="849323" y="290310"/>
                  </a:lnTo>
                  <a:lnTo>
                    <a:pt x="990877" y="193540"/>
                  </a:lnTo>
                  <a:lnTo>
                    <a:pt x="1132431" y="290310"/>
                  </a:lnTo>
                  <a:lnTo>
                    <a:pt x="1273984" y="483851"/>
                  </a:lnTo>
                  <a:lnTo>
                    <a:pt x="1415538" y="580621"/>
                  </a:lnTo>
                  <a:lnTo>
                    <a:pt x="1557092" y="774161"/>
                  </a:lnTo>
                  <a:lnTo>
                    <a:pt x="1698646" y="677391"/>
                  </a:lnTo>
                  <a:lnTo>
                    <a:pt x="1840200" y="580621"/>
                  </a:lnTo>
                  <a:lnTo>
                    <a:pt x="1981754" y="580621"/>
                  </a:lnTo>
                  <a:lnTo>
                    <a:pt x="2123308" y="677391"/>
                  </a:lnTo>
                  <a:lnTo>
                    <a:pt x="2264862" y="677391"/>
                  </a:lnTo>
                  <a:lnTo>
                    <a:pt x="2406416" y="580621"/>
                  </a:lnTo>
                  <a:lnTo>
                    <a:pt x="2547969" y="580621"/>
                  </a:lnTo>
                  <a:lnTo>
                    <a:pt x="2689523" y="580621"/>
                  </a:lnTo>
                  <a:lnTo>
                    <a:pt x="2831077" y="580621"/>
                  </a:lnTo>
                  <a:lnTo>
                    <a:pt x="2972631" y="580621"/>
                  </a:lnTo>
                  <a:lnTo>
                    <a:pt x="3114185" y="387080"/>
                  </a:lnTo>
                  <a:lnTo>
                    <a:pt x="3255739" y="387080"/>
                  </a:lnTo>
                  <a:lnTo>
                    <a:pt x="3397293" y="38708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678554"/>
              <a:ext cx="0" cy="154832"/>
            </a:xfrm>
            <a:custGeom>
              <a:avLst/>
              <a:pathLst>
                <a:path w="0" h="154832">
                  <a:moveTo>
                    <a:pt x="0" y="15483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678554"/>
              <a:ext cx="0" cy="348372"/>
            </a:xfrm>
            <a:custGeom>
              <a:avLst/>
              <a:pathLst>
                <a:path w="0" h="348372">
                  <a:moveTo>
                    <a:pt x="0" y="34837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678554"/>
              <a:ext cx="0" cy="735453"/>
            </a:xfrm>
            <a:custGeom>
              <a:avLst/>
              <a:pathLst>
                <a:path w="0" h="735453">
                  <a:moveTo>
                    <a:pt x="0" y="73545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678554"/>
              <a:ext cx="0" cy="832223"/>
            </a:xfrm>
            <a:custGeom>
              <a:avLst/>
              <a:pathLst>
                <a:path w="0" h="832223">
                  <a:moveTo>
                    <a:pt x="0" y="83222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678554"/>
              <a:ext cx="0" cy="735453"/>
            </a:xfrm>
            <a:custGeom>
              <a:avLst/>
              <a:pathLst>
                <a:path w="0" h="735453">
                  <a:moveTo>
                    <a:pt x="0" y="73545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678554"/>
              <a:ext cx="0" cy="541913"/>
            </a:xfrm>
            <a:custGeom>
              <a:avLst/>
              <a:pathLst>
                <a:path w="0" h="541913">
                  <a:moveTo>
                    <a:pt x="0" y="54191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678554"/>
              <a:ext cx="0" cy="541913"/>
            </a:xfrm>
            <a:custGeom>
              <a:avLst/>
              <a:pathLst>
                <a:path w="0" h="541913">
                  <a:moveTo>
                    <a:pt x="0" y="54191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33386"/>
              <a:ext cx="3397293" cy="774161"/>
            </a:xfrm>
            <a:custGeom>
              <a:avLst/>
              <a:pathLst>
                <a:path w="3397293" h="774161">
                  <a:moveTo>
                    <a:pt x="0" y="0"/>
                  </a:moveTo>
                  <a:lnTo>
                    <a:pt x="141553" y="96770"/>
                  </a:lnTo>
                  <a:lnTo>
                    <a:pt x="283107" y="96770"/>
                  </a:lnTo>
                  <a:lnTo>
                    <a:pt x="424661" y="96770"/>
                  </a:lnTo>
                  <a:lnTo>
                    <a:pt x="566215" y="193540"/>
                  </a:lnTo>
                  <a:lnTo>
                    <a:pt x="707769" y="193540"/>
                  </a:lnTo>
                  <a:lnTo>
                    <a:pt x="849323" y="290310"/>
                  </a:lnTo>
                  <a:lnTo>
                    <a:pt x="990877" y="193540"/>
                  </a:lnTo>
                  <a:lnTo>
                    <a:pt x="1132431" y="290310"/>
                  </a:lnTo>
                  <a:lnTo>
                    <a:pt x="1273984" y="483851"/>
                  </a:lnTo>
                  <a:lnTo>
                    <a:pt x="1415538" y="580621"/>
                  </a:lnTo>
                  <a:lnTo>
                    <a:pt x="1557092" y="774161"/>
                  </a:lnTo>
                  <a:lnTo>
                    <a:pt x="1698646" y="677391"/>
                  </a:lnTo>
                  <a:lnTo>
                    <a:pt x="1840200" y="580621"/>
                  </a:lnTo>
                  <a:lnTo>
                    <a:pt x="1981754" y="580621"/>
                  </a:lnTo>
                  <a:lnTo>
                    <a:pt x="2123308" y="677391"/>
                  </a:lnTo>
                  <a:lnTo>
                    <a:pt x="2264862" y="677391"/>
                  </a:lnTo>
                  <a:lnTo>
                    <a:pt x="2406416" y="580621"/>
                  </a:lnTo>
                  <a:lnTo>
                    <a:pt x="2547969" y="580621"/>
                  </a:lnTo>
                  <a:lnTo>
                    <a:pt x="2689523" y="580621"/>
                  </a:lnTo>
                  <a:lnTo>
                    <a:pt x="2831077" y="580621"/>
                  </a:lnTo>
                  <a:lnTo>
                    <a:pt x="2972631" y="580621"/>
                  </a:lnTo>
                  <a:lnTo>
                    <a:pt x="3114185" y="387080"/>
                  </a:lnTo>
                  <a:lnTo>
                    <a:pt x="3255739" y="387080"/>
                  </a:lnTo>
                  <a:lnTo>
                    <a:pt x="3397293" y="387080"/>
                  </a:lnTo>
                </a:path>
              </a:pathLst>
            </a:custGeom>
            <a:ln w="27101" cap="flat">
              <a:solidFill>
                <a:srgbClr val="0058AB">
                  <a:alpha val="100000"/>
                </a:srgbClr>
              </a:solidFill>
              <a:prstDash val="solid"/>
              <a:round/>
            </a:ln>
          </p:spPr>
          <p:txBody>
            <a:bodyPr/>
            <a:lstStyle/>
            <a:p/>
          </p:txBody>
        </p:sp>
        <p:sp>
          <p:nvSpPr>
            <p:cNvPr id="90" name="tx90"/>
            <p:cNvSpPr/>
            <p:nvPr/>
          </p:nvSpPr>
          <p:spPr>
            <a:xfrm>
              <a:off x="5407519" y="15994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115288" y="1601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823058" y="15994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512777" y="160072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8097042" y="15994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6007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804812" y="16007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902429" y="25684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877160" y="23735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32959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36189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39419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69998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69998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54797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31043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967082" y="4830005"/>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Canada</a:t>
              </a:r>
            </a:p>
          </p:txBody>
        </p:sp>
        <p:sp>
          <p:nvSpPr>
            <p:cNvPr id="115" name="tx115"/>
            <p:cNvSpPr/>
            <p:nvPr/>
          </p:nvSpPr>
          <p:spPr>
            <a:xfrm>
              <a:off x="681507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577529"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30412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27801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2519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22580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29107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26496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23885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7321564" cy="149993"/>
            </a:xfrm>
            <a:prstGeom prst="rect">
              <a:avLst/>
            </a:prstGeom>
            <a:solidFill>
              <a:srgbClr val="E2231A">
                <a:alpha val="80000"/>
              </a:srgbClr>
            </a:solidFill>
          </p:spPr>
          <p:txBody>
            <a:bodyPr/>
            <a:lstStyle/>
            <a:p/>
          </p:txBody>
        </p:sp>
        <p:sp>
          <p:nvSpPr>
            <p:cNvPr id="130" name="rc130"/>
            <p:cNvSpPr/>
            <p:nvPr/>
          </p:nvSpPr>
          <p:spPr>
            <a:xfrm>
              <a:off x="1317178" y="5637654"/>
              <a:ext cx="5612765" cy="149993"/>
            </a:xfrm>
            <a:prstGeom prst="rect">
              <a:avLst/>
            </a:prstGeom>
            <a:solidFill>
              <a:srgbClr val="E2231A">
                <a:alpha val="80000"/>
              </a:srgbClr>
            </a:solidFill>
          </p:spPr>
          <p:txBody>
            <a:bodyPr/>
            <a:lstStyle/>
            <a:p/>
          </p:txBody>
        </p:sp>
        <p:sp>
          <p:nvSpPr>
            <p:cNvPr id="131" name="rc131"/>
            <p:cNvSpPr/>
            <p:nvPr/>
          </p:nvSpPr>
          <p:spPr>
            <a:xfrm>
              <a:off x="1317178" y="5450161"/>
              <a:ext cx="5682246" cy="149993"/>
            </a:xfrm>
            <a:prstGeom prst="rect">
              <a:avLst/>
            </a:prstGeom>
            <a:solidFill>
              <a:srgbClr val="E2231A">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286378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7" name="tx137"/>
            <p:cNvSpPr/>
            <p:nvPr/>
          </p:nvSpPr>
          <p:spPr>
            <a:xfrm>
              <a:off x="483767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8" name="tx138"/>
            <p:cNvSpPr/>
            <p:nvPr/>
          </p:nvSpPr>
          <p:spPr>
            <a:xfrm>
              <a:off x="681157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39" name="tx139"/>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0" name="tx14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1" name="tx14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Canada (92%) was 8 percentage points higher than the global average (84%) and 2 percentage points lower than the average across all non-programme countries (94%).
National MCV1 coverage was 2 percentage points higher than in 2019 (90%).
This equates to 29,000 unvaccinated children in 2024 compared to 37,000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F26A21">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Canada ranked number 13 out of 41 countries for lowest MCV1 coverage (based on tied ranks).
Canada was in the top 10 non-programme countries with the most unvaccinated children (rank=6).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09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475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442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408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992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958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925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679121"/>
              <a:ext cx="249522" cy="1423575"/>
            </a:xfrm>
            <a:prstGeom prst="rect">
              <a:avLst/>
            </a:prstGeom>
            <a:solidFill>
              <a:srgbClr val="80BD41">
                <a:alpha val="100000"/>
              </a:srgbClr>
            </a:solidFill>
          </p:spPr>
          <p:txBody>
            <a:bodyPr/>
            <a:lstStyle/>
            <a:p/>
          </p:txBody>
        </p:sp>
        <p:sp>
          <p:nvSpPr>
            <p:cNvPr id="24" name="rc24"/>
            <p:cNvSpPr/>
            <p:nvPr/>
          </p:nvSpPr>
          <p:spPr>
            <a:xfrm>
              <a:off x="1296273" y="2619813"/>
              <a:ext cx="249522" cy="59308"/>
            </a:xfrm>
            <a:prstGeom prst="rect">
              <a:avLst/>
            </a:prstGeom>
            <a:solidFill>
              <a:srgbClr val="E2231A">
                <a:alpha val="100000"/>
              </a:srgbClr>
            </a:solidFill>
          </p:spPr>
          <p:txBody>
            <a:bodyPr/>
            <a:lstStyle/>
            <a:p/>
          </p:txBody>
        </p:sp>
        <p:sp>
          <p:nvSpPr>
            <p:cNvPr id="25" name="rc25"/>
            <p:cNvSpPr/>
            <p:nvPr/>
          </p:nvSpPr>
          <p:spPr>
            <a:xfrm>
              <a:off x="1573521" y="2678037"/>
              <a:ext cx="249522" cy="1424659"/>
            </a:xfrm>
            <a:prstGeom prst="rect">
              <a:avLst/>
            </a:prstGeom>
            <a:solidFill>
              <a:srgbClr val="80BD41">
                <a:alpha val="100000"/>
              </a:srgbClr>
            </a:solidFill>
          </p:spPr>
          <p:txBody>
            <a:bodyPr/>
            <a:lstStyle/>
            <a:p/>
          </p:txBody>
        </p:sp>
        <p:sp>
          <p:nvSpPr>
            <p:cNvPr id="26" name="rc26"/>
            <p:cNvSpPr/>
            <p:nvPr/>
          </p:nvSpPr>
          <p:spPr>
            <a:xfrm>
              <a:off x="1573521" y="2603055"/>
              <a:ext cx="249522" cy="74982"/>
            </a:xfrm>
            <a:prstGeom prst="rect">
              <a:avLst/>
            </a:prstGeom>
            <a:solidFill>
              <a:srgbClr val="E2231A">
                <a:alpha val="100000"/>
              </a:srgbClr>
            </a:solidFill>
          </p:spPr>
          <p:txBody>
            <a:bodyPr/>
            <a:lstStyle/>
            <a:p/>
          </p:txBody>
        </p:sp>
        <p:sp>
          <p:nvSpPr>
            <p:cNvPr id="27" name="rc27"/>
            <p:cNvSpPr/>
            <p:nvPr/>
          </p:nvSpPr>
          <p:spPr>
            <a:xfrm>
              <a:off x="1850769" y="2693937"/>
              <a:ext cx="249522" cy="1408760"/>
            </a:xfrm>
            <a:prstGeom prst="rect">
              <a:avLst/>
            </a:prstGeom>
            <a:solidFill>
              <a:srgbClr val="80BD41">
                <a:alpha val="100000"/>
              </a:srgbClr>
            </a:solidFill>
          </p:spPr>
          <p:txBody>
            <a:bodyPr/>
            <a:lstStyle/>
            <a:p/>
          </p:txBody>
        </p:sp>
        <p:sp>
          <p:nvSpPr>
            <p:cNvPr id="28" name="rc28"/>
            <p:cNvSpPr/>
            <p:nvPr/>
          </p:nvSpPr>
          <p:spPr>
            <a:xfrm>
              <a:off x="1850769" y="2619813"/>
              <a:ext cx="249522" cy="74123"/>
            </a:xfrm>
            <a:prstGeom prst="rect">
              <a:avLst/>
            </a:prstGeom>
            <a:solidFill>
              <a:srgbClr val="E2231A">
                <a:alpha val="100000"/>
              </a:srgbClr>
            </a:solidFill>
          </p:spPr>
          <p:txBody>
            <a:bodyPr/>
            <a:lstStyle/>
            <a:p/>
          </p:txBody>
        </p:sp>
        <p:sp>
          <p:nvSpPr>
            <p:cNvPr id="29" name="rc29"/>
            <p:cNvSpPr/>
            <p:nvPr/>
          </p:nvSpPr>
          <p:spPr>
            <a:xfrm>
              <a:off x="2128016" y="2672571"/>
              <a:ext cx="249522" cy="1430125"/>
            </a:xfrm>
            <a:prstGeom prst="rect">
              <a:avLst/>
            </a:prstGeom>
            <a:solidFill>
              <a:srgbClr val="80BD41">
                <a:alpha val="100000"/>
              </a:srgbClr>
            </a:solidFill>
          </p:spPr>
          <p:txBody>
            <a:bodyPr/>
            <a:lstStyle/>
            <a:p/>
          </p:txBody>
        </p:sp>
        <p:sp>
          <p:nvSpPr>
            <p:cNvPr id="30" name="rc30"/>
            <p:cNvSpPr/>
            <p:nvPr/>
          </p:nvSpPr>
          <p:spPr>
            <a:xfrm>
              <a:off x="2128016" y="2597318"/>
              <a:ext cx="249522" cy="75253"/>
            </a:xfrm>
            <a:prstGeom prst="rect">
              <a:avLst/>
            </a:prstGeom>
            <a:solidFill>
              <a:srgbClr val="E2231A">
                <a:alpha val="100000"/>
              </a:srgbClr>
            </a:solidFill>
          </p:spPr>
          <p:txBody>
            <a:bodyPr/>
            <a:lstStyle/>
            <a:p/>
          </p:txBody>
        </p:sp>
        <p:sp>
          <p:nvSpPr>
            <p:cNvPr id="31" name="rc31"/>
            <p:cNvSpPr/>
            <p:nvPr/>
          </p:nvSpPr>
          <p:spPr>
            <a:xfrm>
              <a:off x="2405264" y="2677540"/>
              <a:ext cx="249522" cy="1425156"/>
            </a:xfrm>
            <a:prstGeom prst="rect">
              <a:avLst/>
            </a:prstGeom>
            <a:solidFill>
              <a:srgbClr val="80BD41">
                <a:alpha val="100000"/>
              </a:srgbClr>
            </a:solidFill>
          </p:spPr>
          <p:txBody>
            <a:bodyPr/>
            <a:lstStyle/>
            <a:p/>
          </p:txBody>
        </p:sp>
        <p:sp>
          <p:nvSpPr>
            <p:cNvPr id="32" name="rc32"/>
            <p:cNvSpPr/>
            <p:nvPr/>
          </p:nvSpPr>
          <p:spPr>
            <a:xfrm>
              <a:off x="2405264" y="2586568"/>
              <a:ext cx="249522" cy="90972"/>
            </a:xfrm>
            <a:prstGeom prst="rect">
              <a:avLst/>
            </a:prstGeom>
            <a:solidFill>
              <a:srgbClr val="E2231A">
                <a:alpha val="100000"/>
              </a:srgbClr>
            </a:solidFill>
          </p:spPr>
          <p:txBody>
            <a:bodyPr/>
            <a:lstStyle/>
            <a:p/>
          </p:txBody>
        </p:sp>
        <p:sp>
          <p:nvSpPr>
            <p:cNvPr id="33" name="rc33"/>
            <p:cNvSpPr/>
            <p:nvPr/>
          </p:nvSpPr>
          <p:spPr>
            <a:xfrm>
              <a:off x="2682512" y="2653916"/>
              <a:ext cx="249522" cy="1448780"/>
            </a:xfrm>
            <a:prstGeom prst="rect">
              <a:avLst/>
            </a:prstGeom>
            <a:solidFill>
              <a:srgbClr val="80BD41">
                <a:alpha val="100000"/>
              </a:srgbClr>
            </a:solidFill>
          </p:spPr>
          <p:txBody>
            <a:bodyPr/>
            <a:lstStyle/>
            <a:p/>
          </p:txBody>
        </p:sp>
        <p:sp>
          <p:nvSpPr>
            <p:cNvPr id="34" name="rc34"/>
            <p:cNvSpPr/>
            <p:nvPr/>
          </p:nvSpPr>
          <p:spPr>
            <a:xfrm>
              <a:off x="2682512" y="2561453"/>
              <a:ext cx="249522" cy="92462"/>
            </a:xfrm>
            <a:prstGeom prst="rect">
              <a:avLst/>
            </a:prstGeom>
            <a:solidFill>
              <a:srgbClr val="E2231A">
                <a:alpha val="100000"/>
              </a:srgbClr>
            </a:solidFill>
          </p:spPr>
          <p:txBody>
            <a:bodyPr/>
            <a:lstStyle/>
            <a:p/>
          </p:txBody>
        </p:sp>
        <p:sp>
          <p:nvSpPr>
            <p:cNvPr id="35" name="rc35"/>
            <p:cNvSpPr/>
            <p:nvPr/>
          </p:nvSpPr>
          <p:spPr>
            <a:xfrm>
              <a:off x="2959759" y="2619497"/>
              <a:ext cx="249522" cy="1483200"/>
            </a:xfrm>
            <a:prstGeom prst="rect">
              <a:avLst/>
            </a:prstGeom>
            <a:solidFill>
              <a:srgbClr val="80BD41">
                <a:alpha val="100000"/>
              </a:srgbClr>
            </a:solidFill>
          </p:spPr>
          <p:txBody>
            <a:bodyPr/>
            <a:lstStyle/>
            <a:p/>
          </p:txBody>
        </p:sp>
        <p:sp>
          <p:nvSpPr>
            <p:cNvPr id="36" name="rc36"/>
            <p:cNvSpPr/>
            <p:nvPr/>
          </p:nvSpPr>
          <p:spPr>
            <a:xfrm>
              <a:off x="2959759" y="2507836"/>
              <a:ext cx="249522" cy="111660"/>
            </a:xfrm>
            <a:prstGeom prst="rect">
              <a:avLst/>
            </a:prstGeom>
            <a:solidFill>
              <a:srgbClr val="E2231A">
                <a:alpha val="100000"/>
              </a:srgbClr>
            </a:solidFill>
          </p:spPr>
          <p:txBody>
            <a:bodyPr/>
            <a:lstStyle/>
            <a:p/>
          </p:txBody>
        </p:sp>
        <p:sp>
          <p:nvSpPr>
            <p:cNvPr id="37" name="rc37"/>
            <p:cNvSpPr/>
            <p:nvPr/>
          </p:nvSpPr>
          <p:spPr>
            <a:xfrm>
              <a:off x="3237007" y="2550341"/>
              <a:ext cx="249522" cy="1552355"/>
            </a:xfrm>
            <a:prstGeom prst="rect">
              <a:avLst/>
            </a:prstGeom>
            <a:solidFill>
              <a:srgbClr val="80BD41">
                <a:alpha val="100000"/>
              </a:srgbClr>
            </a:solidFill>
          </p:spPr>
          <p:txBody>
            <a:bodyPr/>
            <a:lstStyle/>
            <a:p/>
          </p:txBody>
        </p:sp>
        <p:sp>
          <p:nvSpPr>
            <p:cNvPr id="38" name="rc38"/>
            <p:cNvSpPr/>
            <p:nvPr/>
          </p:nvSpPr>
          <p:spPr>
            <a:xfrm>
              <a:off x="3237007" y="2451239"/>
              <a:ext cx="249522" cy="99102"/>
            </a:xfrm>
            <a:prstGeom prst="rect">
              <a:avLst/>
            </a:prstGeom>
            <a:solidFill>
              <a:srgbClr val="E2231A">
                <a:alpha val="100000"/>
              </a:srgbClr>
            </a:solidFill>
          </p:spPr>
          <p:txBody>
            <a:bodyPr/>
            <a:lstStyle/>
            <a:p/>
          </p:txBody>
        </p:sp>
        <p:sp>
          <p:nvSpPr>
            <p:cNvPr id="39" name="rc39"/>
            <p:cNvSpPr/>
            <p:nvPr/>
          </p:nvSpPr>
          <p:spPr>
            <a:xfrm>
              <a:off x="3514255" y="2524730"/>
              <a:ext cx="249522" cy="1577966"/>
            </a:xfrm>
            <a:prstGeom prst="rect">
              <a:avLst/>
            </a:prstGeom>
            <a:solidFill>
              <a:srgbClr val="80BD41">
                <a:alpha val="100000"/>
              </a:srgbClr>
            </a:solidFill>
          </p:spPr>
          <p:txBody>
            <a:bodyPr/>
            <a:lstStyle/>
            <a:p/>
          </p:txBody>
        </p:sp>
        <p:sp>
          <p:nvSpPr>
            <p:cNvPr id="40" name="rc40"/>
            <p:cNvSpPr/>
            <p:nvPr/>
          </p:nvSpPr>
          <p:spPr>
            <a:xfrm>
              <a:off x="3514255" y="2405978"/>
              <a:ext cx="249522" cy="118751"/>
            </a:xfrm>
            <a:prstGeom prst="rect">
              <a:avLst/>
            </a:prstGeom>
            <a:solidFill>
              <a:srgbClr val="E2231A">
                <a:alpha val="100000"/>
              </a:srgbClr>
            </a:solidFill>
          </p:spPr>
          <p:txBody>
            <a:bodyPr/>
            <a:lstStyle/>
            <a:p/>
          </p:txBody>
        </p:sp>
        <p:sp>
          <p:nvSpPr>
            <p:cNvPr id="41" name="rc41"/>
            <p:cNvSpPr/>
            <p:nvPr/>
          </p:nvSpPr>
          <p:spPr>
            <a:xfrm>
              <a:off x="3791502" y="2546366"/>
              <a:ext cx="249522" cy="1556330"/>
            </a:xfrm>
            <a:prstGeom prst="rect">
              <a:avLst/>
            </a:prstGeom>
            <a:solidFill>
              <a:srgbClr val="80BD41">
                <a:alpha val="100000"/>
              </a:srgbClr>
            </a:solidFill>
          </p:spPr>
          <p:txBody>
            <a:bodyPr/>
            <a:lstStyle/>
            <a:p/>
          </p:txBody>
        </p:sp>
        <p:sp>
          <p:nvSpPr>
            <p:cNvPr id="42" name="rc42"/>
            <p:cNvSpPr/>
            <p:nvPr/>
          </p:nvSpPr>
          <p:spPr>
            <a:xfrm>
              <a:off x="3791502" y="2392427"/>
              <a:ext cx="249522" cy="153939"/>
            </a:xfrm>
            <a:prstGeom prst="rect">
              <a:avLst/>
            </a:prstGeom>
            <a:solidFill>
              <a:srgbClr val="E2231A">
                <a:alpha val="100000"/>
              </a:srgbClr>
            </a:solidFill>
          </p:spPr>
          <p:txBody>
            <a:bodyPr/>
            <a:lstStyle/>
            <a:p/>
          </p:txBody>
        </p:sp>
        <p:sp>
          <p:nvSpPr>
            <p:cNvPr id="43" name="rc43"/>
            <p:cNvSpPr/>
            <p:nvPr/>
          </p:nvSpPr>
          <p:spPr>
            <a:xfrm>
              <a:off x="4068750" y="2573243"/>
              <a:ext cx="249522" cy="1529454"/>
            </a:xfrm>
            <a:prstGeom prst="rect">
              <a:avLst/>
            </a:prstGeom>
            <a:solidFill>
              <a:srgbClr val="80BD41">
                <a:alpha val="100000"/>
              </a:srgbClr>
            </a:solidFill>
          </p:spPr>
          <p:txBody>
            <a:bodyPr/>
            <a:lstStyle/>
            <a:p/>
          </p:txBody>
        </p:sp>
        <p:sp>
          <p:nvSpPr>
            <p:cNvPr id="44" name="rc44"/>
            <p:cNvSpPr/>
            <p:nvPr/>
          </p:nvSpPr>
          <p:spPr>
            <a:xfrm>
              <a:off x="4068750" y="2403313"/>
              <a:ext cx="249522" cy="169929"/>
            </a:xfrm>
            <a:prstGeom prst="rect">
              <a:avLst/>
            </a:prstGeom>
            <a:solidFill>
              <a:srgbClr val="E2231A">
                <a:alpha val="100000"/>
              </a:srgbClr>
            </a:solidFill>
          </p:spPr>
          <p:txBody>
            <a:bodyPr/>
            <a:lstStyle/>
            <a:p/>
          </p:txBody>
        </p:sp>
        <p:sp>
          <p:nvSpPr>
            <p:cNvPr id="45" name="rc45"/>
            <p:cNvSpPr/>
            <p:nvPr/>
          </p:nvSpPr>
          <p:spPr>
            <a:xfrm>
              <a:off x="4345998" y="2602603"/>
              <a:ext cx="249522" cy="1500093"/>
            </a:xfrm>
            <a:prstGeom prst="rect">
              <a:avLst/>
            </a:prstGeom>
            <a:solidFill>
              <a:srgbClr val="80BD41">
                <a:alpha val="100000"/>
              </a:srgbClr>
            </a:solidFill>
          </p:spPr>
          <p:txBody>
            <a:bodyPr/>
            <a:lstStyle/>
            <a:p/>
          </p:txBody>
        </p:sp>
        <p:sp>
          <p:nvSpPr>
            <p:cNvPr id="46" name="rc46"/>
            <p:cNvSpPr/>
            <p:nvPr/>
          </p:nvSpPr>
          <p:spPr>
            <a:xfrm>
              <a:off x="4345998" y="2398028"/>
              <a:ext cx="249522" cy="204574"/>
            </a:xfrm>
            <a:prstGeom prst="rect">
              <a:avLst/>
            </a:prstGeom>
            <a:solidFill>
              <a:srgbClr val="E2231A">
                <a:alpha val="100000"/>
              </a:srgbClr>
            </a:solidFill>
          </p:spPr>
          <p:txBody>
            <a:bodyPr/>
            <a:lstStyle/>
            <a:p/>
          </p:txBody>
        </p:sp>
        <p:sp>
          <p:nvSpPr>
            <p:cNvPr id="47" name="rc47"/>
            <p:cNvSpPr/>
            <p:nvPr/>
          </p:nvSpPr>
          <p:spPr>
            <a:xfrm>
              <a:off x="4623245" y="2569268"/>
              <a:ext cx="249522" cy="1533429"/>
            </a:xfrm>
            <a:prstGeom prst="rect">
              <a:avLst/>
            </a:prstGeom>
            <a:solidFill>
              <a:srgbClr val="80BD41">
                <a:alpha val="100000"/>
              </a:srgbClr>
            </a:solidFill>
          </p:spPr>
          <p:txBody>
            <a:bodyPr/>
            <a:lstStyle/>
            <a:p/>
          </p:txBody>
        </p:sp>
        <p:sp>
          <p:nvSpPr>
            <p:cNvPr id="48" name="rc48"/>
            <p:cNvSpPr/>
            <p:nvPr/>
          </p:nvSpPr>
          <p:spPr>
            <a:xfrm>
              <a:off x="4623245" y="2379735"/>
              <a:ext cx="249522" cy="189533"/>
            </a:xfrm>
            <a:prstGeom prst="rect">
              <a:avLst/>
            </a:prstGeom>
            <a:solidFill>
              <a:srgbClr val="E2231A">
                <a:alpha val="100000"/>
              </a:srgbClr>
            </a:solidFill>
          </p:spPr>
          <p:txBody>
            <a:bodyPr/>
            <a:lstStyle/>
            <a:p/>
          </p:txBody>
        </p:sp>
        <p:sp>
          <p:nvSpPr>
            <p:cNvPr id="49" name="rc49"/>
            <p:cNvSpPr/>
            <p:nvPr/>
          </p:nvSpPr>
          <p:spPr>
            <a:xfrm>
              <a:off x="4900493" y="2553503"/>
              <a:ext cx="249522" cy="1549193"/>
            </a:xfrm>
            <a:prstGeom prst="rect">
              <a:avLst/>
            </a:prstGeom>
            <a:solidFill>
              <a:srgbClr val="80BD41">
                <a:alpha val="100000"/>
              </a:srgbClr>
            </a:solidFill>
          </p:spPr>
          <p:txBody>
            <a:bodyPr/>
            <a:lstStyle/>
            <a:p/>
          </p:txBody>
        </p:sp>
        <p:sp>
          <p:nvSpPr>
            <p:cNvPr id="50" name="rc50"/>
            <p:cNvSpPr/>
            <p:nvPr/>
          </p:nvSpPr>
          <p:spPr>
            <a:xfrm>
              <a:off x="4900493" y="2381361"/>
              <a:ext cx="249522" cy="172142"/>
            </a:xfrm>
            <a:prstGeom prst="rect">
              <a:avLst/>
            </a:prstGeom>
            <a:solidFill>
              <a:srgbClr val="E2231A">
                <a:alpha val="100000"/>
              </a:srgbClr>
            </a:solidFill>
          </p:spPr>
          <p:txBody>
            <a:bodyPr/>
            <a:lstStyle/>
            <a:p/>
          </p:txBody>
        </p:sp>
        <p:sp>
          <p:nvSpPr>
            <p:cNvPr id="51" name="rc51"/>
            <p:cNvSpPr/>
            <p:nvPr/>
          </p:nvSpPr>
          <p:spPr>
            <a:xfrm>
              <a:off x="5177741" y="2539365"/>
              <a:ext cx="249522" cy="1563331"/>
            </a:xfrm>
            <a:prstGeom prst="rect">
              <a:avLst/>
            </a:prstGeom>
            <a:solidFill>
              <a:srgbClr val="80BD41">
                <a:alpha val="100000"/>
              </a:srgbClr>
            </a:solidFill>
          </p:spPr>
          <p:txBody>
            <a:bodyPr/>
            <a:lstStyle/>
            <a:p/>
          </p:txBody>
        </p:sp>
        <p:sp>
          <p:nvSpPr>
            <p:cNvPr id="52" name="rc52"/>
            <p:cNvSpPr/>
            <p:nvPr/>
          </p:nvSpPr>
          <p:spPr>
            <a:xfrm>
              <a:off x="5177741" y="2365641"/>
              <a:ext cx="249522" cy="173723"/>
            </a:xfrm>
            <a:prstGeom prst="rect">
              <a:avLst/>
            </a:prstGeom>
            <a:solidFill>
              <a:srgbClr val="E2231A">
                <a:alpha val="100000"/>
              </a:srgbClr>
            </a:solidFill>
          </p:spPr>
          <p:txBody>
            <a:bodyPr/>
            <a:lstStyle/>
            <a:p/>
          </p:txBody>
        </p:sp>
        <p:sp>
          <p:nvSpPr>
            <p:cNvPr id="53" name="rc53"/>
            <p:cNvSpPr/>
            <p:nvPr/>
          </p:nvSpPr>
          <p:spPr>
            <a:xfrm>
              <a:off x="5454988" y="2562673"/>
              <a:ext cx="249522" cy="1540024"/>
            </a:xfrm>
            <a:prstGeom prst="rect">
              <a:avLst/>
            </a:prstGeom>
            <a:solidFill>
              <a:srgbClr val="80BD41">
                <a:alpha val="100000"/>
              </a:srgbClr>
            </a:solidFill>
          </p:spPr>
          <p:txBody>
            <a:bodyPr/>
            <a:lstStyle/>
            <a:p/>
          </p:txBody>
        </p:sp>
        <p:sp>
          <p:nvSpPr>
            <p:cNvPr id="54" name="rc54"/>
            <p:cNvSpPr/>
            <p:nvPr/>
          </p:nvSpPr>
          <p:spPr>
            <a:xfrm>
              <a:off x="5454988" y="2372327"/>
              <a:ext cx="249522" cy="190346"/>
            </a:xfrm>
            <a:prstGeom prst="rect">
              <a:avLst/>
            </a:prstGeom>
            <a:solidFill>
              <a:srgbClr val="E2231A">
                <a:alpha val="100000"/>
              </a:srgbClr>
            </a:solidFill>
          </p:spPr>
          <p:txBody>
            <a:bodyPr/>
            <a:lstStyle/>
            <a:p/>
          </p:txBody>
        </p:sp>
        <p:sp>
          <p:nvSpPr>
            <p:cNvPr id="55" name="rc55"/>
            <p:cNvSpPr/>
            <p:nvPr/>
          </p:nvSpPr>
          <p:spPr>
            <a:xfrm>
              <a:off x="5732236" y="2566693"/>
              <a:ext cx="249522" cy="1536003"/>
            </a:xfrm>
            <a:prstGeom prst="rect">
              <a:avLst/>
            </a:prstGeom>
            <a:solidFill>
              <a:srgbClr val="80BD41">
                <a:alpha val="100000"/>
              </a:srgbClr>
            </a:solidFill>
          </p:spPr>
          <p:txBody>
            <a:bodyPr/>
            <a:lstStyle/>
            <a:p/>
          </p:txBody>
        </p:sp>
        <p:sp>
          <p:nvSpPr>
            <p:cNvPr id="56" name="rc56"/>
            <p:cNvSpPr/>
            <p:nvPr/>
          </p:nvSpPr>
          <p:spPr>
            <a:xfrm>
              <a:off x="5732236" y="2376844"/>
              <a:ext cx="249522" cy="189849"/>
            </a:xfrm>
            <a:prstGeom prst="rect">
              <a:avLst/>
            </a:prstGeom>
            <a:solidFill>
              <a:srgbClr val="E2231A">
                <a:alpha val="100000"/>
              </a:srgbClr>
            </a:solidFill>
          </p:spPr>
          <p:txBody>
            <a:bodyPr/>
            <a:lstStyle/>
            <a:p/>
          </p:txBody>
        </p:sp>
        <p:sp>
          <p:nvSpPr>
            <p:cNvPr id="57" name="rc57"/>
            <p:cNvSpPr/>
            <p:nvPr/>
          </p:nvSpPr>
          <p:spPr>
            <a:xfrm>
              <a:off x="6009484" y="2572475"/>
              <a:ext cx="249522" cy="1530222"/>
            </a:xfrm>
            <a:prstGeom prst="rect">
              <a:avLst/>
            </a:prstGeom>
            <a:solidFill>
              <a:srgbClr val="80BD41">
                <a:alpha val="100000"/>
              </a:srgbClr>
            </a:solidFill>
          </p:spPr>
          <p:txBody>
            <a:bodyPr/>
            <a:lstStyle/>
            <a:p/>
          </p:txBody>
        </p:sp>
        <p:sp>
          <p:nvSpPr>
            <p:cNvPr id="58" name="rc58"/>
            <p:cNvSpPr/>
            <p:nvPr/>
          </p:nvSpPr>
          <p:spPr>
            <a:xfrm>
              <a:off x="6009484" y="2402455"/>
              <a:ext cx="249522" cy="170019"/>
            </a:xfrm>
            <a:prstGeom prst="rect">
              <a:avLst/>
            </a:prstGeom>
            <a:solidFill>
              <a:srgbClr val="E2231A">
                <a:alpha val="100000"/>
              </a:srgbClr>
            </a:solidFill>
          </p:spPr>
          <p:txBody>
            <a:bodyPr/>
            <a:lstStyle/>
            <a:p/>
          </p:txBody>
        </p:sp>
        <p:sp>
          <p:nvSpPr>
            <p:cNvPr id="59" name="rc59"/>
            <p:cNvSpPr/>
            <p:nvPr/>
          </p:nvSpPr>
          <p:spPr>
            <a:xfrm>
              <a:off x="6286731" y="2587426"/>
              <a:ext cx="249522" cy="1515270"/>
            </a:xfrm>
            <a:prstGeom prst="rect">
              <a:avLst/>
            </a:prstGeom>
            <a:solidFill>
              <a:srgbClr val="80BD41">
                <a:alpha val="100000"/>
              </a:srgbClr>
            </a:solidFill>
          </p:spPr>
          <p:txBody>
            <a:bodyPr/>
            <a:lstStyle/>
            <a:p/>
          </p:txBody>
        </p:sp>
        <p:sp>
          <p:nvSpPr>
            <p:cNvPr id="60" name="rc60"/>
            <p:cNvSpPr/>
            <p:nvPr/>
          </p:nvSpPr>
          <p:spPr>
            <a:xfrm>
              <a:off x="6286731" y="2419078"/>
              <a:ext cx="249522" cy="168348"/>
            </a:xfrm>
            <a:prstGeom prst="rect">
              <a:avLst/>
            </a:prstGeom>
            <a:solidFill>
              <a:srgbClr val="E2231A">
                <a:alpha val="100000"/>
              </a:srgbClr>
            </a:solidFill>
          </p:spPr>
          <p:txBody>
            <a:bodyPr/>
            <a:lstStyle/>
            <a:p/>
          </p:txBody>
        </p:sp>
        <p:sp>
          <p:nvSpPr>
            <p:cNvPr id="61" name="rc61"/>
            <p:cNvSpPr/>
            <p:nvPr/>
          </p:nvSpPr>
          <p:spPr>
            <a:xfrm>
              <a:off x="6563979" y="2594834"/>
              <a:ext cx="249522" cy="1507863"/>
            </a:xfrm>
            <a:prstGeom prst="rect">
              <a:avLst/>
            </a:prstGeom>
            <a:solidFill>
              <a:srgbClr val="80BD41">
                <a:alpha val="100000"/>
              </a:srgbClr>
            </a:solidFill>
          </p:spPr>
          <p:txBody>
            <a:bodyPr/>
            <a:lstStyle/>
            <a:p/>
          </p:txBody>
        </p:sp>
        <p:sp>
          <p:nvSpPr>
            <p:cNvPr id="62" name="rc62"/>
            <p:cNvSpPr/>
            <p:nvPr/>
          </p:nvSpPr>
          <p:spPr>
            <a:xfrm>
              <a:off x="6563979" y="2427298"/>
              <a:ext cx="249522" cy="167535"/>
            </a:xfrm>
            <a:prstGeom prst="rect">
              <a:avLst/>
            </a:prstGeom>
            <a:solidFill>
              <a:srgbClr val="E2231A">
                <a:alpha val="100000"/>
              </a:srgbClr>
            </a:solidFill>
          </p:spPr>
          <p:txBody>
            <a:bodyPr/>
            <a:lstStyle/>
            <a:p/>
          </p:txBody>
        </p:sp>
        <p:sp>
          <p:nvSpPr>
            <p:cNvPr id="63" name="rc63"/>
            <p:cNvSpPr/>
            <p:nvPr/>
          </p:nvSpPr>
          <p:spPr>
            <a:xfrm>
              <a:off x="6841227" y="2635667"/>
              <a:ext cx="249522" cy="1467029"/>
            </a:xfrm>
            <a:prstGeom prst="rect">
              <a:avLst/>
            </a:prstGeom>
            <a:solidFill>
              <a:srgbClr val="80BD41">
                <a:alpha val="100000"/>
              </a:srgbClr>
            </a:solidFill>
          </p:spPr>
          <p:txBody>
            <a:bodyPr/>
            <a:lstStyle/>
            <a:p/>
          </p:txBody>
        </p:sp>
        <p:sp>
          <p:nvSpPr>
            <p:cNvPr id="64" name="rc64"/>
            <p:cNvSpPr/>
            <p:nvPr/>
          </p:nvSpPr>
          <p:spPr>
            <a:xfrm>
              <a:off x="6841227" y="2472649"/>
              <a:ext cx="249522" cy="163018"/>
            </a:xfrm>
            <a:prstGeom prst="rect">
              <a:avLst/>
            </a:prstGeom>
            <a:solidFill>
              <a:srgbClr val="E2231A">
                <a:alpha val="100000"/>
              </a:srgbClr>
            </a:solidFill>
          </p:spPr>
          <p:txBody>
            <a:bodyPr/>
            <a:lstStyle/>
            <a:p/>
          </p:txBody>
        </p:sp>
        <p:sp>
          <p:nvSpPr>
            <p:cNvPr id="65" name="rc65"/>
            <p:cNvSpPr/>
            <p:nvPr/>
          </p:nvSpPr>
          <p:spPr>
            <a:xfrm>
              <a:off x="7118474" y="2605042"/>
              <a:ext cx="249522" cy="1497654"/>
            </a:xfrm>
            <a:prstGeom prst="rect">
              <a:avLst/>
            </a:prstGeom>
            <a:solidFill>
              <a:srgbClr val="80BD41">
                <a:alpha val="100000"/>
              </a:srgbClr>
            </a:solidFill>
          </p:spPr>
          <p:txBody>
            <a:bodyPr/>
            <a:lstStyle/>
            <a:p/>
          </p:txBody>
        </p:sp>
        <p:sp>
          <p:nvSpPr>
            <p:cNvPr id="66" name="rc66"/>
            <p:cNvSpPr/>
            <p:nvPr/>
          </p:nvSpPr>
          <p:spPr>
            <a:xfrm>
              <a:off x="7118474" y="2438636"/>
              <a:ext cx="249522" cy="166406"/>
            </a:xfrm>
            <a:prstGeom prst="rect">
              <a:avLst/>
            </a:prstGeom>
            <a:solidFill>
              <a:srgbClr val="E2231A">
                <a:alpha val="100000"/>
              </a:srgbClr>
            </a:solidFill>
          </p:spPr>
          <p:txBody>
            <a:bodyPr/>
            <a:lstStyle/>
            <a:p/>
          </p:txBody>
        </p:sp>
        <p:sp>
          <p:nvSpPr>
            <p:cNvPr id="67" name="rc67"/>
            <p:cNvSpPr/>
            <p:nvPr/>
          </p:nvSpPr>
          <p:spPr>
            <a:xfrm>
              <a:off x="7395722" y="2634312"/>
              <a:ext cx="249522" cy="1468384"/>
            </a:xfrm>
            <a:prstGeom prst="rect">
              <a:avLst/>
            </a:prstGeom>
            <a:solidFill>
              <a:srgbClr val="80BD41">
                <a:alpha val="100000"/>
              </a:srgbClr>
            </a:solidFill>
          </p:spPr>
          <p:txBody>
            <a:bodyPr/>
            <a:lstStyle/>
            <a:p/>
          </p:txBody>
        </p:sp>
        <p:sp>
          <p:nvSpPr>
            <p:cNvPr id="68" name="rc68"/>
            <p:cNvSpPr/>
            <p:nvPr/>
          </p:nvSpPr>
          <p:spPr>
            <a:xfrm>
              <a:off x="7395722" y="2506617"/>
              <a:ext cx="249522" cy="127695"/>
            </a:xfrm>
            <a:prstGeom prst="rect">
              <a:avLst/>
            </a:prstGeom>
            <a:solidFill>
              <a:srgbClr val="E2231A">
                <a:alpha val="100000"/>
              </a:srgbClr>
            </a:solidFill>
          </p:spPr>
          <p:txBody>
            <a:bodyPr/>
            <a:lstStyle/>
            <a:p/>
          </p:txBody>
        </p:sp>
        <p:sp>
          <p:nvSpPr>
            <p:cNvPr id="69" name="rc69"/>
            <p:cNvSpPr/>
            <p:nvPr/>
          </p:nvSpPr>
          <p:spPr>
            <a:xfrm>
              <a:off x="7672970" y="2625640"/>
              <a:ext cx="249522" cy="1477057"/>
            </a:xfrm>
            <a:prstGeom prst="rect">
              <a:avLst/>
            </a:prstGeom>
            <a:solidFill>
              <a:srgbClr val="80BD41">
                <a:alpha val="100000"/>
              </a:srgbClr>
            </a:solidFill>
          </p:spPr>
          <p:txBody>
            <a:bodyPr/>
            <a:lstStyle/>
            <a:p/>
          </p:txBody>
        </p:sp>
        <p:sp>
          <p:nvSpPr>
            <p:cNvPr id="70" name="rc70"/>
            <p:cNvSpPr/>
            <p:nvPr/>
          </p:nvSpPr>
          <p:spPr>
            <a:xfrm>
              <a:off x="7672970" y="2497222"/>
              <a:ext cx="249522" cy="128418"/>
            </a:xfrm>
            <a:prstGeom prst="rect">
              <a:avLst/>
            </a:prstGeom>
            <a:solidFill>
              <a:srgbClr val="E2231A">
                <a:alpha val="100000"/>
              </a:srgbClr>
            </a:solidFill>
          </p:spPr>
          <p:txBody>
            <a:bodyPr/>
            <a:lstStyle/>
            <a:p/>
          </p:txBody>
        </p:sp>
        <p:sp>
          <p:nvSpPr>
            <p:cNvPr id="71" name="rc71"/>
            <p:cNvSpPr/>
            <p:nvPr/>
          </p:nvSpPr>
          <p:spPr>
            <a:xfrm>
              <a:off x="7950217" y="2607346"/>
              <a:ext cx="249522" cy="1495350"/>
            </a:xfrm>
            <a:prstGeom prst="rect">
              <a:avLst/>
            </a:prstGeom>
            <a:solidFill>
              <a:srgbClr val="80BD41">
                <a:alpha val="100000"/>
              </a:srgbClr>
            </a:solidFill>
          </p:spPr>
          <p:txBody>
            <a:bodyPr/>
            <a:lstStyle/>
            <a:p/>
          </p:txBody>
        </p:sp>
        <p:sp>
          <p:nvSpPr>
            <p:cNvPr id="72" name="rc72"/>
            <p:cNvSpPr/>
            <p:nvPr/>
          </p:nvSpPr>
          <p:spPr>
            <a:xfrm>
              <a:off x="7950217" y="2477302"/>
              <a:ext cx="249522" cy="130044"/>
            </a:xfrm>
            <a:prstGeom prst="rect">
              <a:avLst/>
            </a:prstGeom>
            <a:solidFill>
              <a:srgbClr val="E2231A">
                <a:alpha val="100000"/>
              </a:srgbClr>
            </a:solidFill>
          </p:spPr>
          <p:txBody>
            <a:bodyPr/>
            <a:lstStyle/>
            <a:p/>
          </p:txBody>
        </p:sp>
        <p:sp>
          <p:nvSpPr>
            <p:cNvPr id="73" name="pl73"/>
            <p:cNvSpPr/>
            <p:nvPr/>
          </p:nvSpPr>
          <p:spPr>
            <a:xfrm>
              <a:off x="1421035" y="1323408"/>
              <a:ext cx="6653943" cy="231607"/>
            </a:xfrm>
            <a:custGeom>
              <a:avLst/>
              <a:pathLst>
                <a:path w="6653943" h="231607">
                  <a:moveTo>
                    <a:pt x="0" y="0"/>
                  </a:moveTo>
                  <a:lnTo>
                    <a:pt x="277247" y="28950"/>
                  </a:lnTo>
                  <a:lnTo>
                    <a:pt x="554495" y="28950"/>
                  </a:lnTo>
                  <a:lnTo>
                    <a:pt x="831742" y="28950"/>
                  </a:lnTo>
                  <a:lnTo>
                    <a:pt x="1108990" y="57901"/>
                  </a:lnTo>
                  <a:lnTo>
                    <a:pt x="1386238" y="57901"/>
                  </a:lnTo>
                  <a:lnTo>
                    <a:pt x="1663485" y="86852"/>
                  </a:lnTo>
                  <a:lnTo>
                    <a:pt x="1940733" y="57901"/>
                  </a:lnTo>
                  <a:lnTo>
                    <a:pt x="2217981" y="86852"/>
                  </a:lnTo>
                  <a:lnTo>
                    <a:pt x="2495228" y="144754"/>
                  </a:lnTo>
                  <a:lnTo>
                    <a:pt x="2772476" y="173705"/>
                  </a:lnTo>
                  <a:lnTo>
                    <a:pt x="3049724" y="231607"/>
                  </a:lnTo>
                  <a:lnTo>
                    <a:pt x="3326971" y="202656"/>
                  </a:lnTo>
                  <a:lnTo>
                    <a:pt x="3604219" y="173705"/>
                  </a:lnTo>
                  <a:lnTo>
                    <a:pt x="3881467" y="173705"/>
                  </a:lnTo>
                  <a:lnTo>
                    <a:pt x="4158714" y="202656"/>
                  </a:lnTo>
                  <a:lnTo>
                    <a:pt x="4435962" y="202656"/>
                  </a:lnTo>
                  <a:lnTo>
                    <a:pt x="4713210" y="173705"/>
                  </a:lnTo>
                  <a:lnTo>
                    <a:pt x="4990457" y="173705"/>
                  </a:lnTo>
                  <a:lnTo>
                    <a:pt x="5267705" y="173705"/>
                  </a:lnTo>
                  <a:lnTo>
                    <a:pt x="5544953" y="173705"/>
                  </a:lnTo>
                  <a:lnTo>
                    <a:pt x="5822200" y="173705"/>
                  </a:lnTo>
                  <a:lnTo>
                    <a:pt x="6099448" y="115803"/>
                  </a:lnTo>
                  <a:lnTo>
                    <a:pt x="6376696" y="115803"/>
                  </a:lnTo>
                  <a:lnTo>
                    <a:pt x="6653943" y="115803"/>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1303481" y="24838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328.3</a:t>
              </a:r>
            </a:p>
          </p:txBody>
        </p:sp>
        <p:sp>
          <p:nvSpPr>
            <p:cNvPr id="85" name="tx85"/>
            <p:cNvSpPr/>
            <p:nvPr/>
          </p:nvSpPr>
          <p:spPr>
            <a:xfrm>
              <a:off x="2689720" y="24254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341.2</a:t>
              </a:r>
            </a:p>
          </p:txBody>
        </p:sp>
        <p:sp>
          <p:nvSpPr>
            <p:cNvPr id="86" name="tx86"/>
            <p:cNvSpPr/>
            <p:nvPr/>
          </p:nvSpPr>
          <p:spPr>
            <a:xfrm>
              <a:off x="4075958" y="22673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376.2</a:t>
              </a:r>
            </a:p>
          </p:txBody>
        </p:sp>
        <p:sp>
          <p:nvSpPr>
            <p:cNvPr id="87" name="tx87"/>
            <p:cNvSpPr/>
            <p:nvPr/>
          </p:nvSpPr>
          <p:spPr>
            <a:xfrm>
              <a:off x="5462196" y="22364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383.1</a:t>
              </a:r>
            </a:p>
          </p:txBody>
        </p:sp>
        <p:sp>
          <p:nvSpPr>
            <p:cNvPr id="88" name="tx88"/>
            <p:cNvSpPr/>
            <p:nvPr/>
          </p:nvSpPr>
          <p:spPr>
            <a:xfrm>
              <a:off x="6571187" y="22912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370.9</a:t>
              </a:r>
            </a:p>
          </p:txBody>
        </p:sp>
        <p:sp>
          <p:nvSpPr>
            <p:cNvPr id="89" name="tx89"/>
            <p:cNvSpPr/>
            <p:nvPr/>
          </p:nvSpPr>
          <p:spPr>
            <a:xfrm>
              <a:off x="6848435" y="23367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360.9</a:t>
              </a:r>
            </a:p>
          </p:txBody>
        </p:sp>
        <p:sp>
          <p:nvSpPr>
            <p:cNvPr id="90" name="tx90"/>
            <p:cNvSpPr/>
            <p:nvPr/>
          </p:nvSpPr>
          <p:spPr>
            <a:xfrm>
              <a:off x="7125682" y="23026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368.4</a:t>
              </a:r>
            </a:p>
          </p:txBody>
        </p:sp>
        <p:sp>
          <p:nvSpPr>
            <p:cNvPr id="91" name="tx91"/>
            <p:cNvSpPr/>
            <p:nvPr/>
          </p:nvSpPr>
          <p:spPr>
            <a:xfrm>
              <a:off x="7402930" y="23706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353.4</a:t>
              </a:r>
            </a:p>
          </p:txBody>
        </p:sp>
        <p:sp>
          <p:nvSpPr>
            <p:cNvPr id="92" name="tx92"/>
            <p:cNvSpPr/>
            <p:nvPr/>
          </p:nvSpPr>
          <p:spPr>
            <a:xfrm>
              <a:off x="7680178" y="23612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355.4</a:t>
              </a:r>
            </a:p>
          </p:txBody>
        </p:sp>
        <p:sp>
          <p:nvSpPr>
            <p:cNvPr id="93" name="tx93"/>
            <p:cNvSpPr/>
            <p:nvPr/>
          </p:nvSpPr>
          <p:spPr>
            <a:xfrm>
              <a:off x="7957425" y="23413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359.8</a:t>
              </a:r>
            </a:p>
          </p:txBody>
        </p:sp>
        <p:sp>
          <p:nvSpPr>
            <p:cNvPr id="94" name="pl94"/>
            <p:cNvSpPr/>
            <p:nvPr/>
          </p:nvSpPr>
          <p:spPr>
            <a:xfrm>
              <a:off x="1421035"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3558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315.2</a:t>
              </a:r>
            </a:p>
          </p:txBody>
        </p:sp>
        <p:sp>
          <p:nvSpPr>
            <p:cNvPr id="105" name="tx105"/>
            <p:cNvSpPr/>
            <p:nvPr/>
          </p:nvSpPr>
          <p:spPr>
            <a:xfrm>
              <a:off x="1329607" y="26143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06" name="tx106"/>
            <p:cNvSpPr/>
            <p:nvPr/>
          </p:nvSpPr>
          <p:spPr>
            <a:xfrm>
              <a:off x="2689720" y="33432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320.7</a:t>
              </a:r>
            </a:p>
          </p:txBody>
        </p:sp>
        <p:sp>
          <p:nvSpPr>
            <p:cNvPr id="107" name="tx107"/>
            <p:cNvSpPr/>
            <p:nvPr/>
          </p:nvSpPr>
          <p:spPr>
            <a:xfrm>
              <a:off x="2715845" y="25726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a:t>
              </a:r>
            </a:p>
          </p:txBody>
        </p:sp>
        <p:sp>
          <p:nvSpPr>
            <p:cNvPr id="108" name="tx108"/>
            <p:cNvSpPr/>
            <p:nvPr/>
          </p:nvSpPr>
          <p:spPr>
            <a:xfrm>
              <a:off x="4075958" y="33028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338.6</a:t>
              </a:r>
            </a:p>
          </p:txBody>
        </p:sp>
        <p:sp>
          <p:nvSpPr>
            <p:cNvPr id="109" name="tx109"/>
            <p:cNvSpPr/>
            <p:nvPr/>
          </p:nvSpPr>
          <p:spPr>
            <a:xfrm>
              <a:off x="4102084" y="24531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37.6</a:t>
              </a:r>
            </a:p>
          </p:txBody>
        </p:sp>
        <p:sp>
          <p:nvSpPr>
            <p:cNvPr id="110" name="tx110"/>
            <p:cNvSpPr/>
            <p:nvPr/>
          </p:nvSpPr>
          <p:spPr>
            <a:xfrm>
              <a:off x="5462196" y="32975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340.9</a:t>
              </a:r>
            </a:p>
          </p:txBody>
        </p:sp>
        <p:sp>
          <p:nvSpPr>
            <p:cNvPr id="111" name="tx111"/>
            <p:cNvSpPr/>
            <p:nvPr/>
          </p:nvSpPr>
          <p:spPr>
            <a:xfrm>
              <a:off x="5488322" y="243359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42.1</a:t>
              </a:r>
            </a:p>
          </p:txBody>
        </p:sp>
        <p:sp>
          <p:nvSpPr>
            <p:cNvPr id="112" name="tx112"/>
            <p:cNvSpPr/>
            <p:nvPr/>
          </p:nvSpPr>
          <p:spPr>
            <a:xfrm>
              <a:off x="6571187" y="33136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333.8</a:t>
              </a:r>
            </a:p>
          </p:txBody>
        </p:sp>
        <p:sp>
          <p:nvSpPr>
            <p:cNvPr id="113" name="tx113"/>
            <p:cNvSpPr/>
            <p:nvPr/>
          </p:nvSpPr>
          <p:spPr>
            <a:xfrm>
              <a:off x="6597312" y="24759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37.1</a:t>
              </a:r>
            </a:p>
          </p:txBody>
        </p:sp>
        <p:sp>
          <p:nvSpPr>
            <p:cNvPr id="114" name="tx114"/>
            <p:cNvSpPr/>
            <p:nvPr/>
          </p:nvSpPr>
          <p:spPr>
            <a:xfrm>
              <a:off x="6848435" y="33340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324.8</a:t>
              </a:r>
            </a:p>
          </p:txBody>
        </p:sp>
        <p:sp>
          <p:nvSpPr>
            <p:cNvPr id="115" name="tx115"/>
            <p:cNvSpPr/>
            <p:nvPr/>
          </p:nvSpPr>
          <p:spPr>
            <a:xfrm>
              <a:off x="6874560" y="25190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36.1</a:t>
              </a:r>
            </a:p>
          </p:txBody>
        </p:sp>
        <p:sp>
          <p:nvSpPr>
            <p:cNvPr id="116" name="tx116"/>
            <p:cNvSpPr/>
            <p:nvPr/>
          </p:nvSpPr>
          <p:spPr>
            <a:xfrm>
              <a:off x="7125682" y="33187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331.6</a:t>
              </a:r>
            </a:p>
          </p:txBody>
        </p:sp>
        <p:sp>
          <p:nvSpPr>
            <p:cNvPr id="117" name="tx117"/>
            <p:cNvSpPr/>
            <p:nvPr/>
          </p:nvSpPr>
          <p:spPr>
            <a:xfrm>
              <a:off x="7151808" y="24867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36.8</a:t>
              </a:r>
            </a:p>
          </p:txBody>
        </p:sp>
        <p:sp>
          <p:nvSpPr>
            <p:cNvPr id="118" name="tx118"/>
            <p:cNvSpPr/>
            <p:nvPr/>
          </p:nvSpPr>
          <p:spPr>
            <a:xfrm>
              <a:off x="7402930" y="33334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325.1</a:t>
              </a:r>
            </a:p>
          </p:txBody>
        </p:sp>
        <p:sp>
          <p:nvSpPr>
            <p:cNvPr id="119" name="tx119"/>
            <p:cNvSpPr/>
            <p:nvPr/>
          </p:nvSpPr>
          <p:spPr>
            <a:xfrm>
              <a:off x="7429055" y="25353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a:t>
              </a:r>
            </a:p>
          </p:txBody>
        </p:sp>
        <p:sp>
          <p:nvSpPr>
            <p:cNvPr id="120" name="tx120"/>
            <p:cNvSpPr/>
            <p:nvPr/>
          </p:nvSpPr>
          <p:spPr>
            <a:xfrm>
              <a:off x="7719354" y="332907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a:t>
              </a:r>
            </a:p>
          </p:txBody>
        </p:sp>
        <p:sp>
          <p:nvSpPr>
            <p:cNvPr id="121" name="tx121"/>
            <p:cNvSpPr/>
            <p:nvPr/>
          </p:nvSpPr>
          <p:spPr>
            <a:xfrm>
              <a:off x="7706303" y="25263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a:t>
              </a:r>
            </a:p>
          </p:txBody>
        </p:sp>
        <p:sp>
          <p:nvSpPr>
            <p:cNvPr id="122" name="tx122"/>
            <p:cNvSpPr/>
            <p:nvPr/>
          </p:nvSpPr>
          <p:spPr>
            <a:xfrm>
              <a:off x="7996602" y="331992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a:t>
              </a:r>
            </a:p>
          </p:txBody>
        </p:sp>
        <p:sp>
          <p:nvSpPr>
            <p:cNvPr id="123" name="tx123"/>
            <p:cNvSpPr/>
            <p:nvPr/>
          </p:nvSpPr>
          <p:spPr>
            <a:xfrm>
              <a:off x="7983551" y="25072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4718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224378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7" name="tx127"/>
            <p:cNvSpPr/>
            <p:nvPr/>
          </p:nvSpPr>
          <p:spPr>
            <a:xfrm>
              <a:off x="655386" y="13403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0204"/>
              <a:ext cx="14820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Canada, 2000-2024</a:t>
              </a:r>
            </a:p>
          </p:txBody>
        </p:sp>
        <p:sp>
          <p:nvSpPr>
            <p:cNvPr id="153" name="pl153"/>
            <p:cNvSpPr/>
            <p:nvPr/>
          </p:nvSpPr>
          <p:spPr>
            <a:xfrm>
              <a:off x="218254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95509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72764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50018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06882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84136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61391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8646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5917115" cy="167191"/>
            </a:xfrm>
            <a:prstGeom prst="rect">
              <a:avLst/>
            </a:prstGeom>
            <a:solidFill>
              <a:srgbClr val="80BD41">
                <a:alpha val="100000"/>
              </a:srgbClr>
            </a:solidFill>
          </p:spPr>
          <p:txBody>
            <a:bodyPr/>
            <a:lstStyle/>
            <a:p/>
          </p:txBody>
        </p:sp>
        <p:sp>
          <p:nvSpPr>
            <p:cNvPr id="166" name="rc166"/>
            <p:cNvSpPr/>
            <p:nvPr/>
          </p:nvSpPr>
          <p:spPr>
            <a:xfrm>
              <a:off x="7213389" y="5889059"/>
              <a:ext cx="657437" cy="167191"/>
            </a:xfrm>
            <a:prstGeom prst="rect">
              <a:avLst/>
            </a:prstGeom>
            <a:solidFill>
              <a:srgbClr val="E2231A">
                <a:alpha val="100000"/>
              </a:srgbClr>
            </a:solidFill>
          </p:spPr>
          <p:txBody>
            <a:bodyPr/>
            <a:lstStyle/>
            <a:p/>
          </p:txBody>
        </p:sp>
        <p:sp>
          <p:nvSpPr>
            <p:cNvPr id="167" name="rc167"/>
            <p:cNvSpPr/>
            <p:nvPr/>
          </p:nvSpPr>
          <p:spPr>
            <a:xfrm>
              <a:off x="1296273" y="5680069"/>
              <a:ext cx="5796227" cy="167191"/>
            </a:xfrm>
            <a:prstGeom prst="rect">
              <a:avLst/>
            </a:prstGeom>
            <a:solidFill>
              <a:srgbClr val="80BD41">
                <a:alpha val="100000"/>
              </a:srgbClr>
            </a:solidFill>
          </p:spPr>
          <p:txBody>
            <a:bodyPr/>
            <a:lstStyle/>
            <a:p/>
          </p:txBody>
        </p:sp>
        <p:sp>
          <p:nvSpPr>
            <p:cNvPr id="168" name="rc168"/>
            <p:cNvSpPr/>
            <p:nvPr/>
          </p:nvSpPr>
          <p:spPr>
            <a:xfrm>
              <a:off x="7092501" y="5680069"/>
              <a:ext cx="503935" cy="167191"/>
            </a:xfrm>
            <a:prstGeom prst="rect">
              <a:avLst/>
            </a:prstGeom>
            <a:solidFill>
              <a:srgbClr val="E2231A">
                <a:alpha val="100000"/>
              </a:srgbClr>
            </a:solidFill>
          </p:spPr>
          <p:txBody>
            <a:bodyPr/>
            <a:lstStyle/>
            <a:p/>
          </p:txBody>
        </p:sp>
        <p:sp>
          <p:nvSpPr>
            <p:cNvPr id="169" name="rc169"/>
            <p:cNvSpPr/>
            <p:nvPr/>
          </p:nvSpPr>
          <p:spPr>
            <a:xfrm>
              <a:off x="1296273" y="5471080"/>
              <a:ext cx="5868015" cy="167191"/>
            </a:xfrm>
            <a:prstGeom prst="rect">
              <a:avLst/>
            </a:prstGeom>
            <a:solidFill>
              <a:srgbClr val="80BD41">
                <a:alpha val="100000"/>
              </a:srgbClr>
            </a:solidFill>
          </p:spPr>
          <p:txBody>
            <a:bodyPr/>
            <a:lstStyle/>
            <a:p/>
          </p:txBody>
        </p:sp>
        <p:sp>
          <p:nvSpPr>
            <p:cNvPr id="170" name="rc170"/>
            <p:cNvSpPr/>
            <p:nvPr/>
          </p:nvSpPr>
          <p:spPr>
            <a:xfrm>
              <a:off x="7164289" y="5471080"/>
              <a:ext cx="510316" cy="167191"/>
            </a:xfrm>
            <a:prstGeom prst="rect">
              <a:avLst/>
            </a:prstGeom>
            <a:solidFill>
              <a:srgbClr val="E2231A">
                <a:alpha val="100000"/>
              </a:srgbClr>
            </a:solidFill>
          </p:spPr>
          <p:txBody>
            <a:bodyPr/>
            <a:lstStyle/>
            <a:p/>
          </p:txBody>
        </p:sp>
        <p:sp>
          <p:nvSpPr>
            <p:cNvPr id="171" name="tx171"/>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370.9</a:t>
              </a:r>
            </a:p>
          </p:txBody>
        </p:sp>
        <p:sp>
          <p:nvSpPr>
            <p:cNvPr id="172" name="tx172"/>
            <p:cNvSpPr/>
            <p:nvPr/>
          </p:nvSpPr>
          <p:spPr>
            <a:xfrm>
              <a:off x="7766949"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355.4</a:t>
              </a:r>
            </a:p>
          </p:txBody>
        </p:sp>
        <p:sp>
          <p:nvSpPr>
            <p:cNvPr id="173" name="tx173"/>
            <p:cNvSpPr/>
            <p:nvPr/>
          </p:nvSpPr>
          <p:spPr>
            <a:xfrm>
              <a:off x="7848841"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359.8</a:t>
              </a:r>
            </a:p>
          </p:txBody>
        </p:sp>
        <p:sp>
          <p:nvSpPr>
            <p:cNvPr id="174" name="tx174"/>
            <p:cNvSpPr/>
            <p:nvPr/>
          </p:nvSpPr>
          <p:spPr>
            <a:xfrm>
              <a:off x="4119192"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333.8</a:t>
              </a:r>
            </a:p>
          </p:txBody>
        </p:sp>
        <p:sp>
          <p:nvSpPr>
            <p:cNvPr id="175" name="tx175"/>
            <p:cNvSpPr/>
            <p:nvPr/>
          </p:nvSpPr>
          <p:spPr>
            <a:xfrm>
              <a:off x="7436614"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37.1</a:t>
              </a:r>
            </a:p>
          </p:txBody>
        </p:sp>
        <p:sp>
          <p:nvSpPr>
            <p:cNvPr id="176" name="tx176"/>
            <p:cNvSpPr/>
            <p:nvPr/>
          </p:nvSpPr>
          <p:spPr>
            <a:xfrm>
              <a:off x="4103953" y="572317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327</a:t>
              </a:r>
            </a:p>
          </p:txBody>
        </p:sp>
        <p:sp>
          <p:nvSpPr>
            <p:cNvPr id="177" name="tx177"/>
            <p:cNvSpPr/>
            <p:nvPr/>
          </p:nvSpPr>
          <p:spPr>
            <a:xfrm>
              <a:off x="7238975"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178" name="tx178"/>
            <p:cNvSpPr/>
            <p:nvPr/>
          </p:nvSpPr>
          <p:spPr>
            <a:xfrm>
              <a:off x="4139847" y="551418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331</a:t>
              </a:r>
            </a:p>
          </p:txBody>
        </p:sp>
        <p:sp>
          <p:nvSpPr>
            <p:cNvPr id="179" name="tx179"/>
            <p:cNvSpPr/>
            <p:nvPr/>
          </p:nvSpPr>
          <p:spPr>
            <a:xfrm>
              <a:off x="7313954"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295227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472482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6497372"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7" name="tx187"/>
            <p:cNvSpPr/>
            <p:nvPr/>
          </p:nvSpPr>
          <p:spPr>
            <a:xfrm>
              <a:off x="826991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(92%) was higher than in 2019 (90%).
The number of children vaccinated with MCV1 decreased 1% compared to in 2019.
The number of surviving infants decreased approximately 3%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63203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04640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146076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542485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383921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225358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66795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126645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9630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2615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5600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8585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41570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4555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7539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30524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3509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6494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983021" y="4099261"/>
              <a:ext cx="566864" cy="1325589"/>
            </a:xfrm>
            <a:prstGeom prst="rect">
              <a:avLst/>
            </a:prstGeom>
            <a:solidFill>
              <a:srgbClr val="1CABE2">
                <a:alpha val="100000"/>
              </a:srgbClr>
            </a:solidFill>
          </p:spPr>
          <p:txBody>
            <a:bodyPr/>
            <a:lstStyle/>
            <a:p/>
          </p:txBody>
        </p:sp>
        <p:sp>
          <p:nvSpPr>
            <p:cNvPr id="23" name="rc23"/>
            <p:cNvSpPr/>
            <p:nvPr/>
          </p:nvSpPr>
          <p:spPr>
            <a:xfrm>
              <a:off x="1612870" y="4803282"/>
              <a:ext cx="566864" cy="621568"/>
            </a:xfrm>
            <a:prstGeom prst="rect">
              <a:avLst/>
            </a:prstGeom>
            <a:solidFill>
              <a:srgbClr val="1CABE2">
                <a:alpha val="100000"/>
              </a:srgbClr>
            </a:solidFill>
          </p:spPr>
          <p:txBody>
            <a:bodyPr/>
            <a:lstStyle/>
            <a:p/>
          </p:txBody>
        </p:sp>
        <p:sp>
          <p:nvSpPr>
            <p:cNvPr id="24" name="rc24"/>
            <p:cNvSpPr/>
            <p:nvPr/>
          </p:nvSpPr>
          <p:spPr>
            <a:xfrm>
              <a:off x="2242720" y="5355082"/>
              <a:ext cx="566864" cy="69767"/>
            </a:xfrm>
            <a:prstGeom prst="rect">
              <a:avLst/>
            </a:prstGeom>
            <a:solidFill>
              <a:srgbClr val="1CABE2">
                <a:alpha val="100000"/>
              </a:srgbClr>
            </a:solidFill>
          </p:spPr>
          <p:txBody>
            <a:bodyPr/>
            <a:lstStyle/>
            <a:p/>
          </p:txBody>
        </p:sp>
        <p:sp>
          <p:nvSpPr>
            <p:cNvPr id="25" name="rc25"/>
            <p:cNvSpPr/>
            <p:nvPr/>
          </p:nvSpPr>
          <p:spPr>
            <a:xfrm>
              <a:off x="2872569" y="5294828"/>
              <a:ext cx="566864" cy="130021"/>
            </a:xfrm>
            <a:prstGeom prst="rect">
              <a:avLst/>
            </a:prstGeom>
            <a:solidFill>
              <a:srgbClr val="1CABE2">
                <a:alpha val="100000"/>
              </a:srgbClr>
            </a:solidFill>
          </p:spPr>
          <p:txBody>
            <a:bodyPr/>
            <a:lstStyle/>
            <a:p/>
          </p:txBody>
        </p:sp>
        <p:sp>
          <p:nvSpPr>
            <p:cNvPr id="26" name="rc26"/>
            <p:cNvSpPr/>
            <p:nvPr/>
          </p:nvSpPr>
          <p:spPr>
            <a:xfrm>
              <a:off x="3502419" y="5336054"/>
              <a:ext cx="566864" cy="88795"/>
            </a:xfrm>
            <a:prstGeom prst="rect">
              <a:avLst/>
            </a:prstGeom>
            <a:solidFill>
              <a:srgbClr val="1CABE2">
                <a:alpha val="100000"/>
              </a:srgbClr>
            </a:solidFill>
          </p:spPr>
          <p:txBody>
            <a:bodyPr/>
            <a:lstStyle/>
            <a:p/>
          </p:txBody>
        </p:sp>
        <p:sp>
          <p:nvSpPr>
            <p:cNvPr id="27" name="rc27"/>
            <p:cNvSpPr/>
            <p:nvPr/>
          </p:nvSpPr>
          <p:spPr>
            <a:xfrm>
              <a:off x="4132268" y="5066497"/>
              <a:ext cx="566864" cy="358353"/>
            </a:xfrm>
            <a:prstGeom prst="rect">
              <a:avLst/>
            </a:prstGeom>
            <a:solidFill>
              <a:srgbClr val="1CABE2">
                <a:alpha val="100000"/>
              </a:srgbClr>
            </a:solidFill>
          </p:spPr>
          <p:txBody>
            <a:bodyPr/>
            <a:lstStyle/>
            <a:p/>
          </p:txBody>
        </p:sp>
        <p:sp>
          <p:nvSpPr>
            <p:cNvPr id="28" name="rc28"/>
            <p:cNvSpPr/>
            <p:nvPr/>
          </p:nvSpPr>
          <p:spPr>
            <a:xfrm>
              <a:off x="4762118" y="5421679"/>
              <a:ext cx="566864" cy="3171"/>
            </a:xfrm>
            <a:prstGeom prst="rect">
              <a:avLst/>
            </a:prstGeom>
            <a:solidFill>
              <a:srgbClr val="1CABE2">
                <a:alpha val="100000"/>
              </a:srgbClr>
            </a:solidFill>
          </p:spPr>
          <p:txBody>
            <a:bodyPr/>
            <a:lstStyle/>
            <a:p/>
          </p:txBody>
        </p:sp>
        <p:sp>
          <p:nvSpPr>
            <p:cNvPr id="29" name="rc29"/>
            <p:cNvSpPr/>
            <p:nvPr/>
          </p:nvSpPr>
          <p:spPr>
            <a:xfrm>
              <a:off x="6021816" y="5415336"/>
              <a:ext cx="566864" cy="9513"/>
            </a:xfrm>
            <a:prstGeom prst="rect">
              <a:avLst/>
            </a:prstGeom>
            <a:solidFill>
              <a:srgbClr val="1CABE2">
                <a:alpha val="100000"/>
              </a:srgbClr>
            </a:solidFill>
          </p:spPr>
          <p:txBody>
            <a:bodyPr/>
            <a:lstStyle/>
            <a:p/>
          </p:txBody>
        </p:sp>
        <p:sp>
          <p:nvSpPr>
            <p:cNvPr id="30" name="rc30"/>
            <p:cNvSpPr/>
            <p:nvPr/>
          </p:nvSpPr>
          <p:spPr>
            <a:xfrm>
              <a:off x="6651666" y="5386795"/>
              <a:ext cx="566864" cy="38055"/>
            </a:xfrm>
            <a:prstGeom prst="rect">
              <a:avLst/>
            </a:prstGeom>
            <a:solidFill>
              <a:srgbClr val="1CABE2">
                <a:alpha val="100000"/>
              </a:srgbClr>
            </a:solidFill>
          </p:spPr>
          <p:txBody>
            <a:bodyPr/>
            <a:lstStyle/>
            <a:p/>
          </p:txBody>
        </p:sp>
        <p:sp>
          <p:nvSpPr>
            <p:cNvPr id="31" name="rc31"/>
            <p:cNvSpPr/>
            <p:nvPr/>
          </p:nvSpPr>
          <p:spPr>
            <a:xfrm>
              <a:off x="7281515" y="4958674"/>
              <a:ext cx="566864" cy="466176"/>
            </a:xfrm>
            <a:prstGeom prst="rect">
              <a:avLst/>
            </a:prstGeom>
            <a:solidFill>
              <a:srgbClr val="1CABE2">
                <a:alpha val="100000"/>
              </a:srgbClr>
            </a:solidFill>
          </p:spPr>
          <p:txBody>
            <a:bodyPr/>
            <a:lstStyle/>
            <a:p/>
          </p:txBody>
        </p:sp>
        <p:sp>
          <p:nvSpPr>
            <p:cNvPr id="32" name="pl32"/>
            <p:cNvSpPr/>
            <p:nvPr/>
          </p:nvSpPr>
          <p:spPr>
            <a:xfrm>
              <a:off x="1266453" y="1359710"/>
              <a:ext cx="6298494" cy="132558"/>
            </a:xfrm>
            <a:custGeom>
              <a:avLst/>
              <a:pathLst>
                <a:path w="6298494" h="132558">
                  <a:moveTo>
                    <a:pt x="0" y="88372"/>
                  </a:moveTo>
                  <a:lnTo>
                    <a:pt x="629849" y="132558"/>
                  </a:lnTo>
                  <a:lnTo>
                    <a:pt x="1259698" y="132558"/>
                  </a:lnTo>
                  <a:lnTo>
                    <a:pt x="1889548" y="88372"/>
                  </a:lnTo>
                  <a:lnTo>
                    <a:pt x="2519397" y="88372"/>
                  </a:lnTo>
                  <a:lnTo>
                    <a:pt x="3149247" y="88372"/>
                  </a:lnTo>
                  <a:lnTo>
                    <a:pt x="3779096" y="88372"/>
                  </a:lnTo>
                  <a:lnTo>
                    <a:pt x="4408946" y="88372"/>
                  </a:lnTo>
                  <a:lnTo>
                    <a:pt x="5038795" y="0"/>
                  </a:lnTo>
                  <a:lnTo>
                    <a:pt x="5668645" y="0"/>
                  </a:lnTo>
                  <a:lnTo>
                    <a:pt x="6298494" y="0"/>
                  </a:lnTo>
                </a:path>
              </a:pathLst>
            </a:custGeom>
            <a:ln w="27101" cap="flat">
              <a:solidFill>
                <a:srgbClr val="00833D">
                  <a:alpha val="100000"/>
                </a:srgbClr>
              </a:solidFill>
              <a:prstDash val="solid"/>
              <a:round/>
            </a:ln>
          </p:spPr>
          <p:txBody>
            <a:bodyPr/>
            <a:lstStyle/>
            <a:p/>
          </p:txBody>
        </p:sp>
        <p:sp>
          <p:nvSpPr>
            <p:cNvPr id="33" name="pl33"/>
            <p:cNvSpPr/>
            <p:nvPr/>
          </p:nvSpPr>
          <p:spPr>
            <a:xfrm>
              <a:off x="1266453" y="1580641"/>
              <a:ext cx="6298494" cy="353490"/>
            </a:xfrm>
            <a:custGeom>
              <a:avLst/>
              <a:pathLst>
                <a:path w="6298494" h="353490">
                  <a:moveTo>
                    <a:pt x="0" y="44186"/>
                  </a:moveTo>
                  <a:lnTo>
                    <a:pt x="629849" y="44186"/>
                  </a:lnTo>
                  <a:lnTo>
                    <a:pt x="1259698" y="44186"/>
                  </a:lnTo>
                  <a:lnTo>
                    <a:pt x="1889548" y="0"/>
                  </a:lnTo>
                  <a:lnTo>
                    <a:pt x="2519397" y="0"/>
                  </a:lnTo>
                  <a:lnTo>
                    <a:pt x="3149247" y="0"/>
                  </a:lnTo>
                  <a:lnTo>
                    <a:pt x="3779096" y="176745"/>
                  </a:lnTo>
                  <a:lnTo>
                    <a:pt x="4408946" y="176745"/>
                  </a:lnTo>
                  <a:lnTo>
                    <a:pt x="5038795" y="353490"/>
                  </a:lnTo>
                  <a:lnTo>
                    <a:pt x="5668645" y="353490"/>
                  </a:lnTo>
                  <a:lnTo>
                    <a:pt x="6298494" y="353490"/>
                  </a:lnTo>
                </a:path>
              </a:pathLst>
            </a:custGeom>
            <a:ln w="27101" cap="flat">
              <a:solidFill>
                <a:srgbClr val="002759">
                  <a:alpha val="100000"/>
                </a:srgbClr>
              </a:solidFill>
              <a:prstDash val="solid"/>
              <a:round/>
            </a:ln>
          </p:spPr>
          <p:txBody>
            <a:bodyPr/>
            <a:lstStyle/>
            <a:p/>
          </p:txBody>
        </p:sp>
        <p:sp>
          <p:nvSpPr>
            <p:cNvPr id="34" name="pt34"/>
            <p:cNvSpPr/>
            <p:nvPr/>
          </p:nvSpPr>
          <p:spPr>
            <a:xfrm>
              <a:off x="1234852"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5" name="pt35"/>
            <p:cNvSpPr/>
            <p:nvPr/>
          </p:nvSpPr>
          <p:spPr>
            <a:xfrm>
              <a:off x="1864701" y="14606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2494551" y="14606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3124400"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3754250"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4384099"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5013949"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5643798"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6273648"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6903497"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7533347"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234852" y="15932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1864701" y="15932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2494551" y="15932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3124400" y="15490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3754250" y="15490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4384099" y="15490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5013949" y="17257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5643798" y="17257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6273648" y="19025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6903497" y="19025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7533347" y="19025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tx56"/>
            <p:cNvSpPr/>
            <p:nvPr/>
          </p:nvSpPr>
          <p:spPr>
            <a:xfrm>
              <a:off x="1166975" y="396941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418</a:t>
              </a:r>
            </a:p>
          </p:txBody>
        </p:sp>
        <p:sp>
          <p:nvSpPr>
            <p:cNvPr id="57" name="tx57"/>
            <p:cNvSpPr/>
            <p:nvPr/>
          </p:nvSpPr>
          <p:spPr>
            <a:xfrm>
              <a:off x="1796824" y="467343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196</a:t>
              </a:r>
            </a:p>
          </p:txBody>
        </p:sp>
        <p:sp>
          <p:nvSpPr>
            <p:cNvPr id="58" name="tx58"/>
            <p:cNvSpPr/>
            <p:nvPr/>
          </p:nvSpPr>
          <p:spPr>
            <a:xfrm>
              <a:off x="2459833" y="522669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a:t>
              </a:r>
            </a:p>
          </p:txBody>
        </p:sp>
        <p:sp>
          <p:nvSpPr>
            <p:cNvPr id="59" name="tx59"/>
            <p:cNvSpPr/>
            <p:nvPr/>
          </p:nvSpPr>
          <p:spPr>
            <a:xfrm>
              <a:off x="3089683" y="516644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a:t>
              </a:r>
            </a:p>
          </p:txBody>
        </p:sp>
        <p:sp>
          <p:nvSpPr>
            <p:cNvPr id="60" name="tx60"/>
            <p:cNvSpPr/>
            <p:nvPr/>
          </p:nvSpPr>
          <p:spPr>
            <a:xfrm>
              <a:off x="3719532" y="520621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a:t>
              </a:r>
            </a:p>
          </p:txBody>
        </p:sp>
        <p:sp>
          <p:nvSpPr>
            <p:cNvPr id="61" name="tx61"/>
            <p:cNvSpPr/>
            <p:nvPr/>
          </p:nvSpPr>
          <p:spPr>
            <a:xfrm>
              <a:off x="4316222" y="493659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113</a:t>
              </a:r>
            </a:p>
          </p:txBody>
        </p:sp>
        <p:sp>
          <p:nvSpPr>
            <p:cNvPr id="62" name="tx62"/>
            <p:cNvSpPr/>
            <p:nvPr/>
          </p:nvSpPr>
          <p:spPr>
            <a:xfrm>
              <a:off x="5012390" y="5293292"/>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3" name="tx63"/>
            <p:cNvSpPr/>
            <p:nvPr/>
          </p:nvSpPr>
          <p:spPr>
            <a:xfrm>
              <a:off x="6272089" y="5285435"/>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64" name="tx64"/>
            <p:cNvSpPr/>
            <p:nvPr/>
          </p:nvSpPr>
          <p:spPr>
            <a:xfrm>
              <a:off x="6868780" y="5258408"/>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65" name="tx65"/>
            <p:cNvSpPr/>
            <p:nvPr/>
          </p:nvSpPr>
          <p:spPr>
            <a:xfrm>
              <a:off x="7465470" y="4830287"/>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147</a:t>
              </a:r>
            </a:p>
          </p:txBody>
        </p:sp>
        <p:sp>
          <p:nvSpPr>
            <p:cNvPr id="66" name="pl66"/>
            <p:cNvSpPr/>
            <p:nvPr/>
          </p:nvSpPr>
          <p:spPr>
            <a:xfrm>
              <a:off x="7582918" y="1360093"/>
              <a:ext cx="279386" cy="5959"/>
            </a:xfrm>
            <a:custGeom>
              <a:avLst/>
              <a:pathLst>
                <a:path w="279386" h="5959">
                  <a:moveTo>
                    <a:pt x="279386" y="5959"/>
                  </a:moveTo>
                  <a:lnTo>
                    <a:pt x="0" y="0"/>
                  </a:lnTo>
                </a:path>
              </a:pathLst>
            </a:custGeom>
          </p:spPr>
          <p:txBody>
            <a:bodyPr/>
            <a:lstStyle/>
            <a:p/>
          </p:txBody>
        </p:sp>
        <p:sp>
          <p:nvSpPr>
            <p:cNvPr id="67" name="pl67"/>
            <p:cNvSpPr/>
            <p:nvPr/>
          </p:nvSpPr>
          <p:spPr>
            <a:xfrm>
              <a:off x="7582907" y="1934687"/>
              <a:ext cx="279396" cy="8631"/>
            </a:xfrm>
            <a:custGeom>
              <a:avLst/>
              <a:pathLst>
                <a:path w="279396" h="8631">
                  <a:moveTo>
                    <a:pt x="279396" y="8631"/>
                  </a:moveTo>
                  <a:lnTo>
                    <a:pt x="0" y="0"/>
                  </a:lnTo>
                </a:path>
              </a:pathLst>
            </a:custGeom>
          </p:spPr>
          <p:txBody>
            <a:bodyPr/>
            <a:lstStyle/>
            <a:p/>
          </p:txBody>
        </p:sp>
        <p:sp>
          <p:nvSpPr>
            <p:cNvPr id="68" name="pg68"/>
            <p:cNvSpPr/>
            <p:nvPr/>
          </p:nvSpPr>
          <p:spPr>
            <a:xfrm>
              <a:off x="7793724" y="127765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9" name="tx69"/>
            <p:cNvSpPr/>
            <p:nvPr/>
          </p:nvSpPr>
          <p:spPr>
            <a:xfrm>
              <a:off x="7816584" y="131877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92%</a:t>
              </a:r>
            </a:p>
          </p:txBody>
        </p:sp>
        <p:sp>
          <p:nvSpPr>
            <p:cNvPr id="70" name="pg70"/>
            <p:cNvSpPr/>
            <p:nvPr/>
          </p:nvSpPr>
          <p:spPr>
            <a:xfrm>
              <a:off x="7793724" y="185492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1" name="tx71"/>
            <p:cNvSpPr/>
            <p:nvPr/>
          </p:nvSpPr>
          <p:spPr>
            <a:xfrm>
              <a:off x="7816584" y="189605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79%</a:t>
              </a:r>
            </a:p>
          </p:txBody>
        </p:sp>
        <p:sp>
          <p:nvSpPr>
            <p:cNvPr id="72" name="rc72"/>
            <p:cNvSpPr/>
            <p:nvPr/>
          </p:nvSpPr>
          <p:spPr>
            <a:xfrm>
              <a:off x="888543" y="646101"/>
              <a:ext cx="7747148" cy="5006308"/>
            </a:xfrm>
            <a:prstGeom prst="rect">
              <a:avLst/>
            </a:prstGeom>
            <a:ln w="13550" cap="rnd">
              <a:solidFill>
                <a:srgbClr val="BEBEBE">
                  <a:alpha val="100000"/>
                </a:srgbClr>
              </a:solidFill>
              <a:prstDash val="solid"/>
              <a:round/>
            </a:ln>
          </p:spPr>
          <p:txBody>
            <a:bodyPr/>
            <a:lstStyle/>
            <a:p/>
          </p:txBody>
        </p:sp>
        <p:sp>
          <p:nvSpPr>
            <p:cNvPr id="73" name="tx73"/>
            <p:cNvSpPr/>
            <p:nvPr/>
          </p:nvSpPr>
          <p:spPr>
            <a:xfrm>
              <a:off x="75528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4" name="tx74"/>
            <p:cNvSpPr/>
            <p:nvPr/>
          </p:nvSpPr>
          <p:spPr>
            <a:xfrm>
              <a:off x="614019" y="379184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75" name="tx75"/>
            <p:cNvSpPr/>
            <p:nvPr/>
          </p:nvSpPr>
          <p:spPr>
            <a:xfrm>
              <a:off x="508103" y="218977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76" name="tx76"/>
            <p:cNvSpPr/>
            <p:nvPr/>
          </p:nvSpPr>
          <p:spPr>
            <a:xfrm>
              <a:off x="508103" y="60414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77" name="tx77"/>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8" name="tx78"/>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9" name="tx79"/>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0" name="tx80"/>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1" name="tx81"/>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2" name="tx82"/>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3" name="tx83"/>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4" name="tx84"/>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5" name="tx85"/>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6" name="tx86"/>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7" name="tx87"/>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8" name="tx88"/>
            <p:cNvSpPr/>
            <p:nvPr/>
          </p:nvSpPr>
          <p:spPr>
            <a:xfrm rot="-5400000">
              <a:off x="112422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89" name="tx89"/>
            <p:cNvSpPr/>
            <p:nvPr/>
          </p:nvSpPr>
          <p:spPr>
            <a:xfrm rot="-5400000">
              <a:off x="175407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0" name="tx90"/>
            <p:cNvSpPr/>
            <p:nvPr/>
          </p:nvSpPr>
          <p:spPr>
            <a:xfrm rot="-5400000">
              <a:off x="238392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1" name="tx91"/>
            <p:cNvSpPr/>
            <p:nvPr/>
          </p:nvSpPr>
          <p:spPr>
            <a:xfrm rot="-5400000">
              <a:off x="301377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2" name="tx92"/>
            <p:cNvSpPr/>
            <p:nvPr/>
          </p:nvSpPr>
          <p:spPr>
            <a:xfrm rot="-5400000">
              <a:off x="364362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3" name="tx93"/>
            <p:cNvSpPr/>
            <p:nvPr/>
          </p:nvSpPr>
          <p:spPr>
            <a:xfrm rot="-5400000">
              <a:off x="427347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4" name="tx94"/>
            <p:cNvSpPr/>
            <p:nvPr/>
          </p:nvSpPr>
          <p:spPr>
            <a:xfrm rot="-5400000">
              <a:off x="490332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5" name="tx95"/>
            <p:cNvSpPr/>
            <p:nvPr/>
          </p:nvSpPr>
          <p:spPr>
            <a:xfrm rot="-5400000">
              <a:off x="553317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6" name="tx96"/>
            <p:cNvSpPr/>
            <p:nvPr/>
          </p:nvSpPr>
          <p:spPr>
            <a:xfrm rot="-5400000">
              <a:off x="616302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7" name="tx97"/>
            <p:cNvSpPr/>
            <p:nvPr/>
          </p:nvSpPr>
          <p:spPr>
            <a:xfrm rot="-5400000">
              <a:off x="6792843"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8" name="tx98"/>
            <p:cNvSpPr/>
            <p:nvPr/>
          </p:nvSpPr>
          <p:spPr>
            <a:xfrm rot="-5400000">
              <a:off x="742272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9" name="tx99"/>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0" name="tx100"/>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1" name="tx101"/>
            <p:cNvSpPr/>
            <p:nvPr/>
          </p:nvSpPr>
          <p:spPr>
            <a:xfrm>
              <a:off x="2038526" y="401416"/>
              <a:ext cx="54471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Canada, 2014-2024</a:t>
              </a:r>
            </a:p>
          </p:txBody>
        </p:sp>
        <p:sp>
          <p:nvSpPr>
            <p:cNvPr id="102" name="tx102"/>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04" name="tx104"/>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05" name="tx105"/>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147 confirmed measles cases in Canada. In the same year, MCV1 coverage was 92% and MCV2 coverage was 79%.
The number of cases in 2024 was 12.2 times more cases than in 2023 (n=12).
The highest number of measles cases was reported in 2014 (n=418). In this year, MCV1 coverage was 90%.</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119358"/>
              <a:ext cx="3520101" cy="1782653"/>
            </a:xfrm>
            <a:custGeom>
              <a:avLst/>
              <a:pathLst>
                <a:path w="3520101" h="1782653">
                  <a:moveTo>
                    <a:pt x="0" y="594217"/>
                  </a:moveTo>
                  <a:lnTo>
                    <a:pt x="146670" y="594217"/>
                  </a:lnTo>
                  <a:lnTo>
                    <a:pt x="293341" y="396145"/>
                  </a:lnTo>
                  <a:lnTo>
                    <a:pt x="440012" y="990363"/>
                  </a:lnTo>
                  <a:lnTo>
                    <a:pt x="586683" y="792290"/>
                  </a:lnTo>
                  <a:lnTo>
                    <a:pt x="733354" y="1188435"/>
                  </a:lnTo>
                  <a:lnTo>
                    <a:pt x="880025" y="1584581"/>
                  </a:lnTo>
                  <a:lnTo>
                    <a:pt x="1026696" y="1386508"/>
                  </a:lnTo>
                  <a:lnTo>
                    <a:pt x="1173367" y="990363"/>
                  </a:lnTo>
                  <a:lnTo>
                    <a:pt x="1320038" y="792290"/>
                  </a:lnTo>
                  <a:lnTo>
                    <a:pt x="1466709" y="396145"/>
                  </a:lnTo>
                  <a:lnTo>
                    <a:pt x="1613379" y="0"/>
                  </a:lnTo>
                  <a:lnTo>
                    <a:pt x="1760050" y="198072"/>
                  </a:lnTo>
                  <a:lnTo>
                    <a:pt x="1906721" y="990363"/>
                  </a:lnTo>
                  <a:lnTo>
                    <a:pt x="2053392" y="1782653"/>
                  </a:lnTo>
                  <a:lnTo>
                    <a:pt x="2200063" y="990363"/>
                  </a:lnTo>
                  <a:lnTo>
                    <a:pt x="2346734" y="1782653"/>
                  </a:lnTo>
                  <a:lnTo>
                    <a:pt x="2493405" y="1188435"/>
                  </a:lnTo>
                  <a:lnTo>
                    <a:pt x="2640076" y="1188435"/>
                  </a:lnTo>
                  <a:lnTo>
                    <a:pt x="2786747" y="1782653"/>
                  </a:lnTo>
                  <a:lnTo>
                    <a:pt x="2933418" y="1782653"/>
                  </a:lnTo>
                  <a:lnTo>
                    <a:pt x="3080089" y="1782653"/>
                  </a:lnTo>
                  <a:lnTo>
                    <a:pt x="3226759" y="1782653"/>
                  </a:lnTo>
                  <a:lnTo>
                    <a:pt x="3373430" y="1782653"/>
                  </a:lnTo>
                  <a:lnTo>
                    <a:pt x="3520101" y="1782653"/>
                  </a:lnTo>
                </a:path>
              </a:pathLst>
            </a:custGeom>
            <a:ln w="27101" cap="flat">
              <a:solidFill>
                <a:srgbClr val="0058AB">
                  <a:alpha val="80000"/>
                </a:srgbClr>
              </a:solidFill>
              <a:prstDash val="solid"/>
              <a:round/>
            </a:ln>
          </p:spPr>
          <p:txBody>
            <a:bodyPr/>
            <a:lstStyle/>
            <a:p/>
          </p:txBody>
        </p:sp>
        <p:sp>
          <p:nvSpPr>
            <p:cNvPr id="22" name="pl22"/>
            <p:cNvSpPr/>
            <p:nvPr/>
          </p:nvSpPr>
          <p:spPr>
            <a:xfrm>
              <a:off x="943464" y="2327067"/>
              <a:ext cx="3520101" cy="1584581"/>
            </a:xfrm>
            <a:custGeom>
              <a:avLst/>
              <a:pathLst>
                <a:path w="3520101" h="1584581">
                  <a:moveTo>
                    <a:pt x="0" y="0"/>
                  </a:moveTo>
                  <a:lnTo>
                    <a:pt x="146670" y="198072"/>
                  </a:lnTo>
                  <a:lnTo>
                    <a:pt x="293341" y="0"/>
                  </a:lnTo>
                  <a:lnTo>
                    <a:pt x="440012" y="396145"/>
                  </a:lnTo>
                  <a:lnTo>
                    <a:pt x="586683" y="594217"/>
                  </a:lnTo>
                  <a:lnTo>
                    <a:pt x="733354" y="396145"/>
                  </a:lnTo>
                  <a:lnTo>
                    <a:pt x="880025" y="594217"/>
                  </a:lnTo>
                  <a:lnTo>
                    <a:pt x="1026696" y="594217"/>
                  </a:lnTo>
                  <a:lnTo>
                    <a:pt x="1173367" y="990363"/>
                  </a:lnTo>
                  <a:lnTo>
                    <a:pt x="1320038" y="1188435"/>
                  </a:lnTo>
                  <a:lnTo>
                    <a:pt x="1466709" y="1386508"/>
                  </a:lnTo>
                  <a:lnTo>
                    <a:pt x="1613379" y="1386508"/>
                  </a:lnTo>
                  <a:lnTo>
                    <a:pt x="1760050" y="1386508"/>
                  </a:lnTo>
                  <a:lnTo>
                    <a:pt x="1906721" y="1386508"/>
                  </a:lnTo>
                  <a:lnTo>
                    <a:pt x="2053392" y="1584581"/>
                  </a:lnTo>
                  <a:lnTo>
                    <a:pt x="2200063" y="1584581"/>
                  </a:lnTo>
                  <a:lnTo>
                    <a:pt x="2346734" y="1584581"/>
                  </a:lnTo>
                  <a:lnTo>
                    <a:pt x="2493405" y="1584581"/>
                  </a:lnTo>
                  <a:lnTo>
                    <a:pt x="2640076" y="1584581"/>
                  </a:lnTo>
                  <a:lnTo>
                    <a:pt x="2786747" y="1584581"/>
                  </a:lnTo>
                  <a:lnTo>
                    <a:pt x="2933418" y="1584581"/>
                  </a:lnTo>
                  <a:lnTo>
                    <a:pt x="3080089" y="1386508"/>
                  </a:lnTo>
                  <a:lnTo>
                    <a:pt x="3226759" y="1584581"/>
                  </a:lnTo>
                  <a:lnTo>
                    <a:pt x="3373430" y="1584581"/>
                  </a:lnTo>
                  <a:lnTo>
                    <a:pt x="3520101" y="1584581"/>
                  </a:lnTo>
                </a:path>
              </a:pathLst>
            </a:custGeom>
            <a:ln w="27101" cap="flat">
              <a:solidFill>
                <a:srgbClr val="1CABE2">
                  <a:alpha val="80000"/>
                </a:srgbClr>
              </a:solidFill>
              <a:prstDash val="solid"/>
              <a:round/>
            </a:ln>
          </p:spPr>
          <p:txBody>
            <a:bodyPr/>
            <a:lstStyle/>
            <a:p/>
          </p:txBody>
        </p:sp>
        <p:sp>
          <p:nvSpPr>
            <p:cNvPr id="23" name="pl23"/>
            <p:cNvSpPr/>
            <p:nvPr/>
          </p:nvSpPr>
          <p:spPr>
            <a:xfrm>
              <a:off x="943464" y="4307794"/>
              <a:ext cx="3520101" cy="396145"/>
            </a:xfrm>
            <a:custGeom>
              <a:avLst/>
              <a:pathLst>
                <a:path w="3520101" h="396145">
                  <a:moveTo>
                    <a:pt x="0" y="0"/>
                  </a:moveTo>
                  <a:lnTo>
                    <a:pt x="146670" y="0"/>
                  </a:lnTo>
                  <a:lnTo>
                    <a:pt x="293341" y="198072"/>
                  </a:lnTo>
                  <a:lnTo>
                    <a:pt x="440012" y="198072"/>
                  </a:lnTo>
                  <a:lnTo>
                    <a:pt x="586683" y="198072"/>
                  </a:lnTo>
                  <a:lnTo>
                    <a:pt x="733354" y="198072"/>
                  </a:lnTo>
                  <a:lnTo>
                    <a:pt x="880025" y="396145"/>
                  </a:lnTo>
                  <a:lnTo>
                    <a:pt x="1026696" y="198072"/>
                  </a:lnTo>
                  <a:lnTo>
                    <a:pt x="1173367" y="396145"/>
                  </a:lnTo>
                  <a:lnTo>
                    <a:pt x="1320038" y="198072"/>
                  </a:lnTo>
                  <a:lnTo>
                    <a:pt x="1466709" y="198072"/>
                  </a:lnTo>
                  <a:lnTo>
                    <a:pt x="1613379" y="396145"/>
                  </a:lnTo>
                  <a:lnTo>
                    <a:pt x="1760050" y="198072"/>
                  </a:lnTo>
                  <a:lnTo>
                    <a:pt x="1906721" y="0"/>
                  </a:lnTo>
                  <a:lnTo>
                    <a:pt x="2053392" y="198072"/>
                  </a:lnTo>
                  <a:lnTo>
                    <a:pt x="2200063" y="198072"/>
                  </a:lnTo>
                  <a:lnTo>
                    <a:pt x="2346734" y="198072"/>
                  </a:lnTo>
                  <a:lnTo>
                    <a:pt x="2493405" y="198072"/>
                  </a:lnTo>
                  <a:lnTo>
                    <a:pt x="2640076" y="198072"/>
                  </a:lnTo>
                  <a:lnTo>
                    <a:pt x="2786747" y="198072"/>
                  </a:lnTo>
                  <a:lnTo>
                    <a:pt x="2933418" y="198072"/>
                  </a:lnTo>
                  <a:lnTo>
                    <a:pt x="3080089" y="198072"/>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4" name="pl24"/>
            <p:cNvSpPr/>
            <p:nvPr/>
          </p:nvSpPr>
          <p:spPr>
            <a:xfrm>
              <a:off x="943464" y="3119358"/>
              <a:ext cx="3520101" cy="1782653"/>
            </a:xfrm>
            <a:custGeom>
              <a:avLst/>
              <a:pathLst>
                <a:path w="3520101" h="1782653">
                  <a:moveTo>
                    <a:pt x="0" y="594217"/>
                  </a:moveTo>
                  <a:lnTo>
                    <a:pt x="146670" y="594217"/>
                  </a:lnTo>
                  <a:lnTo>
                    <a:pt x="293341" y="396145"/>
                  </a:lnTo>
                  <a:lnTo>
                    <a:pt x="440012" y="990363"/>
                  </a:lnTo>
                  <a:lnTo>
                    <a:pt x="586683" y="792290"/>
                  </a:lnTo>
                  <a:lnTo>
                    <a:pt x="733354" y="1188435"/>
                  </a:lnTo>
                  <a:lnTo>
                    <a:pt x="880025" y="1584581"/>
                  </a:lnTo>
                  <a:lnTo>
                    <a:pt x="1026696" y="1386508"/>
                  </a:lnTo>
                  <a:lnTo>
                    <a:pt x="1173367" y="990363"/>
                  </a:lnTo>
                  <a:lnTo>
                    <a:pt x="1320038" y="792290"/>
                  </a:lnTo>
                  <a:lnTo>
                    <a:pt x="1466709" y="396145"/>
                  </a:lnTo>
                  <a:lnTo>
                    <a:pt x="1613379" y="0"/>
                  </a:lnTo>
                  <a:lnTo>
                    <a:pt x="1760050" y="198072"/>
                  </a:lnTo>
                  <a:lnTo>
                    <a:pt x="1906721" y="990363"/>
                  </a:lnTo>
                  <a:lnTo>
                    <a:pt x="2053392" y="1782653"/>
                  </a:lnTo>
                  <a:lnTo>
                    <a:pt x="2200063" y="990363"/>
                  </a:lnTo>
                  <a:lnTo>
                    <a:pt x="2346734" y="1782653"/>
                  </a:lnTo>
                  <a:lnTo>
                    <a:pt x="2493405" y="1188435"/>
                  </a:lnTo>
                  <a:lnTo>
                    <a:pt x="2640076" y="1188435"/>
                  </a:lnTo>
                  <a:lnTo>
                    <a:pt x="2786747" y="1782653"/>
                  </a:lnTo>
                  <a:lnTo>
                    <a:pt x="2933418" y="1782653"/>
                  </a:lnTo>
                  <a:lnTo>
                    <a:pt x="3080089" y="1782653"/>
                  </a:lnTo>
                  <a:lnTo>
                    <a:pt x="3226759" y="1782653"/>
                  </a:lnTo>
                  <a:lnTo>
                    <a:pt x="3373430" y="1782653"/>
                  </a:lnTo>
                  <a:lnTo>
                    <a:pt x="3520101" y="1782653"/>
                  </a:lnTo>
                </a:path>
              </a:pathLst>
            </a:custGeom>
            <a:ln w="43362" cap="flat">
              <a:solidFill>
                <a:srgbClr val="000000">
                  <a:alpha val="100000"/>
                </a:srgbClr>
              </a:solidFill>
              <a:prstDash val="solid"/>
              <a:round/>
            </a:ln>
          </p:spPr>
          <p:txBody>
            <a:bodyPr/>
            <a:lstStyle/>
            <a:p/>
          </p:txBody>
        </p:sp>
        <p:sp>
          <p:nvSpPr>
            <p:cNvPr id="25" name="pl25"/>
            <p:cNvSpPr/>
            <p:nvPr/>
          </p:nvSpPr>
          <p:spPr>
            <a:xfrm>
              <a:off x="943464" y="3119358"/>
              <a:ext cx="3520101" cy="1782653"/>
            </a:xfrm>
            <a:custGeom>
              <a:avLst/>
              <a:pathLst>
                <a:path w="3520101" h="1782653">
                  <a:moveTo>
                    <a:pt x="0" y="594217"/>
                  </a:moveTo>
                  <a:lnTo>
                    <a:pt x="146670" y="594217"/>
                  </a:lnTo>
                  <a:lnTo>
                    <a:pt x="293341" y="396145"/>
                  </a:lnTo>
                  <a:lnTo>
                    <a:pt x="440012" y="990363"/>
                  </a:lnTo>
                  <a:lnTo>
                    <a:pt x="586683" y="792290"/>
                  </a:lnTo>
                  <a:lnTo>
                    <a:pt x="733354" y="1188435"/>
                  </a:lnTo>
                  <a:lnTo>
                    <a:pt x="880025" y="1584581"/>
                  </a:lnTo>
                  <a:lnTo>
                    <a:pt x="1026696" y="1386508"/>
                  </a:lnTo>
                  <a:lnTo>
                    <a:pt x="1173367" y="990363"/>
                  </a:lnTo>
                  <a:lnTo>
                    <a:pt x="1320038" y="792290"/>
                  </a:lnTo>
                  <a:lnTo>
                    <a:pt x="1466709" y="396145"/>
                  </a:lnTo>
                  <a:lnTo>
                    <a:pt x="1613379" y="0"/>
                  </a:lnTo>
                  <a:lnTo>
                    <a:pt x="1760050" y="198072"/>
                  </a:lnTo>
                  <a:lnTo>
                    <a:pt x="1906721" y="990363"/>
                  </a:lnTo>
                  <a:lnTo>
                    <a:pt x="2053392" y="1782653"/>
                  </a:lnTo>
                  <a:lnTo>
                    <a:pt x="2200063" y="990363"/>
                  </a:lnTo>
                  <a:lnTo>
                    <a:pt x="2346734" y="1782653"/>
                  </a:lnTo>
                  <a:lnTo>
                    <a:pt x="2493405" y="1188435"/>
                  </a:lnTo>
                  <a:lnTo>
                    <a:pt x="2640076" y="1188435"/>
                  </a:lnTo>
                  <a:lnTo>
                    <a:pt x="2786747" y="1782653"/>
                  </a:lnTo>
                  <a:lnTo>
                    <a:pt x="2933418" y="1782653"/>
                  </a:lnTo>
                  <a:lnTo>
                    <a:pt x="3080089" y="1782653"/>
                  </a:lnTo>
                  <a:lnTo>
                    <a:pt x="3226759" y="1782653"/>
                  </a:lnTo>
                  <a:lnTo>
                    <a:pt x="3373430" y="1782653"/>
                  </a:lnTo>
                  <a:lnTo>
                    <a:pt x="3520101" y="1782653"/>
                  </a:lnTo>
                </a:path>
              </a:pathLst>
            </a:custGeom>
            <a:ln w="27101" cap="flat">
              <a:solidFill>
                <a:srgbClr val="0058AB">
                  <a:alpha val="100000"/>
                </a:srgbClr>
              </a:solidFill>
              <a:prstDash val="solid"/>
              <a:round/>
            </a:ln>
          </p:spPr>
          <p:txBody>
            <a:bodyPr/>
            <a:lstStyle/>
            <a:p/>
          </p:txBody>
        </p:sp>
        <p:sp>
          <p:nvSpPr>
            <p:cNvPr id="26" name="pl26"/>
            <p:cNvSpPr/>
            <p:nvPr/>
          </p:nvSpPr>
          <p:spPr>
            <a:xfrm>
              <a:off x="76745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3119358"/>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2921285"/>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3515503"/>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30816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6" name="pg36"/>
            <p:cNvSpPr/>
            <p:nvPr/>
          </p:nvSpPr>
          <p:spPr>
            <a:xfrm>
              <a:off x="1618330"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48683"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8" name="pg38"/>
            <p:cNvSpPr/>
            <p:nvPr/>
          </p:nvSpPr>
          <p:spPr>
            <a:xfrm>
              <a:off x="2351684" y="28547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82037" y="288601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0" name="pg40"/>
            <p:cNvSpPr/>
            <p:nvPr/>
          </p:nvSpPr>
          <p:spPr>
            <a:xfrm>
              <a:off x="3085039"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115392" y="347929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2" name="pg42"/>
            <p:cNvSpPr/>
            <p:nvPr/>
          </p:nvSpPr>
          <p:spPr>
            <a:xfrm>
              <a:off x="3671722"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702076"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258406"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88759"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405077"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tx48"/>
            <p:cNvSpPr/>
            <p:nvPr/>
          </p:nvSpPr>
          <p:spPr>
            <a:xfrm>
              <a:off x="4523855" y="387258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26730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0" name="tx50"/>
            <p:cNvSpPr/>
            <p:nvPr/>
          </p:nvSpPr>
          <p:spPr>
            <a:xfrm>
              <a:off x="641260"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26718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26718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11518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287763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534286" y="6100844"/>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Canada</a:t>
              </a:r>
            </a:p>
          </p:txBody>
        </p:sp>
        <p:sp>
          <p:nvSpPr>
            <p:cNvPr id="68" name="tx68"/>
            <p:cNvSpPr/>
            <p:nvPr/>
          </p:nvSpPr>
          <p:spPr>
            <a:xfrm>
              <a:off x="238227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144734"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0" name="tx70"/>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2921285"/>
              <a:ext cx="3520101" cy="2178799"/>
            </a:xfrm>
            <a:custGeom>
              <a:avLst/>
              <a:pathLst>
                <a:path w="3520101" h="2178799">
                  <a:moveTo>
                    <a:pt x="0" y="2178799"/>
                  </a:moveTo>
                  <a:lnTo>
                    <a:pt x="146670" y="1980726"/>
                  </a:lnTo>
                  <a:lnTo>
                    <a:pt x="293341" y="1980726"/>
                  </a:lnTo>
                  <a:lnTo>
                    <a:pt x="440012" y="1980726"/>
                  </a:lnTo>
                  <a:lnTo>
                    <a:pt x="586683" y="1584581"/>
                  </a:lnTo>
                  <a:lnTo>
                    <a:pt x="733354" y="1584581"/>
                  </a:lnTo>
                  <a:lnTo>
                    <a:pt x="880025" y="1386508"/>
                  </a:lnTo>
                  <a:lnTo>
                    <a:pt x="1026696" y="1584581"/>
                  </a:lnTo>
                  <a:lnTo>
                    <a:pt x="1173367" y="1386508"/>
                  </a:lnTo>
                  <a:lnTo>
                    <a:pt x="1320038" y="990363"/>
                  </a:lnTo>
                  <a:lnTo>
                    <a:pt x="1466709" y="792290"/>
                  </a:lnTo>
                  <a:lnTo>
                    <a:pt x="1613379" y="396145"/>
                  </a:lnTo>
                  <a:lnTo>
                    <a:pt x="1760050" y="0"/>
                  </a:lnTo>
                  <a:lnTo>
                    <a:pt x="1906721" y="990363"/>
                  </a:lnTo>
                  <a:lnTo>
                    <a:pt x="2053392" y="1782653"/>
                  </a:lnTo>
                  <a:lnTo>
                    <a:pt x="2200063" y="792290"/>
                  </a:lnTo>
                  <a:lnTo>
                    <a:pt x="2346734" y="1584581"/>
                  </a:lnTo>
                  <a:lnTo>
                    <a:pt x="2493405" y="1188435"/>
                  </a:lnTo>
                  <a:lnTo>
                    <a:pt x="2640076" y="1188435"/>
                  </a:lnTo>
                  <a:lnTo>
                    <a:pt x="2786747" y="1782653"/>
                  </a:lnTo>
                  <a:lnTo>
                    <a:pt x="2933418" y="1584581"/>
                  </a:lnTo>
                  <a:lnTo>
                    <a:pt x="3080089" y="1584581"/>
                  </a:lnTo>
                  <a:lnTo>
                    <a:pt x="3226759" y="1980726"/>
                  </a:lnTo>
                  <a:lnTo>
                    <a:pt x="3373430" y="1980726"/>
                  </a:lnTo>
                  <a:lnTo>
                    <a:pt x="3520101" y="1980726"/>
                  </a:lnTo>
                </a:path>
              </a:pathLst>
            </a:custGeom>
            <a:ln w="27101" cap="flat">
              <a:solidFill>
                <a:srgbClr val="0058AB">
                  <a:alpha val="80000"/>
                </a:srgbClr>
              </a:solidFill>
              <a:prstDash val="solid"/>
              <a:round/>
            </a:ln>
          </p:spPr>
          <p:txBody>
            <a:bodyPr/>
            <a:lstStyle/>
            <a:p/>
          </p:txBody>
        </p:sp>
        <p:sp>
          <p:nvSpPr>
            <p:cNvPr id="88" name="pl88"/>
            <p:cNvSpPr/>
            <p:nvPr/>
          </p:nvSpPr>
          <p:spPr>
            <a:xfrm>
              <a:off x="5308715" y="2128995"/>
              <a:ext cx="3520101" cy="1782653"/>
            </a:xfrm>
            <a:custGeom>
              <a:avLst/>
              <a:pathLst>
                <a:path w="3520101" h="1782653">
                  <a:moveTo>
                    <a:pt x="0" y="0"/>
                  </a:moveTo>
                  <a:lnTo>
                    <a:pt x="146670" y="198072"/>
                  </a:lnTo>
                  <a:lnTo>
                    <a:pt x="293341" y="198072"/>
                  </a:lnTo>
                  <a:lnTo>
                    <a:pt x="440012" y="396145"/>
                  </a:lnTo>
                  <a:lnTo>
                    <a:pt x="586683" y="594217"/>
                  </a:lnTo>
                  <a:lnTo>
                    <a:pt x="733354" y="594217"/>
                  </a:lnTo>
                  <a:lnTo>
                    <a:pt x="880025" y="792290"/>
                  </a:lnTo>
                  <a:lnTo>
                    <a:pt x="1026696" y="990363"/>
                  </a:lnTo>
                  <a:lnTo>
                    <a:pt x="1173367" y="1188435"/>
                  </a:lnTo>
                  <a:lnTo>
                    <a:pt x="1320038" y="1386508"/>
                  </a:lnTo>
                  <a:lnTo>
                    <a:pt x="1466709" y="1584581"/>
                  </a:lnTo>
                  <a:lnTo>
                    <a:pt x="1613379" y="1584581"/>
                  </a:lnTo>
                  <a:lnTo>
                    <a:pt x="1760050" y="1584581"/>
                  </a:lnTo>
                  <a:lnTo>
                    <a:pt x="1906721" y="1782653"/>
                  </a:lnTo>
                  <a:lnTo>
                    <a:pt x="2053392" y="1584581"/>
                  </a:lnTo>
                  <a:lnTo>
                    <a:pt x="2200063" y="1782653"/>
                  </a:lnTo>
                  <a:lnTo>
                    <a:pt x="2346734" y="1584581"/>
                  </a:lnTo>
                  <a:lnTo>
                    <a:pt x="2493405" y="1584581"/>
                  </a:lnTo>
                  <a:lnTo>
                    <a:pt x="2640076" y="1782653"/>
                  </a:lnTo>
                  <a:lnTo>
                    <a:pt x="2786747" y="1782653"/>
                  </a:lnTo>
                  <a:lnTo>
                    <a:pt x="2933418" y="1782653"/>
                  </a:lnTo>
                  <a:lnTo>
                    <a:pt x="3080089" y="1584581"/>
                  </a:lnTo>
                  <a:lnTo>
                    <a:pt x="3226759" y="1386508"/>
                  </a:lnTo>
                  <a:lnTo>
                    <a:pt x="3373430" y="1386508"/>
                  </a:lnTo>
                  <a:lnTo>
                    <a:pt x="3520101" y="1584581"/>
                  </a:lnTo>
                </a:path>
              </a:pathLst>
            </a:custGeom>
            <a:ln w="27101" cap="flat">
              <a:solidFill>
                <a:srgbClr val="1CABE2">
                  <a:alpha val="80000"/>
                </a:srgbClr>
              </a:solidFill>
              <a:prstDash val="solid"/>
              <a:round/>
            </a:ln>
          </p:spPr>
          <p:txBody>
            <a:bodyPr/>
            <a:lstStyle/>
            <a:p/>
          </p:txBody>
        </p:sp>
        <p:sp>
          <p:nvSpPr>
            <p:cNvPr id="89" name="pl89"/>
            <p:cNvSpPr/>
            <p:nvPr/>
          </p:nvSpPr>
          <p:spPr>
            <a:xfrm>
              <a:off x="5308715" y="3911649"/>
              <a:ext cx="3520101" cy="396145"/>
            </a:xfrm>
            <a:custGeom>
              <a:avLst/>
              <a:pathLst>
                <a:path w="3520101" h="396145">
                  <a:moveTo>
                    <a:pt x="0" y="0"/>
                  </a:moveTo>
                  <a:lnTo>
                    <a:pt x="146670" y="0"/>
                  </a:lnTo>
                  <a:lnTo>
                    <a:pt x="293341" y="0"/>
                  </a:lnTo>
                  <a:lnTo>
                    <a:pt x="440012" y="198072"/>
                  </a:lnTo>
                  <a:lnTo>
                    <a:pt x="586683" y="198072"/>
                  </a:lnTo>
                  <a:lnTo>
                    <a:pt x="733354" y="0"/>
                  </a:lnTo>
                  <a:lnTo>
                    <a:pt x="880025" y="198072"/>
                  </a:lnTo>
                  <a:lnTo>
                    <a:pt x="1026696" y="198072"/>
                  </a:lnTo>
                  <a:lnTo>
                    <a:pt x="1173367" y="198072"/>
                  </a:lnTo>
                  <a:lnTo>
                    <a:pt x="1320038" y="0"/>
                  </a:lnTo>
                  <a:lnTo>
                    <a:pt x="1466709" y="198072"/>
                  </a:lnTo>
                  <a:lnTo>
                    <a:pt x="1613379" y="198072"/>
                  </a:lnTo>
                  <a:lnTo>
                    <a:pt x="1760050" y="198072"/>
                  </a:lnTo>
                  <a:lnTo>
                    <a:pt x="1906721" y="396145"/>
                  </a:lnTo>
                  <a:lnTo>
                    <a:pt x="2053392" y="396145"/>
                  </a:lnTo>
                  <a:lnTo>
                    <a:pt x="2200063" y="396145"/>
                  </a:lnTo>
                  <a:lnTo>
                    <a:pt x="2346734" y="396145"/>
                  </a:lnTo>
                  <a:lnTo>
                    <a:pt x="2493405" y="396145"/>
                  </a:lnTo>
                  <a:lnTo>
                    <a:pt x="2640076" y="396145"/>
                  </a:lnTo>
                  <a:lnTo>
                    <a:pt x="2786747" y="396145"/>
                  </a:lnTo>
                  <a:lnTo>
                    <a:pt x="2933418" y="396145"/>
                  </a:lnTo>
                  <a:lnTo>
                    <a:pt x="3080089" y="396145"/>
                  </a:lnTo>
                  <a:lnTo>
                    <a:pt x="3226759" y="396145"/>
                  </a:lnTo>
                  <a:lnTo>
                    <a:pt x="3373430" y="396145"/>
                  </a:lnTo>
                  <a:lnTo>
                    <a:pt x="3520101" y="396145"/>
                  </a:lnTo>
                </a:path>
              </a:pathLst>
            </a:custGeom>
            <a:ln w="27101" cap="flat">
              <a:solidFill>
                <a:srgbClr val="00833D">
                  <a:alpha val="80000"/>
                </a:srgbClr>
              </a:solidFill>
              <a:prstDash val="solid"/>
              <a:round/>
            </a:ln>
          </p:spPr>
          <p:txBody>
            <a:bodyPr/>
            <a:lstStyle/>
            <a:p/>
          </p:txBody>
        </p:sp>
        <p:sp>
          <p:nvSpPr>
            <p:cNvPr id="90" name="pl90"/>
            <p:cNvSpPr/>
            <p:nvPr/>
          </p:nvSpPr>
          <p:spPr>
            <a:xfrm>
              <a:off x="5308715" y="2921285"/>
              <a:ext cx="3520101" cy="2178799"/>
            </a:xfrm>
            <a:custGeom>
              <a:avLst/>
              <a:pathLst>
                <a:path w="3520101" h="2178799">
                  <a:moveTo>
                    <a:pt x="0" y="2178799"/>
                  </a:moveTo>
                  <a:lnTo>
                    <a:pt x="146670" y="1980726"/>
                  </a:lnTo>
                  <a:lnTo>
                    <a:pt x="293341" y="1980726"/>
                  </a:lnTo>
                  <a:lnTo>
                    <a:pt x="440012" y="1980726"/>
                  </a:lnTo>
                  <a:lnTo>
                    <a:pt x="586683" y="1584581"/>
                  </a:lnTo>
                  <a:lnTo>
                    <a:pt x="733354" y="1584581"/>
                  </a:lnTo>
                  <a:lnTo>
                    <a:pt x="880025" y="1386508"/>
                  </a:lnTo>
                  <a:lnTo>
                    <a:pt x="1026696" y="1584581"/>
                  </a:lnTo>
                  <a:lnTo>
                    <a:pt x="1173367" y="1386508"/>
                  </a:lnTo>
                  <a:lnTo>
                    <a:pt x="1320038" y="990363"/>
                  </a:lnTo>
                  <a:lnTo>
                    <a:pt x="1466709" y="792290"/>
                  </a:lnTo>
                  <a:lnTo>
                    <a:pt x="1613379" y="396145"/>
                  </a:lnTo>
                  <a:lnTo>
                    <a:pt x="1760050" y="0"/>
                  </a:lnTo>
                  <a:lnTo>
                    <a:pt x="1906721" y="990363"/>
                  </a:lnTo>
                  <a:lnTo>
                    <a:pt x="2053392" y="1782653"/>
                  </a:lnTo>
                  <a:lnTo>
                    <a:pt x="2200063" y="792290"/>
                  </a:lnTo>
                  <a:lnTo>
                    <a:pt x="2346734" y="1584581"/>
                  </a:lnTo>
                  <a:lnTo>
                    <a:pt x="2493405" y="1188435"/>
                  </a:lnTo>
                  <a:lnTo>
                    <a:pt x="2640076" y="1188435"/>
                  </a:lnTo>
                  <a:lnTo>
                    <a:pt x="2786747" y="1782653"/>
                  </a:lnTo>
                  <a:lnTo>
                    <a:pt x="2933418" y="1584581"/>
                  </a:lnTo>
                  <a:lnTo>
                    <a:pt x="3080089" y="1584581"/>
                  </a:lnTo>
                  <a:lnTo>
                    <a:pt x="3226759" y="1980726"/>
                  </a:lnTo>
                  <a:lnTo>
                    <a:pt x="3373430" y="1980726"/>
                  </a:lnTo>
                  <a:lnTo>
                    <a:pt x="3520101" y="1980726"/>
                  </a:lnTo>
                </a:path>
              </a:pathLst>
            </a:custGeom>
            <a:ln w="43362" cap="flat">
              <a:solidFill>
                <a:srgbClr val="000000">
                  <a:alpha val="100000"/>
                </a:srgbClr>
              </a:solidFill>
              <a:prstDash val="solid"/>
              <a:round/>
            </a:ln>
          </p:spPr>
          <p:txBody>
            <a:bodyPr/>
            <a:lstStyle/>
            <a:p/>
          </p:txBody>
        </p:sp>
        <p:sp>
          <p:nvSpPr>
            <p:cNvPr id="91" name="pl91"/>
            <p:cNvSpPr/>
            <p:nvPr/>
          </p:nvSpPr>
          <p:spPr>
            <a:xfrm>
              <a:off x="5308715" y="2921285"/>
              <a:ext cx="3520101" cy="2178799"/>
            </a:xfrm>
            <a:custGeom>
              <a:avLst/>
              <a:pathLst>
                <a:path w="3520101" h="2178799">
                  <a:moveTo>
                    <a:pt x="0" y="2178799"/>
                  </a:moveTo>
                  <a:lnTo>
                    <a:pt x="146670" y="1980726"/>
                  </a:lnTo>
                  <a:lnTo>
                    <a:pt x="293341" y="1980726"/>
                  </a:lnTo>
                  <a:lnTo>
                    <a:pt x="440012" y="1980726"/>
                  </a:lnTo>
                  <a:lnTo>
                    <a:pt x="586683" y="1584581"/>
                  </a:lnTo>
                  <a:lnTo>
                    <a:pt x="733354" y="1584581"/>
                  </a:lnTo>
                  <a:lnTo>
                    <a:pt x="880025" y="1386508"/>
                  </a:lnTo>
                  <a:lnTo>
                    <a:pt x="1026696" y="1584581"/>
                  </a:lnTo>
                  <a:lnTo>
                    <a:pt x="1173367" y="1386508"/>
                  </a:lnTo>
                  <a:lnTo>
                    <a:pt x="1320038" y="990363"/>
                  </a:lnTo>
                  <a:lnTo>
                    <a:pt x="1466709" y="792290"/>
                  </a:lnTo>
                  <a:lnTo>
                    <a:pt x="1613379" y="396145"/>
                  </a:lnTo>
                  <a:lnTo>
                    <a:pt x="1760050" y="0"/>
                  </a:lnTo>
                  <a:lnTo>
                    <a:pt x="1906721" y="990363"/>
                  </a:lnTo>
                  <a:lnTo>
                    <a:pt x="2053392" y="1782653"/>
                  </a:lnTo>
                  <a:lnTo>
                    <a:pt x="2200063" y="792290"/>
                  </a:lnTo>
                  <a:lnTo>
                    <a:pt x="2346734" y="1584581"/>
                  </a:lnTo>
                  <a:lnTo>
                    <a:pt x="2493405" y="1188435"/>
                  </a:lnTo>
                  <a:lnTo>
                    <a:pt x="2640076" y="1188435"/>
                  </a:lnTo>
                  <a:lnTo>
                    <a:pt x="2786747" y="1782653"/>
                  </a:lnTo>
                  <a:lnTo>
                    <a:pt x="2933418" y="1584581"/>
                  </a:lnTo>
                  <a:lnTo>
                    <a:pt x="3080089" y="1584581"/>
                  </a:lnTo>
                  <a:lnTo>
                    <a:pt x="3226759" y="1980726"/>
                  </a:lnTo>
                  <a:lnTo>
                    <a:pt x="3373430" y="1980726"/>
                  </a:lnTo>
                  <a:lnTo>
                    <a:pt x="3520101" y="1980726"/>
                  </a:lnTo>
                </a:path>
              </a:pathLst>
            </a:custGeom>
            <a:ln w="27101" cap="flat">
              <a:solidFill>
                <a:srgbClr val="0058AB">
                  <a:alpha val="100000"/>
                </a:srgbClr>
              </a:solidFill>
              <a:prstDash val="solid"/>
              <a:round/>
            </a:ln>
          </p:spPr>
          <p:txBody>
            <a:bodyPr/>
            <a:lstStyle/>
            <a:p/>
          </p:txBody>
        </p:sp>
        <p:sp>
          <p:nvSpPr>
            <p:cNvPr id="92" name="pl92"/>
            <p:cNvSpPr/>
            <p:nvPr/>
          </p:nvSpPr>
          <p:spPr>
            <a:xfrm>
              <a:off x="513270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4505867"/>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3119358"/>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3119358"/>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33379" y="4439300"/>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63733" y="4469357"/>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2" name="pg102"/>
            <p:cNvSpPr/>
            <p:nvPr/>
          </p:nvSpPr>
          <p:spPr>
            <a:xfrm>
              <a:off x="5983581"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6013934"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4" name="pg104"/>
            <p:cNvSpPr/>
            <p:nvPr/>
          </p:nvSpPr>
          <p:spPr>
            <a:xfrm>
              <a:off x="6716935"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47288" y="30816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6" name="pg106"/>
            <p:cNvSpPr/>
            <p:nvPr/>
          </p:nvSpPr>
          <p:spPr>
            <a:xfrm>
              <a:off x="7450290"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80643" y="30816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8" name="pg108"/>
            <p:cNvSpPr/>
            <p:nvPr/>
          </p:nvSpPr>
          <p:spPr>
            <a:xfrm>
              <a:off x="8036973"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67327"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0" name="pg110"/>
            <p:cNvSpPr/>
            <p:nvPr/>
          </p:nvSpPr>
          <p:spPr>
            <a:xfrm>
              <a:off x="8623657"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4010"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2" name="pg112"/>
            <p:cNvSpPr/>
            <p:nvPr/>
          </p:nvSpPr>
          <p:spPr>
            <a:xfrm>
              <a:off x="8770328"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4" name="tx114"/>
            <p:cNvSpPr/>
            <p:nvPr/>
          </p:nvSpPr>
          <p:spPr>
            <a:xfrm>
              <a:off x="8889106" y="3673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26730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6" name="tx116"/>
            <p:cNvSpPr/>
            <p:nvPr/>
          </p:nvSpPr>
          <p:spPr>
            <a:xfrm>
              <a:off x="5006511"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63243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63243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48043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24288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5899537" y="6100844"/>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Canada</a:t>
              </a:r>
            </a:p>
          </p:txBody>
        </p:sp>
        <p:sp>
          <p:nvSpPr>
            <p:cNvPr id="134" name="tx134"/>
            <p:cNvSpPr/>
            <p:nvPr/>
          </p:nvSpPr>
          <p:spPr>
            <a:xfrm>
              <a:off x="674753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509985"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6" name="tx13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0%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Canada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99001"/>
            </a:xfrm>
            <a:custGeom>
              <a:avLst/>
              <a:pathLst>
                <a:path w="2123063" h="99001">
                  <a:moveTo>
                    <a:pt x="0" y="49500"/>
                  </a:moveTo>
                  <a:lnTo>
                    <a:pt x="88460" y="49500"/>
                  </a:lnTo>
                  <a:lnTo>
                    <a:pt x="176921" y="49500"/>
                  </a:lnTo>
                  <a:lnTo>
                    <a:pt x="265382" y="49500"/>
                  </a:lnTo>
                  <a:lnTo>
                    <a:pt x="353843" y="37125"/>
                  </a:lnTo>
                  <a:lnTo>
                    <a:pt x="442304" y="37125"/>
                  </a:lnTo>
                  <a:lnTo>
                    <a:pt x="530765" y="37125"/>
                  </a:lnTo>
                  <a:lnTo>
                    <a:pt x="619226" y="37125"/>
                  </a:lnTo>
                  <a:lnTo>
                    <a:pt x="707687" y="37125"/>
                  </a:lnTo>
                  <a:lnTo>
                    <a:pt x="796148" y="37125"/>
                  </a:lnTo>
                  <a:lnTo>
                    <a:pt x="884609" y="37125"/>
                  </a:lnTo>
                  <a:lnTo>
                    <a:pt x="973070" y="37125"/>
                  </a:lnTo>
                  <a:lnTo>
                    <a:pt x="1061531" y="0"/>
                  </a:lnTo>
                  <a:lnTo>
                    <a:pt x="1149992" y="49500"/>
                  </a:lnTo>
                  <a:lnTo>
                    <a:pt x="1238453" y="99001"/>
                  </a:lnTo>
                  <a:lnTo>
                    <a:pt x="1326914" y="49500"/>
                  </a:lnTo>
                  <a:lnTo>
                    <a:pt x="1415375" y="99001"/>
                  </a:lnTo>
                  <a:lnTo>
                    <a:pt x="1503836" y="61876"/>
                  </a:lnTo>
                  <a:lnTo>
                    <a:pt x="1592297" y="61876"/>
                  </a:lnTo>
                  <a:lnTo>
                    <a:pt x="1680758" y="99001"/>
                  </a:lnTo>
                  <a:lnTo>
                    <a:pt x="1769219" y="86626"/>
                  </a:lnTo>
                  <a:lnTo>
                    <a:pt x="1857680" y="86626"/>
                  </a:lnTo>
                  <a:lnTo>
                    <a:pt x="1946141" y="86626"/>
                  </a:lnTo>
                  <a:lnTo>
                    <a:pt x="2034602" y="86626"/>
                  </a:lnTo>
                  <a:lnTo>
                    <a:pt x="2123063" y="86626"/>
                  </a:lnTo>
                </a:path>
              </a:pathLst>
            </a:custGeom>
            <a:ln w="27101" cap="flat">
              <a:solidFill>
                <a:srgbClr val="1CABE2">
                  <a:alpha val="100000"/>
                </a:srgbClr>
              </a:solidFill>
              <a:prstDash val="solid"/>
              <a:round/>
            </a:ln>
          </p:spPr>
          <p:txBody>
            <a:bodyPr/>
            <a:lstStyle/>
            <a:p/>
          </p:txBody>
        </p:sp>
        <p:sp>
          <p:nvSpPr>
            <p:cNvPr id="24" name="tx24"/>
            <p:cNvSpPr/>
            <p:nvPr/>
          </p:nvSpPr>
          <p:spPr>
            <a:xfrm>
              <a:off x="910275"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5" name="tx25"/>
            <p:cNvSpPr/>
            <p:nvPr/>
          </p:nvSpPr>
          <p:spPr>
            <a:xfrm>
              <a:off x="3217825"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6" name="tx26"/>
            <p:cNvSpPr/>
            <p:nvPr/>
          </p:nvSpPr>
          <p:spPr>
            <a:xfrm>
              <a:off x="2688703"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7" name="tx27"/>
            <p:cNvSpPr/>
            <p:nvPr/>
          </p:nvSpPr>
          <p:spPr>
            <a:xfrm>
              <a:off x="3042547"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898250"/>
              <a:ext cx="2123063" cy="99001"/>
            </a:xfrm>
            <a:custGeom>
              <a:avLst/>
              <a:pathLst>
                <a:path w="2123063" h="99001">
                  <a:moveTo>
                    <a:pt x="0" y="0"/>
                  </a:moveTo>
                  <a:lnTo>
                    <a:pt x="88460" y="12375"/>
                  </a:lnTo>
                  <a:lnTo>
                    <a:pt x="176921" y="12375"/>
                  </a:lnTo>
                  <a:lnTo>
                    <a:pt x="265382" y="12375"/>
                  </a:lnTo>
                  <a:lnTo>
                    <a:pt x="353843" y="24750"/>
                  </a:lnTo>
                  <a:lnTo>
                    <a:pt x="442304" y="24750"/>
                  </a:lnTo>
                  <a:lnTo>
                    <a:pt x="530765" y="37125"/>
                  </a:lnTo>
                  <a:lnTo>
                    <a:pt x="619226" y="24750"/>
                  </a:lnTo>
                  <a:lnTo>
                    <a:pt x="707687" y="37125"/>
                  </a:lnTo>
                  <a:lnTo>
                    <a:pt x="796148" y="61876"/>
                  </a:lnTo>
                  <a:lnTo>
                    <a:pt x="884609" y="74251"/>
                  </a:lnTo>
                  <a:lnTo>
                    <a:pt x="973070" y="99001"/>
                  </a:lnTo>
                  <a:lnTo>
                    <a:pt x="1061531" y="86626"/>
                  </a:lnTo>
                  <a:lnTo>
                    <a:pt x="1149992" y="74251"/>
                  </a:lnTo>
                  <a:lnTo>
                    <a:pt x="1238453" y="74251"/>
                  </a:lnTo>
                  <a:lnTo>
                    <a:pt x="1326914" y="86626"/>
                  </a:lnTo>
                  <a:lnTo>
                    <a:pt x="1415375" y="86626"/>
                  </a:lnTo>
                  <a:lnTo>
                    <a:pt x="1503836" y="74251"/>
                  </a:lnTo>
                  <a:lnTo>
                    <a:pt x="1592297" y="74251"/>
                  </a:lnTo>
                  <a:lnTo>
                    <a:pt x="1680758" y="74251"/>
                  </a:lnTo>
                  <a:lnTo>
                    <a:pt x="1769219" y="74251"/>
                  </a:lnTo>
                  <a:lnTo>
                    <a:pt x="1857680" y="74251"/>
                  </a:lnTo>
                  <a:lnTo>
                    <a:pt x="1946141" y="49500"/>
                  </a:lnTo>
                  <a:lnTo>
                    <a:pt x="2034602" y="49500"/>
                  </a:lnTo>
                  <a:lnTo>
                    <a:pt x="2123063" y="49500"/>
                  </a:lnTo>
                </a:path>
              </a:pathLst>
            </a:custGeom>
            <a:ln w="27101" cap="flat">
              <a:solidFill>
                <a:srgbClr val="1CABE2">
                  <a:alpha val="100000"/>
                </a:srgbClr>
              </a:solidFill>
              <a:prstDash val="solid"/>
              <a:round/>
            </a:ln>
          </p:spPr>
          <p:txBody>
            <a:bodyPr/>
            <a:lstStyle/>
            <a:p/>
          </p:txBody>
        </p:sp>
        <p:sp>
          <p:nvSpPr>
            <p:cNvPr id="48" name="tx48"/>
            <p:cNvSpPr/>
            <p:nvPr/>
          </p:nvSpPr>
          <p:spPr>
            <a:xfrm>
              <a:off x="910275"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49" name="tx49"/>
            <p:cNvSpPr/>
            <p:nvPr/>
          </p:nvSpPr>
          <p:spPr>
            <a:xfrm>
              <a:off x="3217825"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0" name="tx50"/>
            <p:cNvSpPr/>
            <p:nvPr/>
          </p:nvSpPr>
          <p:spPr>
            <a:xfrm>
              <a:off x="2688703"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1" name="tx51"/>
            <p:cNvSpPr/>
            <p:nvPr/>
          </p:nvSpPr>
          <p:spPr>
            <a:xfrm>
              <a:off x="3042547"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148502"/>
            </a:xfrm>
            <a:custGeom>
              <a:avLst/>
              <a:pathLst>
                <a:path w="2123063" h="148502">
                  <a:moveTo>
                    <a:pt x="0" y="136127"/>
                  </a:moveTo>
                  <a:lnTo>
                    <a:pt x="88460" y="136127"/>
                  </a:lnTo>
                  <a:lnTo>
                    <a:pt x="176921" y="136127"/>
                  </a:lnTo>
                  <a:lnTo>
                    <a:pt x="265382" y="136127"/>
                  </a:lnTo>
                  <a:lnTo>
                    <a:pt x="353843" y="99001"/>
                  </a:lnTo>
                  <a:lnTo>
                    <a:pt x="442304" y="74251"/>
                  </a:lnTo>
                  <a:lnTo>
                    <a:pt x="530765" y="49500"/>
                  </a:lnTo>
                  <a:lnTo>
                    <a:pt x="619226" y="0"/>
                  </a:lnTo>
                  <a:lnTo>
                    <a:pt x="707687" y="37125"/>
                  </a:lnTo>
                  <a:lnTo>
                    <a:pt x="796148" y="74251"/>
                  </a:lnTo>
                  <a:lnTo>
                    <a:pt x="884609" y="111377"/>
                  </a:lnTo>
                  <a:lnTo>
                    <a:pt x="973070" y="148502"/>
                  </a:lnTo>
                  <a:lnTo>
                    <a:pt x="1061531" y="99001"/>
                  </a:lnTo>
                  <a:lnTo>
                    <a:pt x="1149992" y="99001"/>
                  </a:lnTo>
                  <a:lnTo>
                    <a:pt x="1238453" y="99001"/>
                  </a:lnTo>
                  <a:lnTo>
                    <a:pt x="1326914" y="99001"/>
                  </a:lnTo>
                  <a:lnTo>
                    <a:pt x="1415375" y="99001"/>
                  </a:lnTo>
                  <a:lnTo>
                    <a:pt x="1503836" y="99001"/>
                  </a:lnTo>
                  <a:lnTo>
                    <a:pt x="1592297" y="99001"/>
                  </a:lnTo>
                  <a:lnTo>
                    <a:pt x="1680758" y="86626"/>
                  </a:lnTo>
                  <a:lnTo>
                    <a:pt x="1769219" y="86626"/>
                  </a:lnTo>
                  <a:lnTo>
                    <a:pt x="1857680" y="86626"/>
                  </a:lnTo>
                  <a:lnTo>
                    <a:pt x="1946141" y="86626"/>
                  </a:lnTo>
                  <a:lnTo>
                    <a:pt x="2034602" y="86626"/>
                  </a:lnTo>
                  <a:lnTo>
                    <a:pt x="2123063" y="86626"/>
                  </a:lnTo>
                </a:path>
              </a:pathLst>
            </a:custGeom>
            <a:ln w="27101" cap="flat">
              <a:solidFill>
                <a:srgbClr val="1CABE2">
                  <a:alpha val="100000"/>
                </a:srgbClr>
              </a:solidFill>
              <a:prstDash val="solid"/>
              <a:round/>
            </a:ln>
          </p:spPr>
          <p:txBody>
            <a:bodyPr/>
            <a:lstStyle/>
            <a:p/>
          </p:txBody>
        </p:sp>
        <p:sp>
          <p:nvSpPr>
            <p:cNvPr id="72" name="tx72"/>
            <p:cNvSpPr/>
            <p:nvPr/>
          </p:nvSpPr>
          <p:spPr>
            <a:xfrm>
              <a:off x="910275" y="46868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3" name="tx73"/>
            <p:cNvSpPr/>
            <p:nvPr/>
          </p:nvSpPr>
          <p:spPr>
            <a:xfrm>
              <a:off x="3217825" y="46373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74" name="tx74"/>
            <p:cNvSpPr/>
            <p:nvPr/>
          </p:nvSpPr>
          <p:spPr>
            <a:xfrm>
              <a:off x="2688703"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75" name="tx75"/>
            <p:cNvSpPr/>
            <p:nvPr/>
          </p:nvSpPr>
          <p:spPr>
            <a:xfrm>
              <a:off x="3042547"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28772"/>
              <a:ext cx="2123063" cy="99001"/>
            </a:xfrm>
            <a:custGeom>
              <a:avLst/>
              <a:pathLst>
                <a:path w="2123063" h="99001">
                  <a:moveTo>
                    <a:pt x="0" y="74251"/>
                  </a:moveTo>
                  <a:lnTo>
                    <a:pt x="88460" y="74251"/>
                  </a:lnTo>
                  <a:lnTo>
                    <a:pt x="176921" y="86626"/>
                  </a:lnTo>
                  <a:lnTo>
                    <a:pt x="265382" y="49500"/>
                  </a:lnTo>
                  <a:lnTo>
                    <a:pt x="353843" y="49500"/>
                  </a:lnTo>
                  <a:lnTo>
                    <a:pt x="442304" y="24750"/>
                  </a:lnTo>
                  <a:lnTo>
                    <a:pt x="530765" y="0"/>
                  </a:lnTo>
                  <a:lnTo>
                    <a:pt x="619226" y="12375"/>
                  </a:lnTo>
                  <a:lnTo>
                    <a:pt x="707687" y="37125"/>
                  </a:lnTo>
                  <a:lnTo>
                    <a:pt x="796148" y="49500"/>
                  </a:lnTo>
                  <a:lnTo>
                    <a:pt x="884609" y="74251"/>
                  </a:lnTo>
                  <a:lnTo>
                    <a:pt x="973070" y="99001"/>
                  </a:lnTo>
                  <a:lnTo>
                    <a:pt x="1061531" y="49500"/>
                  </a:lnTo>
                  <a:lnTo>
                    <a:pt x="1149992" y="49500"/>
                  </a:lnTo>
                  <a:lnTo>
                    <a:pt x="1238453" y="49500"/>
                  </a:lnTo>
                  <a:lnTo>
                    <a:pt x="1326914" y="49500"/>
                  </a:lnTo>
                  <a:lnTo>
                    <a:pt x="1415375" y="49500"/>
                  </a:lnTo>
                  <a:lnTo>
                    <a:pt x="1503836" y="49500"/>
                  </a:lnTo>
                  <a:lnTo>
                    <a:pt x="1592297" y="49500"/>
                  </a:lnTo>
                  <a:lnTo>
                    <a:pt x="1680758" y="49500"/>
                  </a:lnTo>
                  <a:lnTo>
                    <a:pt x="1769219" y="37125"/>
                  </a:lnTo>
                  <a:lnTo>
                    <a:pt x="1857680" y="37125"/>
                  </a:lnTo>
                  <a:lnTo>
                    <a:pt x="1946141" y="37125"/>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96" name="tx96"/>
            <p:cNvSpPr/>
            <p:nvPr/>
          </p:nvSpPr>
          <p:spPr>
            <a:xfrm>
              <a:off x="3704462"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97" name="tx97"/>
            <p:cNvSpPr/>
            <p:nvPr/>
          </p:nvSpPr>
          <p:spPr>
            <a:xfrm>
              <a:off x="6012012"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8" name="tx98"/>
            <p:cNvSpPr/>
            <p:nvPr/>
          </p:nvSpPr>
          <p:spPr>
            <a:xfrm>
              <a:off x="5482890"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99" name="tx99"/>
            <p:cNvSpPr/>
            <p:nvPr/>
          </p:nvSpPr>
          <p:spPr>
            <a:xfrm>
              <a:off x="5836734"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917924" y="3009627"/>
              <a:ext cx="1061531" cy="99001"/>
            </a:xfrm>
            <a:custGeom>
              <a:avLst/>
              <a:pathLst>
                <a:path w="1061531" h="99001">
                  <a:moveTo>
                    <a:pt x="0" y="49500"/>
                  </a:moveTo>
                  <a:lnTo>
                    <a:pt x="88460" y="12375"/>
                  </a:lnTo>
                  <a:lnTo>
                    <a:pt x="176921" y="12375"/>
                  </a:lnTo>
                  <a:lnTo>
                    <a:pt x="265382" y="12375"/>
                  </a:lnTo>
                  <a:lnTo>
                    <a:pt x="353843" y="12375"/>
                  </a:lnTo>
                  <a:lnTo>
                    <a:pt x="442304" y="0"/>
                  </a:lnTo>
                  <a:lnTo>
                    <a:pt x="530765" y="0"/>
                  </a:lnTo>
                  <a:lnTo>
                    <a:pt x="619226" y="0"/>
                  </a:lnTo>
                  <a:lnTo>
                    <a:pt x="707687" y="49500"/>
                  </a:lnTo>
                  <a:lnTo>
                    <a:pt x="796148" y="49500"/>
                  </a:lnTo>
                  <a:lnTo>
                    <a:pt x="884609" y="99001"/>
                  </a:lnTo>
                  <a:lnTo>
                    <a:pt x="973070" y="99001"/>
                  </a:lnTo>
                  <a:lnTo>
                    <a:pt x="1061531" y="99001"/>
                  </a:lnTo>
                </a:path>
              </a:pathLst>
            </a:custGeom>
            <a:ln w="27101" cap="flat">
              <a:solidFill>
                <a:srgbClr val="1CABE2">
                  <a:alpha val="100000"/>
                </a:srgbClr>
              </a:solidFill>
              <a:prstDash val="solid"/>
              <a:round/>
            </a:ln>
          </p:spPr>
          <p:txBody>
            <a:bodyPr/>
            <a:lstStyle/>
            <a:p/>
          </p:txBody>
        </p:sp>
        <p:sp>
          <p:nvSpPr>
            <p:cNvPr id="120" name="tx120"/>
            <p:cNvSpPr/>
            <p:nvPr/>
          </p:nvSpPr>
          <p:spPr>
            <a:xfrm>
              <a:off x="4765994" y="296681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1" name="tx121"/>
            <p:cNvSpPr/>
            <p:nvPr/>
          </p:nvSpPr>
          <p:spPr>
            <a:xfrm>
              <a:off x="6012012" y="30163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22" name="tx122"/>
            <p:cNvSpPr/>
            <p:nvPr/>
          </p:nvSpPr>
          <p:spPr>
            <a:xfrm>
              <a:off x="5482890"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3" name="tx123"/>
            <p:cNvSpPr/>
            <p:nvPr/>
          </p:nvSpPr>
          <p:spPr>
            <a:xfrm>
              <a:off x="5836734" y="29674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448690" y="4791481"/>
              <a:ext cx="530765" cy="99001"/>
            </a:xfrm>
            <a:custGeom>
              <a:avLst/>
              <a:pathLst>
                <a:path w="530765" h="99001">
                  <a:moveTo>
                    <a:pt x="0" y="99001"/>
                  </a:moveTo>
                  <a:lnTo>
                    <a:pt x="88460" y="37125"/>
                  </a:lnTo>
                  <a:lnTo>
                    <a:pt x="176921" y="37125"/>
                  </a:lnTo>
                  <a:lnTo>
                    <a:pt x="265382" y="37125"/>
                  </a:lnTo>
                  <a:lnTo>
                    <a:pt x="353843" y="0"/>
                  </a:lnTo>
                  <a:lnTo>
                    <a:pt x="442304" y="0"/>
                  </a:lnTo>
                  <a:lnTo>
                    <a:pt x="530765" y="0"/>
                  </a:lnTo>
                </a:path>
              </a:pathLst>
            </a:custGeom>
            <a:ln w="27101" cap="flat">
              <a:solidFill>
                <a:srgbClr val="1CABE2">
                  <a:alpha val="100000"/>
                </a:srgbClr>
              </a:solidFill>
              <a:prstDash val="solid"/>
              <a:round/>
            </a:ln>
          </p:spPr>
          <p:txBody>
            <a:bodyPr/>
            <a:lstStyle/>
            <a:p/>
          </p:txBody>
        </p:sp>
        <p:sp>
          <p:nvSpPr>
            <p:cNvPr id="144" name="tx144"/>
            <p:cNvSpPr/>
            <p:nvPr/>
          </p:nvSpPr>
          <p:spPr>
            <a:xfrm>
              <a:off x="5296760" y="47982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45" name="tx145"/>
            <p:cNvSpPr/>
            <p:nvPr/>
          </p:nvSpPr>
          <p:spPr>
            <a:xfrm>
              <a:off x="6012012" y="4699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46" name="tx146"/>
            <p:cNvSpPr/>
            <p:nvPr/>
          </p:nvSpPr>
          <p:spPr>
            <a:xfrm>
              <a:off x="5482890" y="46874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47" name="tx147"/>
            <p:cNvSpPr/>
            <p:nvPr/>
          </p:nvSpPr>
          <p:spPr>
            <a:xfrm>
              <a:off x="5836734"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977494" y="1128772"/>
              <a:ext cx="796148" cy="49500"/>
            </a:xfrm>
            <a:custGeom>
              <a:avLst/>
              <a:pathLst>
                <a:path w="796148" h="49500">
                  <a:moveTo>
                    <a:pt x="0" y="0"/>
                  </a:moveTo>
                  <a:lnTo>
                    <a:pt x="88460" y="49500"/>
                  </a:lnTo>
                  <a:lnTo>
                    <a:pt x="176921" y="12375"/>
                  </a:lnTo>
                  <a:lnTo>
                    <a:pt x="265382" y="12375"/>
                  </a:lnTo>
                  <a:lnTo>
                    <a:pt x="353843" y="49500"/>
                  </a:lnTo>
                  <a:lnTo>
                    <a:pt x="442304" y="37125"/>
                  </a:lnTo>
                  <a:lnTo>
                    <a:pt x="530765" y="37125"/>
                  </a:lnTo>
                  <a:lnTo>
                    <a:pt x="619226" y="37125"/>
                  </a:lnTo>
                  <a:lnTo>
                    <a:pt x="707687" y="37125"/>
                  </a:lnTo>
                  <a:lnTo>
                    <a:pt x="796148" y="37125"/>
                  </a:lnTo>
                </a:path>
              </a:pathLst>
            </a:custGeom>
            <a:ln w="27101" cap="flat">
              <a:solidFill>
                <a:srgbClr val="1CABE2">
                  <a:alpha val="100000"/>
                </a:srgbClr>
              </a:solidFill>
              <a:prstDash val="solid"/>
              <a:round/>
            </a:ln>
          </p:spPr>
          <p:txBody>
            <a:bodyPr/>
            <a:lstStyle/>
            <a:p/>
          </p:txBody>
        </p:sp>
        <p:sp>
          <p:nvSpPr>
            <p:cNvPr id="168" name="tx168"/>
            <p:cNvSpPr/>
            <p:nvPr/>
          </p:nvSpPr>
          <p:spPr>
            <a:xfrm>
              <a:off x="7825564"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69" name="tx169"/>
            <p:cNvSpPr/>
            <p:nvPr/>
          </p:nvSpPr>
          <p:spPr>
            <a:xfrm>
              <a:off x="8806200"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0" name="tx170"/>
            <p:cNvSpPr/>
            <p:nvPr/>
          </p:nvSpPr>
          <p:spPr>
            <a:xfrm>
              <a:off x="8277077"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1" name="tx171"/>
            <p:cNvSpPr/>
            <p:nvPr/>
          </p:nvSpPr>
          <p:spPr>
            <a:xfrm>
              <a:off x="8630921"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358267" y="3034378"/>
              <a:ext cx="1415375" cy="532134"/>
            </a:xfrm>
            <a:custGeom>
              <a:avLst/>
              <a:pathLst>
                <a:path w="1415375" h="532134">
                  <a:moveTo>
                    <a:pt x="0" y="532134"/>
                  </a:moveTo>
                  <a:lnTo>
                    <a:pt x="88460" y="433132"/>
                  </a:lnTo>
                  <a:lnTo>
                    <a:pt x="176921" y="334131"/>
                  </a:lnTo>
                  <a:lnTo>
                    <a:pt x="265382" y="235129"/>
                  </a:lnTo>
                  <a:lnTo>
                    <a:pt x="353843" y="148502"/>
                  </a:lnTo>
                  <a:lnTo>
                    <a:pt x="442304" y="74251"/>
                  </a:lnTo>
                  <a:lnTo>
                    <a:pt x="530765" y="74251"/>
                  </a:lnTo>
                  <a:lnTo>
                    <a:pt x="619226" y="61876"/>
                  </a:lnTo>
                  <a:lnTo>
                    <a:pt x="707687" y="61876"/>
                  </a:lnTo>
                  <a:lnTo>
                    <a:pt x="796148" y="49500"/>
                  </a:lnTo>
                  <a:lnTo>
                    <a:pt x="884609" y="49500"/>
                  </a:lnTo>
                  <a:lnTo>
                    <a:pt x="973070" y="12375"/>
                  </a:lnTo>
                  <a:lnTo>
                    <a:pt x="1061531" y="12375"/>
                  </a:lnTo>
                  <a:lnTo>
                    <a:pt x="1149992" y="12375"/>
                  </a:lnTo>
                  <a:lnTo>
                    <a:pt x="1238453" y="0"/>
                  </a:lnTo>
                  <a:lnTo>
                    <a:pt x="1326914" y="0"/>
                  </a:lnTo>
                  <a:lnTo>
                    <a:pt x="1415375" y="0"/>
                  </a:lnTo>
                </a:path>
              </a:pathLst>
            </a:custGeom>
            <a:ln w="27101" cap="flat">
              <a:solidFill>
                <a:srgbClr val="1CABE2">
                  <a:alpha val="100000"/>
                </a:srgbClr>
              </a:solidFill>
              <a:prstDash val="solid"/>
              <a:round/>
            </a:ln>
          </p:spPr>
          <p:txBody>
            <a:bodyPr/>
            <a:lstStyle/>
            <a:p/>
          </p:txBody>
        </p:sp>
        <p:sp>
          <p:nvSpPr>
            <p:cNvPr id="192" name="tx192"/>
            <p:cNvSpPr/>
            <p:nvPr/>
          </p:nvSpPr>
          <p:spPr>
            <a:xfrm>
              <a:off x="7206337" y="347543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93" name="tx193"/>
            <p:cNvSpPr/>
            <p:nvPr/>
          </p:nvSpPr>
          <p:spPr>
            <a:xfrm>
              <a:off x="8806200" y="29421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94" name="tx194"/>
            <p:cNvSpPr/>
            <p:nvPr/>
          </p:nvSpPr>
          <p:spPr>
            <a:xfrm>
              <a:off x="8277077" y="29055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95" name="tx195"/>
            <p:cNvSpPr/>
            <p:nvPr/>
          </p:nvSpPr>
          <p:spPr>
            <a:xfrm>
              <a:off x="8630921"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96" name="tx196"/>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7" name="tx197"/>
            <p:cNvSpPr/>
            <p:nvPr/>
          </p:nvSpPr>
          <p:spPr>
            <a:xfrm>
              <a:off x="4722344"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198" name="tx198"/>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0" name="tx200"/>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01" name="tx201"/>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2" name="tx202"/>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3" name="tx203"/>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383065" y="398022"/>
              <a:ext cx="5069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Canada,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(79%), followed by PCV3 (85%).
Compared to 2019, coverage of 6 vaccines increased (DTP1, DTP3, IPV1, MCV1, PCV3 and ROTAC), one vaccine decreased (MCV2), and one vaccine remained constant (POL3).
Compared to 2023, coverage of 8 vaccines remained constant (DTP1, DTP3, IPV1, MCV1, MCV2, PCV3, POL3 and ROTAC).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120597"/>
              <a:ext cx="6480943" cy="379596"/>
            </a:xfrm>
            <a:custGeom>
              <a:avLst/>
              <a:pathLst>
                <a:path w="6480943" h="379596">
                  <a:moveTo>
                    <a:pt x="0" y="284697"/>
                  </a:moveTo>
                  <a:lnTo>
                    <a:pt x="270039" y="284697"/>
                  </a:lnTo>
                  <a:lnTo>
                    <a:pt x="540078" y="332147"/>
                  </a:lnTo>
                  <a:lnTo>
                    <a:pt x="810117" y="189798"/>
                  </a:lnTo>
                  <a:lnTo>
                    <a:pt x="1080157" y="189798"/>
                  </a:lnTo>
                  <a:lnTo>
                    <a:pt x="1350196" y="94899"/>
                  </a:lnTo>
                  <a:lnTo>
                    <a:pt x="1620235" y="0"/>
                  </a:lnTo>
                  <a:lnTo>
                    <a:pt x="1890275" y="47449"/>
                  </a:lnTo>
                  <a:lnTo>
                    <a:pt x="2160314" y="142348"/>
                  </a:lnTo>
                  <a:lnTo>
                    <a:pt x="2430353" y="189798"/>
                  </a:lnTo>
                  <a:lnTo>
                    <a:pt x="2700393" y="284697"/>
                  </a:lnTo>
                  <a:lnTo>
                    <a:pt x="2970432" y="379596"/>
                  </a:lnTo>
                  <a:lnTo>
                    <a:pt x="3240471" y="189798"/>
                  </a:lnTo>
                  <a:lnTo>
                    <a:pt x="3510510" y="189798"/>
                  </a:lnTo>
                  <a:lnTo>
                    <a:pt x="3780550" y="189798"/>
                  </a:lnTo>
                  <a:lnTo>
                    <a:pt x="4050589" y="189798"/>
                  </a:lnTo>
                  <a:lnTo>
                    <a:pt x="4320628" y="189798"/>
                  </a:lnTo>
                  <a:lnTo>
                    <a:pt x="4590668" y="189798"/>
                  </a:lnTo>
                  <a:lnTo>
                    <a:pt x="4860707" y="189798"/>
                  </a:lnTo>
                  <a:lnTo>
                    <a:pt x="5130746" y="189798"/>
                  </a:lnTo>
                  <a:lnTo>
                    <a:pt x="5400786" y="142348"/>
                  </a:lnTo>
                  <a:lnTo>
                    <a:pt x="5670825" y="142348"/>
                  </a:lnTo>
                  <a:lnTo>
                    <a:pt x="5940864" y="142348"/>
                  </a:lnTo>
                  <a:lnTo>
                    <a:pt x="6210904" y="142348"/>
                  </a:lnTo>
                  <a:lnTo>
                    <a:pt x="6480943" y="142348"/>
                  </a:lnTo>
                </a:path>
              </a:pathLst>
            </a:custGeom>
            <a:ln w="27101" cap="flat">
              <a:solidFill>
                <a:srgbClr val="1C86EE">
                  <a:alpha val="100000"/>
                </a:srgbClr>
              </a:solidFill>
              <a:prstDash val="solid"/>
              <a:round/>
            </a:ln>
          </p:spPr>
          <p:txBody>
            <a:bodyPr/>
            <a:lstStyle/>
            <a:p/>
          </p:txBody>
        </p:sp>
        <p:sp>
          <p:nvSpPr>
            <p:cNvPr id="38" name="pl38"/>
            <p:cNvSpPr/>
            <p:nvPr/>
          </p:nvSpPr>
          <p:spPr>
            <a:xfrm>
              <a:off x="1945373" y="1642543"/>
              <a:ext cx="5670825" cy="3321472"/>
            </a:xfrm>
            <a:custGeom>
              <a:avLst/>
              <a:pathLst>
                <a:path w="5670825" h="3321472">
                  <a:moveTo>
                    <a:pt x="0" y="3321472"/>
                  </a:moveTo>
                  <a:lnTo>
                    <a:pt x="270039" y="3321472"/>
                  </a:lnTo>
                  <a:lnTo>
                    <a:pt x="540078" y="3321472"/>
                  </a:lnTo>
                  <a:lnTo>
                    <a:pt x="810117" y="3321472"/>
                  </a:lnTo>
                  <a:lnTo>
                    <a:pt x="1080157" y="3321472"/>
                  </a:lnTo>
                  <a:lnTo>
                    <a:pt x="1350196" y="2657178"/>
                  </a:lnTo>
                  <a:lnTo>
                    <a:pt x="1620235" y="1992883"/>
                  </a:lnTo>
                  <a:lnTo>
                    <a:pt x="1890275" y="1328589"/>
                  </a:lnTo>
                  <a:lnTo>
                    <a:pt x="2160314" y="664294"/>
                  </a:lnTo>
                  <a:lnTo>
                    <a:pt x="2430353" y="664294"/>
                  </a:lnTo>
                  <a:lnTo>
                    <a:pt x="2700393" y="1376038"/>
                  </a:lnTo>
                  <a:lnTo>
                    <a:pt x="2970432" y="1376038"/>
                  </a:lnTo>
                  <a:lnTo>
                    <a:pt x="3240471" y="711744"/>
                  </a:lnTo>
                  <a:lnTo>
                    <a:pt x="3510510" y="664294"/>
                  </a:lnTo>
                  <a:lnTo>
                    <a:pt x="3780550" y="616844"/>
                  </a:lnTo>
                  <a:lnTo>
                    <a:pt x="4050589" y="616844"/>
                  </a:lnTo>
                  <a:lnTo>
                    <a:pt x="4320628" y="0"/>
                  </a:lnTo>
                  <a:lnTo>
                    <a:pt x="4590668" y="0"/>
                  </a:lnTo>
                  <a:lnTo>
                    <a:pt x="4860707" y="0"/>
                  </a:lnTo>
                  <a:lnTo>
                    <a:pt x="5130746" y="47449"/>
                  </a:lnTo>
                  <a:lnTo>
                    <a:pt x="5400786" y="47449"/>
                  </a:lnTo>
                  <a:lnTo>
                    <a:pt x="5670825" y="47449"/>
                  </a:lnTo>
                </a:path>
              </a:pathLst>
            </a:custGeom>
            <a:ln w="27101" cap="flat">
              <a:solidFill>
                <a:srgbClr val="80BD41">
                  <a:alpha val="100000"/>
                </a:srgbClr>
              </a:solidFill>
              <a:prstDash val="solid"/>
              <a:round/>
            </a:ln>
          </p:spPr>
          <p:txBody>
            <a:bodyPr/>
            <a:lstStyle/>
            <a:p/>
          </p:txBody>
        </p:sp>
        <p:sp>
          <p:nvSpPr>
            <p:cNvPr id="39" name="pl39"/>
            <p:cNvSpPr/>
            <p:nvPr/>
          </p:nvSpPr>
          <p:spPr>
            <a:xfrm>
              <a:off x="1135255" y="1120597"/>
              <a:ext cx="6480943" cy="332147"/>
            </a:xfrm>
            <a:custGeom>
              <a:avLst/>
              <a:pathLst>
                <a:path w="6480943" h="332147">
                  <a:moveTo>
                    <a:pt x="0" y="332147"/>
                  </a:moveTo>
                  <a:lnTo>
                    <a:pt x="270039" y="332147"/>
                  </a:lnTo>
                  <a:lnTo>
                    <a:pt x="540078" y="332147"/>
                  </a:lnTo>
                  <a:lnTo>
                    <a:pt x="810117" y="332147"/>
                  </a:lnTo>
                  <a:lnTo>
                    <a:pt x="1080157" y="189798"/>
                  </a:lnTo>
                  <a:lnTo>
                    <a:pt x="1350196" y="94899"/>
                  </a:lnTo>
                  <a:lnTo>
                    <a:pt x="1620235" y="0"/>
                  </a:lnTo>
                  <a:lnTo>
                    <a:pt x="1890275" y="94899"/>
                  </a:lnTo>
                  <a:lnTo>
                    <a:pt x="2160314" y="142348"/>
                  </a:lnTo>
                  <a:lnTo>
                    <a:pt x="2430353" y="189798"/>
                  </a:lnTo>
                  <a:lnTo>
                    <a:pt x="2700393" y="237248"/>
                  </a:lnTo>
                  <a:lnTo>
                    <a:pt x="2970432" y="284697"/>
                  </a:lnTo>
                  <a:lnTo>
                    <a:pt x="3240471" y="237248"/>
                  </a:lnTo>
                  <a:lnTo>
                    <a:pt x="3510510" y="189798"/>
                  </a:lnTo>
                  <a:lnTo>
                    <a:pt x="3780550" y="189798"/>
                  </a:lnTo>
                  <a:lnTo>
                    <a:pt x="4050589" y="189798"/>
                  </a:lnTo>
                  <a:lnTo>
                    <a:pt x="4320628" y="189798"/>
                  </a:lnTo>
                  <a:lnTo>
                    <a:pt x="4590668" y="189798"/>
                  </a:lnTo>
                  <a:lnTo>
                    <a:pt x="4860707" y="189798"/>
                  </a:lnTo>
                  <a:lnTo>
                    <a:pt x="5130746" y="142348"/>
                  </a:lnTo>
                  <a:lnTo>
                    <a:pt x="5400786" y="142348"/>
                  </a:lnTo>
                  <a:lnTo>
                    <a:pt x="5670825" y="142348"/>
                  </a:lnTo>
                  <a:lnTo>
                    <a:pt x="5940864" y="237248"/>
                  </a:lnTo>
                  <a:lnTo>
                    <a:pt x="6210904" y="237248"/>
                  </a:lnTo>
                  <a:lnTo>
                    <a:pt x="6480943" y="237248"/>
                  </a:lnTo>
                </a:path>
              </a:pathLst>
            </a:custGeom>
            <a:ln w="27101" cap="flat">
              <a:solidFill>
                <a:srgbClr val="EE00EE">
                  <a:alpha val="100000"/>
                </a:srgbClr>
              </a:solidFill>
              <a:prstDash val="solid"/>
              <a:round/>
            </a:ln>
          </p:spPr>
          <p:txBody>
            <a:bodyPr/>
            <a:lstStyle/>
            <a:p/>
          </p:txBody>
        </p:sp>
        <p:sp>
          <p:nvSpPr>
            <p:cNvPr id="40" name="pl40"/>
            <p:cNvSpPr/>
            <p:nvPr/>
          </p:nvSpPr>
          <p:spPr>
            <a:xfrm>
              <a:off x="4645766" y="1500194"/>
              <a:ext cx="2970432" cy="664294"/>
            </a:xfrm>
            <a:custGeom>
              <a:avLst/>
              <a:pathLst>
                <a:path w="2970432" h="664294">
                  <a:moveTo>
                    <a:pt x="0" y="664294"/>
                  </a:moveTo>
                  <a:lnTo>
                    <a:pt x="270039" y="616844"/>
                  </a:lnTo>
                  <a:lnTo>
                    <a:pt x="540078" y="569395"/>
                  </a:lnTo>
                  <a:lnTo>
                    <a:pt x="810117" y="379596"/>
                  </a:lnTo>
                  <a:lnTo>
                    <a:pt x="1080157" y="189798"/>
                  </a:lnTo>
                  <a:lnTo>
                    <a:pt x="1350196" y="189798"/>
                  </a:lnTo>
                  <a:lnTo>
                    <a:pt x="1620235" y="189798"/>
                  </a:lnTo>
                  <a:lnTo>
                    <a:pt x="1890275" y="0"/>
                  </a:lnTo>
                  <a:lnTo>
                    <a:pt x="2160314" y="0"/>
                  </a:lnTo>
                  <a:lnTo>
                    <a:pt x="2430353" y="47449"/>
                  </a:lnTo>
                  <a:lnTo>
                    <a:pt x="2700393" y="47449"/>
                  </a:lnTo>
                  <a:lnTo>
                    <a:pt x="2970432" y="47449"/>
                  </a:lnTo>
                </a:path>
              </a:pathLst>
            </a:custGeom>
            <a:ln w="27101" cap="flat">
              <a:solidFill>
                <a:srgbClr val="6A3D9A">
                  <a:alpha val="100000"/>
                </a:srgbClr>
              </a:solidFill>
              <a:prstDash val="solid"/>
              <a:round/>
            </a:ln>
          </p:spPr>
          <p:txBody>
            <a:bodyPr/>
            <a:lstStyle/>
            <a:p/>
          </p:txBody>
        </p:sp>
        <p:sp>
          <p:nvSpPr>
            <p:cNvPr id="41" name="pl41"/>
            <p:cNvSpPr/>
            <p:nvPr/>
          </p:nvSpPr>
          <p:spPr>
            <a:xfrm>
              <a:off x="5185844" y="1120597"/>
              <a:ext cx="2430353" cy="189798"/>
            </a:xfrm>
            <a:custGeom>
              <a:avLst/>
              <a:pathLst>
                <a:path w="2430353" h="189798">
                  <a:moveTo>
                    <a:pt x="0" y="0"/>
                  </a:moveTo>
                  <a:lnTo>
                    <a:pt x="270039" y="189798"/>
                  </a:lnTo>
                  <a:lnTo>
                    <a:pt x="540078" y="47449"/>
                  </a:lnTo>
                  <a:lnTo>
                    <a:pt x="810117" y="47449"/>
                  </a:lnTo>
                  <a:lnTo>
                    <a:pt x="1080157" y="189798"/>
                  </a:lnTo>
                  <a:lnTo>
                    <a:pt x="1350196" y="142348"/>
                  </a:lnTo>
                  <a:lnTo>
                    <a:pt x="1620235" y="142348"/>
                  </a:lnTo>
                  <a:lnTo>
                    <a:pt x="1890275" y="142348"/>
                  </a:lnTo>
                  <a:lnTo>
                    <a:pt x="2160314" y="142348"/>
                  </a:lnTo>
                  <a:lnTo>
                    <a:pt x="2430353" y="142348"/>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73148"/>
              <a:ext cx="6480943" cy="379596"/>
            </a:xfrm>
            <a:custGeom>
              <a:avLst/>
              <a:pathLst>
                <a:path w="6480943" h="379596">
                  <a:moveTo>
                    <a:pt x="0" y="0"/>
                  </a:moveTo>
                  <a:lnTo>
                    <a:pt x="270039" y="47449"/>
                  </a:lnTo>
                  <a:lnTo>
                    <a:pt x="540078" y="47449"/>
                  </a:lnTo>
                  <a:lnTo>
                    <a:pt x="810117" y="47449"/>
                  </a:lnTo>
                  <a:lnTo>
                    <a:pt x="1080157" y="94899"/>
                  </a:lnTo>
                  <a:lnTo>
                    <a:pt x="1350196" y="94899"/>
                  </a:lnTo>
                  <a:lnTo>
                    <a:pt x="1620235" y="142348"/>
                  </a:lnTo>
                  <a:lnTo>
                    <a:pt x="1890275" y="94899"/>
                  </a:lnTo>
                  <a:lnTo>
                    <a:pt x="2160314" y="142348"/>
                  </a:lnTo>
                  <a:lnTo>
                    <a:pt x="2430353" y="237248"/>
                  </a:lnTo>
                  <a:lnTo>
                    <a:pt x="2700393" y="284697"/>
                  </a:lnTo>
                  <a:lnTo>
                    <a:pt x="2970432" y="379596"/>
                  </a:lnTo>
                  <a:lnTo>
                    <a:pt x="3240471" y="332147"/>
                  </a:lnTo>
                  <a:lnTo>
                    <a:pt x="3510510" y="284697"/>
                  </a:lnTo>
                  <a:lnTo>
                    <a:pt x="3780550" y="284697"/>
                  </a:lnTo>
                  <a:lnTo>
                    <a:pt x="4050589" y="332147"/>
                  </a:lnTo>
                  <a:lnTo>
                    <a:pt x="4320628" y="332147"/>
                  </a:lnTo>
                  <a:lnTo>
                    <a:pt x="4590668" y="284697"/>
                  </a:lnTo>
                  <a:lnTo>
                    <a:pt x="4860707" y="284697"/>
                  </a:lnTo>
                  <a:lnTo>
                    <a:pt x="5130746" y="284697"/>
                  </a:lnTo>
                  <a:lnTo>
                    <a:pt x="5400786" y="284697"/>
                  </a:lnTo>
                  <a:lnTo>
                    <a:pt x="5670825" y="284697"/>
                  </a:lnTo>
                  <a:lnTo>
                    <a:pt x="5940864" y="189798"/>
                  </a:lnTo>
                  <a:lnTo>
                    <a:pt x="6210904" y="189798"/>
                  </a:lnTo>
                  <a:lnTo>
                    <a:pt x="6480943" y="189798"/>
                  </a:lnTo>
                </a:path>
              </a:pathLst>
            </a:custGeom>
            <a:ln w="27101" cap="flat">
              <a:solidFill>
                <a:srgbClr val="FF7F00">
                  <a:alpha val="100000"/>
                </a:srgbClr>
              </a:solidFill>
              <a:prstDash val="solid"/>
              <a:round/>
            </a:ln>
          </p:spPr>
          <p:txBody>
            <a:bodyPr/>
            <a:lstStyle/>
            <a:p/>
          </p:txBody>
        </p:sp>
        <p:sp>
          <p:nvSpPr>
            <p:cNvPr id="43" name="pl43"/>
            <p:cNvSpPr/>
            <p:nvPr/>
          </p:nvSpPr>
          <p:spPr>
            <a:xfrm>
              <a:off x="4375727" y="1500194"/>
              <a:ext cx="3240471" cy="379596"/>
            </a:xfrm>
            <a:custGeom>
              <a:avLst/>
              <a:pathLst>
                <a:path w="3240471" h="379596">
                  <a:moveTo>
                    <a:pt x="0" y="189798"/>
                  </a:moveTo>
                  <a:lnTo>
                    <a:pt x="270039" y="47449"/>
                  </a:lnTo>
                  <a:lnTo>
                    <a:pt x="540078" y="47449"/>
                  </a:lnTo>
                  <a:lnTo>
                    <a:pt x="810117" y="47449"/>
                  </a:lnTo>
                  <a:lnTo>
                    <a:pt x="1080157" y="47449"/>
                  </a:lnTo>
                  <a:lnTo>
                    <a:pt x="1350196" y="0"/>
                  </a:lnTo>
                  <a:lnTo>
                    <a:pt x="1620235" y="0"/>
                  </a:lnTo>
                  <a:lnTo>
                    <a:pt x="1890275" y="0"/>
                  </a:lnTo>
                  <a:lnTo>
                    <a:pt x="2160314" y="189798"/>
                  </a:lnTo>
                  <a:lnTo>
                    <a:pt x="2430353" y="189798"/>
                  </a:lnTo>
                  <a:lnTo>
                    <a:pt x="2700393" y="379596"/>
                  </a:lnTo>
                  <a:lnTo>
                    <a:pt x="2970432" y="379596"/>
                  </a:lnTo>
                  <a:lnTo>
                    <a:pt x="3240471" y="379596"/>
                  </a:lnTo>
                </a:path>
              </a:pathLst>
            </a:custGeom>
            <a:ln w="27101" cap="flat">
              <a:solidFill>
                <a:srgbClr val="FFC20E">
                  <a:alpha val="100000"/>
                </a:srgbClr>
              </a:solidFill>
              <a:prstDash val="solid"/>
              <a:round/>
            </a:ln>
          </p:spPr>
          <p:txBody>
            <a:bodyPr/>
            <a:lstStyle/>
            <a:p/>
          </p:txBody>
        </p:sp>
        <p:sp>
          <p:nvSpPr>
            <p:cNvPr id="44" name="pl44"/>
            <p:cNvSpPr/>
            <p:nvPr/>
          </p:nvSpPr>
          <p:spPr>
            <a:xfrm>
              <a:off x="3295569" y="1595093"/>
              <a:ext cx="4320628" cy="2040333"/>
            </a:xfrm>
            <a:custGeom>
              <a:avLst/>
              <a:pathLst>
                <a:path w="4320628" h="2040333">
                  <a:moveTo>
                    <a:pt x="0" y="2040333"/>
                  </a:moveTo>
                  <a:lnTo>
                    <a:pt x="270039" y="1660736"/>
                  </a:lnTo>
                  <a:lnTo>
                    <a:pt x="540078" y="1281139"/>
                  </a:lnTo>
                  <a:lnTo>
                    <a:pt x="810117" y="901542"/>
                  </a:lnTo>
                  <a:lnTo>
                    <a:pt x="1080157" y="569395"/>
                  </a:lnTo>
                  <a:lnTo>
                    <a:pt x="1350196" y="284697"/>
                  </a:lnTo>
                  <a:lnTo>
                    <a:pt x="1620235" y="284697"/>
                  </a:lnTo>
                  <a:lnTo>
                    <a:pt x="1890275" y="237248"/>
                  </a:lnTo>
                  <a:lnTo>
                    <a:pt x="2160314" y="237248"/>
                  </a:lnTo>
                  <a:lnTo>
                    <a:pt x="2430353" y="189798"/>
                  </a:lnTo>
                  <a:lnTo>
                    <a:pt x="2700393" y="189798"/>
                  </a:lnTo>
                  <a:lnTo>
                    <a:pt x="2970432" y="47449"/>
                  </a:lnTo>
                  <a:lnTo>
                    <a:pt x="3240471" y="47449"/>
                  </a:lnTo>
                  <a:lnTo>
                    <a:pt x="3510510" y="47449"/>
                  </a:lnTo>
                  <a:lnTo>
                    <a:pt x="3780550" y="0"/>
                  </a:lnTo>
                  <a:lnTo>
                    <a:pt x="4050589" y="0"/>
                  </a:lnTo>
                  <a:lnTo>
                    <a:pt x="4320628"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569395"/>
            </a:xfrm>
            <a:custGeom>
              <a:avLst/>
              <a:pathLst>
                <a:path w="6480943" h="569395">
                  <a:moveTo>
                    <a:pt x="0" y="521945"/>
                  </a:moveTo>
                  <a:lnTo>
                    <a:pt x="270039" y="521945"/>
                  </a:lnTo>
                  <a:lnTo>
                    <a:pt x="540078" y="521945"/>
                  </a:lnTo>
                  <a:lnTo>
                    <a:pt x="810117" y="521945"/>
                  </a:lnTo>
                  <a:lnTo>
                    <a:pt x="1080157" y="379596"/>
                  </a:lnTo>
                  <a:lnTo>
                    <a:pt x="1350196" y="284697"/>
                  </a:lnTo>
                  <a:lnTo>
                    <a:pt x="1620235" y="189798"/>
                  </a:lnTo>
                  <a:lnTo>
                    <a:pt x="1890275" y="0"/>
                  </a:lnTo>
                  <a:lnTo>
                    <a:pt x="2160314" y="142348"/>
                  </a:lnTo>
                  <a:lnTo>
                    <a:pt x="2430353" y="284697"/>
                  </a:lnTo>
                  <a:lnTo>
                    <a:pt x="2700393" y="427046"/>
                  </a:lnTo>
                  <a:lnTo>
                    <a:pt x="2970432" y="569395"/>
                  </a:lnTo>
                  <a:lnTo>
                    <a:pt x="3240471" y="379596"/>
                  </a:lnTo>
                  <a:lnTo>
                    <a:pt x="3510510" y="379596"/>
                  </a:lnTo>
                  <a:lnTo>
                    <a:pt x="3780550" y="379596"/>
                  </a:lnTo>
                  <a:lnTo>
                    <a:pt x="4050589" y="379596"/>
                  </a:lnTo>
                  <a:lnTo>
                    <a:pt x="4320628" y="379596"/>
                  </a:lnTo>
                  <a:lnTo>
                    <a:pt x="4590668" y="379596"/>
                  </a:lnTo>
                  <a:lnTo>
                    <a:pt x="4860707" y="379596"/>
                  </a:lnTo>
                  <a:lnTo>
                    <a:pt x="5130746" y="332147"/>
                  </a:lnTo>
                  <a:lnTo>
                    <a:pt x="5400786" y="332147"/>
                  </a:lnTo>
                  <a:lnTo>
                    <a:pt x="5670825" y="332147"/>
                  </a:lnTo>
                  <a:lnTo>
                    <a:pt x="5940864" y="332147"/>
                  </a:lnTo>
                  <a:lnTo>
                    <a:pt x="6210904" y="332147"/>
                  </a:lnTo>
                  <a:lnTo>
                    <a:pt x="6480943" y="332147"/>
                  </a:lnTo>
                </a:path>
              </a:pathLst>
            </a:custGeom>
            <a:ln w="27101" cap="flat">
              <a:solidFill>
                <a:srgbClr val="9A32CD">
                  <a:alpha val="100000"/>
                </a:srgbClr>
              </a:solidFill>
              <a:prstDash val="solid"/>
              <a:round/>
            </a:ln>
          </p:spPr>
          <p:txBody>
            <a:bodyPr/>
            <a:lstStyle/>
            <a:p/>
          </p:txBody>
        </p:sp>
        <p:sp>
          <p:nvSpPr>
            <p:cNvPr id="46" name="pl46"/>
            <p:cNvSpPr/>
            <p:nvPr/>
          </p:nvSpPr>
          <p:spPr>
            <a:xfrm>
              <a:off x="5995962" y="1500194"/>
              <a:ext cx="1620235" cy="379596"/>
            </a:xfrm>
            <a:custGeom>
              <a:avLst/>
              <a:pathLst>
                <a:path w="1620235" h="379596">
                  <a:moveTo>
                    <a:pt x="0" y="379596"/>
                  </a:moveTo>
                  <a:lnTo>
                    <a:pt x="270039" y="142348"/>
                  </a:lnTo>
                  <a:lnTo>
                    <a:pt x="540078" y="142348"/>
                  </a:lnTo>
                  <a:lnTo>
                    <a:pt x="810117" y="142348"/>
                  </a:lnTo>
                  <a:lnTo>
                    <a:pt x="1080157" y="0"/>
                  </a:lnTo>
                  <a:lnTo>
                    <a:pt x="1350196" y="0"/>
                  </a:lnTo>
                  <a:lnTo>
                    <a:pt x="1620235" y="0"/>
                  </a:lnTo>
                </a:path>
              </a:pathLst>
            </a:custGeom>
            <a:ln w="27101" cap="flat">
              <a:solidFill>
                <a:srgbClr val="836FFF">
                  <a:alpha val="100000"/>
                </a:srgbClr>
              </a:solidFill>
              <a:prstDash val="solid"/>
              <a:round/>
            </a:ln>
          </p:spPr>
          <p:txBody>
            <a:bodyPr/>
            <a:lstStyle/>
            <a:p/>
          </p:txBody>
        </p:sp>
        <p:sp>
          <p:nvSpPr>
            <p:cNvPr id="47" name="pl47"/>
            <p:cNvSpPr/>
            <p:nvPr/>
          </p:nvSpPr>
          <p:spPr>
            <a:xfrm>
              <a:off x="1135255" y="1073148"/>
              <a:ext cx="6480943" cy="379596"/>
            </a:xfrm>
            <a:custGeom>
              <a:avLst/>
              <a:pathLst>
                <a:path w="6480943" h="379596">
                  <a:moveTo>
                    <a:pt x="0" y="0"/>
                  </a:moveTo>
                  <a:lnTo>
                    <a:pt x="270039" y="47449"/>
                  </a:lnTo>
                  <a:lnTo>
                    <a:pt x="540078" y="47449"/>
                  </a:lnTo>
                  <a:lnTo>
                    <a:pt x="810117" y="47449"/>
                  </a:lnTo>
                  <a:lnTo>
                    <a:pt x="1080157" y="94899"/>
                  </a:lnTo>
                  <a:lnTo>
                    <a:pt x="1350196" y="94899"/>
                  </a:lnTo>
                  <a:lnTo>
                    <a:pt x="1620235" y="142348"/>
                  </a:lnTo>
                  <a:lnTo>
                    <a:pt x="1890275" y="94899"/>
                  </a:lnTo>
                  <a:lnTo>
                    <a:pt x="2160314" y="142348"/>
                  </a:lnTo>
                  <a:lnTo>
                    <a:pt x="2430353" y="237248"/>
                  </a:lnTo>
                  <a:lnTo>
                    <a:pt x="2700393" y="284697"/>
                  </a:lnTo>
                  <a:lnTo>
                    <a:pt x="2970432" y="379596"/>
                  </a:lnTo>
                  <a:lnTo>
                    <a:pt x="3240471" y="332147"/>
                  </a:lnTo>
                  <a:lnTo>
                    <a:pt x="3510510" y="284697"/>
                  </a:lnTo>
                  <a:lnTo>
                    <a:pt x="3780550" y="284697"/>
                  </a:lnTo>
                  <a:lnTo>
                    <a:pt x="4050589" y="332147"/>
                  </a:lnTo>
                  <a:lnTo>
                    <a:pt x="4320628" y="332147"/>
                  </a:lnTo>
                  <a:lnTo>
                    <a:pt x="4590668" y="284697"/>
                  </a:lnTo>
                  <a:lnTo>
                    <a:pt x="4860707" y="284697"/>
                  </a:lnTo>
                  <a:lnTo>
                    <a:pt x="5130746" y="284697"/>
                  </a:lnTo>
                  <a:lnTo>
                    <a:pt x="5400786" y="284697"/>
                  </a:lnTo>
                  <a:lnTo>
                    <a:pt x="5670825" y="284697"/>
                  </a:lnTo>
                  <a:lnTo>
                    <a:pt x="5940864" y="189798"/>
                  </a:lnTo>
                  <a:lnTo>
                    <a:pt x="6210904" y="189798"/>
                  </a:lnTo>
                  <a:lnTo>
                    <a:pt x="6480943" y="189798"/>
                  </a:lnTo>
                </a:path>
              </a:pathLst>
            </a:custGeom>
            <a:ln w="27101" cap="flat">
              <a:solidFill>
                <a:srgbClr val="FB9A99">
                  <a:alpha val="100000"/>
                </a:srgbClr>
              </a:solidFill>
              <a:prstDash val="solid"/>
              <a:round/>
            </a:ln>
          </p:spPr>
          <p:txBody>
            <a:bodyPr/>
            <a:lstStyle/>
            <a:p/>
          </p:txBody>
        </p:sp>
        <p:sp>
          <p:nvSpPr>
            <p:cNvPr id="48" name="pl48"/>
            <p:cNvSpPr/>
            <p:nvPr/>
          </p:nvSpPr>
          <p:spPr>
            <a:xfrm>
              <a:off x="7634281" y="1263850"/>
              <a:ext cx="748663" cy="37409"/>
            </a:xfrm>
            <a:custGeom>
              <a:avLst/>
              <a:pathLst>
                <a:path w="748663" h="37409">
                  <a:moveTo>
                    <a:pt x="748663" y="37409"/>
                  </a:moveTo>
                  <a:lnTo>
                    <a:pt x="0" y="0"/>
                  </a:lnTo>
                </a:path>
              </a:pathLst>
            </a:custGeom>
          </p:spPr>
          <p:txBody>
            <a:bodyPr/>
            <a:lstStyle/>
            <a:p/>
          </p:txBody>
        </p:sp>
        <p:sp>
          <p:nvSpPr>
            <p:cNvPr id="49" name="pl49"/>
            <p:cNvSpPr/>
            <p:nvPr/>
          </p:nvSpPr>
          <p:spPr>
            <a:xfrm>
              <a:off x="7632851" y="1043682"/>
              <a:ext cx="792174" cy="214749"/>
            </a:xfrm>
            <a:custGeom>
              <a:avLst/>
              <a:pathLst>
                <a:path w="792174" h="214749">
                  <a:moveTo>
                    <a:pt x="792174" y="0"/>
                  </a:moveTo>
                  <a:lnTo>
                    <a:pt x="0" y="214749"/>
                  </a:lnTo>
                </a:path>
              </a:pathLst>
            </a:custGeom>
          </p:spPr>
          <p:txBody>
            <a:bodyPr/>
            <a:lstStyle/>
            <a:p/>
          </p:txBody>
        </p:sp>
        <p:sp>
          <p:nvSpPr>
            <p:cNvPr id="50" name="pl50"/>
            <p:cNvSpPr/>
            <p:nvPr/>
          </p:nvSpPr>
          <p:spPr>
            <a:xfrm>
              <a:off x="7628892" y="787118"/>
              <a:ext cx="729969" cy="467695"/>
            </a:xfrm>
            <a:custGeom>
              <a:avLst/>
              <a:pathLst>
                <a:path w="729969" h="467695">
                  <a:moveTo>
                    <a:pt x="729969" y="0"/>
                  </a:moveTo>
                  <a:lnTo>
                    <a:pt x="0" y="467695"/>
                  </a:lnTo>
                </a:path>
              </a:pathLst>
            </a:custGeom>
          </p:spPr>
          <p:txBody>
            <a:bodyPr/>
            <a:lstStyle/>
            <a:p/>
          </p:txBody>
        </p:sp>
        <p:sp>
          <p:nvSpPr>
            <p:cNvPr id="51" name="pl51"/>
            <p:cNvSpPr/>
            <p:nvPr/>
          </p:nvSpPr>
          <p:spPr>
            <a:xfrm>
              <a:off x="7627878" y="1271656"/>
              <a:ext cx="730824" cy="545016"/>
            </a:xfrm>
            <a:custGeom>
              <a:avLst/>
              <a:pathLst>
                <a:path w="730824" h="545016">
                  <a:moveTo>
                    <a:pt x="730824" y="545016"/>
                  </a:moveTo>
                  <a:lnTo>
                    <a:pt x="0" y="0"/>
                  </a:lnTo>
                </a:path>
              </a:pathLst>
            </a:custGeom>
          </p:spPr>
          <p:txBody>
            <a:bodyPr/>
            <a:lstStyle/>
            <a:p/>
          </p:txBody>
        </p:sp>
        <p:sp>
          <p:nvSpPr>
            <p:cNvPr id="52" name="pl52"/>
            <p:cNvSpPr/>
            <p:nvPr/>
          </p:nvSpPr>
          <p:spPr>
            <a:xfrm>
              <a:off x="7631175" y="1269369"/>
              <a:ext cx="661256" cy="283605"/>
            </a:xfrm>
            <a:custGeom>
              <a:avLst/>
              <a:pathLst>
                <a:path w="661256" h="283605">
                  <a:moveTo>
                    <a:pt x="661256" y="283605"/>
                  </a:moveTo>
                  <a:lnTo>
                    <a:pt x="0" y="0"/>
                  </a:lnTo>
                </a:path>
              </a:pathLst>
            </a:custGeom>
          </p:spPr>
          <p:txBody>
            <a:bodyPr/>
            <a:lstStyle/>
            <a:p/>
          </p:txBody>
        </p:sp>
        <p:sp>
          <p:nvSpPr>
            <p:cNvPr id="53" name="pl53"/>
            <p:cNvSpPr/>
            <p:nvPr/>
          </p:nvSpPr>
          <p:spPr>
            <a:xfrm>
              <a:off x="7626731" y="1367114"/>
              <a:ext cx="810363" cy="713048"/>
            </a:xfrm>
            <a:custGeom>
              <a:avLst/>
              <a:pathLst>
                <a:path w="810363" h="713048">
                  <a:moveTo>
                    <a:pt x="810363" y="713048"/>
                  </a:moveTo>
                  <a:lnTo>
                    <a:pt x="0" y="0"/>
                  </a:lnTo>
                </a:path>
              </a:pathLst>
            </a:custGeom>
          </p:spPr>
          <p:txBody>
            <a:bodyPr/>
            <a:lstStyle/>
            <a:p/>
          </p:txBody>
        </p:sp>
        <p:sp>
          <p:nvSpPr>
            <p:cNvPr id="54" name="pl54"/>
            <p:cNvSpPr/>
            <p:nvPr/>
          </p:nvSpPr>
          <p:spPr>
            <a:xfrm>
              <a:off x="7624924" y="1510175"/>
              <a:ext cx="727849" cy="832496"/>
            </a:xfrm>
            <a:custGeom>
              <a:avLst/>
              <a:pathLst>
                <a:path w="727849" h="832496">
                  <a:moveTo>
                    <a:pt x="727849" y="832496"/>
                  </a:moveTo>
                  <a:lnTo>
                    <a:pt x="0" y="0"/>
                  </a:lnTo>
                </a:path>
              </a:pathLst>
            </a:custGeom>
          </p:spPr>
          <p:txBody>
            <a:bodyPr/>
            <a:lstStyle/>
            <a:p/>
          </p:txBody>
        </p:sp>
        <p:sp>
          <p:nvSpPr>
            <p:cNvPr id="55" name="pl55"/>
            <p:cNvSpPr/>
            <p:nvPr/>
          </p:nvSpPr>
          <p:spPr>
            <a:xfrm>
              <a:off x="7623723" y="1558002"/>
              <a:ext cx="759222" cy="1045152"/>
            </a:xfrm>
            <a:custGeom>
              <a:avLst/>
              <a:pathLst>
                <a:path w="759222" h="1045152">
                  <a:moveTo>
                    <a:pt x="759222" y="1045152"/>
                  </a:moveTo>
                  <a:lnTo>
                    <a:pt x="0" y="0"/>
                  </a:lnTo>
                </a:path>
              </a:pathLst>
            </a:custGeom>
          </p:spPr>
          <p:txBody>
            <a:bodyPr/>
            <a:lstStyle/>
            <a:p/>
          </p:txBody>
        </p:sp>
        <p:sp>
          <p:nvSpPr>
            <p:cNvPr id="56" name="pl56"/>
            <p:cNvSpPr/>
            <p:nvPr/>
          </p:nvSpPr>
          <p:spPr>
            <a:xfrm>
              <a:off x="7622763" y="1605706"/>
              <a:ext cx="778179" cy="1258079"/>
            </a:xfrm>
            <a:custGeom>
              <a:avLst/>
              <a:pathLst>
                <a:path w="778179" h="1258079">
                  <a:moveTo>
                    <a:pt x="778179" y="1258079"/>
                  </a:moveTo>
                  <a:lnTo>
                    <a:pt x="0" y="0"/>
                  </a:lnTo>
                </a:path>
              </a:pathLst>
            </a:custGeom>
          </p:spPr>
          <p:txBody>
            <a:bodyPr/>
            <a:lstStyle/>
            <a:p/>
          </p:txBody>
        </p:sp>
        <p:sp>
          <p:nvSpPr>
            <p:cNvPr id="57" name="pl57"/>
            <p:cNvSpPr/>
            <p:nvPr/>
          </p:nvSpPr>
          <p:spPr>
            <a:xfrm>
              <a:off x="7621591" y="1700862"/>
              <a:ext cx="706992" cy="1424990"/>
            </a:xfrm>
            <a:custGeom>
              <a:avLst/>
              <a:pathLst>
                <a:path w="706992" h="1424990">
                  <a:moveTo>
                    <a:pt x="706992" y="1424990"/>
                  </a:moveTo>
                  <a:lnTo>
                    <a:pt x="0" y="0"/>
                  </a:lnTo>
                </a:path>
              </a:pathLst>
            </a:custGeom>
          </p:spPr>
          <p:txBody>
            <a:bodyPr/>
            <a:lstStyle/>
            <a:p/>
          </p:txBody>
        </p:sp>
        <p:sp>
          <p:nvSpPr>
            <p:cNvPr id="58" name="pl58"/>
            <p:cNvSpPr/>
            <p:nvPr/>
          </p:nvSpPr>
          <p:spPr>
            <a:xfrm>
              <a:off x="7623865" y="1890108"/>
              <a:ext cx="1053396" cy="1417510"/>
            </a:xfrm>
            <a:custGeom>
              <a:avLst/>
              <a:pathLst>
                <a:path w="1053396" h="1417510">
                  <a:moveTo>
                    <a:pt x="1053396" y="1417510"/>
                  </a:moveTo>
                  <a:lnTo>
                    <a:pt x="0" y="0"/>
                  </a:lnTo>
                </a:path>
              </a:pathLst>
            </a:custGeom>
          </p:spPr>
          <p:txBody>
            <a:bodyPr/>
            <a:lstStyle/>
            <a:p/>
          </p:txBody>
        </p:sp>
        <p:sp>
          <p:nvSpPr>
            <p:cNvPr id="59" name="pg59"/>
            <p:cNvSpPr/>
            <p:nvPr/>
          </p:nvSpPr>
          <p:spPr>
            <a:xfrm>
              <a:off x="8314365" y="121686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125840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92%</a:t>
              </a:r>
            </a:p>
          </p:txBody>
        </p:sp>
        <p:sp>
          <p:nvSpPr>
            <p:cNvPr id="61" name="pg61"/>
            <p:cNvSpPr/>
            <p:nvPr/>
          </p:nvSpPr>
          <p:spPr>
            <a:xfrm>
              <a:off x="8356446" y="95484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99638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92%</a:t>
              </a:r>
            </a:p>
          </p:txBody>
        </p:sp>
        <p:sp>
          <p:nvSpPr>
            <p:cNvPr id="63" name="pg63"/>
            <p:cNvSpPr/>
            <p:nvPr/>
          </p:nvSpPr>
          <p:spPr>
            <a:xfrm>
              <a:off x="8290281" y="69529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73683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92%</a:t>
              </a:r>
            </a:p>
          </p:txBody>
        </p:sp>
        <p:sp>
          <p:nvSpPr>
            <p:cNvPr id="65" name="pg65"/>
            <p:cNvSpPr/>
            <p:nvPr/>
          </p:nvSpPr>
          <p:spPr>
            <a:xfrm>
              <a:off x="8290122" y="173943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6" name="tx66"/>
            <p:cNvSpPr/>
            <p:nvPr/>
          </p:nvSpPr>
          <p:spPr>
            <a:xfrm>
              <a:off x="8312982" y="178097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92%</a:t>
              </a:r>
            </a:p>
          </p:txBody>
        </p:sp>
        <p:sp>
          <p:nvSpPr>
            <p:cNvPr id="67" name="pg67"/>
            <p:cNvSpPr/>
            <p:nvPr/>
          </p:nvSpPr>
          <p:spPr>
            <a:xfrm>
              <a:off x="8223851" y="147553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8" name="tx68"/>
            <p:cNvSpPr/>
            <p:nvPr/>
          </p:nvSpPr>
          <p:spPr>
            <a:xfrm>
              <a:off x="8246711" y="151707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92%</a:t>
              </a:r>
            </a:p>
          </p:txBody>
        </p:sp>
        <p:sp>
          <p:nvSpPr>
            <p:cNvPr id="69" name="pg69"/>
            <p:cNvSpPr/>
            <p:nvPr/>
          </p:nvSpPr>
          <p:spPr>
            <a:xfrm>
              <a:off x="8368515" y="200204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0" name="tx70"/>
            <p:cNvSpPr/>
            <p:nvPr/>
          </p:nvSpPr>
          <p:spPr>
            <a:xfrm>
              <a:off x="8391375" y="204358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90%</a:t>
              </a:r>
            </a:p>
          </p:txBody>
        </p:sp>
        <p:sp>
          <p:nvSpPr>
            <p:cNvPr id="71" name="pg71"/>
            <p:cNvSpPr/>
            <p:nvPr/>
          </p:nvSpPr>
          <p:spPr>
            <a:xfrm>
              <a:off x="8284194" y="226456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2" name="tx72"/>
            <p:cNvSpPr/>
            <p:nvPr/>
          </p:nvSpPr>
          <p:spPr>
            <a:xfrm>
              <a:off x="8307054" y="230610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87%</a:t>
              </a:r>
            </a:p>
          </p:txBody>
        </p:sp>
        <p:sp>
          <p:nvSpPr>
            <p:cNvPr id="73" name="pg73"/>
            <p:cNvSpPr/>
            <p:nvPr/>
          </p:nvSpPr>
          <p:spPr>
            <a:xfrm>
              <a:off x="8314365" y="252417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4" name="tx74"/>
            <p:cNvSpPr/>
            <p:nvPr/>
          </p:nvSpPr>
          <p:spPr>
            <a:xfrm>
              <a:off x="8337225" y="256571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86%</a:t>
              </a:r>
            </a:p>
          </p:txBody>
        </p:sp>
        <p:sp>
          <p:nvSpPr>
            <p:cNvPr id="75" name="pg75"/>
            <p:cNvSpPr/>
            <p:nvPr/>
          </p:nvSpPr>
          <p:spPr>
            <a:xfrm>
              <a:off x="8332362" y="2784123"/>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6" name="tx76"/>
            <p:cNvSpPr/>
            <p:nvPr/>
          </p:nvSpPr>
          <p:spPr>
            <a:xfrm>
              <a:off x="8355222" y="2825662"/>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85%</a:t>
              </a:r>
            </a:p>
          </p:txBody>
        </p:sp>
        <p:sp>
          <p:nvSpPr>
            <p:cNvPr id="77" name="pg77"/>
            <p:cNvSpPr/>
            <p:nvPr/>
          </p:nvSpPr>
          <p:spPr>
            <a:xfrm>
              <a:off x="8260004" y="304584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8" name="tx78"/>
            <p:cNvSpPr/>
            <p:nvPr/>
          </p:nvSpPr>
          <p:spPr>
            <a:xfrm>
              <a:off x="8282864" y="306869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83%</a:t>
              </a:r>
            </a:p>
          </p:txBody>
        </p:sp>
        <p:sp>
          <p:nvSpPr>
            <p:cNvPr id="79" name="pg79"/>
            <p:cNvSpPr/>
            <p:nvPr/>
          </p:nvSpPr>
          <p:spPr>
            <a:xfrm>
              <a:off x="8290281" y="330761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80" name="tx80"/>
            <p:cNvSpPr/>
            <p:nvPr/>
          </p:nvSpPr>
          <p:spPr>
            <a:xfrm>
              <a:off x="8313141" y="334915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79%</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54387" y="401416"/>
              <a:ext cx="292283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Canada,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MCV2 had the lowest coverage of all vaccines (79%), followed by PCV3 (85%).
Coverage of 7 vaccines increased (DTP3, HPVc, IPV1, MCV1, PcV3, RotaC and Rubella), 3 vaccines decreased (HepB3, Hib3 and MCV2), and 1 vaccine was the same (Polio3) compared to respective coverage in 2019.
Coverage of 11 vaccines were the same (DTP3, HPVc, HepB3, Hib3, IPV1, MCV1, MCV2, PcV3, Polio3, RotaC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63381" y="907931"/>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063381" y="1320786"/>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7485650" y="1733641"/>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7991164" y="2146496"/>
              <a:ext cx="144432" cy="0"/>
            </a:xfrm>
            <a:custGeom>
              <a:avLst/>
              <a:pathLst>
                <a:path w="144432" h="0">
                  <a:moveTo>
                    <a:pt x="0" y="0"/>
                  </a:moveTo>
                  <a:lnTo>
                    <a:pt x="0" y="0"/>
                  </a:lnTo>
                  <a:lnTo>
                    <a:pt x="0"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4" name="pl24"/>
            <p:cNvSpPr/>
            <p:nvPr/>
          </p:nvSpPr>
          <p:spPr>
            <a:xfrm>
              <a:off x="8063381" y="2559351"/>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7991164" y="2972206"/>
              <a:ext cx="144432" cy="0"/>
            </a:xfrm>
            <a:custGeom>
              <a:avLst/>
              <a:pathLst>
                <a:path w="144432" h="0">
                  <a:moveTo>
                    <a:pt x="0" y="0"/>
                  </a:moveTo>
                  <a:lnTo>
                    <a:pt x="0" y="0"/>
                  </a:lnTo>
                  <a:lnTo>
                    <a:pt x="0"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6" name="pl26"/>
            <p:cNvSpPr/>
            <p:nvPr/>
          </p:nvSpPr>
          <p:spPr>
            <a:xfrm>
              <a:off x="7196784" y="3385062"/>
              <a:ext cx="577731" cy="0"/>
            </a:xfrm>
            <a:custGeom>
              <a:avLst/>
              <a:pathLst>
                <a:path w="577731" h="0">
                  <a:moveTo>
                    <a:pt x="0" y="0"/>
                  </a:moveTo>
                  <a:lnTo>
                    <a:pt x="0" y="0"/>
                  </a:lnTo>
                  <a:lnTo>
                    <a:pt x="0" y="0"/>
                  </a:lnTo>
                  <a:lnTo>
                    <a:pt x="288865" y="0"/>
                  </a:lnTo>
                  <a:lnTo>
                    <a:pt x="288865" y="0"/>
                  </a:lnTo>
                  <a:lnTo>
                    <a:pt x="577731" y="0"/>
                  </a:lnTo>
                </a:path>
              </a:pathLst>
            </a:custGeom>
            <a:ln w="116535" cap="flat">
              <a:solidFill>
                <a:srgbClr val="E8E8E8">
                  <a:alpha val="100000"/>
                </a:srgbClr>
              </a:solidFill>
              <a:prstDash val="solid"/>
              <a:round/>
            </a:ln>
          </p:spPr>
          <p:txBody>
            <a:bodyPr/>
            <a:lstStyle/>
            <a:p/>
          </p:txBody>
        </p:sp>
        <p:sp>
          <p:nvSpPr>
            <p:cNvPr id="27" name="pl27"/>
            <p:cNvSpPr/>
            <p:nvPr/>
          </p:nvSpPr>
          <p:spPr>
            <a:xfrm>
              <a:off x="7557866" y="3797917"/>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8" name="pl28"/>
            <p:cNvSpPr/>
            <p:nvPr/>
          </p:nvSpPr>
          <p:spPr>
            <a:xfrm>
              <a:off x="8135597" y="4210772"/>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9" name="pl29"/>
            <p:cNvSpPr/>
            <p:nvPr/>
          </p:nvSpPr>
          <p:spPr>
            <a:xfrm>
              <a:off x="7991164" y="4623627"/>
              <a:ext cx="144432" cy="0"/>
            </a:xfrm>
            <a:custGeom>
              <a:avLst/>
              <a:pathLst>
                <a:path w="144432" h="0">
                  <a:moveTo>
                    <a:pt x="0" y="0"/>
                  </a:moveTo>
                  <a:lnTo>
                    <a:pt x="0" y="0"/>
                  </a:lnTo>
                  <a:lnTo>
                    <a:pt x="0"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30" name="pl30"/>
            <p:cNvSpPr/>
            <p:nvPr/>
          </p:nvSpPr>
          <p:spPr>
            <a:xfrm>
              <a:off x="7557866" y="5036482"/>
              <a:ext cx="216649" cy="0"/>
            </a:xfrm>
            <a:custGeom>
              <a:avLst/>
              <a:pathLst>
                <a:path w="216649" h="0">
                  <a:moveTo>
                    <a:pt x="0" y="0"/>
                  </a:moveTo>
                  <a:lnTo>
                    <a:pt x="0" y="0"/>
                  </a:lnTo>
                  <a:lnTo>
                    <a:pt x="0"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31" name="pt31"/>
            <p:cNvSpPr/>
            <p:nvPr/>
          </p:nvSpPr>
          <p:spPr>
            <a:xfrm>
              <a:off x="805888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05888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55336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55336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55336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48115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48115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48115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13109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13109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13109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98666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98666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8666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888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77001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48115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48115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9228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19228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9228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55336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55336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55336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2558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2558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62558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55336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55336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55336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77001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77001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77001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000613"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072830"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072830"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000613"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072830"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072830"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7495098"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7422882"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7422882"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072830"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928397"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928397"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000613"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072830"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072830"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7928397"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072830"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072830"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7711747"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7134016"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7134016"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7495098"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7567315"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7567315"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072830"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072830"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072830"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7928397"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072830"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072830"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495098"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711747"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7711747"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31" name="tx131"/>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2" name="tx132"/>
            <p:cNvSpPr/>
            <p:nvPr/>
          </p:nvSpPr>
          <p:spPr>
            <a:xfrm>
              <a:off x="609033" y="4131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33" name="tx133"/>
            <p:cNvSpPr/>
            <p:nvPr/>
          </p:nvSpPr>
          <p:spPr>
            <a:xfrm>
              <a:off x="673364" y="3718873"/>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34" name="tx134"/>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5" name="tx135"/>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6" name="tx136"/>
            <p:cNvSpPr/>
            <p:nvPr/>
          </p:nvSpPr>
          <p:spPr>
            <a:xfrm>
              <a:off x="710044" y="248240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7" name="tx137"/>
            <p:cNvSpPr/>
            <p:nvPr/>
          </p:nvSpPr>
          <p:spPr>
            <a:xfrm>
              <a:off x="728424" y="206745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8" name="tx138"/>
            <p:cNvSpPr/>
            <p:nvPr/>
          </p:nvSpPr>
          <p:spPr>
            <a:xfrm>
              <a:off x="563163" y="1623883"/>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9" name="tx139"/>
            <p:cNvSpPr/>
            <p:nvPr/>
          </p:nvSpPr>
          <p:spPr>
            <a:xfrm>
              <a:off x="645955" y="124174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40" name="tx140"/>
            <p:cNvSpPr/>
            <p:nvPr/>
          </p:nvSpPr>
          <p:spPr>
            <a:xfrm>
              <a:off x="645955" y="830983"/>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2151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Canada,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(91%) and 2023 (92%). DTP1 coverage remained the same in 2024 (92%) compared to 2023, and was higher than in 2019. In 2019-2024, DTP1 coverage was at it's lowest level in 2019 (91%).
In 2023, 3 vaccines had lower coverage than in 2019.
In 2024, 3 vaccines had lower coverage than in 2019.
In 2024, 0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3302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2140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097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9815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38653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7491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96329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25167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54005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8284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11680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0518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233024" y="1894713"/>
              <a:ext cx="3172162" cy="479743"/>
            </a:xfrm>
            <a:custGeom>
              <a:avLst/>
              <a:pathLst>
                <a:path w="3172162" h="479743">
                  <a:moveTo>
                    <a:pt x="0" y="479743"/>
                  </a:moveTo>
                  <a:lnTo>
                    <a:pt x="288378" y="445475"/>
                  </a:lnTo>
                  <a:lnTo>
                    <a:pt x="576756" y="411208"/>
                  </a:lnTo>
                  <a:lnTo>
                    <a:pt x="865135" y="274138"/>
                  </a:lnTo>
                  <a:lnTo>
                    <a:pt x="1153513" y="137069"/>
                  </a:lnTo>
                  <a:lnTo>
                    <a:pt x="1441891" y="137069"/>
                  </a:lnTo>
                  <a:lnTo>
                    <a:pt x="1730270" y="137069"/>
                  </a:lnTo>
                  <a:lnTo>
                    <a:pt x="2018648" y="0"/>
                  </a:lnTo>
                  <a:lnTo>
                    <a:pt x="2307027" y="0"/>
                  </a:lnTo>
                  <a:lnTo>
                    <a:pt x="2595405" y="34267"/>
                  </a:lnTo>
                  <a:lnTo>
                    <a:pt x="2883783" y="34267"/>
                  </a:lnTo>
                  <a:lnTo>
                    <a:pt x="3172162" y="34267"/>
                  </a:lnTo>
                </a:path>
              </a:pathLst>
            </a:custGeom>
            <a:ln w="29811" cap="flat">
              <a:solidFill>
                <a:srgbClr val="FF0000">
                  <a:alpha val="100000"/>
                </a:srgbClr>
              </a:solidFill>
              <a:prstDash val="solid"/>
              <a:round/>
            </a:ln>
          </p:spPr>
          <p:txBody>
            <a:bodyPr/>
            <a:lstStyle/>
            <a:p/>
          </p:txBody>
        </p:sp>
        <p:sp>
          <p:nvSpPr>
            <p:cNvPr id="30" name="pl30"/>
            <p:cNvSpPr/>
            <p:nvPr/>
          </p:nvSpPr>
          <p:spPr>
            <a:xfrm>
              <a:off x="1233024" y="1894713"/>
              <a:ext cx="3172162" cy="479743"/>
            </a:xfrm>
            <a:custGeom>
              <a:avLst/>
              <a:pathLst>
                <a:path w="3172162" h="479743">
                  <a:moveTo>
                    <a:pt x="0" y="479743"/>
                  </a:moveTo>
                  <a:lnTo>
                    <a:pt x="288378" y="445475"/>
                  </a:lnTo>
                  <a:lnTo>
                    <a:pt x="576756" y="411208"/>
                  </a:lnTo>
                  <a:lnTo>
                    <a:pt x="865135" y="274138"/>
                  </a:lnTo>
                  <a:lnTo>
                    <a:pt x="1153513" y="137069"/>
                  </a:lnTo>
                  <a:lnTo>
                    <a:pt x="1441891" y="137069"/>
                  </a:lnTo>
                  <a:lnTo>
                    <a:pt x="1730270" y="137069"/>
                  </a:lnTo>
                  <a:lnTo>
                    <a:pt x="2018648" y="0"/>
                  </a:lnTo>
                  <a:lnTo>
                    <a:pt x="2307027" y="0"/>
                  </a:lnTo>
                  <a:lnTo>
                    <a:pt x="2595405" y="34267"/>
                  </a:lnTo>
                  <a:lnTo>
                    <a:pt x="2883783" y="34267"/>
                  </a:lnTo>
                  <a:lnTo>
                    <a:pt x="3172162" y="34267"/>
                  </a:lnTo>
                </a:path>
              </a:pathLst>
            </a:custGeom>
            <a:ln w="29811" cap="flat">
              <a:solidFill>
                <a:srgbClr val="0058AB">
                  <a:alpha val="100000"/>
                </a:srgbClr>
              </a:solidFill>
              <a:prstDash val="solid"/>
              <a:round/>
            </a:ln>
          </p:spPr>
          <p:txBody>
            <a:bodyPr/>
            <a:lstStyle/>
            <a:p/>
          </p:txBody>
        </p:sp>
        <p:sp>
          <p:nvSpPr>
            <p:cNvPr id="31" name="pt31"/>
            <p:cNvSpPr/>
            <p:nvPr/>
          </p:nvSpPr>
          <p:spPr>
            <a:xfrm>
              <a:off x="1208198" y="23496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496577"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784955" y="22810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073333"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361712" y="20069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650090" y="20069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938468" y="20069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226847"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515225"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803604" y="19041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4091982" y="19041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4380360" y="19041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1208198" y="23496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1496577"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1784955" y="22810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073333"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2361712" y="20069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2650090" y="20069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938468" y="20069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3226847" y="1869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3515225" y="1869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3803604" y="19041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4091982" y="19041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4380360" y="19041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tx55"/>
            <p:cNvSpPr/>
            <p:nvPr/>
          </p:nvSpPr>
          <p:spPr>
            <a:xfrm>
              <a:off x="1233024" y="244403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56" name="tx56"/>
            <p:cNvSpPr/>
            <p:nvPr/>
          </p:nvSpPr>
          <p:spPr>
            <a:xfrm>
              <a:off x="1521403"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57" name="tx57"/>
            <p:cNvSpPr/>
            <p:nvPr/>
          </p:nvSpPr>
          <p:spPr>
            <a:xfrm>
              <a:off x="1809781" y="237676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58" name="tx58"/>
            <p:cNvSpPr/>
            <p:nvPr/>
          </p:nvSpPr>
          <p:spPr>
            <a:xfrm>
              <a:off x="2098159" y="22384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59" name="tx59"/>
            <p:cNvSpPr/>
            <p:nvPr/>
          </p:nvSpPr>
          <p:spPr>
            <a:xfrm>
              <a:off x="2386538" y="210136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60" name="tx60"/>
            <p:cNvSpPr/>
            <p:nvPr/>
          </p:nvSpPr>
          <p:spPr>
            <a:xfrm>
              <a:off x="2674916" y="210136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61" name="tx61"/>
            <p:cNvSpPr/>
            <p:nvPr/>
          </p:nvSpPr>
          <p:spPr>
            <a:xfrm>
              <a:off x="2963294" y="210136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62" name="tx62"/>
            <p:cNvSpPr/>
            <p:nvPr/>
          </p:nvSpPr>
          <p:spPr>
            <a:xfrm>
              <a:off x="3251673" y="19643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63" name="tx63"/>
            <p:cNvSpPr/>
            <p:nvPr/>
          </p:nvSpPr>
          <p:spPr>
            <a:xfrm>
              <a:off x="3540051" y="19643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64" name="tx64"/>
            <p:cNvSpPr/>
            <p:nvPr/>
          </p:nvSpPr>
          <p:spPr>
            <a:xfrm>
              <a:off x="3828430" y="19986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65" name="tx65"/>
            <p:cNvSpPr/>
            <p:nvPr/>
          </p:nvSpPr>
          <p:spPr>
            <a:xfrm>
              <a:off x="4116808" y="19986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66" name="tx66"/>
            <p:cNvSpPr/>
            <p:nvPr/>
          </p:nvSpPr>
          <p:spPr>
            <a:xfrm>
              <a:off x="4405186" y="19986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67" name="tx67"/>
            <p:cNvSpPr/>
            <p:nvPr/>
          </p:nvSpPr>
          <p:spPr>
            <a:xfrm>
              <a:off x="1233024" y="220218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68" name="tx68"/>
            <p:cNvSpPr/>
            <p:nvPr/>
          </p:nvSpPr>
          <p:spPr>
            <a:xfrm>
              <a:off x="1521403"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69" name="tx69"/>
            <p:cNvSpPr/>
            <p:nvPr/>
          </p:nvSpPr>
          <p:spPr>
            <a:xfrm>
              <a:off x="1809781" y="213491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70" name="tx70"/>
            <p:cNvSpPr/>
            <p:nvPr/>
          </p:nvSpPr>
          <p:spPr>
            <a:xfrm>
              <a:off x="2098159"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71" name="tx71"/>
            <p:cNvSpPr/>
            <p:nvPr/>
          </p:nvSpPr>
          <p:spPr>
            <a:xfrm>
              <a:off x="2386538" y="185951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72" name="tx72"/>
            <p:cNvSpPr/>
            <p:nvPr/>
          </p:nvSpPr>
          <p:spPr>
            <a:xfrm>
              <a:off x="2674916" y="185951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73" name="tx73"/>
            <p:cNvSpPr/>
            <p:nvPr/>
          </p:nvSpPr>
          <p:spPr>
            <a:xfrm>
              <a:off x="2963294" y="185951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74" name="tx74"/>
            <p:cNvSpPr/>
            <p:nvPr/>
          </p:nvSpPr>
          <p:spPr>
            <a:xfrm>
              <a:off x="3251673"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75" name="tx75"/>
            <p:cNvSpPr/>
            <p:nvPr/>
          </p:nvSpPr>
          <p:spPr>
            <a:xfrm>
              <a:off x="3540051"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76" name="tx76"/>
            <p:cNvSpPr/>
            <p:nvPr/>
          </p:nvSpPr>
          <p:spPr>
            <a:xfrm>
              <a:off x="3828430" y="17567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77" name="tx77"/>
            <p:cNvSpPr/>
            <p:nvPr/>
          </p:nvSpPr>
          <p:spPr>
            <a:xfrm>
              <a:off x="4116808" y="17567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78" name="tx78"/>
            <p:cNvSpPr/>
            <p:nvPr/>
          </p:nvSpPr>
          <p:spPr>
            <a:xfrm>
              <a:off x="4405186" y="17567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79" name="pl79"/>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0" name="pl80"/>
            <p:cNvSpPr/>
            <p:nvPr/>
          </p:nvSpPr>
          <p:spPr>
            <a:xfrm>
              <a:off x="4405186"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81" name="tx81"/>
            <p:cNvSpPr/>
            <p:nvPr/>
          </p:nvSpPr>
          <p:spPr>
            <a:xfrm>
              <a:off x="4124990"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82" name="tx82"/>
            <p:cNvSpPr/>
            <p:nvPr/>
          </p:nvSpPr>
          <p:spPr>
            <a:xfrm>
              <a:off x="4010418"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83" name="rc83"/>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84" name="pl84"/>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5" name="pl85"/>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6" name="pl86"/>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7" name="pl87"/>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8" name="pl88"/>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9" name="pl89"/>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0" name="pl90"/>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1" name="pl91"/>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2" name="pl92"/>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3" name="pl93"/>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4" name="pl94"/>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5" name="pl95"/>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6" name="pl96"/>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7" name="pl97"/>
            <p:cNvSpPr/>
            <p:nvPr/>
          </p:nvSpPr>
          <p:spPr>
            <a:xfrm>
              <a:off x="542642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71480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60031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629155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657993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86831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715669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744507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773345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802182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831020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859858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6868316" y="2100317"/>
              <a:ext cx="1730270" cy="1370694"/>
            </a:xfrm>
            <a:custGeom>
              <a:avLst/>
              <a:pathLst>
                <a:path w="1730270" h="1370694">
                  <a:moveTo>
                    <a:pt x="0" y="1370694"/>
                  </a:moveTo>
                  <a:lnTo>
                    <a:pt x="288378" y="822416"/>
                  </a:lnTo>
                  <a:lnTo>
                    <a:pt x="576756" y="274138"/>
                  </a:lnTo>
                  <a:lnTo>
                    <a:pt x="865135" y="274138"/>
                  </a:lnTo>
                  <a:lnTo>
                    <a:pt x="1153513" y="0"/>
                  </a:lnTo>
                  <a:lnTo>
                    <a:pt x="1441891" y="0"/>
                  </a:lnTo>
                  <a:lnTo>
                    <a:pt x="1730270" y="0"/>
                  </a:lnTo>
                </a:path>
              </a:pathLst>
            </a:custGeom>
            <a:ln w="29811" cap="flat">
              <a:solidFill>
                <a:srgbClr val="FF0000">
                  <a:alpha val="100000"/>
                </a:srgbClr>
              </a:solidFill>
              <a:prstDash val="solid"/>
              <a:round/>
            </a:ln>
          </p:spPr>
          <p:txBody>
            <a:bodyPr/>
            <a:lstStyle/>
            <a:p/>
          </p:txBody>
        </p:sp>
        <p:sp>
          <p:nvSpPr>
            <p:cNvPr id="110" name="pl110"/>
            <p:cNvSpPr/>
            <p:nvPr/>
          </p:nvSpPr>
          <p:spPr>
            <a:xfrm>
              <a:off x="6868316" y="2100317"/>
              <a:ext cx="1730270" cy="1370694"/>
            </a:xfrm>
            <a:custGeom>
              <a:avLst/>
              <a:pathLst>
                <a:path w="1730270" h="1370694">
                  <a:moveTo>
                    <a:pt x="0" y="1370694"/>
                  </a:moveTo>
                  <a:lnTo>
                    <a:pt x="288378" y="822416"/>
                  </a:lnTo>
                  <a:lnTo>
                    <a:pt x="576756" y="274138"/>
                  </a:lnTo>
                  <a:lnTo>
                    <a:pt x="865135" y="274138"/>
                  </a:lnTo>
                  <a:lnTo>
                    <a:pt x="1153513" y="0"/>
                  </a:lnTo>
                  <a:lnTo>
                    <a:pt x="1441891" y="0"/>
                  </a:lnTo>
                  <a:lnTo>
                    <a:pt x="1730270" y="0"/>
                  </a:lnTo>
                </a:path>
              </a:pathLst>
            </a:custGeom>
            <a:ln w="29811" cap="flat">
              <a:solidFill>
                <a:srgbClr val="0058AB">
                  <a:alpha val="100000"/>
                </a:srgbClr>
              </a:solidFill>
              <a:prstDash val="solid"/>
              <a:round/>
            </a:ln>
          </p:spPr>
          <p:txBody>
            <a:bodyPr/>
            <a:lstStyle/>
            <a:p/>
          </p:txBody>
        </p:sp>
        <p:sp>
          <p:nvSpPr>
            <p:cNvPr id="111" name="pt111"/>
            <p:cNvSpPr/>
            <p:nvPr/>
          </p:nvSpPr>
          <p:spPr>
            <a:xfrm>
              <a:off x="6843490" y="3446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7131868" y="28979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7420247" y="23496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7708625" y="23496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7997003" y="20754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8285382" y="20754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8573760" y="20754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6843490" y="3446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9" name="pt119"/>
            <p:cNvSpPr/>
            <p:nvPr/>
          </p:nvSpPr>
          <p:spPr>
            <a:xfrm>
              <a:off x="7131868" y="28979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0" name="pt120"/>
            <p:cNvSpPr/>
            <p:nvPr/>
          </p:nvSpPr>
          <p:spPr>
            <a:xfrm>
              <a:off x="7420247" y="23496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1" name="pt121"/>
            <p:cNvSpPr/>
            <p:nvPr/>
          </p:nvSpPr>
          <p:spPr>
            <a:xfrm>
              <a:off x="7708625" y="23496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2" name="pt122"/>
            <p:cNvSpPr/>
            <p:nvPr/>
          </p:nvSpPr>
          <p:spPr>
            <a:xfrm>
              <a:off x="7997003" y="20754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3" name="pt123"/>
            <p:cNvSpPr/>
            <p:nvPr/>
          </p:nvSpPr>
          <p:spPr>
            <a:xfrm>
              <a:off x="8285382" y="20754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4" name="pt124"/>
            <p:cNvSpPr/>
            <p:nvPr/>
          </p:nvSpPr>
          <p:spPr>
            <a:xfrm>
              <a:off x="8573760" y="20754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5" name="tx125"/>
            <p:cNvSpPr/>
            <p:nvPr/>
          </p:nvSpPr>
          <p:spPr>
            <a:xfrm>
              <a:off x="6868316" y="354185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41</a:t>
              </a:r>
            </a:p>
          </p:txBody>
        </p:sp>
        <p:sp>
          <p:nvSpPr>
            <p:cNvPr id="126" name="tx126"/>
            <p:cNvSpPr/>
            <p:nvPr/>
          </p:nvSpPr>
          <p:spPr>
            <a:xfrm>
              <a:off x="7156694" y="299357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127" name="tx127"/>
            <p:cNvSpPr/>
            <p:nvPr/>
          </p:nvSpPr>
          <p:spPr>
            <a:xfrm>
              <a:off x="7445073" y="244403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128" name="tx128"/>
            <p:cNvSpPr/>
            <p:nvPr/>
          </p:nvSpPr>
          <p:spPr>
            <a:xfrm>
              <a:off x="7733451" y="244403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129" name="tx129"/>
            <p:cNvSpPr/>
            <p:nvPr/>
          </p:nvSpPr>
          <p:spPr>
            <a:xfrm>
              <a:off x="8021829" y="216994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81</a:t>
              </a:r>
            </a:p>
          </p:txBody>
        </p:sp>
        <p:sp>
          <p:nvSpPr>
            <p:cNvPr id="130" name="tx130"/>
            <p:cNvSpPr/>
            <p:nvPr/>
          </p:nvSpPr>
          <p:spPr>
            <a:xfrm>
              <a:off x="8310208" y="216994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81</a:t>
              </a:r>
            </a:p>
          </p:txBody>
        </p:sp>
        <p:sp>
          <p:nvSpPr>
            <p:cNvPr id="131" name="tx131"/>
            <p:cNvSpPr/>
            <p:nvPr/>
          </p:nvSpPr>
          <p:spPr>
            <a:xfrm>
              <a:off x="8598586" y="216994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81</a:t>
              </a:r>
            </a:p>
          </p:txBody>
        </p:sp>
        <p:sp>
          <p:nvSpPr>
            <p:cNvPr id="132" name="tx132"/>
            <p:cNvSpPr/>
            <p:nvPr/>
          </p:nvSpPr>
          <p:spPr>
            <a:xfrm>
              <a:off x="6868316" y="33000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41</a:t>
              </a:r>
            </a:p>
          </p:txBody>
        </p:sp>
        <p:sp>
          <p:nvSpPr>
            <p:cNvPr id="133" name="tx133"/>
            <p:cNvSpPr/>
            <p:nvPr/>
          </p:nvSpPr>
          <p:spPr>
            <a:xfrm>
              <a:off x="7156694" y="275172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134" name="tx134"/>
            <p:cNvSpPr/>
            <p:nvPr/>
          </p:nvSpPr>
          <p:spPr>
            <a:xfrm>
              <a:off x="7445073" y="220218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135" name="tx135"/>
            <p:cNvSpPr/>
            <p:nvPr/>
          </p:nvSpPr>
          <p:spPr>
            <a:xfrm>
              <a:off x="7733451" y="220218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136" name="tx136"/>
            <p:cNvSpPr/>
            <p:nvPr/>
          </p:nvSpPr>
          <p:spPr>
            <a:xfrm>
              <a:off x="8021829" y="192809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137" name="tx137"/>
            <p:cNvSpPr/>
            <p:nvPr/>
          </p:nvSpPr>
          <p:spPr>
            <a:xfrm>
              <a:off x="8310208" y="192809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138" name="tx138"/>
            <p:cNvSpPr/>
            <p:nvPr/>
          </p:nvSpPr>
          <p:spPr>
            <a:xfrm>
              <a:off x="8598586" y="192809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139" name="pl139"/>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40" name="pl140"/>
            <p:cNvSpPr/>
            <p:nvPr/>
          </p:nvSpPr>
          <p:spPr>
            <a:xfrm>
              <a:off x="8598586"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141" name="tx141"/>
            <p:cNvSpPr/>
            <p:nvPr/>
          </p:nvSpPr>
          <p:spPr>
            <a:xfrm>
              <a:off x="8318390"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142" name="tx142"/>
            <p:cNvSpPr/>
            <p:nvPr/>
          </p:nvSpPr>
          <p:spPr>
            <a:xfrm>
              <a:off x="8203818"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143" name="rc143"/>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44" name="tx144"/>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45" name="tx145"/>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46" name="tx146"/>
            <p:cNvSpPr/>
            <p:nvPr/>
          </p:nvSpPr>
          <p:spPr>
            <a:xfrm rot="-5400000">
              <a:off x="110499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47" name="tx147"/>
            <p:cNvSpPr/>
            <p:nvPr/>
          </p:nvSpPr>
          <p:spPr>
            <a:xfrm rot="-5400000">
              <a:off x="139340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8" name="tx148"/>
            <p:cNvSpPr/>
            <p:nvPr/>
          </p:nvSpPr>
          <p:spPr>
            <a:xfrm rot="-5400000">
              <a:off x="16817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197015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0" name="tx150"/>
            <p:cNvSpPr/>
            <p:nvPr/>
          </p:nvSpPr>
          <p:spPr>
            <a:xfrm rot="-5400000">
              <a:off x="225853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1" name="tx151"/>
            <p:cNvSpPr/>
            <p:nvPr/>
          </p:nvSpPr>
          <p:spPr>
            <a:xfrm rot="-5400000">
              <a:off x="254691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2" name="tx152"/>
            <p:cNvSpPr/>
            <p:nvPr/>
          </p:nvSpPr>
          <p:spPr>
            <a:xfrm rot="-5400000">
              <a:off x="283529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312367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341205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37004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3988779"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427718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529839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9" name="tx159"/>
            <p:cNvSpPr/>
            <p:nvPr/>
          </p:nvSpPr>
          <p:spPr>
            <a:xfrm rot="-5400000">
              <a:off x="558680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0" name="tx160"/>
            <p:cNvSpPr/>
            <p:nvPr/>
          </p:nvSpPr>
          <p:spPr>
            <a:xfrm rot="-5400000">
              <a:off x="58751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1" name="tx161"/>
            <p:cNvSpPr/>
            <p:nvPr/>
          </p:nvSpPr>
          <p:spPr>
            <a:xfrm rot="-5400000">
              <a:off x="616355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2" name="tx162"/>
            <p:cNvSpPr/>
            <p:nvPr/>
          </p:nvSpPr>
          <p:spPr>
            <a:xfrm rot="-5400000">
              <a:off x="645193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3" name="tx163"/>
            <p:cNvSpPr/>
            <p:nvPr/>
          </p:nvSpPr>
          <p:spPr>
            <a:xfrm rot="-5400000">
              <a:off x="674031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4" name="tx164"/>
            <p:cNvSpPr/>
            <p:nvPr/>
          </p:nvSpPr>
          <p:spPr>
            <a:xfrm rot="-5400000">
              <a:off x="702869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5" name="tx165"/>
            <p:cNvSpPr/>
            <p:nvPr/>
          </p:nvSpPr>
          <p:spPr>
            <a:xfrm rot="-5400000">
              <a:off x="731707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6" name="tx166"/>
            <p:cNvSpPr/>
            <p:nvPr/>
          </p:nvSpPr>
          <p:spPr>
            <a:xfrm rot="-5400000">
              <a:off x="760545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7" name="tx167"/>
            <p:cNvSpPr/>
            <p:nvPr/>
          </p:nvSpPr>
          <p:spPr>
            <a:xfrm rot="-5400000">
              <a:off x="78938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8" name="tx168"/>
            <p:cNvSpPr/>
            <p:nvPr/>
          </p:nvSpPr>
          <p:spPr>
            <a:xfrm rot="-5400000">
              <a:off x="8182178"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9" name="tx169"/>
            <p:cNvSpPr/>
            <p:nvPr/>
          </p:nvSpPr>
          <p:spPr>
            <a:xfrm rot="-5400000">
              <a:off x="847058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0" name="tx170"/>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1" name="tx171"/>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72" name="tx172"/>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73" name="tx173"/>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74" name="tx174"/>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75" name="tx175"/>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6" name="tx176"/>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7" name="pl177"/>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78" name="pl178"/>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79" name="tx179"/>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80" name="tx180"/>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81" name="tx181"/>
            <p:cNvSpPr/>
            <p:nvPr/>
          </p:nvSpPr>
          <p:spPr>
            <a:xfrm>
              <a:off x="757200" y="398022"/>
              <a:ext cx="53950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Canada, 2013-2024</a:t>
              </a:r>
            </a:p>
          </p:txBody>
        </p:sp>
        <p:sp>
          <p:nvSpPr>
            <p:cNvPr id="182" name="tx182"/>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3" name="tx183"/>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Canada was 2013.
In 2024, first dose (HPV1) programme coverage among girls was 86% and last dose (HPVc) programme coverage was 86%.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41794"/>
              <a:ext cx="6444618" cy="320420"/>
            </a:xfrm>
            <a:custGeom>
              <a:avLst/>
              <a:pathLst>
                <a:path w="6444618" h="320420">
                  <a:moveTo>
                    <a:pt x="0" y="240315"/>
                  </a:moveTo>
                  <a:lnTo>
                    <a:pt x="268525" y="240315"/>
                  </a:lnTo>
                  <a:lnTo>
                    <a:pt x="537051" y="280367"/>
                  </a:lnTo>
                  <a:lnTo>
                    <a:pt x="805577" y="160210"/>
                  </a:lnTo>
                  <a:lnTo>
                    <a:pt x="1074103" y="160210"/>
                  </a:lnTo>
                  <a:lnTo>
                    <a:pt x="1342628" y="80105"/>
                  </a:lnTo>
                  <a:lnTo>
                    <a:pt x="1611154" y="0"/>
                  </a:lnTo>
                  <a:lnTo>
                    <a:pt x="1879680" y="40052"/>
                  </a:lnTo>
                  <a:lnTo>
                    <a:pt x="2148206" y="120157"/>
                  </a:lnTo>
                  <a:lnTo>
                    <a:pt x="2416732" y="160210"/>
                  </a:lnTo>
                  <a:lnTo>
                    <a:pt x="2685257" y="240315"/>
                  </a:lnTo>
                  <a:lnTo>
                    <a:pt x="2953783" y="320420"/>
                  </a:lnTo>
                  <a:lnTo>
                    <a:pt x="3222309" y="160210"/>
                  </a:lnTo>
                  <a:lnTo>
                    <a:pt x="3490835" y="160210"/>
                  </a:lnTo>
                  <a:lnTo>
                    <a:pt x="3759360" y="160210"/>
                  </a:lnTo>
                  <a:lnTo>
                    <a:pt x="4027886" y="160210"/>
                  </a:lnTo>
                  <a:lnTo>
                    <a:pt x="4296412" y="160210"/>
                  </a:lnTo>
                  <a:lnTo>
                    <a:pt x="4564938" y="160210"/>
                  </a:lnTo>
                  <a:lnTo>
                    <a:pt x="4833464" y="160210"/>
                  </a:lnTo>
                  <a:lnTo>
                    <a:pt x="5101989" y="160210"/>
                  </a:lnTo>
                  <a:lnTo>
                    <a:pt x="5370515" y="120157"/>
                  </a:lnTo>
                  <a:lnTo>
                    <a:pt x="5639041" y="120157"/>
                  </a:lnTo>
                  <a:lnTo>
                    <a:pt x="5907567" y="120157"/>
                  </a:lnTo>
                  <a:lnTo>
                    <a:pt x="6176092" y="120157"/>
                  </a:lnTo>
                  <a:lnTo>
                    <a:pt x="6444618" y="120157"/>
                  </a:lnTo>
                </a:path>
              </a:pathLst>
            </a:custGeom>
            <a:ln w="27101" cap="flat">
              <a:solidFill>
                <a:srgbClr val="F8766D">
                  <a:alpha val="100000"/>
                </a:srgbClr>
              </a:solidFill>
              <a:prstDash val="solid"/>
              <a:round/>
            </a:ln>
          </p:spPr>
          <p:txBody>
            <a:bodyPr/>
            <a:lstStyle/>
            <a:p/>
          </p:txBody>
        </p:sp>
        <p:sp>
          <p:nvSpPr>
            <p:cNvPr id="27" name="pl27"/>
            <p:cNvSpPr/>
            <p:nvPr/>
          </p:nvSpPr>
          <p:spPr>
            <a:xfrm>
              <a:off x="4670588" y="1562214"/>
              <a:ext cx="3222309" cy="320420"/>
            </a:xfrm>
            <a:custGeom>
              <a:avLst/>
              <a:pathLst>
                <a:path w="3222309" h="320420">
                  <a:moveTo>
                    <a:pt x="0" y="160210"/>
                  </a:moveTo>
                  <a:lnTo>
                    <a:pt x="268525" y="40052"/>
                  </a:lnTo>
                  <a:lnTo>
                    <a:pt x="537051" y="40052"/>
                  </a:lnTo>
                  <a:lnTo>
                    <a:pt x="805577" y="40052"/>
                  </a:lnTo>
                  <a:lnTo>
                    <a:pt x="1074103" y="40052"/>
                  </a:lnTo>
                  <a:lnTo>
                    <a:pt x="1342628" y="0"/>
                  </a:lnTo>
                  <a:lnTo>
                    <a:pt x="1611154" y="0"/>
                  </a:lnTo>
                  <a:lnTo>
                    <a:pt x="1879680" y="0"/>
                  </a:lnTo>
                  <a:lnTo>
                    <a:pt x="2148206" y="160210"/>
                  </a:lnTo>
                  <a:lnTo>
                    <a:pt x="2416732" y="160210"/>
                  </a:lnTo>
                  <a:lnTo>
                    <a:pt x="2685257" y="320420"/>
                  </a:lnTo>
                  <a:lnTo>
                    <a:pt x="2953783" y="320420"/>
                  </a:lnTo>
                  <a:lnTo>
                    <a:pt x="3222309" y="320420"/>
                  </a:lnTo>
                </a:path>
              </a:pathLst>
            </a:custGeom>
            <a:ln w="27101" cap="flat">
              <a:solidFill>
                <a:srgbClr val="7CAE00">
                  <a:alpha val="100000"/>
                </a:srgbClr>
              </a:solidFill>
              <a:prstDash val="solid"/>
              <a:round/>
            </a:ln>
          </p:spPr>
          <p:txBody>
            <a:bodyPr/>
            <a:lstStyle/>
            <a:p/>
          </p:txBody>
        </p:sp>
        <p:sp>
          <p:nvSpPr>
            <p:cNvPr id="28" name="pl28"/>
            <p:cNvSpPr/>
            <p:nvPr/>
          </p:nvSpPr>
          <p:spPr>
            <a:xfrm>
              <a:off x="3596485" y="1642319"/>
              <a:ext cx="4296412" cy="1722258"/>
            </a:xfrm>
            <a:custGeom>
              <a:avLst/>
              <a:pathLst>
                <a:path w="4296412" h="1722258">
                  <a:moveTo>
                    <a:pt x="0" y="1722258"/>
                  </a:moveTo>
                  <a:lnTo>
                    <a:pt x="268525" y="1401838"/>
                  </a:lnTo>
                  <a:lnTo>
                    <a:pt x="537051" y="1081417"/>
                  </a:lnTo>
                  <a:lnTo>
                    <a:pt x="805577" y="760997"/>
                  </a:lnTo>
                  <a:lnTo>
                    <a:pt x="1074103" y="480630"/>
                  </a:lnTo>
                  <a:lnTo>
                    <a:pt x="1342628" y="240315"/>
                  </a:lnTo>
                  <a:lnTo>
                    <a:pt x="1611154" y="240315"/>
                  </a:lnTo>
                  <a:lnTo>
                    <a:pt x="1879680" y="200262"/>
                  </a:lnTo>
                  <a:lnTo>
                    <a:pt x="2148206" y="200262"/>
                  </a:lnTo>
                  <a:lnTo>
                    <a:pt x="2416732" y="160210"/>
                  </a:lnTo>
                  <a:lnTo>
                    <a:pt x="2685257" y="160210"/>
                  </a:lnTo>
                  <a:lnTo>
                    <a:pt x="2953783" y="40052"/>
                  </a:lnTo>
                  <a:lnTo>
                    <a:pt x="3222309" y="40052"/>
                  </a:lnTo>
                  <a:lnTo>
                    <a:pt x="3490835" y="40052"/>
                  </a:lnTo>
                  <a:lnTo>
                    <a:pt x="3759360" y="0"/>
                  </a:lnTo>
                  <a:lnTo>
                    <a:pt x="4027886" y="0"/>
                  </a:lnTo>
                  <a:lnTo>
                    <a:pt x="4296412" y="0"/>
                  </a:lnTo>
                </a:path>
              </a:pathLst>
            </a:custGeom>
            <a:ln w="27101" cap="flat">
              <a:solidFill>
                <a:srgbClr val="00BFC4">
                  <a:alpha val="100000"/>
                </a:srgbClr>
              </a:solidFill>
              <a:prstDash val="solid"/>
              <a:round/>
            </a:ln>
          </p:spPr>
          <p:txBody>
            <a:bodyPr/>
            <a:lstStyle/>
            <a:p/>
          </p:txBody>
        </p:sp>
        <p:sp>
          <p:nvSpPr>
            <p:cNvPr id="29" name="pl29"/>
            <p:cNvSpPr/>
            <p:nvPr/>
          </p:nvSpPr>
          <p:spPr>
            <a:xfrm>
              <a:off x="4939113" y="1562214"/>
              <a:ext cx="2953783" cy="560735"/>
            </a:xfrm>
            <a:custGeom>
              <a:avLst/>
              <a:pathLst>
                <a:path w="2953783" h="560735">
                  <a:moveTo>
                    <a:pt x="0" y="560735"/>
                  </a:moveTo>
                  <a:lnTo>
                    <a:pt x="268525" y="520682"/>
                  </a:lnTo>
                  <a:lnTo>
                    <a:pt x="537051" y="480630"/>
                  </a:lnTo>
                  <a:lnTo>
                    <a:pt x="805577" y="320420"/>
                  </a:lnTo>
                  <a:lnTo>
                    <a:pt x="1074103" y="160210"/>
                  </a:lnTo>
                  <a:lnTo>
                    <a:pt x="1342628" y="160210"/>
                  </a:lnTo>
                  <a:lnTo>
                    <a:pt x="1611154" y="160210"/>
                  </a:lnTo>
                  <a:lnTo>
                    <a:pt x="1879680" y="0"/>
                  </a:lnTo>
                  <a:lnTo>
                    <a:pt x="2148206" y="0"/>
                  </a:lnTo>
                  <a:lnTo>
                    <a:pt x="2416732" y="40052"/>
                  </a:lnTo>
                  <a:lnTo>
                    <a:pt x="2685257" y="40052"/>
                  </a:lnTo>
                  <a:lnTo>
                    <a:pt x="2953783" y="40052"/>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32357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84425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60394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56389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44373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4632211" y="16840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3558108" y="332620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900737" y="208457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6683" y="1228815"/>
              <a:ext cx="254739" cy="126301"/>
            </a:xfrm>
            <a:custGeom>
              <a:avLst/>
              <a:pathLst>
                <a:path w="254739" h="126301">
                  <a:moveTo>
                    <a:pt x="254739" y="0"/>
                  </a:moveTo>
                  <a:lnTo>
                    <a:pt x="0" y="126301"/>
                  </a:lnTo>
                </a:path>
              </a:pathLst>
            </a:custGeom>
          </p:spPr>
          <p:txBody>
            <a:bodyPr/>
            <a:lstStyle/>
            <a:p/>
          </p:txBody>
        </p:sp>
        <p:sp>
          <p:nvSpPr>
            <p:cNvPr id="40" name="pl40"/>
            <p:cNvSpPr/>
            <p:nvPr/>
          </p:nvSpPr>
          <p:spPr>
            <a:xfrm>
              <a:off x="7908281" y="1501252"/>
              <a:ext cx="253141" cy="95227"/>
            </a:xfrm>
            <a:custGeom>
              <a:avLst/>
              <a:pathLst>
                <a:path w="253141" h="95227">
                  <a:moveTo>
                    <a:pt x="253141" y="0"/>
                  </a:moveTo>
                  <a:lnTo>
                    <a:pt x="0" y="95227"/>
                  </a:lnTo>
                </a:path>
              </a:pathLst>
            </a:custGeom>
          </p:spPr>
          <p:txBody>
            <a:bodyPr/>
            <a:lstStyle/>
            <a:p/>
          </p:txBody>
        </p:sp>
        <p:sp>
          <p:nvSpPr>
            <p:cNvPr id="41" name="pl41"/>
            <p:cNvSpPr/>
            <p:nvPr/>
          </p:nvSpPr>
          <p:spPr>
            <a:xfrm>
              <a:off x="7908681" y="1647792"/>
              <a:ext cx="252742" cy="87639"/>
            </a:xfrm>
            <a:custGeom>
              <a:avLst/>
              <a:pathLst>
                <a:path w="252742" h="87639">
                  <a:moveTo>
                    <a:pt x="252742" y="87639"/>
                  </a:moveTo>
                  <a:lnTo>
                    <a:pt x="0" y="0"/>
                  </a:lnTo>
                </a:path>
              </a:pathLst>
            </a:custGeom>
          </p:spPr>
          <p:txBody>
            <a:bodyPr/>
            <a:lstStyle/>
            <a:p/>
          </p:txBody>
        </p:sp>
        <p:sp>
          <p:nvSpPr>
            <p:cNvPr id="42" name="pl42"/>
            <p:cNvSpPr/>
            <p:nvPr/>
          </p:nvSpPr>
          <p:spPr>
            <a:xfrm>
              <a:off x="7907220" y="1889148"/>
              <a:ext cx="254202" cy="115615"/>
            </a:xfrm>
            <a:custGeom>
              <a:avLst/>
              <a:pathLst>
                <a:path w="254202" h="115615">
                  <a:moveTo>
                    <a:pt x="254202" y="115615"/>
                  </a:moveTo>
                  <a:lnTo>
                    <a:pt x="0" y="0"/>
                  </a:lnTo>
                </a:path>
              </a:pathLst>
            </a:custGeom>
          </p:spPr>
          <p:txBody>
            <a:bodyPr/>
            <a:lstStyle/>
            <a:p/>
          </p:txBody>
        </p:sp>
        <p:sp>
          <p:nvSpPr>
            <p:cNvPr id="43" name="pg43"/>
            <p:cNvSpPr/>
            <p:nvPr/>
          </p:nvSpPr>
          <p:spPr>
            <a:xfrm>
              <a:off x="8092843" y="111435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15519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92%</a:t>
              </a:r>
            </a:p>
          </p:txBody>
        </p:sp>
        <p:sp>
          <p:nvSpPr>
            <p:cNvPr id="45" name="pg45"/>
            <p:cNvSpPr/>
            <p:nvPr/>
          </p:nvSpPr>
          <p:spPr>
            <a:xfrm>
              <a:off x="8092843" y="139025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6" name="tx46"/>
            <p:cNvSpPr/>
            <p:nvPr/>
          </p:nvSpPr>
          <p:spPr>
            <a:xfrm>
              <a:off x="8115703" y="143109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86%</a:t>
              </a:r>
            </a:p>
          </p:txBody>
        </p:sp>
        <p:sp>
          <p:nvSpPr>
            <p:cNvPr id="47" name="pg47"/>
            <p:cNvSpPr/>
            <p:nvPr/>
          </p:nvSpPr>
          <p:spPr>
            <a:xfrm>
              <a:off x="8092843" y="1662959"/>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703800"/>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85%</a:t>
              </a:r>
            </a:p>
          </p:txBody>
        </p:sp>
        <p:sp>
          <p:nvSpPr>
            <p:cNvPr id="49" name="pg49"/>
            <p:cNvSpPr/>
            <p:nvPr/>
          </p:nvSpPr>
          <p:spPr>
            <a:xfrm>
              <a:off x="8092843" y="193644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15703" y="197728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79%</a:t>
              </a:r>
            </a:p>
          </p:txBody>
        </p:sp>
        <p:sp>
          <p:nvSpPr>
            <p:cNvPr id="51" name="pg51"/>
            <p:cNvSpPr/>
            <p:nvPr/>
          </p:nvSpPr>
          <p:spPr>
            <a:xfrm>
              <a:off x="1152472" y="148691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192" y="1530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89</a:t>
              </a:r>
            </a:p>
          </p:txBody>
        </p:sp>
        <p:sp>
          <p:nvSpPr>
            <p:cNvPr id="53" name="pg53"/>
            <p:cNvSpPr/>
            <p:nvPr/>
          </p:nvSpPr>
          <p:spPr>
            <a:xfrm>
              <a:off x="4375518" y="172693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4421238" y="17706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83</a:t>
              </a:r>
            </a:p>
          </p:txBody>
        </p:sp>
        <p:sp>
          <p:nvSpPr>
            <p:cNvPr id="55" name="pg55"/>
            <p:cNvSpPr/>
            <p:nvPr/>
          </p:nvSpPr>
          <p:spPr>
            <a:xfrm>
              <a:off x="3661856" y="317748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707576" y="322283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42</a:t>
              </a:r>
            </a:p>
          </p:txBody>
        </p:sp>
        <p:sp>
          <p:nvSpPr>
            <p:cNvPr id="57" name="pg57"/>
            <p:cNvSpPr/>
            <p:nvPr/>
          </p:nvSpPr>
          <p:spPr>
            <a:xfrm>
              <a:off x="4644061" y="212753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4689781" y="21712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73</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31172" y="579074"/>
              <a:ext cx="361588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Canada,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Canada has all 4 of the  SDG vaccines.
In 2024, Canada had achieved at least 90% coverage of 1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92% between 2023 and 2024.
• DTP3 coverage remained constant at 92% between 2023 and 2024.
• There were there were &lt;500 more zero-dose children in 2024. This leaves 29,000 children without vaccination, vulnerable to vaccine-preventable diseases and a further &lt;100 with incomplete protection.
• Canada accounted for 8.4% of zero-dose children in Non-programme and 0.2% of zero-dose children globally.
• MCV1 coverage remained constant at 92% between 2023 and 2024. There were 29,000 children who missed out on the first measles vaccination.
• MCV2 coverage remained constant at 79% between 2023 and 2024.
• Last dose coverage of HPV vaccination (HPVc) among girls remained constant at 86%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M1-12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Canada,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1955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Canada.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7 out of 12 (58%) vaccines in the schedule achieved coverage of 90% or more. Vaccine coverage ranged from 79% to 92%.
Since 2003, estimates have been made for 6 new vaccines. RotaC is the newest vaccine reported (2018), which achieved 87% coverage in 2024.
In 2024, Canada did not report any stockouts of vaccines or supplies.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DAPMHHIV-502652578-1605168</_dlc_DocId>
    <_dlc_DocIdUrl xmlns="9e17fbd9-fb4c-4d20-9ec4-18aa77a91b0d">
      <Url>https://unicef.sharepoint.com/teams/DAPM-Health-HIV/_layouts/15/DocIdRedir.aspx?ID=DAPMHHIV-502652578-1605168</Url>
      <Description>DAPMHHIV-502652578-1605168</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2025-07-14T14:36:58Z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bf71ffdc-79bb-421e-8c2f-e8ae86b29486</vt:lpwstr>
  </property>
  <property fmtid="{D5CDD505-2E9C-101B-9397-08002B2CF9AE}" pid="4" name="MediaServiceImageTags">
    <vt:lpwstr/>
  </property>
</Properties>
</file>