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3"/>
    <p:sldId id="258" r:id="rId14"/>
    <p:sldId id="259" r:id="rId15"/>
    <p:sldId id="260" r:id="rId16"/>
    <p:sldId id="261" r:id="rId17"/>
    <p:sldId id="262" r:id="rId18"/>
    <p:sldId id="263" r:id="rId19"/>
    <p:sldId id="264" r:id="rId20"/>
    <p:sldId id="265" r:id="rId21"/>
    <p:sldId id="266" r:id="rId22"/>
    <p:sldId id="267" r:id="rId23"/>
    <p:sldId id="268" r:id="rId24"/>
    <p:sldId id="269" r:id="rId25"/>
    <p:sldId id="270" r:id="rId26"/>
    <p:sldId id="271" r:id="rId27"/>
    <p:sldId id="272" r:id="rId28"/>
    <p:sldId id="273" r:id="rId29"/>
    <p:sldId id="274" r:id="rId30"/>
    <p:sldId id="275" r:id="rId31"/>
    <p:sldId id="276" r:id="rId32"/>
    <p:sldId id="277" r:id="rId33"/>
    <p:sldId id="278" r:id="rId34"/>
    <p:sldId id="279" r:id="rId35"/>
    <p:sldId id="280" r:id="rId36"/>
    <p:sldId id="281" r:id="rId37"/>
    <p:sldId id="282" r:id="rId38"/>
    <p:sldId id="283" r:id="rId39"/>
    <p:sldId id="284" r:id="rId40"/>
    <p:sldId id="285" r:id="rId41"/>
    <p:sldId id="286" r:id="rId42"/>
    <p:sldId id="287" r:id="rId43"/>
    <p:sldId id="288" r:id="rId44"/>
    <p:sldId id="289" r:id="rId45"/>
    <p:sldId id="290" r:id="rId46"/>
    <p:sldId id="291" r:id="rId47"/>
    <p:sldId id="292" r:id="rId48"/>
    <p:sldId id="293" r:id="rId49"/>
    <p:sldId id="294" r:id="rId5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203864"/>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57E1CA4-1469-4930-8029-E924A539B065}" v="53" dt="2025-07-08T15:13:09.30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561" autoAdjust="0"/>
    <p:restoredTop sz="94660"/>
  </p:normalViewPr>
  <p:slideViewPr>
    <p:cSldViewPr snapToGrid="0">
      <p:cViewPr varScale="1">
        <p:scale>
          <a:sx n="91" d="100"/>
          <a:sy n="91" d="100"/>
        </p:scale>
        <p:origin x="96" y="20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12" Type="http://schemas.microsoft.com/office/2015/10/relationships/revisionInfo" Target="revisionInfo.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3" Type="http://schemas.openxmlformats.org/officeDocument/2006/relationships/slide" Target="slides/slide2.xml"/>
<Relationship Id="rId14" Type="http://schemas.openxmlformats.org/officeDocument/2006/relationships/slide" Target="slides/slide3.xml"/>
<Relationship Id="rId15" Type="http://schemas.openxmlformats.org/officeDocument/2006/relationships/slide" Target="slides/slide4.xml"/>
<Relationship Id="rId16" Type="http://schemas.openxmlformats.org/officeDocument/2006/relationships/slide" Target="slides/slide5.xml"/>
<Relationship Id="rId17" Type="http://schemas.openxmlformats.org/officeDocument/2006/relationships/slide" Target="slides/slide6.xml"/>
<Relationship Id="rId18" Type="http://schemas.openxmlformats.org/officeDocument/2006/relationships/slide" Target="slides/slide7.xml"/>
<Relationship Id="rId19" Type="http://schemas.openxmlformats.org/officeDocument/2006/relationships/slide" Target="slides/slide8.xml"/>
<Relationship Id="rId20" Type="http://schemas.openxmlformats.org/officeDocument/2006/relationships/slide" Target="slides/slide9.xml"/>
<Relationship Id="rId21" Type="http://schemas.openxmlformats.org/officeDocument/2006/relationships/slide" Target="slides/slide10.xml"/>
<Relationship Id="rId22" Type="http://schemas.openxmlformats.org/officeDocument/2006/relationships/slide" Target="slides/slide11.xml"/>
<Relationship Id="rId23" Type="http://schemas.openxmlformats.org/officeDocument/2006/relationships/slide" Target="slides/slide12.xml"/>
<Relationship Id="rId24" Type="http://schemas.openxmlformats.org/officeDocument/2006/relationships/slide" Target="slides/slide13.xml"/>
<Relationship Id="rId25" Type="http://schemas.openxmlformats.org/officeDocument/2006/relationships/slide" Target="slides/slide14.xml"/>
<Relationship Id="rId26" Type="http://schemas.openxmlformats.org/officeDocument/2006/relationships/slide" Target="slides/slide15.xml"/>
<Relationship Id="rId27" Type="http://schemas.openxmlformats.org/officeDocument/2006/relationships/slide" Target="slides/slide16.xml"/>
<Relationship Id="rId28" Type="http://schemas.openxmlformats.org/officeDocument/2006/relationships/slide" Target="slides/slide17.xml"/>
<Relationship Id="rId29" Type="http://schemas.openxmlformats.org/officeDocument/2006/relationships/slide" Target="slides/slide18.xml"/>
<Relationship Id="rId30" Type="http://schemas.openxmlformats.org/officeDocument/2006/relationships/slide" Target="slides/slide19.xml"/>
<Relationship Id="rId31" Type="http://schemas.openxmlformats.org/officeDocument/2006/relationships/slide" Target="slides/slide20.xml"/>
<Relationship Id="rId32" Type="http://schemas.openxmlformats.org/officeDocument/2006/relationships/slide" Target="slides/slide21.xml"/>
<Relationship Id="rId33" Type="http://schemas.openxmlformats.org/officeDocument/2006/relationships/slide" Target="slides/slide22.xml"/>
<Relationship Id="rId34" Type="http://schemas.openxmlformats.org/officeDocument/2006/relationships/slide" Target="slides/slide23.xml"/>
<Relationship Id="rId35" Type="http://schemas.openxmlformats.org/officeDocument/2006/relationships/slide" Target="slides/slide24.xml"/>
<Relationship Id="rId36" Type="http://schemas.openxmlformats.org/officeDocument/2006/relationships/slide" Target="slides/slide25.xml"/>
<Relationship Id="rId37" Type="http://schemas.openxmlformats.org/officeDocument/2006/relationships/slide" Target="slides/slide26.xml"/>
<Relationship Id="rId38" Type="http://schemas.openxmlformats.org/officeDocument/2006/relationships/slide" Target="slides/slide27.xml"/>
<Relationship Id="rId39" Type="http://schemas.openxmlformats.org/officeDocument/2006/relationships/slide" Target="slides/slide28.xml"/>
<Relationship Id="rId40" Type="http://schemas.openxmlformats.org/officeDocument/2006/relationships/slide" Target="slides/slide29.xml"/>
<Relationship Id="rId41" Type="http://schemas.openxmlformats.org/officeDocument/2006/relationships/slide" Target="slides/slide30.xml"/>
<Relationship Id="rId42" Type="http://schemas.openxmlformats.org/officeDocument/2006/relationships/slide" Target="slides/slide31.xml"/>
<Relationship Id="rId43" Type="http://schemas.openxmlformats.org/officeDocument/2006/relationships/slide" Target="slides/slide32.xml"/>
<Relationship Id="rId44" Type="http://schemas.openxmlformats.org/officeDocument/2006/relationships/slide" Target="slides/slide33.xml"/>
<Relationship Id="rId45" Type="http://schemas.openxmlformats.org/officeDocument/2006/relationships/slide" Target="slides/slide34.xml"/>
<Relationship Id="rId46" Type="http://schemas.openxmlformats.org/officeDocument/2006/relationships/slide" Target="slides/slide35.xml"/>
<Relationship Id="rId47" Type="http://schemas.openxmlformats.org/officeDocument/2006/relationships/slide" Target="slides/slide36.xml"/>
<Relationship Id="rId48" Type="http://schemas.openxmlformats.org/officeDocument/2006/relationships/slide" Target="slides/slide37.xml"/>
<Relationship Id="rId49" Type="http://schemas.openxmlformats.org/officeDocument/2006/relationships/slide" Target="slides/slide38.xml"/>
<Relationship Id="rId50" Type="http://schemas.openxmlformats.org/officeDocument/2006/relationships/slide" Target="slides/slide39.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ECDADBAA-E231-4780-AA9F-699351219343}"/>
    <pc:docChg chg="undo custSel modMainMaster">
      <pc:chgData name="Lauren Francis" userId="b7c8c318-11b6-44df-a20d-cbfd05c86935" providerId="ADAL" clId="{ECDADBAA-E231-4780-AA9F-699351219343}" dt="2025-06-17T14:02:26.012" v="129" actId="1036"/>
      <pc:docMkLst>
        <pc:docMk/>
      </pc:docMkLst>
      <pc:sldMasterChg chg="modSldLayout">
        <pc:chgData name="Lauren Francis" userId="b7c8c318-11b6-44df-a20d-cbfd05c86935" providerId="ADAL" clId="{ECDADBAA-E231-4780-AA9F-699351219343}" dt="2025-06-17T14:02:26.012" v="129" actId="1036"/>
        <pc:sldMasterMkLst>
          <pc:docMk/>
          <pc:sldMasterMk cId="783407565" sldId="2147483648"/>
        </pc:sldMasterMkLst>
        <pc:sldLayoutChg chg="modSp mod">
          <pc:chgData name="Lauren Francis" userId="b7c8c318-11b6-44df-a20d-cbfd05c86935" providerId="ADAL" clId="{ECDADBAA-E231-4780-AA9F-699351219343}" dt="2025-06-17T13:58:59.301" v="62" actId="20577"/>
          <pc:sldLayoutMkLst>
            <pc:docMk/>
            <pc:sldMasterMk cId="783407565" sldId="2147483648"/>
            <pc:sldLayoutMk cId="294763625" sldId="2147483659"/>
          </pc:sldLayoutMkLst>
          <pc:spChg chg="mod">
            <ac:chgData name="Lauren Francis" userId="b7c8c318-11b6-44df-a20d-cbfd05c86935" providerId="ADAL" clId="{ECDADBAA-E231-4780-AA9F-699351219343}" dt="2025-06-17T13:58:59.301" v="62" actId="20577"/>
            <ac:spMkLst>
              <pc:docMk/>
              <pc:sldMasterMk cId="783407565" sldId="2147483648"/>
              <pc:sldLayoutMk cId="294763625" sldId="2147483659"/>
              <ac:spMk id="14" creationId="{49B9043E-4280-904D-D697-3E0FE566A506}"/>
            </ac:spMkLst>
          </pc:spChg>
        </pc:sldLayoutChg>
        <pc:sldLayoutChg chg="modSp mod">
          <pc:chgData name="Lauren Francis" userId="b7c8c318-11b6-44df-a20d-cbfd05c86935" providerId="ADAL" clId="{ECDADBAA-E231-4780-AA9F-699351219343}" dt="2025-06-17T13:59:02.005" v="63" actId="20577"/>
          <pc:sldLayoutMkLst>
            <pc:docMk/>
            <pc:sldMasterMk cId="783407565" sldId="2147483648"/>
            <pc:sldLayoutMk cId="2728238326" sldId="2147483660"/>
          </pc:sldLayoutMkLst>
          <pc:spChg chg="mod">
            <ac:chgData name="Lauren Francis" userId="b7c8c318-11b6-44df-a20d-cbfd05c86935" providerId="ADAL" clId="{ECDADBAA-E231-4780-AA9F-699351219343}" dt="2025-06-17T13:59:02.005" v="63" actId="20577"/>
            <ac:spMkLst>
              <pc:docMk/>
              <pc:sldMasterMk cId="783407565" sldId="2147483648"/>
              <pc:sldLayoutMk cId="2728238326" sldId="2147483660"/>
              <ac:spMk id="2" creationId="{CAA0BBFD-2057-33CB-0BDE-A738B3CD75D1}"/>
            </ac:spMkLst>
          </pc:spChg>
        </pc:sldLayoutChg>
        <pc:sldLayoutChg chg="modSp mod">
          <pc:chgData name="Lauren Francis" userId="b7c8c318-11b6-44df-a20d-cbfd05c86935" providerId="ADAL" clId="{ECDADBAA-E231-4780-AA9F-699351219343}" dt="2025-06-17T13:59:04.680" v="64" actId="20577"/>
          <pc:sldLayoutMkLst>
            <pc:docMk/>
            <pc:sldMasterMk cId="783407565" sldId="2147483648"/>
            <pc:sldLayoutMk cId="392758585" sldId="2147483661"/>
          </pc:sldLayoutMkLst>
          <pc:spChg chg="mod">
            <ac:chgData name="Lauren Francis" userId="b7c8c318-11b6-44df-a20d-cbfd05c86935" providerId="ADAL" clId="{ECDADBAA-E231-4780-AA9F-699351219343}" dt="2025-06-17T13:59:04.680" v="64" actId="20577"/>
            <ac:spMkLst>
              <pc:docMk/>
              <pc:sldMasterMk cId="783407565" sldId="2147483648"/>
              <pc:sldLayoutMk cId="392758585" sldId="2147483661"/>
              <ac:spMk id="2" creationId="{E5F2A43C-0EC9-C0C3-D78D-6FFF22E15934}"/>
            </ac:spMkLst>
          </pc:spChg>
        </pc:sldLayoutChg>
        <pc:sldLayoutChg chg="modSp mod">
          <pc:chgData name="Lauren Francis" userId="b7c8c318-11b6-44df-a20d-cbfd05c86935" providerId="ADAL" clId="{ECDADBAA-E231-4780-AA9F-699351219343}" dt="2025-06-17T13:59:07.808" v="65" actId="20577"/>
          <pc:sldLayoutMkLst>
            <pc:docMk/>
            <pc:sldMasterMk cId="783407565" sldId="2147483648"/>
            <pc:sldLayoutMk cId="2364423304" sldId="2147483662"/>
          </pc:sldLayoutMkLst>
          <pc:spChg chg="mod">
            <ac:chgData name="Lauren Francis" userId="b7c8c318-11b6-44df-a20d-cbfd05c86935" providerId="ADAL" clId="{ECDADBAA-E231-4780-AA9F-699351219343}" dt="2025-06-17T13:59:07.808" v="65" actId="20577"/>
            <ac:spMkLst>
              <pc:docMk/>
              <pc:sldMasterMk cId="783407565" sldId="2147483648"/>
              <pc:sldLayoutMk cId="2364423304" sldId="2147483662"/>
              <ac:spMk id="2" creationId="{0FF861A2-B94D-AD35-5E4C-F181B15E7E06}"/>
            </ac:spMkLst>
          </pc:spChg>
        </pc:sldLayoutChg>
        <pc:sldLayoutChg chg="modSp mod">
          <pc:chgData name="Lauren Francis" userId="b7c8c318-11b6-44df-a20d-cbfd05c86935" providerId="ADAL" clId="{ECDADBAA-E231-4780-AA9F-699351219343}" dt="2025-06-17T13:59:11.310" v="66" actId="20577"/>
          <pc:sldLayoutMkLst>
            <pc:docMk/>
            <pc:sldMasterMk cId="783407565" sldId="2147483648"/>
            <pc:sldLayoutMk cId="2006673658" sldId="2147483663"/>
          </pc:sldLayoutMkLst>
          <pc:spChg chg="mod">
            <ac:chgData name="Lauren Francis" userId="b7c8c318-11b6-44df-a20d-cbfd05c86935" providerId="ADAL" clId="{ECDADBAA-E231-4780-AA9F-699351219343}" dt="2025-06-17T13:59:11.310" v="66" actId="20577"/>
            <ac:spMkLst>
              <pc:docMk/>
              <pc:sldMasterMk cId="783407565" sldId="2147483648"/>
              <pc:sldLayoutMk cId="2006673658" sldId="2147483663"/>
              <ac:spMk id="2" creationId="{096A09CB-4F96-2217-27F8-CF436EB271A1}"/>
            </ac:spMkLst>
          </pc:spChg>
        </pc:sldLayoutChg>
        <pc:sldLayoutChg chg="modSp mod">
          <pc:chgData name="Lauren Francis" userId="b7c8c318-11b6-44df-a20d-cbfd05c86935" providerId="ADAL" clId="{ECDADBAA-E231-4780-AA9F-699351219343}" dt="2025-06-17T13:59:14.237" v="67" actId="20577"/>
          <pc:sldLayoutMkLst>
            <pc:docMk/>
            <pc:sldMasterMk cId="783407565" sldId="2147483648"/>
            <pc:sldLayoutMk cId="1105485309" sldId="2147483664"/>
          </pc:sldLayoutMkLst>
          <pc:spChg chg="mod">
            <ac:chgData name="Lauren Francis" userId="b7c8c318-11b6-44df-a20d-cbfd05c86935" providerId="ADAL" clId="{ECDADBAA-E231-4780-AA9F-699351219343}" dt="2025-06-17T13:59:14.237" v="67" actId="20577"/>
            <ac:spMkLst>
              <pc:docMk/>
              <pc:sldMasterMk cId="783407565" sldId="2147483648"/>
              <pc:sldLayoutMk cId="1105485309" sldId="2147483664"/>
              <ac:spMk id="2" creationId="{40DD98CC-C3F4-FFAE-BBE7-2E6976BFDFC6}"/>
            </ac:spMkLst>
          </pc:spChg>
        </pc:sldLayoutChg>
        <pc:sldLayoutChg chg="modSp mod">
          <pc:chgData name="Lauren Francis" userId="b7c8c318-11b6-44df-a20d-cbfd05c86935" providerId="ADAL" clId="{ECDADBAA-E231-4780-AA9F-699351219343}" dt="2025-06-17T13:59:18.693" v="68" actId="20577"/>
          <pc:sldLayoutMkLst>
            <pc:docMk/>
            <pc:sldMasterMk cId="783407565" sldId="2147483648"/>
            <pc:sldLayoutMk cId="2902913774" sldId="2147483665"/>
          </pc:sldLayoutMkLst>
          <pc:spChg chg="mod">
            <ac:chgData name="Lauren Francis" userId="b7c8c318-11b6-44df-a20d-cbfd05c86935" providerId="ADAL" clId="{ECDADBAA-E231-4780-AA9F-699351219343}" dt="2025-06-17T13:59:18.693" v="68" actId="20577"/>
            <ac:spMkLst>
              <pc:docMk/>
              <pc:sldMasterMk cId="783407565" sldId="2147483648"/>
              <pc:sldLayoutMk cId="2902913774" sldId="2147483665"/>
              <ac:spMk id="2" creationId="{A709A2EB-43E8-E88F-504B-014E12DA2246}"/>
            </ac:spMkLst>
          </pc:spChg>
        </pc:sldLayoutChg>
        <pc:sldLayoutChg chg="delSp mod">
          <pc:chgData name="Lauren Francis" userId="b7c8c318-11b6-44df-a20d-cbfd05c86935" providerId="ADAL" clId="{ECDADBAA-E231-4780-AA9F-699351219343}" dt="2025-06-11T09:15:40.839" v="0" actId="478"/>
          <pc:sldLayoutMkLst>
            <pc:docMk/>
            <pc:sldMasterMk cId="783407565" sldId="2147483648"/>
            <pc:sldLayoutMk cId="3451759316" sldId="2147483671"/>
          </pc:sldLayoutMkLst>
        </pc:sldLayoutChg>
        <pc:sldLayoutChg chg="modSp mod">
          <pc:chgData name="Lauren Francis" userId="b7c8c318-11b6-44df-a20d-cbfd05c86935" providerId="ADAL" clId="{ECDADBAA-E231-4780-AA9F-699351219343}" dt="2025-06-17T13:46:39.363" v="38" actId="1035"/>
          <pc:sldLayoutMkLst>
            <pc:docMk/>
            <pc:sldMasterMk cId="783407565" sldId="2147483648"/>
            <pc:sldLayoutMk cId="753425887" sldId="2147483676"/>
          </pc:sldLayoutMkLst>
          <pc:spChg chg="mod">
            <ac:chgData name="Lauren Francis" userId="b7c8c318-11b6-44df-a20d-cbfd05c86935" providerId="ADAL" clId="{ECDADBAA-E231-4780-AA9F-699351219343}" dt="2025-06-17T13:46:39.363" v="38" actId="1035"/>
            <ac:spMkLst>
              <pc:docMk/>
              <pc:sldMasterMk cId="783407565" sldId="2147483648"/>
              <pc:sldLayoutMk cId="753425887" sldId="2147483676"/>
              <ac:spMk id="2" creationId="{B4BB6C55-EFB0-B13C-453D-644DC4282242}"/>
            </ac:spMkLst>
          </pc:spChg>
        </pc:sldLayoutChg>
        <pc:sldLayoutChg chg="modSp mod">
          <pc:chgData name="Lauren Francis" userId="b7c8c318-11b6-44df-a20d-cbfd05c86935" providerId="ADAL" clId="{ECDADBAA-E231-4780-AA9F-699351219343}" dt="2025-06-17T13:57:24.012" v="61" actId="1038"/>
          <pc:sldLayoutMkLst>
            <pc:docMk/>
            <pc:sldMasterMk cId="783407565" sldId="2147483648"/>
            <pc:sldLayoutMk cId="3920694061" sldId="2147483677"/>
          </pc:sldLayoutMkLst>
          <pc:picChg chg="mod">
            <ac:chgData name="Lauren Francis" userId="b7c8c318-11b6-44df-a20d-cbfd05c86935" providerId="ADAL" clId="{ECDADBAA-E231-4780-AA9F-699351219343}" dt="2025-06-17T13:57:24.012" v="61" actId="1038"/>
            <ac:picMkLst>
              <pc:docMk/>
              <pc:sldMasterMk cId="783407565" sldId="2147483648"/>
              <pc:sldLayoutMk cId="3920694061" sldId="2147483677"/>
              <ac:picMk id="33" creationId="{918DDD58-FCB8-E686-84ED-B0A6D4E70B49}"/>
            </ac:picMkLst>
          </pc:picChg>
        </pc:sldLayoutChg>
        <pc:sldLayoutChg chg="modSp mod">
          <pc:chgData name="Lauren Francis" userId="b7c8c318-11b6-44df-a20d-cbfd05c86935" providerId="ADAL" clId="{ECDADBAA-E231-4780-AA9F-699351219343}" dt="2025-06-17T13:45:48.505" v="23" actId="255"/>
          <pc:sldLayoutMkLst>
            <pc:docMk/>
            <pc:sldMasterMk cId="783407565" sldId="2147483648"/>
            <pc:sldLayoutMk cId="1813118319" sldId="2147483683"/>
          </pc:sldLayoutMkLst>
          <pc:spChg chg="mod">
            <ac:chgData name="Lauren Francis" userId="b7c8c318-11b6-44df-a20d-cbfd05c86935" providerId="ADAL" clId="{ECDADBAA-E231-4780-AA9F-699351219343}" dt="2025-06-17T13:45:48.505" v="23" actId="255"/>
            <ac:spMkLst>
              <pc:docMk/>
              <pc:sldMasterMk cId="783407565" sldId="2147483648"/>
              <pc:sldLayoutMk cId="1813118319" sldId="2147483683"/>
              <ac:spMk id="2" creationId="{B4BB6C55-EFB0-B13C-453D-644DC4282242}"/>
            </ac:spMkLst>
          </pc:spChg>
          <pc:spChg chg="mod">
            <ac:chgData name="Lauren Francis" userId="b7c8c318-11b6-44df-a20d-cbfd05c86935" providerId="ADAL" clId="{ECDADBAA-E231-4780-AA9F-699351219343}" dt="2025-06-17T13:44:50.429" v="20" actId="1076"/>
            <ac:spMkLst>
              <pc:docMk/>
              <pc:sldMasterMk cId="783407565" sldId="2147483648"/>
              <pc:sldLayoutMk cId="1813118319" sldId="2147483683"/>
              <ac:spMk id="5" creationId="{24EAF092-EEE0-8503-C501-1FD8B47F4494}"/>
            </ac:spMkLst>
          </pc:spChg>
        </pc:sldLayoutChg>
        <pc:sldLayoutChg chg="modSp mod">
          <pc:chgData name="Lauren Francis" userId="b7c8c318-11b6-44df-a20d-cbfd05c86935" providerId="ADAL" clId="{ECDADBAA-E231-4780-AA9F-699351219343}" dt="2025-06-17T13:46:04.009" v="36" actId="1037"/>
          <pc:sldLayoutMkLst>
            <pc:docMk/>
            <pc:sldMasterMk cId="783407565" sldId="2147483648"/>
            <pc:sldLayoutMk cId="940817645" sldId="2147483684"/>
          </pc:sldLayoutMkLst>
          <pc:spChg chg="mod">
            <ac:chgData name="Lauren Francis" userId="b7c8c318-11b6-44df-a20d-cbfd05c86935" providerId="ADAL" clId="{ECDADBAA-E231-4780-AA9F-699351219343}" dt="2025-06-17T13:46:04.009" v="36" actId="1037"/>
            <ac:spMkLst>
              <pc:docMk/>
              <pc:sldMasterMk cId="783407565" sldId="2147483648"/>
              <pc:sldLayoutMk cId="940817645" sldId="2147483684"/>
              <ac:spMk id="5" creationId="{24EAF092-EEE0-8503-C501-1FD8B47F4494}"/>
            </ac:spMkLst>
          </pc:spChg>
        </pc:sldLayoutChg>
        <pc:sldLayoutChg chg="modSp mod">
          <pc:chgData name="Lauren Francis" userId="b7c8c318-11b6-44df-a20d-cbfd05c86935" providerId="ADAL" clId="{ECDADBAA-E231-4780-AA9F-699351219343}" dt="2025-06-17T14:02:26.012" v="129" actId="1036"/>
          <pc:sldLayoutMkLst>
            <pc:docMk/>
            <pc:sldMasterMk cId="783407565" sldId="2147483648"/>
            <pc:sldLayoutMk cId="4166703696" sldId="2147483687"/>
          </pc:sldLayoutMkLst>
          <pc:spChg chg="mod">
            <ac:chgData name="Lauren Francis" userId="b7c8c318-11b6-44df-a20d-cbfd05c86935" providerId="ADAL" clId="{ECDADBAA-E231-4780-AA9F-699351219343}" dt="2025-06-17T14:02:26.012" v="129" actId="1036"/>
            <ac:spMkLst>
              <pc:docMk/>
              <pc:sldMasterMk cId="783407565" sldId="2147483648"/>
              <pc:sldLayoutMk cId="4166703696" sldId="2147483687"/>
              <ac:spMk id="3" creationId="{74F925B2-B4AC-3C50-8604-A81C38D23AC6}"/>
            </ac:spMkLst>
          </pc:spChg>
        </pc:sldLayoutChg>
        <pc:sldLayoutChg chg="modSp mod">
          <pc:chgData name="Lauren Francis" userId="b7c8c318-11b6-44df-a20d-cbfd05c86935" providerId="ADAL" clId="{ECDADBAA-E231-4780-AA9F-699351219343}" dt="2025-06-17T14:01:50.436" v="96" actId="1035"/>
          <pc:sldLayoutMkLst>
            <pc:docMk/>
            <pc:sldMasterMk cId="783407565" sldId="2147483648"/>
            <pc:sldLayoutMk cId="3594627415" sldId="2147483688"/>
          </pc:sldLayoutMkLst>
        </pc:sldLayoutChg>
      </pc:sldMasterChg>
    </pc:docChg>
  </pc:docChgLst>
  <pc:docChgLst>
    <pc:chgData name="Lauren Francis" userId="b7c8c318-11b6-44df-a20d-cbfd05c86935" providerId="ADAL" clId="{4BBEDE7F-9734-419C-ADEB-8159F2185F5E}"/>
    <pc:docChg chg="undo custSel addMainMaster delMainMaster modMainMaster">
      <pc:chgData name="Lauren Francis" userId="b7c8c318-11b6-44df-a20d-cbfd05c86935" providerId="ADAL" clId="{4BBEDE7F-9734-419C-ADEB-8159F2185F5E}" dt="2024-07-12T15:50:14.853" v="1401" actId="1036"/>
      <pc:docMkLst>
        <pc:docMk/>
      </pc:docMkLst>
      <pc:sldMasterChg chg="addSldLayout delSldLayout modSldLayout sldLayoutOrd">
        <pc:chgData name="Lauren Francis" userId="b7c8c318-11b6-44df-a20d-cbfd05c86935" providerId="ADAL" clId="{4BBEDE7F-9734-419C-ADEB-8159F2185F5E}" dt="2024-07-12T15:50:14.853" v="1401" actId="1036"/>
        <pc:sldMasterMkLst>
          <pc:docMk/>
          <pc:sldMasterMk cId="783407565" sldId="2147483648"/>
        </pc:sldMasterMkLst>
        <pc:sldLayoutChg chg="addSp delSp modSp mod">
          <pc:chgData name="Lauren Francis" userId="b7c8c318-11b6-44df-a20d-cbfd05c86935" providerId="ADAL" clId="{4BBEDE7F-9734-419C-ADEB-8159F2185F5E}" dt="2024-07-12T01:35:52.487" v="1198" actId="1037"/>
          <pc:sldLayoutMkLst>
            <pc:docMk/>
            <pc:sldMasterMk cId="783407565" sldId="2147483648"/>
            <pc:sldLayoutMk cId="294763625" sldId="2147483659"/>
          </pc:sldLayoutMkLst>
        </pc:sldLayoutChg>
        <pc:sldLayoutChg chg="addSp delSp modSp mod">
          <pc:chgData name="Lauren Francis" userId="b7c8c318-11b6-44df-a20d-cbfd05c86935" providerId="ADAL" clId="{4BBEDE7F-9734-419C-ADEB-8159F2185F5E}" dt="2024-07-12T01:34:35.584" v="1185" actId="14100"/>
          <pc:sldLayoutMkLst>
            <pc:docMk/>
            <pc:sldMasterMk cId="783407565" sldId="2147483648"/>
            <pc:sldLayoutMk cId="2728238326" sldId="2147483660"/>
          </pc:sldLayoutMkLst>
        </pc:sldLayoutChg>
        <pc:sldLayoutChg chg="addSp delSp modSp mod">
          <pc:chgData name="Lauren Francis" userId="b7c8c318-11b6-44df-a20d-cbfd05c86935" providerId="ADAL" clId="{4BBEDE7F-9734-419C-ADEB-8159F2185F5E}" dt="2024-07-12T01:34:42.692" v="1186" actId="208"/>
          <pc:sldLayoutMkLst>
            <pc:docMk/>
            <pc:sldMasterMk cId="783407565" sldId="2147483648"/>
            <pc:sldLayoutMk cId="392758585" sldId="2147483661"/>
          </pc:sldLayoutMkLst>
        </pc:sldLayoutChg>
        <pc:sldLayoutChg chg="addSp delSp modSp mod">
          <pc:chgData name="Lauren Francis" userId="b7c8c318-11b6-44df-a20d-cbfd05c86935" providerId="ADAL" clId="{4BBEDE7F-9734-419C-ADEB-8159F2185F5E}" dt="2024-07-12T01:34:49.260" v="1187" actId="208"/>
          <pc:sldLayoutMkLst>
            <pc:docMk/>
            <pc:sldMasterMk cId="783407565" sldId="2147483648"/>
            <pc:sldLayoutMk cId="2364423304" sldId="2147483662"/>
          </pc:sldLayoutMkLst>
        </pc:sldLayoutChg>
        <pc:sldLayoutChg chg="addSp delSp modSp mod">
          <pc:chgData name="Lauren Francis" userId="b7c8c318-11b6-44df-a20d-cbfd05c86935" providerId="ADAL" clId="{4BBEDE7F-9734-419C-ADEB-8159F2185F5E}" dt="2024-07-12T01:34:56.481" v="1188" actId="208"/>
          <pc:sldLayoutMkLst>
            <pc:docMk/>
            <pc:sldMasterMk cId="783407565" sldId="2147483648"/>
            <pc:sldLayoutMk cId="2006673658" sldId="2147483663"/>
          </pc:sldLayoutMkLst>
        </pc:sldLayoutChg>
        <pc:sldLayoutChg chg="addSp delSp modSp mod">
          <pc:chgData name="Lauren Francis" userId="b7c8c318-11b6-44df-a20d-cbfd05c86935" providerId="ADAL" clId="{4BBEDE7F-9734-419C-ADEB-8159F2185F5E}" dt="2024-07-12T01:35:03.209" v="1189" actId="208"/>
          <pc:sldLayoutMkLst>
            <pc:docMk/>
            <pc:sldMasterMk cId="783407565" sldId="2147483648"/>
            <pc:sldLayoutMk cId="1105485309" sldId="2147483664"/>
          </pc:sldLayoutMkLst>
        </pc:sldLayoutChg>
        <pc:sldLayoutChg chg="addSp delSp modSp mod">
          <pc:chgData name="Lauren Francis" userId="b7c8c318-11b6-44df-a20d-cbfd05c86935" providerId="ADAL" clId="{4BBEDE7F-9734-419C-ADEB-8159F2185F5E}" dt="2024-07-12T01:35:10.482" v="1190" actId="208"/>
          <pc:sldLayoutMkLst>
            <pc:docMk/>
            <pc:sldMasterMk cId="783407565" sldId="2147483648"/>
            <pc:sldLayoutMk cId="2902913774" sldId="2147483665"/>
          </pc:sldLayoutMkLst>
        </pc:sldLayoutChg>
        <pc:sldLayoutChg chg="del">
          <pc:chgData name="Lauren Francis" userId="b7c8c318-11b6-44df-a20d-cbfd05c86935" providerId="ADAL" clId="{4BBEDE7F-9734-419C-ADEB-8159F2185F5E}" dt="2024-07-07T13:44:40.431" v="540" actId="2696"/>
          <pc:sldLayoutMkLst>
            <pc:docMk/>
            <pc:sldMasterMk cId="783407565" sldId="2147483648"/>
            <pc:sldLayoutMk cId="4083002021" sldId="2147483666"/>
          </pc:sldLayoutMkLst>
        </pc:sldLayoutChg>
        <pc:sldLayoutChg chg="modSp mod">
          <pc:chgData name="Lauren Francis" userId="b7c8c318-11b6-44df-a20d-cbfd05c86935" providerId="ADAL" clId="{4BBEDE7F-9734-419C-ADEB-8159F2185F5E}" dt="2024-07-07T13:50:11.760" v="606" actId="1076"/>
          <pc:sldLayoutMkLst>
            <pc:docMk/>
            <pc:sldMasterMk cId="783407565" sldId="2147483648"/>
            <pc:sldLayoutMk cId="3451759316" sldId="2147483671"/>
          </pc:sldLayoutMkLst>
        </pc:sldLayoutChg>
        <pc:sldLayoutChg chg="modSp mod">
          <pc:chgData name="Lauren Francis" userId="b7c8c318-11b6-44df-a20d-cbfd05c86935" providerId="ADAL" clId="{4BBEDE7F-9734-419C-ADEB-8159F2185F5E}" dt="2024-07-07T13:49:39.398" v="599" actId="1076"/>
          <pc:sldLayoutMkLst>
            <pc:docMk/>
            <pc:sldMasterMk cId="783407565" sldId="2147483648"/>
            <pc:sldLayoutMk cId="2839592603" sldId="2147483674"/>
          </pc:sldLayoutMkLst>
        </pc:sldLayoutChg>
        <pc:sldLayoutChg chg="addSp modSp mod">
          <pc:chgData name="Lauren Francis" userId="b7c8c318-11b6-44df-a20d-cbfd05c86935" providerId="ADAL" clId="{4BBEDE7F-9734-419C-ADEB-8159F2185F5E}" dt="2024-07-04T21:35:33.381" v="448" actId="1035"/>
          <pc:sldLayoutMkLst>
            <pc:docMk/>
            <pc:sldMasterMk cId="783407565" sldId="2147483648"/>
            <pc:sldLayoutMk cId="753425887" sldId="2147483676"/>
          </pc:sldLayoutMkLst>
        </pc:sldLayoutChg>
        <pc:sldLayoutChg chg="addSp delSp modSp mod ord">
          <pc:chgData name="Lauren Francis" userId="b7c8c318-11b6-44df-a20d-cbfd05c86935" providerId="ADAL" clId="{4BBEDE7F-9734-419C-ADEB-8159F2185F5E}" dt="2024-07-12T15:50:14.853" v="1401" actId="1036"/>
          <pc:sldLayoutMkLst>
            <pc:docMk/>
            <pc:sldMasterMk cId="783407565" sldId="2147483648"/>
            <pc:sldLayoutMk cId="3920694061" sldId="2147483677"/>
          </pc:sldLayoutMkLst>
        </pc:sldLayoutChg>
        <pc:sldLayoutChg chg="addSp delSp modSp mod">
          <pc:chgData name="Lauren Francis" userId="b7c8c318-11b6-44df-a20d-cbfd05c86935" providerId="ADAL" clId="{4BBEDE7F-9734-419C-ADEB-8159F2185F5E}" dt="2024-07-07T13:57:08.424" v="640" actId="6014"/>
          <pc:sldLayoutMkLst>
            <pc:docMk/>
            <pc:sldMasterMk cId="783407565" sldId="2147483648"/>
            <pc:sldLayoutMk cId="3049626277" sldId="2147483678"/>
          </pc:sldLayoutMkLst>
        </pc:sldLayoutChg>
        <pc:sldLayoutChg chg="delSp new del mod">
          <pc:chgData name="Lauren Francis" userId="b7c8c318-11b6-44df-a20d-cbfd05c86935" providerId="ADAL" clId="{4BBEDE7F-9734-419C-ADEB-8159F2185F5E}" dt="2024-07-11T17:27:47.579" v="821" actId="2696"/>
          <pc:sldLayoutMkLst>
            <pc:docMk/>
            <pc:sldMasterMk cId="783407565" sldId="2147483648"/>
            <pc:sldLayoutMk cId="540503755" sldId="2147483679"/>
          </pc:sldLayoutMkLst>
        </pc:sldLayoutChg>
        <pc:sldLayoutChg chg="addSp delSp modSp new mod">
          <pc:chgData name="Lauren Francis" userId="b7c8c318-11b6-44df-a20d-cbfd05c86935" providerId="ADAL" clId="{4BBEDE7F-9734-419C-ADEB-8159F2185F5E}" dt="2024-07-12T15:48:29.518" v="1384" actId="21"/>
          <pc:sldLayoutMkLst>
            <pc:docMk/>
            <pc:sldMasterMk cId="783407565" sldId="2147483648"/>
            <pc:sldLayoutMk cId="3022762414" sldId="2147483679"/>
          </pc:sldLayoutMkLst>
        </pc:sldLayoutChg>
      </pc:sldMasterChg>
      <pc:sldMasterChg chg="new del mod addSldLayout delSldLayout">
        <pc:chgData name="Lauren Francis" userId="b7c8c318-11b6-44df-a20d-cbfd05c86935" providerId="ADAL" clId="{4BBEDE7F-9734-419C-ADEB-8159F2185F5E}" dt="2024-07-12T13:29:22.941" v="1214" actId="6938"/>
        <pc:sldMasterMkLst>
          <pc:docMk/>
          <pc:sldMasterMk cId="1547873105" sldId="2147483679"/>
        </pc:sldMasterMkLst>
        <pc:sldLayoutChg chg="new del replId">
          <pc:chgData name="Lauren Francis" userId="b7c8c318-11b6-44df-a20d-cbfd05c86935" providerId="ADAL" clId="{4BBEDE7F-9734-419C-ADEB-8159F2185F5E}" dt="2024-07-12T13:29:22.941" v="1214" actId="6938"/>
          <pc:sldLayoutMkLst>
            <pc:docMk/>
            <pc:sldMasterMk cId="1547873105" sldId="2147483679"/>
            <pc:sldLayoutMk cId="2951087655" sldId="2147483680"/>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399530330" sldId="2147483681"/>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283325011" sldId="2147483682"/>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2241543615" sldId="2147483683"/>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1490944726" sldId="2147483684"/>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730838745" sldId="2147483685"/>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3873015608" sldId="2147483686"/>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629498221" sldId="2147483687"/>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1249414971" sldId="2147483688"/>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023056353" sldId="2147483689"/>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150862708" sldId="2147483690"/>
          </pc:sldLayoutMkLst>
        </pc:sldLayoutChg>
      </pc:sldMasterChg>
    </pc:docChg>
  </pc:docChgLst>
  <pc:docChgLst>
    <pc:chgData name="Lauren Francis" userId="b7c8c318-11b6-44df-a20d-cbfd05c86935" providerId="ADAL" clId="{C38C7FE3-EEFC-4541-A9F6-30EA223E2397}"/>
    <pc:docChg chg="undo custSel addMainMaster delMainMaster modMainMaster">
      <pc:chgData name="Lauren Francis" userId="b7c8c318-11b6-44df-a20d-cbfd05c86935" providerId="ADAL" clId="{C38C7FE3-EEFC-4541-A9F6-30EA223E2397}" dt="2024-04-09T23:03:39.216" v="104" actId="6014"/>
      <pc:docMkLst>
        <pc:docMk/>
      </pc:docMkLst>
      <pc:sldMasterChg chg="modSp mod addSldLayout modSldLayout">
        <pc:chgData name="Lauren Francis" userId="b7c8c318-11b6-44df-a20d-cbfd05c86935" providerId="ADAL" clId="{C38C7FE3-EEFC-4541-A9F6-30EA223E2397}" dt="2024-04-09T23:03:39.216" v="104" actId="6014"/>
        <pc:sldMasterMkLst>
          <pc:docMk/>
          <pc:sldMasterMk cId="783407565" sldId="2147483648"/>
        </pc:sldMasterMkLst>
        <pc:sldLayoutChg chg="addSp delSp modSp mod">
          <pc:chgData name="Lauren Francis" userId="b7c8c318-11b6-44df-a20d-cbfd05c86935" providerId="ADAL" clId="{C38C7FE3-EEFC-4541-A9F6-30EA223E2397}" dt="2024-04-09T22:59:07.055" v="60" actId="14100"/>
          <pc:sldLayoutMkLst>
            <pc:docMk/>
            <pc:sldMasterMk cId="783407565" sldId="2147483648"/>
            <pc:sldLayoutMk cId="1462231767" sldId="2147483649"/>
          </pc:sldLayoutMkLst>
        </pc:sldLayoutChg>
        <pc:sldLayoutChg chg="addSp delSp modSp mod">
          <pc:chgData name="Lauren Francis" userId="b7c8c318-11b6-44df-a20d-cbfd05c86935" providerId="ADAL" clId="{C38C7FE3-EEFC-4541-A9F6-30EA223E2397}" dt="2024-04-09T22:59:15.986" v="63" actId="1076"/>
          <pc:sldLayoutMkLst>
            <pc:docMk/>
            <pc:sldMasterMk cId="783407565" sldId="2147483648"/>
            <pc:sldLayoutMk cId="347735146" sldId="2147483650"/>
          </pc:sldLayoutMkLst>
        </pc:sldLayoutChg>
        <pc:sldLayoutChg chg="addSp delSp modSp mod">
          <pc:chgData name="Lauren Francis" userId="b7c8c318-11b6-44df-a20d-cbfd05c86935" providerId="ADAL" clId="{C38C7FE3-EEFC-4541-A9F6-30EA223E2397}" dt="2024-04-09T22:59:22.753" v="65" actId="478"/>
          <pc:sldLayoutMkLst>
            <pc:docMk/>
            <pc:sldMasterMk cId="783407565" sldId="2147483648"/>
            <pc:sldLayoutMk cId="3249202066" sldId="2147483651"/>
          </pc:sldLayoutMkLst>
        </pc:sldLayoutChg>
        <pc:sldLayoutChg chg="addSp delSp modSp mod">
          <pc:chgData name="Lauren Francis" userId="b7c8c318-11b6-44df-a20d-cbfd05c86935" providerId="ADAL" clId="{C38C7FE3-EEFC-4541-A9F6-30EA223E2397}" dt="2024-04-09T22:54:01.932" v="42" actId="207"/>
          <pc:sldLayoutMkLst>
            <pc:docMk/>
            <pc:sldMasterMk cId="783407565" sldId="2147483648"/>
            <pc:sldLayoutMk cId="1756085151" sldId="2147483652"/>
          </pc:sldLayoutMkLst>
        </pc:sldLayoutChg>
        <pc:sldLayoutChg chg="addSp delSp modSp mod">
          <pc:chgData name="Lauren Francis" userId="b7c8c318-11b6-44df-a20d-cbfd05c86935" providerId="ADAL" clId="{C38C7FE3-EEFC-4541-A9F6-30EA223E2397}" dt="2024-04-09T18:08:57.891" v="4" actId="167"/>
          <pc:sldLayoutMkLst>
            <pc:docMk/>
            <pc:sldMasterMk cId="783407565" sldId="2147483648"/>
            <pc:sldLayoutMk cId="3339540598" sldId="2147483653"/>
          </pc:sldLayoutMkLst>
        </pc:sldLayoutChg>
        <pc:sldLayoutChg chg="addSp delSp modSp new mod">
          <pc:chgData name="Lauren Francis" userId="b7c8c318-11b6-44df-a20d-cbfd05c86935" providerId="ADAL" clId="{C38C7FE3-EEFC-4541-A9F6-30EA223E2397}" dt="2024-04-09T23:00:05.708" v="69" actId="6014"/>
          <pc:sldLayoutMkLst>
            <pc:docMk/>
            <pc:sldMasterMk cId="783407565" sldId="2147483648"/>
            <pc:sldLayoutMk cId="294763625" sldId="2147483659"/>
          </pc:sldLayoutMkLst>
        </pc:sldLayoutChg>
        <pc:sldLayoutChg chg="addSp delSp modSp new mod">
          <pc:chgData name="Lauren Francis" userId="b7c8c318-11b6-44df-a20d-cbfd05c86935" providerId="ADAL" clId="{C38C7FE3-EEFC-4541-A9F6-30EA223E2397}" dt="2024-04-09T23:01:15.557" v="76" actId="6014"/>
          <pc:sldLayoutMkLst>
            <pc:docMk/>
            <pc:sldMasterMk cId="783407565" sldId="2147483648"/>
            <pc:sldLayoutMk cId="2728238326" sldId="2147483660"/>
          </pc:sldLayoutMkLst>
        </pc:sldLayoutChg>
        <pc:sldLayoutChg chg="addSp delSp modSp new mod">
          <pc:chgData name="Lauren Francis" userId="b7c8c318-11b6-44df-a20d-cbfd05c86935" providerId="ADAL" clId="{C38C7FE3-EEFC-4541-A9F6-30EA223E2397}" dt="2024-04-09T23:01:46.775" v="81" actId="6014"/>
          <pc:sldLayoutMkLst>
            <pc:docMk/>
            <pc:sldMasterMk cId="783407565" sldId="2147483648"/>
            <pc:sldLayoutMk cId="392758585" sldId="2147483661"/>
          </pc:sldLayoutMkLst>
        </pc:sldLayoutChg>
        <pc:sldLayoutChg chg="addSp delSp modSp new mod">
          <pc:chgData name="Lauren Francis" userId="b7c8c318-11b6-44df-a20d-cbfd05c86935" providerId="ADAL" clId="{C38C7FE3-EEFC-4541-A9F6-30EA223E2397}" dt="2024-04-09T23:02:14.864" v="86" actId="6014"/>
          <pc:sldLayoutMkLst>
            <pc:docMk/>
            <pc:sldMasterMk cId="783407565" sldId="2147483648"/>
            <pc:sldLayoutMk cId="2364423304" sldId="2147483662"/>
          </pc:sldLayoutMkLst>
        </pc:sldLayoutChg>
        <pc:sldLayoutChg chg="addSp delSp modSp new mod">
          <pc:chgData name="Lauren Francis" userId="b7c8c318-11b6-44df-a20d-cbfd05c86935" providerId="ADAL" clId="{C38C7FE3-EEFC-4541-A9F6-30EA223E2397}" dt="2024-04-09T23:02:35.847" v="91"/>
          <pc:sldLayoutMkLst>
            <pc:docMk/>
            <pc:sldMasterMk cId="783407565" sldId="2147483648"/>
            <pc:sldLayoutMk cId="2006673658" sldId="2147483663"/>
          </pc:sldLayoutMkLst>
        </pc:sldLayoutChg>
        <pc:sldLayoutChg chg="addSp delSp modSp new mod">
          <pc:chgData name="Lauren Francis" userId="b7c8c318-11b6-44df-a20d-cbfd05c86935" providerId="ADAL" clId="{C38C7FE3-EEFC-4541-A9F6-30EA223E2397}" dt="2024-04-09T23:03:06.020" v="96" actId="6014"/>
          <pc:sldLayoutMkLst>
            <pc:docMk/>
            <pc:sldMasterMk cId="783407565" sldId="2147483648"/>
            <pc:sldLayoutMk cId="1105485309" sldId="2147483664"/>
          </pc:sldLayoutMkLst>
        </pc:sldLayoutChg>
        <pc:sldLayoutChg chg="addSp delSp modSp new mod">
          <pc:chgData name="Lauren Francis" userId="b7c8c318-11b6-44df-a20d-cbfd05c86935" providerId="ADAL" clId="{C38C7FE3-EEFC-4541-A9F6-30EA223E2397}" dt="2024-04-09T23:03:39.216" v="104" actId="6014"/>
          <pc:sldLayoutMkLst>
            <pc:docMk/>
            <pc:sldMasterMk cId="783407565" sldId="2147483648"/>
            <pc:sldLayoutMk cId="2902913774" sldId="2147483665"/>
          </pc:sldLayoutMkLst>
        </pc:sldLayoutChg>
      </pc:sldMasterChg>
      <pc:sldMasterChg chg="new del mod addSldLayout delSldLayout">
        <pc:chgData name="Lauren Francis" userId="b7c8c318-11b6-44df-a20d-cbfd05c86935" providerId="ADAL" clId="{C38C7FE3-EEFC-4541-A9F6-30EA223E2397}" dt="2024-04-09T23:00:25.162" v="71" actId="6938"/>
        <pc:sldMasterMkLst>
          <pc:docMk/>
          <pc:sldMasterMk cId="1549515773" sldId="2147483660"/>
        </pc:sldMasterMkLst>
        <pc:sldLayoutChg chg="new del replId">
          <pc:chgData name="Lauren Francis" userId="b7c8c318-11b6-44df-a20d-cbfd05c86935" providerId="ADAL" clId="{C38C7FE3-EEFC-4541-A9F6-30EA223E2397}" dt="2024-04-09T23:00:25.162" v="71" actId="6938"/>
          <pc:sldLayoutMkLst>
            <pc:docMk/>
            <pc:sldMasterMk cId="1549515773" sldId="2147483660"/>
            <pc:sldLayoutMk cId="4186327070" sldId="2147483661"/>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758311838" sldId="2147483662"/>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576623558" sldId="2147483663"/>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747026217" sldId="2147483664"/>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985869912" sldId="2147483665"/>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425921841" sldId="2147483666"/>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146710751" sldId="2147483667"/>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290143600" sldId="2147483668"/>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164090362" sldId="2147483669"/>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969207384" sldId="2147483670"/>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866610543" sldId="2147483671"/>
          </pc:sldLayoutMkLst>
        </pc:sldLayoutChg>
      </pc:sldMasterChg>
    </pc:docChg>
  </pc:docChgLst>
  <pc:docChgLst>
    <pc:chgData name="Lauren Francis" userId="b7c8c318-11b6-44df-a20d-cbfd05c86935" providerId="ADAL" clId="{65C9459A-0CE4-4905-8325-71C5D01DA6A3}"/>
    <pc:docChg chg="undo custSel addSld delSld modSld modMainMaster">
      <pc:chgData name="Lauren Francis" userId="b7c8c318-11b6-44df-a20d-cbfd05c86935" providerId="ADAL" clId="{65C9459A-0CE4-4905-8325-71C5D01DA6A3}" dt="2024-06-26T19:02:36.982" v="1125" actId="1037"/>
      <pc:docMkLst>
        <pc:docMk/>
      </pc:docMkLst>
      <pc:sldChg chg="new del">
        <pc:chgData name="Lauren Francis" userId="b7c8c318-11b6-44df-a20d-cbfd05c86935" providerId="ADAL" clId="{65C9459A-0CE4-4905-8325-71C5D01DA6A3}" dt="2024-06-14T20:41:25.748" v="625" actId="680"/>
        <pc:sldMkLst>
          <pc:docMk/>
          <pc:sldMk cId="228803490" sldId="257"/>
        </pc:sldMkLst>
      </pc:sldChg>
      <pc:sldChg chg="new del">
        <pc:chgData name="Lauren Francis" userId="b7c8c318-11b6-44df-a20d-cbfd05c86935" providerId="ADAL" clId="{65C9459A-0CE4-4905-8325-71C5D01DA6A3}" dt="2024-06-14T20:41:32.572" v="627" actId="680"/>
        <pc:sldMkLst>
          <pc:docMk/>
          <pc:sldMk cId="3736922193" sldId="257"/>
        </pc:sldMkLst>
      </pc:sldChg>
      <pc:sldChg chg="addSp delSp modSp add del mod">
        <pc:chgData name="Lauren Francis" userId="b7c8c318-11b6-44df-a20d-cbfd05c86935" providerId="ADAL" clId="{65C9459A-0CE4-4905-8325-71C5D01DA6A3}" dt="2024-06-14T20:43:20.859" v="651"/>
        <pc:sldMkLst>
          <pc:docMk/>
          <pc:sldMk cId="0" sldId="267"/>
        </pc:sldMkLst>
      </pc:sldChg>
      <pc:sldMasterChg chg="addSldLayout delSldLayout modSldLayout sldLayoutOrd">
        <pc:chgData name="Lauren Francis" userId="b7c8c318-11b6-44df-a20d-cbfd05c86935" providerId="ADAL" clId="{65C9459A-0CE4-4905-8325-71C5D01DA6A3}" dt="2024-06-26T19:02:36.982" v="1125" actId="1037"/>
        <pc:sldMasterMkLst>
          <pc:docMk/>
          <pc:sldMasterMk cId="783407565" sldId="2147483648"/>
        </pc:sldMasterMkLst>
        <pc:sldLayoutChg chg="modSp mod">
          <pc:chgData name="Lauren Francis" userId="b7c8c318-11b6-44df-a20d-cbfd05c86935" providerId="ADAL" clId="{65C9459A-0CE4-4905-8325-71C5D01DA6A3}" dt="2024-05-23T16:09:01.343" v="39" actId="1035"/>
          <pc:sldLayoutMkLst>
            <pc:docMk/>
            <pc:sldMasterMk cId="783407565" sldId="2147483648"/>
            <pc:sldLayoutMk cId="1462231767" sldId="2147483649"/>
          </pc:sldLayoutMkLst>
        </pc:sldLayoutChg>
        <pc:sldLayoutChg chg="modSp mod">
          <pc:chgData name="Lauren Francis" userId="b7c8c318-11b6-44df-a20d-cbfd05c86935" providerId="ADAL" clId="{65C9459A-0CE4-4905-8325-71C5D01DA6A3}" dt="2024-05-30T17:35:22.531" v="65" actId="1036"/>
          <pc:sldLayoutMkLst>
            <pc:docMk/>
            <pc:sldMasterMk cId="783407565" sldId="2147483648"/>
            <pc:sldLayoutMk cId="3249202066" sldId="2147483651"/>
          </pc:sldLayoutMkLst>
        </pc:sldLayoutChg>
        <pc:sldLayoutChg chg="del">
          <pc:chgData name="Lauren Francis" userId="b7c8c318-11b6-44df-a20d-cbfd05c86935" providerId="ADAL" clId="{65C9459A-0CE4-4905-8325-71C5D01DA6A3}" dt="2024-06-19T15:03:13.741" v="799" actId="2696"/>
          <pc:sldLayoutMkLst>
            <pc:docMk/>
            <pc:sldMasterMk cId="783407565" sldId="2147483648"/>
            <pc:sldLayoutMk cId="1756085151" sldId="2147483652"/>
          </pc:sldLayoutMkLst>
        </pc:sldLayoutChg>
        <pc:sldLayoutChg chg="addSp delSp modSp mod">
          <pc:chgData name="Lauren Francis" userId="b7c8c318-11b6-44df-a20d-cbfd05c86935" providerId="ADAL" clId="{65C9459A-0CE4-4905-8325-71C5D01DA6A3}" dt="2024-06-26T19:02:13.013" v="1124"/>
          <pc:sldLayoutMkLst>
            <pc:docMk/>
            <pc:sldMasterMk cId="783407565" sldId="2147483648"/>
            <pc:sldLayoutMk cId="3339540598" sldId="2147483653"/>
          </pc:sldLayoutMkLst>
        </pc:sldLayoutChg>
        <pc:sldLayoutChg chg="addSp delSp modSp mod">
          <pc:chgData name="Lauren Francis" userId="b7c8c318-11b6-44df-a20d-cbfd05c86935" providerId="ADAL" clId="{65C9459A-0CE4-4905-8325-71C5D01DA6A3}" dt="2024-06-26T18:59:43.444" v="1100" actId="1582"/>
          <pc:sldLayoutMkLst>
            <pc:docMk/>
            <pc:sldMasterMk cId="783407565" sldId="2147483648"/>
            <pc:sldLayoutMk cId="1547160261" sldId="2147483654"/>
          </pc:sldLayoutMkLst>
        </pc:sldLayoutChg>
        <pc:sldLayoutChg chg="addSp delSp modSp mod">
          <pc:chgData name="Lauren Francis" userId="b7c8c318-11b6-44df-a20d-cbfd05c86935" providerId="ADAL" clId="{65C9459A-0CE4-4905-8325-71C5D01DA6A3}" dt="2024-06-26T18:59:22.806" v="1096" actId="1582"/>
          <pc:sldLayoutMkLst>
            <pc:docMk/>
            <pc:sldMasterMk cId="783407565" sldId="2147483648"/>
            <pc:sldLayoutMk cId="416266728" sldId="2147483655"/>
          </pc:sldLayoutMkLst>
        </pc:sldLayoutChg>
        <pc:sldLayoutChg chg="addSp delSp modSp mod">
          <pc:chgData name="Lauren Francis" userId="b7c8c318-11b6-44df-a20d-cbfd05c86935" providerId="ADAL" clId="{65C9459A-0CE4-4905-8325-71C5D01DA6A3}" dt="2024-06-26T18:59:00.915" v="1092" actId="1582"/>
          <pc:sldLayoutMkLst>
            <pc:docMk/>
            <pc:sldMasterMk cId="783407565" sldId="2147483648"/>
            <pc:sldLayoutMk cId="1558470754" sldId="2147483656"/>
          </pc:sldLayoutMkLst>
        </pc:sldLayoutChg>
        <pc:sldLayoutChg chg="modSp del mod">
          <pc:chgData name="Lauren Francis" userId="b7c8c318-11b6-44df-a20d-cbfd05c86935" providerId="ADAL" clId="{65C9459A-0CE4-4905-8325-71C5D01DA6A3}" dt="2024-06-19T15:06:15.978" v="831" actId="2696"/>
          <pc:sldLayoutMkLst>
            <pc:docMk/>
            <pc:sldMasterMk cId="783407565" sldId="2147483648"/>
            <pc:sldLayoutMk cId="3953456683" sldId="2147483657"/>
          </pc:sldLayoutMkLst>
        </pc:sldLayoutChg>
        <pc:sldLayoutChg chg="addSp delSp modSp mod">
          <pc:chgData name="Lauren Francis" userId="b7c8c318-11b6-44df-a20d-cbfd05c86935" providerId="ADAL" clId="{65C9459A-0CE4-4905-8325-71C5D01DA6A3}" dt="2024-06-26T18:59:10.322" v="1094" actId="1582"/>
          <pc:sldLayoutMkLst>
            <pc:docMk/>
            <pc:sldMasterMk cId="783407565" sldId="2147483648"/>
            <pc:sldLayoutMk cId="1231232591" sldId="2147483658"/>
          </pc:sldLayoutMkLst>
        </pc:sldLayoutChg>
        <pc:sldLayoutChg chg="modSp mod">
          <pc:chgData name="Lauren Francis" userId="b7c8c318-11b6-44df-a20d-cbfd05c86935" providerId="ADAL" clId="{65C9459A-0CE4-4905-8325-71C5D01DA6A3}" dt="2024-06-19T14:48:04.202" v="666" actId="207"/>
          <pc:sldLayoutMkLst>
            <pc:docMk/>
            <pc:sldMasterMk cId="783407565" sldId="2147483648"/>
            <pc:sldLayoutMk cId="294763625" sldId="2147483659"/>
          </pc:sldLayoutMkLst>
        </pc:sldLayoutChg>
        <pc:sldLayoutChg chg="mod">
          <pc:chgData name="Lauren Francis" userId="b7c8c318-11b6-44df-a20d-cbfd05c86935" providerId="ADAL" clId="{65C9459A-0CE4-4905-8325-71C5D01DA6A3}" dt="2024-05-29T21:24:23.607" v="45" actId="6014"/>
          <pc:sldLayoutMkLst>
            <pc:docMk/>
            <pc:sldMasterMk cId="783407565" sldId="2147483648"/>
            <pc:sldLayoutMk cId="2006673658" sldId="2147483663"/>
          </pc:sldLayoutMkLst>
        </pc:sldLayoutChg>
        <pc:sldLayoutChg chg="addSp modSp mod">
          <pc:chgData name="Lauren Francis" userId="b7c8c318-11b6-44df-a20d-cbfd05c86935" providerId="ADAL" clId="{65C9459A-0CE4-4905-8325-71C5D01DA6A3}" dt="2024-06-26T19:00:16.165" v="1106" actId="1582"/>
          <pc:sldLayoutMkLst>
            <pc:docMk/>
            <pc:sldMasterMk cId="783407565" sldId="2147483648"/>
            <pc:sldLayoutMk cId="4083002021" sldId="2147483666"/>
          </pc:sldLayoutMkLst>
        </pc:sldLayoutChg>
        <pc:sldLayoutChg chg="addSp delSp modSp new mod">
          <pc:chgData name="Lauren Francis" userId="b7c8c318-11b6-44df-a20d-cbfd05c86935" providerId="ADAL" clId="{65C9459A-0CE4-4905-8325-71C5D01DA6A3}" dt="2024-05-15T21:23:43.625" v="7" actId="6014"/>
          <pc:sldLayoutMkLst>
            <pc:docMk/>
            <pc:sldMasterMk cId="783407565" sldId="2147483648"/>
            <pc:sldLayoutMk cId="190540867" sldId="2147483667"/>
          </pc:sldLayoutMkLst>
        </pc:sldLayoutChg>
        <pc:sldLayoutChg chg="modSp del mod">
          <pc:chgData name="Lauren Francis" userId="b7c8c318-11b6-44df-a20d-cbfd05c86935" providerId="ADAL" clId="{65C9459A-0CE4-4905-8325-71C5D01DA6A3}" dt="2024-06-19T15:03:34.403" v="801" actId="2696"/>
          <pc:sldLayoutMkLst>
            <pc:docMk/>
            <pc:sldMasterMk cId="783407565" sldId="2147483648"/>
            <pc:sldLayoutMk cId="3868494951" sldId="2147483668"/>
          </pc:sldLayoutMkLst>
        </pc:sldLayoutChg>
        <pc:sldLayoutChg chg="delSp mod ord">
          <pc:chgData name="Lauren Francis" userId="b7c8c318-11b6-44df-a20d-cbfd05c86935" providerId="ADAL" clId="{65C9459A-0CE4-4905-8325-71C5D01DA6A3}" dt="2024-05-30T03:48:02.927" v="52" actId="6014"/>
          <pc:sldLayoutMkLst>
            <pc:docMk/>
            <pc:sldMasterMk cId="783407565" sldId="2147483648"/>
            <pc:sldLayoutMk cId="1597473240" sldId="2147483669"/>
          </pc:sldLayoutMkLst>
        </pc:sldLayoutChg>
        <pc:sldLayoutChg chg="addSp delSp modSp mod">
          <pc:chgData name="Lauren Francis" userId="b7c8c318-11b6-44df-a20d-cbfd05c86935" providerId="ADAL" clId="{65C9459A-0CE4-4905-8325-71C5D01DA6A3}" dt="2024-06-26T18:58:13.777" v="1088" actId="1582"/>
          <pc:sldLayoutMkLst>
            <pc:docMk/>
            <pc:sldMasterMk cId="783407565" sldId="2147483648"/>
            <pc:sldLayoutMk cId="2709734850" sldId="2147483670"/>
          </pc:sldLayoutMkLst>
        </pc:sldLayoutChg>
        <pc:sldLayoutChg chg="addSp delSp modSp mod">
          <pc:chgData name="Lauren Francis" userId="b7c8c318-11b6-44df-a20d-cbfd05c86935" providerId="ADAL" clId="{65C9459A-0CE4-4905-8325-71C5D01DA6A3}" dt="2024-06-26T19:02:36.982" v="1125" actId="1037"/>
          <pc:sldLayoutMkLst>
            <pc:docMk/>
            <pc:sldMasterMk cId="783407565" sldId="2147483648"/>
            <pc:sldLayoutMk cId="3451759316" sldId="2147483671"/>
          </pc:sldLayoutMkLst>
        </pc:sldLayoutChg>
        <pc:sldLayoutChg chg="addSp delSp modSp new mod">
          <pc:chgData name="Lauren Francis" userId="b7c8c318-11b6-44df-a20d-cbfd05c86935" providerId="ADAL" clId="{65C9459A-0CE4-4905-8325-71C5D01DA6A3}" dt="2024-06-14T21:07:45.667" v="652" actId="478"/>
          <pc:sldLayoutMkLst>
            <pc:docMk/>
            <pc:sldMasterMk cId="783407565" sldId="2147483648"/>
            <pc:sldLayoutMk cId="10904998" sldId="2147483672"/>
          </pc:sldLayoutMkLst>
        </pc:sldLayoutChg>
        <pc:sldLayoutChg chg="modSp mod">
          <pc:chgData name="Lauren Francis" userId="b7c8c318-11b6-44df-a20d-cbfd05c86935" providerId="ADAL" clId="{65C9459A-0CE4-4905-8325-71C5D01DA6A3}" dt="2024-06-26T19:00:07.568" v="1104" actId="1582"/>
          <pc:sldLayoutMkLst>
            <pc:docMk/>
            <pc:sldMasterMk cId="783407565" sldId="2147483648"/>
            <pc:sldLayoutMk cId="505361819" sldId="2147483673"/>
          </pc:sldLayoutMkLst>
        </pc:sldLayoutChg>
        <pc:sldLayoutChg chg="addSp delSp modSp mod">
          <pc:chgData name="Lauren Francis" userId="b7c8c318-11b6-44df-a20d-cbfd05c86935" providerId="ADAL" clId="{65C9459A-0CE4-4905-8325-71C5D01DA6A3}" dt="2024-06-14T20:43:17.770" v="645" actId="478"/>
          <pc:sldLayoutMkLst>
            <pc:docMk/>
            <pc:sldMasterMk cId="783407565" sldId="2147483648"/>
            <pc:sldLayoutMk cId="2938973593" sldId="2147483673"/>
          </pc:sldLayoutMkLst>
        </pc:sldLayoutChg>
        <pc:sldLayoutChg chg="modSp mod">
          <pc:chgData name="Lauren Francis" userId="b7c8c318-11b6-44df-a20d-cbfd05c86935" providerId="ADAL" clId="{65C9459A-0CE4-4905-8325-71C5D01DA6A3}" dt="2024-06-26T18:59:52.669" v="1102" actId="1582"/>
          <pc:sldLayoutMkLst>
            <pc:docMk/>
            <pc:sldMasterMk cId="783407565" sldId="2147483648"/>
            <pc:sldLayoutMk cId="2839592603" sldId="2147483674"/>
          </pc:sldLayoutMkLst>
        </pc:sldLayoutChg>
        <pc:sldLayoutChg chg="addSp delSp modSp mod">
          <pc:chgData name="Lauren Francis" userId="b7c8c318-11b6-44df-a20d-cbfd05c86935" providerId="ADAL" clId="{65C9459A-0CE4-4905-8325-71C5D01DA6A3}" dt="2024-06-26T18:58:47.115" v="1090" actId="1582"/>
          <pc:sldLayoutMkLst>
            <pc:docMk/>
            <pc:sldMasterMk cId="783407565" sldId="2147483648"/>
            <pc:sldLayoutMk cId="3585109708" sldId="2147483675"/>
          </pc:sldLayoutMkLst>
        </pc:sldLayoutChg>
      </pc:sldMasterChg>
    </pc:docChg>
  </pc:docChgLst>
  <pc:docChgLst>
    <pc:chgData name="Lauren Francis" userId="b7c8c318-11b6-44df-a20d-cbfd05c86935" providerId="ADAL" clId="{56DA2943-7185-49E4-9EB7-B00E0B4C0110}"/>
    <pc:docChg chg="undo custSel modMainMaster">
      <pc:chgData name="Lauren Francis" userId="b7c8c318-11b6-44df-a20d-cbfd05c86935" providerId="ADAL" clId="{56DA2943-7185-49E4-9EB7-B00E0B4C0110}" dt="2025-03-20T17:10:51.746" v="377" actId="114"/>
      <pc:docMkLst>
        <pc:docMk/>
      </pc:docMkLst>
      <pc:sldMasterChg chg="modSldLayout">
        <pc:chgData name="Lauren Francis" userId="b7c8c318-11b6-44df-a20d-cbfd05c86935" providerId="ADAL" clId="{56DA2943-7185-49E4-9EB7-B00E0B4C0110}" dt="2025-03-20T17:10:51.746" v="377" actId="114"/>
        <pc:sldMasterMkLst>
          <pc:docMk/>
          <pc:sldMasterMk cId="783407565" sldId="2147483648"/>
        </pc:sldMasterMkLst>
        <pc:sldLayoutChg chg="modSp mod">
          <pc:chgData name="Lauren Francis" userId="b7c8c318-11b6-44df-a20d-cbfd05c86935" providerId="ADAL" clId="{56DA2943-7185-49E4-9EB7-B00E0B4C0110}" dt="2025-03-06T22:41:01.811" v="1" actId="20577"/>
          <pc:sldLayoutMkLst>
            <pc:docMk/>
            <pc:sldMasterMk cId="783407565" sldId="2147483648"/>
            <pc:sldLayoutMk cId="1462231767" sldId="2147483649"/>
          </pc:sldLayoutMkLst>
        </pc:sldLayoutChg>
        <pc:sldLayoutChg chg="modSp mod">
          <pc:chgData name="Lauren Francis" userId="b7c8c318-11b6-44df-a20d-cbfd05c86935" providerId="ADAL" clId="{56DA2943-7185-49E4-9EB7-B00E0B4C0110}" dt="2025-03-06T22:41:05.550" v="3" actId="20577"/>
          <pc:sldLayoutMkLst>
            <pc:docMk/>
            <pc:sldMasterMk cId="783407565" sldId="2147483648"/>
            <pc:sldLayoutMk cId="347735146" sldId="2147483650"/>
          </pc:sldLayoutMkLst>
        </pc:sldLayoutChg>
        <pc:sldLayoutChg chg="addSp delSp modSp mod">
          <pc:chgData name="Lauren Francis" userId="b7c8c318-11b6-44df-a20d-cbfd05c86935" providerId="ADAL" clId="{56DA2943-7185-49E4-9EB7-B00E0B4C0110}" dt="2025-03-13T21:23:57.140" v="163" actId="2085"/>
          <pc:sldLayoutMkLst>
            <pc:docMk/>
            <pc:sldMasterMk cId="783407565" sldId="2147483648"/>
            <pc:sldLayoutMk cId="3339540598" sldId="2147483653"/>
          </pc:sldLayoutMkLst>
        </pc:sldLayoutChg>
        <pc:sldLayoutChg chg="addSp delSp modSp mod">
          <pc:chgData name="Lauren Francis" userId="b7c8c318-11b6-44df-a20d-cbfd05c86935" providerId="ADAL" clId="{56DA2943-7185-49E4-9EB7-B00E0B4C0110}" dt="2025-03-13T21:23:59.263" v="164" actId="2085"/>
          <pc:sldLayoutMkLst>
            <pc:docMk/>
            <pc:sldMasterMk cId="783407565" sldId="2147483648"/>
            <pc:sldLayoutMk cId="1547160261" sldId="2147483654"/>
          </pc:sldLayoutMkLst>
        </pc:sldLayoutChg>
        <pc:sldLayoutChg chg="addSp delSp modSp mod">
          <pc:chgData name="Lauren Francis" userId="b7c8c318-11b6-44df-a20d-cbfd05c86935" providerId="ADAL" clId="{56DA2943-7185-49E4-9EB7-B00E0B4C0110}" dt="2025-03-13T21:24:01.636" v="165" actId="2085"/>
          <pc:sldLayoutMkLst>
            <pc:docMk/>
            <pc:sldMasterMk cId="783407565" sldId="2147483648"/>
            <pc:sldLayoutMk cId="416266728" sldId="2147483655"/>
          </pc:sldLayoutMkLst>
        </pc:sldLayoutChg>
        <pc:sldLayoutChg chg="addSp delSp modSp mod">
          <pc:chgData name="Lauren Francis" userId="b7c8c318-11b6-44df-a20d-cbfd05c86935" providerId="ADAL" clId="{56DA2943-7185-49E4-9EB7-B00E0B4C0110}" dt="2025-03-13T21:24:08.252" v="167" actId="2085"/>
          <pc:sldLayoutMkLst>
            <pc:docMk/>
            <pc:sldMasterMk cId="783407565" sldId="2147483648"/>
            <pc:sldLayoutMk cId="1558470754" sldId="2147483656"/>
          </pc:sldLayoutMkLst>
        </pc:sldLayoutChg>
        <pc:sldLayoutChg chg="addSp delSp modSp mod">
          <pc:chgData name="Lauren Francis" userId="b7c8c318-11b6-44df-a20d-cbfd05c86935" providerId="ADAL" clId="{56DA2943-7185-49E4-9EB7-B00E0B4C0110}" dt="2025-03-13T21:24:06.363" v="166" actId="2085"/>
          <pc:sldLayoutMkLst>
            <pc:docMk/>
            <pc:sldMasterMk cId="783407565" sldId="2147483648"/>
            <pc:sldLayoutMk cId="1231232591" sldId="2147483658"/>
          </pc:sldLayoutMkLst>
        </pc:sldLayoutChg>
        <pc:sldLayoutChg chg="addSp delSp modSp mod">
          <pc:chgData name="Lauren Francis" userId="b7c8c318-11b6-44df-a20d-cbfd05c86935" providerId="ADAL" clId="{56DA2943-7185-49E4-9EB7-B00E0B4C0110}" dt="2025-03-13T21:24:13.978" v="169" actId="2085"/>
          <pc:sldLayoutMkLst>
            <pc:docMk/>
            <pc:sldMasterMk cId="783407565" sldId="2147483648"/>
            <pc:sldLayoutMk cId="2709734850" sldId="2147483670"/>
          </pc:sldLayoutMkLst>
        </pc:sldLayoutChg>
        <pc:sldLayoutChg chg="addSp delSp modSp mod">
          <pc:chgData name="Lauren Francis" userId="b7c8c318-11b6-44df-a20d-cbfd05c86935" providerId="ADAL" clId="{56DA2943-7185-49E4-9EB7-B00E0B4C0110}" dt="2025-03-13T21:24:24.239" v="172" actId="2085"/>
          <pc:sldLayoutMkLst>
            <pc:docMk/>
            <pc:sldMasterMk cId="783407565" sldId="2147483648"/>
            <pc:sldLayoutMk cId="3451759316" sldId="2147483671"/>
          </pc:sldLayoutMkLst>
        </pc:sldLayoutChg>
        <pc:sldLayoutChg chg="modSp mod">
          <pc:chgData name="Lauren Francis" userId="b7c8c318-11b6-44df-a20d-cbfd05c86935" providerId="ADAL" clId="{56DA2943-7185-49E4-9EB7-B00E0B4C0110}" dt="2025-03-13T22:22:34.058" v="337" actId="20577"/>
          <pc:sldLayoutMkLst>
            <pc:docMk/>
            <pc:sldMasterMk cId="783407565" sldId="2147483648"/>
            <pc:sldLayoutMk cId="10904998" sldId="2147483672"/>
          </pc:sldLayoutMkLst>
        </pc:sldLayoutChg>
        <pc:sldLayoutChg chg="delSp modSp mod">
          <pc:chgData name="Lauren Francis" userId="b7c8c318-11b6-44df-a20d-cbfd05c86935" providerId="ADAL" clId="{56DA2943-7185-49E4-9EB7-B00E0B4C0110}" dt="2025-03-13T21:23:49.999" v="161" actId="2085"/>
          <pc:sldLayoutMkLst>
            <pc:docMk/>
            <pc:sldMasterMk cId="783407565" sldId="2147483648"/>
            <pc:sldLayoutMk cId="505361819" sldId="2147483673"/>
          </pc:sldLayoutMkLst>
        </pc:sldLayoutChg>
        <pc:sldLayoutChg chg="addSp delSp modSp mod">
          <pc:chgData name="Lauren Francis" userId="b7c8c318-11b6-44df-a20d-cbfd05c86935" providerId="ADAL" clId="{56DA2943-7185-49E4-9EB7-B00E0B4C0110}" dt="2025-03-13T21:23:54.308" v="162" actId="2085"/>
          <pc:sldLayoutMkLst>
            <pc:docMk/>
            <pc:sldMasterMk cId="783407565" sldId="2147483648"/>
            <pc:sldLayoutMk cId="2839592603" sldId="2147483674"/>
          </pc:sldLayoutMkLst>
        </pc:sldLayoutChg>
        <pc:sldLayoutChg chg="addSp delSp modSp mod">
          <pc:chgData name="Lauren Francis" userId="b7c8c318-11b6-44df-a20d-cbfd05c86935" providerId="ADAL" clId="{56DA2943-7185-49E4-9EB7-B00E0B4C0110}" dt="2025-03-13T21:24:10.653" v="168" actId="2085"/>
          <pc:sldLayoutMkLst>
            <pc:docMk/>
            <pc:sldMasterMk cId="783407565" sldId="2147483648"/>
            <pc:sldLayoutMk cId="3585109708" sldId="2147483675"/>
          </pc:sldLayoutMkLst>
        </pc:sldLayoutChg>
        <pc:sldLayoutChg chg="modSp mod">
          <pc:chgData name="Lauren Francis" userId="b7c8c318-11b6-44df-a20d-cbfd05c86935" providerId="ADAL" clId="{56DA2943-7185-49E4-9EB7-B00E0B4C0110}" dt="2025-03-20T17:10:51.746" v="377" actId="114"/>
          <pc:sldLayoutMkLst>
            <pc:docMk/>
            <pc:sldMasterMk cId="783407565" sldId="2147483648"/>
            <pc:sldLayoutMk cId="3920694061" sldId="2147483677"/>
          </pc:sldLayoutMkLst>
        </pc:sldLayoutChg>
        <pc:sldLayoutChg chg="addSp delSp modSp mod">
          <pc:chgData name="Lauren Francis" userId="b7c8c318-11b6-44df-a20d-cbfd05c86935" providerId="ADAL" clId="{56DA2943-7185-49E4-9EB7-B00E0B4C0110}" dt="2025-03-13T21:24:16.322" v="170" actId="2085"/>
          <pc:sldLayoutMkLst>
            <pc:docMk/>
            <pc:sldMasterMk cId="783407565" sldId="2147483648"/>
            <pc:sldLayoutMk cId="3049626277" sldId="2147483678"/>
          </pc:sldLayoutMkLst>
        </pc:sldLayoutChg>
        <pc:sldLayoutChg chg="addSp modSp mod">
          <pc:chgData name="Lauren Francis" userId="b7c8c318-11b6-44df-a20d-cbfd05c86935" providerId="ADAL" clId="{56DA2943-7185-49E4-9EB7-B00E0B4C0110}" dt="2025-03-13T21:27:41.976" v="295" actId="1076"/>
          <pc:sldLayoutMkLst>
            <pc:docMk/>
            <pc:sldMasterMk cId="783407565" sldId="2147483648"/>
            <pc:sldLayoutMk cId="2955515452" sldId="2147483680"/>
          </pc:sldLayoutMkLst>
        </pc:sldLayoutChg>
        <pc:sldLayoutChg chg="addSp delSp modSp mod">
          <pc:chgData name="Lauren Francis" userId="b7c8c318-11b6-44df-a20d-cbfd05c86935" providerId="ADAL" clId="{56DA2943-7185-49E4-9EB7-B00E0B4C0110}" dt="2025-03-13T21:25:44.482" v="186" actId="208"/>
          <pc:sldLayoutMkLst>
            <pc:docMk/>
            <pc:sldMasterMk cId="783407565" sldId="2147483648"/>
            <pc:sldLayoutMk cId="3015438243" sldId="2147483681"/>
          </pc:sldLayoutMkLst>
        </pc:sldLayoutChg>
        <pc:sldLayoutChg chg="addSp delSp modSp mod">
          <pc:chgData name="Lauren Francis" userId="b7c8c318-11b6-44df-a20d-cbfd05c86935" providerId="ADAL" clId="{56DA2943-7185-49E4-9EB7-B00E0B4C0110}" dt="2025-03-13T21:34:33.103" v="336" actId="1076"/>
          <pc:sldLayoutMkLst>
            <pc:docMk/>
            <pc:sldMasterMk cId="783407565" sldId="2147483648"/>
            <pc:sldLayoutMk cId="1844703661" sldId="2147483682"/>
          </pc:sldLayoutMkLst>
        </pc:sldLayoutChg>
      </pc:sldMasterChg>
    </pc:docChg>
  </pc:docChgLst>
  <pc:docChgLst>
    <pc:chgData name="Lauren Francis" userId="b7c8c318-11b6-44df-a20d-cbfd05c86935" providerId="ADAL" clId="{A57E1CA4-1469-4930-8029-E924A539B065}"/>
    <pc:docChg chg="undo custSel modMainMaster">
      <pc:chgData name="Lauren Francis" userId="b7c8c318-11b6-44df-a20d-cbfd05c86935" providerId="ADAL" clId="{A57E1CA4-1469-4930-8029-E924A539B065}" dt="2025-07-10T18:17:29.402" v="4015" actId="20577"/>
      <pc:docMkLst>
        <pc:docMk/>
      </pc:docMkLst>
      <pc:sldMasterChg chg="modSldLayout">
        <pc:chgData name="Lauren Francis" userId="b7c8c318-11b6-44df-a20d-cbfd05c86935" providerId="ADAL" clId="{A57E1CA4-1469-4930-8029-E924A539B065}" dt="2025-07-10T18:17:29.402" v="4015" actId="20577"/>
        <pc:sldMasterMkLst>
          <pc:docMk/>
          <pc:sldMasterMk cId="783407565" sldId="2147483648"/>
        </pc:sldMasterMkLst>
        <pc:sldLayoutChg chg="modSp mod">
          <pc:chgData name="Lauren Francis" userId="b7c8c318-11b6-44df-a20d-cbfd05c86935" providerId="ADAL" clId="{A57E1CA4-1469-4930-8029-E924A539B065}" dt="2025-07-10T11:31:46.934" v="3798" actId="404"/>
          <pc:sldLayoutMkLst>
            <pc:docMk/>
            <pc:sldMasterMk cId="783407565" sldId="2147483648"/>
            <pc:sldLayoutMk cId="10904998" sldId="2147483672"/>
          </pc:sldLayoutMkLst>
          <pc:spChg chg="mod">
            <ac:chgData name="Lauren Francis" userId="b7c8c318-11b6-44df-a20d-cbfd05c86935" providerId="ADAL" clId="{A57E1CA4-1469-4930-8029-E924A539B065}" dt="2025-07-10T11:31:46.934" v="3798" actId="404"/>
            <ac:spMkLst>
              <pc:docMk/>
              <pc:sldMasterMk cId="783407565" sldId="2147483648"/>
              <pc:sldLayoutMk cId="10904998" sldId="2147483672"/>
              <ac:spMk id="6" creationId="{B005C5A5-E343-3D24-A05F-7CC9E7172E76}"/>
            </ac:spMkLst>
          </pc:spChg>
        </pc:sldLayoutChg>
        <pc:sldLayoutChg chg="modSp mod">
          <pc:chgData name="Lauren Francis" userId="b7c8c318-11b6-44df-a20d-cbfd05c86935" providerId="ADAL" clId="{A57E1CA4-1469-4930-8029-E924A539B065}" dt="2025-07-10T18:17:29.402" v="4015" actId="20577"/>
          <pc:sldLayoutMkLst>
            <pc:docMk/>
            <pc:sldMasterMk cId="783407565" sldId="2147483648"/>
            <pc:sldLayoutMk cId="753425887" sldId="2147483676"/>
          </pc:sldLayoutMkLst>
          <pc:spChg chg="mod">
            <ac:chgData name="Lauren Francis" userId="b7c8c318-11b6-44df-a20d-cbfd05c86935" providerId="ADAL" clId="{A57E1CA4-1469-4930-8029-E924A539B065}" dt="2025-07-10T18:17:29.402" v="4015" actId="20577"/>
            <ac:spMkLst>
              <pc:docMk/>
              <pc:sldMasterMk cId="783407565" sldId="2147483648"/>
              <pc:sldLayoutMk cId="753425887" sldId="2147483676"/>
              <ac:spMk id="2" creationId="{B4BB6C55-EFB0-B13C-453D-644DC4282242}"/>
            </ac:spMkLst>
          </pc:spChg>
          <pc:spChg chg="mod">
            <ac:chgData name="Lauren Francis" userId="b7c8c318-11b6-44df-a20d-cbfd05c86935" providerId="ADAL" clId="{A57E1CA4-1469-4930-8029-E924A539B065}" dt="2025-07-10T18:16:38.904" v="4009" actId="1035"/>
            <ac:spMkLst>
              <pc:docMk/>
              <pc:sldMasterMk cId="783407565" sldId="2147483648"/>
              <pc:sldLayoutMk cId="753425887" sldId="2147483676"/>
              <ac:spMk id="5" creationId="{24EAF092-EEE0-8503-C501-1FD8B47F4494}"/>
            </ac:spMkLst>
          </pc:spChg>
        </pc:sldLayoutChg>
        <pc:sldLayoutChg chg="addSp delSp modSp mod">
          <pc:chgData name="Lauren Francis" userId="b7c8c318-11b6-44df-a20d-cbfd05c86935" providerId="ADAL" clId="{A57E1CA4-1469-4930-8029-E924A539B065}" dt="2025-07-10T13:19:53.202" v="3821" actId="478"/>
          <pc:sldLayoutMkLst>
            <pc:docMk/>
            <pc:sldMasterMk cId="783407565" sldId="2147483648"/>
            <pc:sldLayoutMk cId="3920694061" sldId="2147483677"/>
          </pc:sldLayoutMkLst>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4" creationId="{89336504-7CD1-F879-F759-131AEF2F601E}"/>
            </ac:spMkLst>
          </pc:spChg>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6" creationId="{DD3C8136-9994-FF9E-0B35-567705569017}"/>
            </ac:spMkLst>
          </pc:spChg>
          <pc:spChg chg="add mod">
            <ac:chgData name="Lauren Francis" userId="b7c8c318-11b6-44df-a20d-cbfd05c86935" providerId="ADAL" clId="{A57E1CA4-1469-4930-8029-E924A539B065}" dt="2025-07-07T22:21:01.663" v="3400" actId="1036"/>
            <ac:spMkLst>
              <pc:docMk/>
              <pc:sldMasterMk cId="783407565" sldId="2147483648"/>
              <pc:sldLayoutMk cId="3920694061" sldId="2147483677"/>
              <ac:spMk id="9" creationId="{2ED3298A-9418-2F44-2296-879C9A2628D4}"/>
            </ac:spMkLst>
          </pc:spChg>
          <pc:spChg chg="add mod">
            <ac:chgData name="Lauren Francis" userId="b7c8c318-11b6-44df-a20d-cbfd05c86935" providerId="ADAL" clId="{A57E1CA4-1469-4930-8029-E924A539B065}" dt="2025-07-07T22:22:22.382" v="3555" actId="1035"/>
            <ac:spMkLst>
              <pc:docMk/>
              <pc:sldMasterMk cId="783407565" sldId="2147483648"/>
              <pc:sldLayoutMk cId="3920694061" sldId="2147483677"/>
              <ac:spMk id="11" creationId="{55F55B77-7438-0AE7-B8E9-EEC0236E144F}"/>
            </ac:spMkLst>
          </pc:spChg>
          <pc:spChg chg="add mod">
            <ac:chgData name="Lauren Francis" userId="b7c8c318-11b6-44df-a20d-cbfd05c86935" providerId="ADAL" clId="{A57E1CA4-1469-4930-8029-E924A539B065}" dt="2025-07-07T22:22:22.382" v="3555" actId="1035"/>
            <ac:spMkLst>
              <pc:docMk/>
              <pc:sldMasterMk cId="783407565" sldId="2147483648"/>
              <pc:sldLayoutMk cId="3920694061" sldId="2147483677"/>
              <ac:spMk id="13" creationId="{ED985527-322A-DF69-FC44-B1DB7BA2D7BB}"/>
            </ac:spMkLst>
          </pc:spChg>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27" creationId="{83555D73-F144-CC54-66ED-62F41EE1A44D}"/>
            </ac:spMkLst>
          </pc:spChg>
          <pc:picChg chg="add del mod">
            <ac:chgData name="Lauren Francis" userId="b7c8c318-11b6-44df-a20d-cbfd05c86935" providerId="ADAL" clId="{A57E1CA4-1469-4930-8029-E924A539B065}" dt="2025-07-10T13:18:50.975" v="3809" actId="478"/>
            <ac:picMkLst>
              <pc:docMk/>
              <pc:sldMasterMk cId="783407565" sldId="2147483648"/>
              <pc:sldLayoutMk cId="3920694061" sldId="2147483677"/>
              <ac:picMk id="3" creationId="{8AC449CB-E898-23E7-BE06-F602F995F1DE}"/>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5" creationId="{50A95F79-8D7C-702A-BC0D-6B1316FF3295}"/>
            </ac:picMkLst>
          </pc:picChg>
          <pc:picChg chg="add mod">
            <ac:chgData name="Lauren Francis" userId="b7c8c318-11b6-44df-a20d-cbfd05c86935" providerId="ADAL" clId="{A57E1CA4-1469-4930-8029-E924A539B065}" dt="2025-07-07T22:21:01.663" v="3400" actId="1036"/>
            <ac:picMkLst>
              <pc:docMk/>
              <pc:sldMasterMk cId="783407565" sldId="2147483648"/>
              <pc:sldLayoutMk cId="3920694061" sldId="2147483677"/>
              <ac:picMk id="7" creationId="{46E0A847-B2D7-5AE6-D42B-D9CE48AC3883}"/>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8" creationId="{70EA4AEB-A8BB-B041-54BB-C2110DE2920D}"/>
            </ac:picMkLst>
          </pc:picChg>
          <pc:picChg chg="add mod">
            <ac:chgData name="Lauren Francis" userId="b7c8c318-11b6-44df-a20d-cbfd05c86935" providerId="ADAL" clId="{A57E1CA4-1469-4930-8029-E924A539B065}" dt="2025-07-07T22:21:35.831" v="3543" actId="1038"/>
            <ac:picMkLst>
              <pc:docMk/>
              <pc:sldMasterMk cId="783407565" sldId="2147483648"/>
              <pc:sldLayoutMk cId="3920694061" sldId="2147483677"/>
              <ac:picMk id="10" creationId="{B5274F7D-158D-D60C-CE21-864F2CF3E0B0}"/>
            </ac:picMkLst>
          </pc:picChg>
          <pc:picChg chg="add mod">
            <ac:chgData name="Lauren Francis" userId="b7c8c318-11b6-44df-a20d-cbfd05c86935" providerId="ADAL" clId="{A57E1CA4-1469-4930-8029-E924A539B065}" dt="2025-07-07T22:21:39.206" v="3548" actId="1037"/>
            <ac:picMkLst>
              <pc:docMk/>
              <pc:sldMasterMk cId="783407565" sldId="2147483648"/>
              <pc:sldLayoutMk cId="3920694061" sldId="2147483677"/>
              <ac:picMk id="12" creationId="{CE0ECAEB-CA24-F0AF-2394-67C202ADD95F}"/>
            </ac:picMkLst>
          </pc:picChg>
          <pc:picChg chg="add del mod">
            <ac:chgData name="Lauren Francis" userId="b7c8c318-11b6-44df-a20d-cbfd05c86935" providerId="ADAL" clId="{A57E1CA4-1469-4930-8029-E924A539B065}" dt="2025-07-10T13:19:53.202" v="3821" actId="478"/>
            <ac:picMkLst>
              <pc:docMk/>
              <pc:sldMasterMk cId="783407565" sldId="2147483648"/>
              <pc:sldLayoutMk cId="3920694061" sldId="2147483677"/>
              <ac:picMk id="15" creationId="{533DEED7-2509-3C4A-7A65-BBDADE25BF52}"/>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A57E1CA4-1469-4930-8029-E924A539B065}" dt="2025-07-07T21:02:33.878" v="3250"/>
          <pc:sldLayoutMkLst>
            <pc:docMk/>
            <pc:sldMasterMk cId="783407565" sldId="2147483648"/>
            <pc:sldLayoutMk cId="1844703661" sldId="2147483682"/>
          </pc:sldLayoutMkLst>
          <pc:spChg chg="add mod">
            <ac:chgData name="Lauren Francis" userId="b7c8c318-11b6-44df-a20d-cbfd05c86935" providerId="ADAL" clId="{A57E1CA4-1469-4930-8029-E924A539B065}" dt="2025-07-07T20:08:27.627" v="3227" actId="20577"/>
            <ac:spMkLst>
              <pc:docMk/>
              <pc:sldMasterMk cId="783407565" sldId="2147483648"/>
              <pc:sldLayoutMk cId="1844703661" sldId="2147483682"/>
              <ac:spMk id="7" creationId="{73B701F2-6B7A-612B-A098-320C0A7111D7}"/>
            </ac:spMkLst>
          </pc:spChg>
          <pc:spChg chg="add mod">
            <ac:chgData name="Lauren Francis" userId="b7c8c318-11b6-44df-a20d-cbfd05c86935" providerId="ADAL" clId="{A57E1CA4-1469-4930-8029-E924A539B065}" dt="2025-07-07T20:08:24.936" v="3225"/>
            <ac:spMkLst>
              <pc:docMk/>
              <pc:sldMasterMk cId="783407565" sldId="2147483648"/>
              <pc:sldLayoutMk cId="1844703661" sldId="2147483682"/>
              <ac:spMk id="13" creationId="{D9B7FC33-6863-2AFE-4449-8F8D84F15B34}"/>
            </ac:spMkLst>
          </pc:spChg>
          <pc:picChg chg="add mod">
            <ac:chgData name="Lauren Francis" userId="b7c8c318-11b6-44df-a20d-cbfd05c86935" providerId="ADAL" clId="{A57E1CA4-1469-4930-8029-E924A539B065}" dt="2025-07-07T21:02:33.878" v="3250"/>
            <ac:picMkLst>
              <pc:docMk/>
              <pc:sldMasterMk cId="783407565" sldId="2147483648"/>
              <pc:sldLayoutMk cId="1844703661" sldId="2147483682"/>
              <ac:picMk id="3" creationId="{D9D5272F-0F72-89F7-6CCC-C19CFAA22F1E}"/>
            </ac:picMkLst>
          </pc:picChg>
        </pc:sldLayoutChg>
        <pc:sldLayoutChg chg="modSp mod">
          <pc:chgData name="Lauren Francis" userId="b7c8c318-11b6-44df-a20d-cbfd05c86935" providerId="ADAL" clId="{A57E1CA4-1469-4930-8029-E924A539B065}" dt="2025-07-10T13:22:25.853" v="3847" actId="20577"/>
          <pc:sldLayoutMkLst>
            <pc:docMk/>
            <pc:sldMasterMk cId="783407565" sldId="2147483648"/>
            <pc:sldLayoutMk cId="1813118319" sldId="2147483683"/>
          </pc:sldLayoutMkLst>
          <pc:spChg chg="mod">
            <ac:chgData name="Lauren Francis" userId="b7c8c318-11b6-44df-a20d-cbfd05c86935" providerId="ADAL" clId="{A57E1CA4-1469-4930-8029-E924A539B065}" dt="2025-07-10T13:22:25.853" v="3847" actId="20577"/>
            <ac:spMkLst>
              <pc:docMk/>
              <pc:sldMasterMk cId="783407565" sldId="2147483648"/>
              <pc:sldLayoutMk cId="1813118319" sldId="2147483683"/>
              <ac:spMk id="2" creationId="{B4BB6C55-EFB0-B13C-453D-644DC4282242}"/>
            </ac:spMkLst>
          </pc:spChg>
        </pc:sldLayoutChg>
        <pc:sldLayoutChg chg="addSp delSp modSp mod">
          <pc:chgData name="Lauren Francis" userId="b7c8c318-11b6-44df-a20d-cbfd05c86935" providerId="ADAL" clId="{A57E1CA4-1469-4930-8029-E924A539B065}" dt="2025-07-10T13:22:39.597" v="3848"/>
          <pc:sldLayoutMkLst>
            <pc:docMk/>
            <pc:sldMasterMk cId="783407565" sldId="2147483648"/>
            <pc:sldLayoutMk cId="940817645" sldId="2147483684"/>
          </pc:sldLayoutMkLst>
          <pc:spChg chg="add mod">
            <ac:chgData name="Lauren Francis" userId="b7c8c318-11b6-44df-a20d-cbfd05c86935" providerId="ADAL" clId="{A57E1CA4-1469-4930-8029-E924A539B065}" dt="2025-07-10T13:22:39.597" v="3848"/>
            <ac:spMkLst>
              <pc:docMk/>
              <pc:sldMasterMk cId="783407565" sldId="2147483648"/>
              <pc:sldLayoutMk cId="940817645" sldId="2147483684"/>
              <ac:spMk id="4" creationId="{4B60DFAC-3617-1815-C14E-E4E1305F72CB}"/>
            </ac:spMkLst>
          </pc:spChg>
        </pc:sldLayoutChg>
        <pc:sldLayoutChg chg="modSp mod">
          <pc:chgData name="Lauren Francis" userId="b7c8c318-11b6-44df-a20d-cbfd05c86935" providerId="ADAL" clId="{A57E1CA4-1469-4930-8029-E924A539B065}" dt="2025-07-10T11:32:34.047" v="3803" actId="255"/>
          <pc:sldLayoutMkLst>
            <pc:docMk/>
            <pc:sldMasterMk cId="783407565" sldId="2147483648"/>
            <pc:sldLayoutMk cId="1935346208" sldId="2147483685"/>
          </pc:sldLayoutMkLst>
          <pc:spChg chg="mod">
            <ac:chgData name="Lauren Francis" userId="b7c8c318-11b6-44df-a20d-cbfd05c86935" providerId="ADAL" clId="{A57E1CA4-1469-4930-8029-E924A539B065}" dt="2025-07-10T11:32:34.047" v="3803" actId="255"/>
            <ac:spMkLst>
              <pc:docMk/>
              <pc:sldMasterMk cId="783407565" sldId="2147483648"/>
              <pc:sldLayoutMk cId="1935346208" sldId="2147483685"/>
              <ac:spMk id="6" creationId="{B005C5A5-E343-3D24-A05F-7CC9E7172E76}"/>
            </ac:spMkLst>
          </pc:spChg>
        </pc:sldLayoutChg>
        <pc:sldLayoutChg chg="addSp delSp modSp mod">
          <pc:chgData name="Lauren Francis" userId="b7c8c318-11b6-44df-a20d-cbfd05c86935" providerId="ADAL" clId="{A57E1CA4-1469-4930-8029-E924A539B065}" dt="2025-07-10T11:32:24.913" v="3802" actId="255"/>
          <pc:sldLayoutMkLst>
            <pc:docMk/>
            <pc:sldMasterMk cId="783407565" sldId="2147483648"/>
            <pc:sldLayoutMk cId="2910218049" sldId="2147483686"/>
          </pc:sldLayoutMkLst>
          <pc:spChg chg="add mod">
            <ac:chgData name="Lauren Francis" userId="b7c8c318-11b6-44df-a20d-cbfd05c86935" providerId="ADAL" clId="{A57E1CA4-1469-4930-8029-E924A539B065}" dt="2025-07-10T11:32:24.913" v="3802" actId="255"/>
            <ac:spMkLst>
              <pc:docMk/>
              <pc:sldMasterMk cId="783407565" sldId="2147483648"/>
              <pc:sldLayoutMk cId="2910218049" sldId="2147483686"/>
              <ac:spMk id="2" creationId="{141207BB-7EDC-6FE8-B1A5-01FC13CBC0F3}"/>
            </ac:spMkLst>
          </pc:spChg>
        </pc:sldLayoutChg>
        <pc:sldLayoutChg chg="addSp delSp modSp mod">
          <pc:chgData name="Lauren Francis" userId="b7c8c318-11b6-44df-a20d-cbfd05c86935" providerId="ADAL" clId="{A57E1CA4-1469-4930-8029-E924A539B065}" dt="2025-07-07T21:02:49.353" v="3256" actId="1076"/>
          <pc:sldLayoutMkLst>
            <pc:docMk/>
            <pc:sldMasterMk cId="783407565" sldId="2147483648"/>
            <pc:sldLayoutMk cId="4166703696" sldId="2147483687"/>
          </pc:sldLayoutMkLst>
          <pc:spChg chg="mod">
            <ac:chgData name="Lauren Francis" userId="b7c8c318-11b6-44df-a20d-cbfd05c86935" providerId="ADAL" clId="{A57E1CA4-1469-4930-8029-E924A539B065}" dt="2025-07-07T20:09:32.643" v="3237" actId="20577"/>
            <ac:spMkLst>
              <pc:docMk/>
              <pc:sldMasterMk cId="783407565" sldId="2147483648"/>
              <pc:sldLayoutMk cId="4166703696" sldId="2147483687"/>
              <ac:spMk id="3" creationId="{74F925B2-B4AC-3C50-8604-A81C38D23AC6}"/>
            </ac:spMkLst>
          </pc:spChg>
          <pc:spChg chg="add mod">
            <ac:chgData name="Lauren Francis" userId="b7c8c318-11b6-44df-a20d-cbfd05c86935" providerId="ADAL" clId="{A57E1CA4-1469-4930-8029-E924A539B065}" dt="2025-07-07T20:08:56.680" v="3233" actId="20577"/>
            <ac:spMkLst>
              <pc:docMk/>
              <pc:sldMasterMk cId="783407565" sldId="2147483648"/>
              <pc:sldLayoutMk cId="4166703696" sldId="2147483687"/>
              <ac:spMk id="7" creationId="{9C0ABB7F-250C-3645-0833-A6E4F51D1DB0}"/>
            </ac:spMkLst>
          </pc:spChg>
          <pc:picChg chg="add mod">
            <ac:chgData name="Lauren Francis" userId="b7c8c318-11b6-44df-a20d-cbfd05c86935" providerId="ADAL" clId="{A57E1CA4-1469-4930-8029-E924A539B065}" dt="2025-07-07T21:02:49.353" v="3256" actId="1076"/>
            <ac:picMkLst>
              <pc:docMk/>
              <pc:sldMasterMk cId="783407565" sldId="2147483648"/>
              <pc:sldLayoutMk cId="4166703696" sldId="2147483687"/>
              <ac:picMk id="11" creationId="{6E415B2D-C4CA-6937-0674-65556C551409}"/>
            </ac:picMkLst>
          </pc:picChg>
        </pc:sldLayoutChg>
        <pc:sldLayoutChg chg="addSp delSp modSp mod">
          <pc:chgData name="Lauren Francis" userId="b7c8c318-11b6-44df-a20d-cbfd05c86935" providerId="ADAL" clId="{A57E1CA4-1469-4930-8029-E924A539B065}" dt="2025-07-07T21:02:47.162" v="3255" actId="1076"/>
          <pc:sldLayoutMkLst>
            <pc:docMk/>
            <pc:sldMasterMk cId="783407565" sldId="2147483648"/>
            <pc:sldLayoutMk cId="3594627415" sldId="2147483688"/>
          </pc:sldLayoutMkLst>
          <pc:spChg chg="add mod">
            <ac:chgData name="Lauren Francis" userId="b7c8c318-11b6-44df-a20d-cbfd05c86935" providerId="ADAL" clId="{A57E1CA4-1469-4930-8029-E924A539B065}" dt="2025-07-07T20:10:03.475" v="3240" actId="20577"/>
            <ac:spMkLst>
              <pc:docMk/>
              <pc:sldMasterMk cId="783407565" sldId="2147483648"/>
              <pc:sldLayoutMk cId="3594627415" sldId="2147483688"/>
              <ac:spMk id="10" creationId="{61A5E2C2-CFA0-65EE-40AB-247D2B151812}"/>
            </ac:spMkLst>
          </pc:spChg>
          <pc:spChg chg="add mod">
            <ac:chgData name="Lauren Francis" userId="b7c8c318-11b6-44df-a20d-cbfd05c86935" providerId="ADAL" clId="{A57E1CA4-1469-4930-8029-E924A539B065}" dt="2025-07-07T20:10:10.169" v="3241" actId="14100"/>
            <ac:spMkLst>
              <pc:docMk/>
              <pc:sldMasterMk cId="783407565" sldId="2147483648"/>
              <pc:sldLayoutMk cId="3594627415" sldId="2147483688"/>
              <ac:spMk id="11" creationId="{84243944-BA33-06BF-ECCF-7AEB1DF59923}"/>
            </ac:spMkLst>
          </pc:spChg>
          <pc:picChg chg="add mod">
            <ac:chgData name="Lauren Francis" userId="b7c8c318-11b6-44df-a20d-cbfd05c86935" providerId="ADAL" clId="{A57E1CA4-1469-4930-8029-E924A539B065}" dt="2025-07-07T21:02:47.162" v="3255" actId="1076"/>
            <ac:picMkLst>
              <pc:docMk/>
              <pc:sldMasterMk cId="783407565" sldId="2147483648"/>
              <pc:sldLayoutMk cId="3594627415" sldId="2147483688"/>
              <ac:picMk id="7" creationId="{0E249DCC-34C5-A832-F759-1E082CCB4FC4}"/>
            </ac:picMkLst>
          </pc:picChg>
        </pc:sldLayoutChg>
        <pc:sldLayoutChg chg="addSp delSp modSp mod">
          <pc:chgData name="Lauren Francis" userId="b7c8c318-11b6-44df-a20d-cbfd05c86935" providerId="ADAL" clId="{A57E1CA4-1469-4930-8029-E924A539B065}" dt="2025-07-02T08:43:34.204" v="2844" actId="20577"/>
          <pc:sldLayoutMkLst>
            <pc:docMk/>
            <pc:sldMasterMk cId="783407565" sldId="2147483648"/>
            <pc:sldLayoutMk cId="84888656" sldId="2147483689"/>
          </pc:sldLayoutMkLst>
        </pc:sldLayoutChg>
        <pc:sldLayoutChg chg="addSp modSp mod">
          <pc:chgData name="Lauren Francis" userId="b7c8c318-11b6-44df-a20d-cbfd05c86935" providerId="ADAL" clId="{A57E1CA4-1469-4930-8029-E924A539B065}" dt="2025-07-10T15:14:31.591" v="3966" actId="14100"/>
          <pc:sldLayoutMkLst>
            <pc:docMk/>
            <pc:sldMasterMk cId="783407565" sldId="2147483648"/>
            <pc:sldLayoutMk cId="3668027006" sldId="2147483690"/>
          </pc:sldLayoutMkLst>
          <pc:spChg chg="add mod">
            <ac:chgData name="Lauren Francis" userId="b7c8c318-11b6-44df-a20d-cbfd05c86935" providerId="ADAL" clId="{A57E1CA4-1469-4930-8029-E924A539B065}" dt="2025-07-10T15:14:31.591" v="3966" actId="14100"/>
            <ac:spMkLst>
              <pc:docMk/>
              <pc:sldMasterMk cId="783407565" sldId="2147483648"/>
              <pc:sldLayoutMk cId="3668027006" sldId="2147483690"/>
              <ac:spMk id="2" creationId="{8605635F-BAF5-2A4D-860E-0F5903C84008}"/>
            </ac:spMkLst>
          </pc:spChg>
          <pc:spChg chg="mod">
            <ac:chgData name="Lauren Francis" userId="b7c8c318-11b6-44df-a20d-cbfd05c86935" providerId="ADAL" clId="{A57E1CA4-1469-4930-8029-E924A539B065}" dt="2025-07-10T15:14:29.253" v="3965" actId="14100"/>
            <ac:spMkLst>
              <pc:docMk/>
              <pc:sldMasterMk cId="783407565" sldId="2147483648"/>
              <pc:sldLayoutMk cId="3668027006" sldId="2147483690"/>
              <ac:spMk id="5" creationId="{1F0727DC-F79E-35CB-D603-20BCAB548B94}"/>
            </ac:spMkLst>
          </pc:spChg>
        </pc:sldLayoutChg>
        <pc:sldLayoutChg chg="modSp mod">
          <pc:chgData name="Lauren Francis" userId="b7c8c318-11b6-44df-a20d-cbfd05c86935" providerId="ADAL" clId="{A57E1CA4-1469-4930-8029-E924A539B065}" dt="2025-07-10T15:16:10.007" v="3994" actId="1035"/>
          <pc:sldLayoutMkLst>
            <pc:docMk/>
            <pc:sldMasterMk cId="783407565" sldId="2147483648"/>
            <pc:sldLayoutMk cId="2547494913" sldId="2147483691"/>
          </pc:sldLayoutMkLst>
          <pc:spChg chg="mod">
            <ac:chgData name="Lauren Francis" userId="b7c8c318-11b6-44df-a20d-cbfd05c86935" providerId="ADAL" clId="{A57E1CA4-1469-4930-8029-E924A539B065}" dt="2025-07-10T15:16:07.354" v="3988" actId="1035"/>
            <ac:spMkLst>
              <pc:docMk/>
              <pc:sldMasterMk cId="783407565" sldId="2147483648"/>
              <pc:sldLayoutMk cId="2547494913" sldId="2147483691"/>
              <ac:spMk id="2" creationId="{8605635F-BAF5-2A4D-860E-0F5903C84008}"/>
            </ac:spMkLst>
          </pc:spChg>
          <pc:spChg chg="mod">
            <ac:chgData name="Lauren Francis" userId="b7c8c318-11b6-44df-a20d-cbfd05c86935" providerId="ADAL" clId="{A57E1CA4-1469-4930-8029-E924A539B065}" dt="2025-07-02T08:51:17.324" v="2900" actId="207"/>
            <ac:spMkLst>
              <pc:docMk/>
              <pc:sldMasterMk cId="783407565" sldId="2147483648"/>
              <pc:sldLayoutMk cId="2547494913" sldId="2147483691"/>
              <ac:spMk id="3" creationId="{346C9B25-5003-8E4E-6136-91059AFCB0B8}"/>
            </ac:spMkLst>
          </pc:spChg>
          <pc:spChg chg="mod">
            <ac:chgData name="Lauren Francis" userId="b7c8c318-11b6-44df-a20d-cbfd05c86935" providerId="ADAL" clId="{A57E1CA4-1469-4930-8029-E924A539B065}" dt="2025-07-02T08:51:17.324" v="2900" actId="207"/>
            <ac:spMkLst>
              <pc:docMk/>
              <pc:sldMasterMk cId="783407565" sldId="2147483648"/>
              <pc:sldLayoutMk cId="2547494913" sldId="2147483691"/>
              <ac:spMk id="4" creationId="{32AC2486-1931-CBC3-1D95-73F0C0BCE9C8}"/>
            </ac:spMkLst>
          </pc:spChg>
          <pc:spChg chg="mod">
            <ac:chgData name="Lauren Francis" userId="b7c8c318-11b6-44df-a20d-cbfd05c86935" providerId="ADAL" clId="{A57E1CA4-1469-4930-8029-E924A539B065}" dt="2025-07-10T15:16:10.007" v="3994" actId="1035"/>
            <ac:spMkLst>
              <pc:docMk/>
              <pc:sldMasterMk cId="783407565" sldId="2147483648"/>
              <pc:sldLayoutMk cId="2547494913" sldId="2147483691"/>
              <ac:spMk id="5" creationId="{1F0727DC-F79E-35CB-D603-20BCAB548B94}"/>
            </ac:spMkLst>
          </pc:spChg>
        </pc:sldLayoutChg>
        <pc:sldLayoutChg chg="addSp delSp modSp mod">
          <pc:chgData name="Lauren Francis" userId="b7c8c318-11b6-44df-a20d-cbfd05c86935" providerId="ADAL" clId="{A57E1CA4-1469-4930-8029-E924A539B065}" dt="2025-07-10T15:15:57.855" v="3981" actId="14100"/>
          <pc:sldLayoutMkLst>
            <pc:docMk/>
            <pc:sldMasterMk cId="783407565" sldId="2147483648"/>
            <pc:sldLayoutMk cId="808858706" sldId="2147483692"/>
          </pc:sldLayoutMkLst>
          <pc:spChg chg="mod">
            <ac:chgData name="Lauren Francis" userId="b7c8c318-11b6-44df-a20d-cbfd05c86935" providerId="ADAL" clId="{A57E1CA4-1469-4930-8029-E924A539B065}" dt="2025-07-02T08:55:55.108" v="2989" actId="207"/>
            <ac:spMkLst>
              <pc:docMk/>
              <pc:sldMasterMk cId="783407565" sldId="2147483648"/>
              <pc:sldLayoutMk cId="808858706" sldId="2147483692"/>
              <ac:spMk id="4" creationId="{32AC2486-1931-CBC3-1D95-73F0C0BCE9C8}"/>
            </ac:spMkLst>
          </pc:spChg>
          <pc:spChg chg="add mod">
            <ac:chgData name="Lauren Francis" userId="b7c8c318-11b6-44df-a20d-cbfd05c86935" providerId="ADAL" clId="{A57E1CA4-1469-4930-8029-E924A539B065}" dt="2025-07-10T15:15:50.003" v="3979" actId="14100"/>
            <ac:spMkLst>
              <pc:docMk/>
              <pc:sldMasterMk cId="783407565" sldId="2147483648"/>
              <pc:sldLayoutMk cId="808858706" sldId="2147483692"/>
              <ac:spMk id="6" creationId="{C6C751FE-7FDB-9C63-D8C4-2F4BF482CC73}"/>
            </ac:spMkLst>
          </pc:spChg>
          <pc:spChg chg="add mod">
            <ac:chgData name="Lauren Francis" userId="b7c8c318-11b6-44df-a20d-cbfd05c86935" providerId="ADAL" clId="{A57E1CA4-1469-4930-8029-E924A539B065}" dt="2025-07-10T15:15:57.855" v="3981" actId="14100"/>
            <ac:spMkLst>
              <pc:docMk/>
              <pc:sldMasterMk cId="783407565" sldId="2147483648"/>
              <pc:sldLayoutMk cId="808858706" sldId="2147483692"/>
              <ac:spMk id="7" creationId="{89D7696E-C32F-F0F5-B2BE-F8DBD3A4996A}"/>
            </ac:spMkLst>
          </pc:spChg>
        </pc:sldLayoutChg>
        <pc:sldLayoutChg chg="addSp delSp modSp mod">
          <pc:chgData name="Lauren Francis" userId="b7c8c318-11b6-44df-a20d-cbfd05c86935" providerId="ADAL" clId="{A57E1CA4-1469-4930-8029-E924A539B065}" dt="2025-07-04T12:39:50.738" v="3203" actId="1035"/>
          <pc:sldLayoutMkLst>
            <pc:docMk/>
            <pc:sldMasterMk cId="783407565" sldId="2147483648"/>
            <pc:sldLayoutMk cId="2248061468" sldId="2147483693"/>
          </pc:sldLayoutMkLst>
          <pc:spChg chg="add mod">
            <ac:chgData name="Lauren Francis" userId="b7c8c318-11b6-44df-a20d-cbfd05c86935" providerId="ADAL" clId="{A57E1CA4-1469-4930-8029-E924A539B065}" dt="2025-07-04T12:39:46.630" v="3196" actId="115"/>
            <ac:spMkLst>
              <pc:docMk/>
              <pc:sldMasterMk cId="783407565" sldId="2147483648"/>
              <pc:sldLayoutMk cId="2248061468" sldId="2147483693"/>
              <ac:spMk id="3" creationId="{95532B98-EA45-3A2C-7ED2-DC019569A5C3}"/>
            </ac:spMkLst>
          </pc:spChg>
          <pc:cxnChg chg="add mod">
            <ac:chgData name="Lauren Francis" userId="b7c8c318-11b6-44df-a20d-cbfd05c86935" providerId="ADAL" clId="{A57E1CA4-1469-4930-8029-E924A539B065}" dt="2025-07-04T12:39:50.738" v="3203" actId="1035"/>
            <ac:cxnSpMkLst>
              <pc:docMk/>
              <pc:sldMasterMk cId="783407565" sldId="2147483648"/>
              <pc:sldLayoutMk cId="2248061468" sldId="2147483693"/>
              <ac:cxnSpMk id="5" creationId="{A912FEAB-ABF9-1ECC-8766-7BF8578B4425}"/>
            </ac:cxnSpMkLst>
          </pc:cxnChg>
        </pc:sldLayoutChg>
        <pc:sldLayoutChg chg="addSp delSp modSp mod">
          <pc:chgData name="Lauren Francis" userId="b7c8c318-11b6-44df-a20d-cbfd05c86935" providerId="ADAL" clId="{A57E1CA4-1469-4930-8029-E924A539B065}" dt="2025-07-08T15:11:32.864" v="3731"/>
          <pc:sldLayoutMkLst>
            <pc:docMk/>
            <pc:sldMasterMk cId="783407565" sldId="2147483648"/>
            <pc:sldLayoutMk cId="3314553504" sldId="2147483694"/>
          </pc:sldLayoutMkLst>
          <pc:spChg chg="add mod">
            <ac:chgData name="Lauren Francis" userId="b7c8c318-11b6-44df-a20d-cbfd05c86935" providerId="ADAL" clId="{A57E1CA4-1469-4930-8029-E924A539B065}" dt="2025-07-08T15:11:32.864" v="3731"/>
            <ac:spMkLst>
              <pc:docMk/>
              <pc:sldMasterMk cId="783407565" sldId="2147483648"/>
              <pc:sldLayoutMk cId="3314553504" sldId="2147483694"/>
              <ac:spMk id="10" creationId="{7375ABF1-66C1-8E29-2514-ECCB25479A12}"/>
            </ac:spMkLst>
          </pc:spChg>
          <pc:spChg chg="add mod">
            <ac:chgData name="Lauren Francis" userId="b7c8c318-11b6-44df-a20d-cbfd05c86935" providerId="ADAL" clId="{A57E1CA4-1469-4930-8029-E924A539B065}" dt="2025-07-08T15:11:32.864" v="3731"/>
            <ac:spMkLst>
              <pc:docMk/>
              <pc:sldMasterMk cId="783407565" sldId="2147483648"/>
              <pc:sldLayoutMk cId="3314553504" sldId="2147483694"/>
              <ac:spMk id="11" creationId="{63CC6417-8114-1AA8-A887-640A5746A153}"/>
            </ac:spMkLst>
          </pc:spChg>
        </pc:sldLayoutChg>
        <pc:sldLayoutChg chg="addSp delSp modSp mod">
          <pc:chgData name="Lauren Francis" userId="b7c8c318-11b6-44df-a20d-cbfd05c86935" providerId="ADAL" clId="{A57E1CA4-1469-4930-8029-E924A539B065}" dt="2025-07-08T15:12:17.256" v="3734"/>
          <pc:sldLayoutMkLst>
            <pc:docMk/>
            <pc:sldMasterMk cId="783407565" sldId="2147483648"/>
            <pc:sldLayoutMk cId="3761795267" sldId="2147483695"/>
          </pc:sldLayoutMkLst>
          <pc:spChg chg="add mod">
            <ac:chgData name="Lauren Francis" userId="b7c8c318-11b6-44df-a20d-cbfd05c86935" providerId="ADAL" clId="{A57E1CA4-1469-4930-8029-E924A539B065}" dt="2025-07-08T15:12:17.256" v="3734"/>
            <ac:spMkLst>
              <pc:docMk/>
              <pc:sldMasterMk cId="783407565" sldId="2147483648"/>
              <pc:sldLayoutMk cId="3761795267" sldId="2147483695"/>
              <ac:spMk id="4" creationId="{220B70E0-DD20-5518-284B-A342C51B7D8C}"/>
            </ac:spMkLst>
          </pc:spChg>
          <pc:spChg chg="add mod">
            <ac:chgData name="Lauren Francis" userId="b7c8c318-11b6-44df-a20d-cbfd05c86935" providerId="ADAL" clId="{A57E1CA4-1469-4930-8029-E924A539B065}" dt="2025-07-08T15:12:17.256" v="3734"/>
            <ac:spMkLst>
              <pc:docMk/>
              <pc:sldMasterMk cId="783407565" sldId="2147483648"/>
              <pc:sldLayoutMk cId="3761795267" sldId="2147483695"/>
              <ac:spMk id="6" creationId="{CE5496BA-1D4C-2A3B-D249-F383DFF435B7}"/>
            </ac:spMkLst>
          </pc:spChg>
        </pc:sldLayoutChg>
        <pc:sldLayoutChg chg="addSp delSp modSp mod">
          <pc:chgData name="Lauren Francis" userId="b7c8c318-11b6-44df-a20d-cbfd05c86935" providerId="ADAL" clId="{A57E1CA4-1469-4930-8029-E924A539B065}" dt="2025-07-08T15:12:47.158" v="3738"/>
          <pc:sldLayoutMkLst>
            <pc:docMk/>
            <pc:sldMasterMk cId="783407565" sldId="2147483648"/>
            <pc:sldLayoutMk cId="1863124861" sldId="2147483696"/>
          </pc:sldLayoutMkLst>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6" creationId="{0F456678-4E8D-785F-8455-6931545E2257}"/>
            </ac:spMkLst>
          </pc:spChg>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7" creationId="{2302B1DB-A9EB-ADE1-B162-009036AAB1B6}"/>
            </ac:spMkLst>
          </pc:spChg>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8" creationId="{AE5D32C2-87F4-61B7-21CA-9C6DD058F690}"/>
            </ac:spMkLst>
          </pc:spChg>
        </pc:sldLayoutChg>
        <pc:sldLayoutChg chg="addSp delSp modSp mod">
          <pc:chgData name="Lauren Francis" userId="b7c8c318-11b6-44df-a20d-cbfd05c86935" providerId="ADAL" clId="{A57E1CA4-1469-4930-8029-E924A539B065}" dt="2025-07-08T15:13:09.305" v="3741"/>
          <pc:sldLayoutMkLst>
            <pc:docMk/>
            <pc:sldMasterMk cId="783407565" sldId="2147483648"/>
            <pc:sldLayoutMk cId="1409443411" sldId="2147483697"/>
          </pc:sldLayoutMkLst>
          <pc:spChg chg="add mod">
            <ac:chgData name="Lauren Francis" userId="b7c8c318-11b6-44df-a20d-cbfd05c86935" providerId="ADAL" clId="{A57E1CA4-1469-4930-8029-E924A539B065}" dt="2025-07-08T15:13:09.305" v="3741"/>
            <ac:spMkLst>
              <pc:docMk/>
              <pc:sldMasterMk cId="783407565" sldId="2147483648"/>
              <pc:sldLayoutMk cId="1409443411" sldId="2147483697"/>
              <ac:spMk id="10" creationId="{BFBB0C8C-4BBF-C777-F772-5B040BEF8B64}"/>
            </ac:spMkLst>
          </pc:spChg>
          <pc:spChg chg="add mod">
            <ac:chgData name="Lauren Francis" userId="b7c8c318-11b6-44df-a20d-cbfd05c86935" providerId="ADAL" clId="{A57E1CA4-1469-4930-8029-E924A539B065}" dt="2025-07-08T15:13:09.305" v="3741"/>
            <ac:spMkLst>
              <pc:docMk/>
              <pc:sldMasterMk cId="783407565" sldId="2147483648"/>
              <pc:sldLayoutMk cId="1409443411" sldId="2147483697"/>
              <ac:spMk id="11" creationId="{AA7ADBB0-CBD1-AD3C-7487-985C64DCF44C}"/>
            </ac:spMkLst>
          </pc:spChg>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10.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5.xml.rels><?xml version="1.0" encoding="UTF-8" standalone="yes"?>
<Relationships xmlns="http://schemas.openxmlformats.org/package/2006/relationships"><Relationship Id="rId8" Type="http://schemas.openxmlformats.org/officeDocument/2006/relationships/image" Target="../media/image1.emf"/><Relationship Id="rId3" Type="http://schemas.openxmlformats.org/officeDocument/2006/relationships/image" Target="../media/image8.png"/><Relationship Id="rId7" Type="http://schemas.openxmlformats.org/officeDocument/2006/relationships/image" Target="../media/image13.png"/><Relationship Id="rId2" Type="http://schemas.openxmlformats.org/officeDocument/2006/relationships/image" Target="../media/image11.png"/><Relationship Id="rId1" Type="http://schemas.openxmlformats.org/officeDocument/2006/relationships/slideMaster" Target="../slideMasters/slideMaster1.xml"/><Relationship Id="rId6" Type="http://schemas.openxmlformats.org/officeDocument/2006/relationships/image" Target="../media/image10.png"/><Relationship Id="rId5" Type="http://schemas.openxmlformats.org/officeDocument/2006/relationships/image" Target="../media/image12.png"/><Relationship Id="rId4" Type="http://schemas.openxmlformats.org/officeDocument/2006/relationships/image" Target="../media/image9.png"/><Relationship Id="rId9" Type="http://schemas.openxmlformats.org/officeDocument/2006/relationships/image" Target="../media/image2.emf"/></Relationships>
</file>

<file path=ppt/slideLayouts/_rels/slideLayout16.xml.rels><?xml version="1.0" encoding="UTF-8" standalone="yes"?>
<Relationships xmlns="http://schemas.openxmlformats.org/package/2006/relationships"><Relationship Id="rId8" Type="http://schemas.openxmlformats.org/officeDocument/2006/relationships/image" Target="../media/image2.emf"/><Relationship Id="rId3" Type="http://schemas.openxmlformats.org/officeDocument/2006/relationships/image" Target="../media/image14.png"/><Relationship Id="rId7" Type="http://schemas.openxmlformats.org/officeDocument/2006/relationships/image" Target="../media/image10.png"/><Relationship Id="rId12"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6" Type="http://schemas.openxmlformats.org/officeDocument/2006/relationships/image" Target="../media/image8.png"/><Relationship Id="rId11" Type="http://schemas.openxmlformats.org/officeDocument/2006/relationships/image" Target="../media/image11.png"/><Relationship Id="rId5" Type="http://schemas.openxmlformats.org/officeDocument/2006/relationships/image" Target="../media/image15.png"/><Relationship Id="rId10" Type="http://schemas.openxmlformats.org/officeDocument/2006/relationships/image" Target="../media/image16.png"/><Relationship Id="rId4" Type="http://schemas.openxmlformats.org/officeDocument/2006/relationships/image" Target="../media/image12.png"/><Relationship Id="rId9" Type="http://schemas.openxmlformats.org/officeDocument/2006/relationships/image" Target="../media/image13.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Master" Target="../slideMasters/slideMaster1.xml"/><Relationship Id="rId6" Type="http://schemas.openxmlformats.org/officeDocument/2006/relationships/image" Target="../media/image19.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Master" Target="../slideMasters/slideMaster1.xml"/><Relationship Id="rId6" Type="http://schemas.openxmlformats.org/officeDocument/2006/relationships/image" Target="../media/image22.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Master" Target="../slideMasters/slideMaster1.xml"/><Relationship Id="rId6" Type="http://schemas.openxmlformats.org/officeDocument/2006/relationships/image" Target="../media/image25.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Master" Target="../slideMasters/slideMaster1.xml"/><Relationship Id="rId6" Type="http://schemas.openxmlformats.org/officeDocument/2006/relationships/image" Target="../media/image28.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Master" Target="../slideMasters/slideMaster1.xml"/><Relationship Id="rId6" Type="http://schemas.openxmlformats.org/officeDocument/2006/relationships/image" Target="../media/image31.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Master" Target="../slideMasters/slideMaster1.xml"/><Relationship Id="rId6" Type="http://schemas.openxmlformats.org/officeDocument/2006/relationships/image" Target="../media/image34.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Master" Target="../slideMasters/slideMaster1.xml"/><Relationship Id="rId6" Type="http://schemas.openxmlformats.org/officeDocument/2006/relationships/image" Target="../media/image37.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4.xml.rels><?xml version="1.0" encoding="UTF-8" standalone="yes"?>
<Relationships xmlns="http://schemas.openxmlformats.org/package/2006/relationships"><Relationship Id="rId8" Type="http://schemas.openxmlformats.org/officeDocument/2006/relationships/image" Target="../media/image42.png"/><Relationship Id="rId3" Type="http://schemas.openxmlformats.org/officeDocument/2006/relationships/image" Target="../media/image1.emf"/><Relationship Id="rId7" Type="http://schemas.openxmlformats.org/officeDocument/2006/relationships/image" Target="../media/image41.png"/><Relationship Id="rId2" Type="http://schemas.openxmlformats.org/officeDocument/2006/relationships/image" Target="../media/image38.png"/><Relationship Id="rId1" Type="http://schemas.openxmlformats.org/officeDocument/2006/relationships/slideMaster" Target="../slideMasters/slideMaster1.xml"/><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image" Target="../media/image2.emf"/><Relationship Id="rId9" Type="http://schemas.openxmlformats.org/officeDocument/2006/relationships/image" Target="../media/image43.png"/></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2024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ver_LAC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74E00017-91D0-2ADF-990E-71BAD430CB76}"/>
              </a:ext>
            </a:extLst>
          </p:cNvPr>
          <p:cNvPicPr>
            <a:picLocks noChangeAspect="1"/>
          </p:cNvPicPr>
          <p:nvPr userDrawn="1"/>
        </p:nvPicPr>
        <p:blipFill rotWithShape="1">
          <a:blip r:embed="rId2"/>
          <a:srcRect l="11492"/>
          <a:stretch/>
        </p:blipFill>
        <p:spPr>
          <a:xfrm>
            <a:off x="0" y="10632"/>
            <a:ext cx="9090373" cy="6842612"/>
          </a:xfrm>
          <a:prstGeom prst="rect">
            <a:avLst/>
          </a:prstGeom>
        </p:spPr>
      </p:pic>
      <p:sp>
        <p:nvSpPr>
          <p:cNvPr id="2" name="Rectangle 1">
            <a:extLst>
              <a:ext uri="{FF2B5EF4-FFF2-40B4-BE49-F238E27FC236}">
                <a16:creationId xmlns:a16="http://schemas.microsoft.com/office/drawing/2014/main" id="{FA81CECB-3833-D315-565E-F3A6CF7962F8}"/>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1A8EC7DC-BBA3-66E2-F3B4-EC86EA73C43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©UNICEF/UN0253255/Moreno González</a:t>
            </a:r>
            <a:endParaRPr lang="en-GB" sz="700" dirty="0">
              <a:solidFill>
                <a:schemeClr val="bg1"/>
              </a:solidFill>
            </a:endParaRPr>
          </a:p>
        </p:txBody>
      </p:sp>
      <p:pic>
        <p:nvPicPr>
          <p:cNvPr id="6" name="Picture 5">
            <a:extLst>
              <a:ext uri="{FF2B5EF4-FFF2-40B4-BE49-F238E27FC236}">
                <a16:creationId xmlns:a16="http://schemas.microsoft.com/office/drawing/2014/main" id="{08715B0F-4119-E4EE-B534-DC29D2702BF6}"/>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8" name="Picture 7">
            <a:extLst>
              <a:ext uri="{FF2B5EF4-FFF2-40B4-BE49-F238E27FC236}">
                <a16:creationId xmlns:a16="http://schemas.microsoft.com/office/drawing/2014/main" id="{C791F66C-2489-6B23-6AC3-E127B2059113}"/>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41626672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ver_MEN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9B7203F3-B6DC-378C-CF63-AF700EED0708}"/>
              </a:ext>
            </a:extLst>
          </p:cNvPr>
          <p:cNvPicPr>
            <a:picLocks noChangeAspect="1"/>
          </p:cNvPicPr>
          <p:nvPr userDrawn="1"/>
        </p:nvPicPr>
        <p:blipFill rotWithShape="1">
          <a:blip r:embed="rId2"/>
          <a:srcRect l="17878" t="4412" r="21250" b="11158"/>
          <a:stretch/>
        </p:blipFill>
        <p:spPr>
          <a:xfrm>
            <a:off x="0" y="4756"/>
            <a:ext cx="7421526" cy="6858000"/>
          </a:xfrm>
          <a:prstGeom prst="rect">
            <a:avLst/>
          </a:prstGeom>
        </p:spPr>
      </p:pic>
      <p:sp>
        <p:nvSpPr>
          <p:cNvPr id="11" name="TextBox 10">
            <a:extLst>
              <a:ext uri="{FF2B5EF4-FFF2-40B4-BE49-F238E27FC236}">
                <a16:creationId xmlns:a16="http://schemas.microsoft.com/office/drawing/2014/main" id="{82EF931E-240D-6FFE-7821-E94A4CA52617}"/>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it-IT" sz="700" b="0" i="0" dirty="0">
                <a:solidFill>
                  <a:schemeClr val="bg1"/>
                </a:solidFill>
                <a:effectLst/>
                <a:latin typeface="Roboto" panose="02000000000000000000" pitchFamily="2" charset="0"/>
              </a:rPr>
              <a:t>UNICEF/Syria/2022/UN0739630/</a:t>
            </a:r>
            <a:r>
              <a:rPr lang="it-IT" sz="700" b="0" i="0" dirty="0" err="1">
                <a:solidFill>
                  <a:schemeClr val="bg1"/>
                </a:solidFill>
                <a:effectLst/>
                <a:latin typeface="Roboto" panose="02000000000000000000" pitchFamily="2" charset="0"/>
              </a:rPr>
              <a:t>Shahan</a:t>
            </a:r>
            <a:endParaRPr lang="en-GB" sz="700" dirty="0">
              <a:solidFill>
                <a:schemeClr val="bg1"/>
              </a:solidFill>
            </a:endParaRPr>
          </a:p>
        </p:txBody>
      </p:sp>
      <p:sp>
        <p:nvSpPr>
          <p:cNvPr id="3" name="Rectangle 2">
            <a:extLst>
              <a:ext uri="{FF2B5EF4-FFF2-40B4-BE49-F238E27FC236}">
                <a16:creationId xmlns:a16="http://schemas.microsoft.com/office/drawing/2014/main" id="{A133CF1F-35F1-AEB9-CF04-EC79D6C19AC5}"/>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 name="Picture 1">
            <a:extLst>
              <a:ext uri="{FF2B5EF4-FFF2-40B4-BE49-F238E27FC236}">
                <a16:creationId xmlns:a16="http://schemas.microsoft.com/office/drawing/2014/main" id="{711BF04E-57E7-C8B8-065F-04CFCD18E268}"/>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BFAB5736-2EC7-2640-C52C-3DD5104912CC}"/>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23123259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ver_ROS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24117198-1773-A98E-5A2B-37B5C5AD5E76}"/>
              </a:ext>
            </a:extLst>
          </p:cNvPr>
          <p:cNvPicPr>
            <a:picLocks noChangeAspect="1"/>
          </p:cNvPicPr>
          <p:nvPr userDrawn="1"/>
        </p:nvPicPr>
        <p:blipFill rotWithShape="1">
          <a:blip r:embed="rId2"/>
          <a:srcRect l="39942" b="15570"/>
          <a:stretch/>
        </p:blipFill>
        <p:spPr>
          <a:xfrm>
            <a:off x="0" y="-4756"/>
            <a:ext cx="7322288" cy="6858000"/>
          </a:xfrm>
          <a:prstGeom prst="rect">
            <a:avLst/>
          </a:prstGeom>
        </p:spPr>
      </p:pic>
      <p:sp>
        <p:nvSpPr>
          <p:cNvPr id="11" name="TextBox 10">
            <a:extLst>
              <a:ext uri="{FF2B5EF4-FFF2-40B4-BE49-F238E27FC236}">
                <a16:creationId xmlns:a16="http://schemas.microsoft.com/office/drawing/2014/main" id="{5F5872B8-5F35-0616-7616-7E51E190328E}"/>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sp>
        <p:nvSpPr>
          <p:cNvPr id="2" name="Rectangle 1">
            <a:extLst>
              <a:ext uri="{FF2B5EF4-FFF2-40B4-BE49-F238E27FC236}">
                <a16:creationId xmlns:a16="http://schemas.microsoft.com/office/drawing/2014/main" id="{933CBDCF-086E-5AF1-8CEE-4856948B8A2A}"/>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7" name="Picture 6">
            <a:extLst>
              <a:ext uri="{FF2B5EF4-FFF2-40B4-BE49-F238E27FC236}">
                <a16:creationId xmlns:a16="http://schemas.microsoft.com/office/drawing/2014/main" id="{DF5E1D81-8E1D-4BE3-C987-8B1D018C4564}"/>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8" name="Picture 7">
            <a:extLst>
              <a:ext uri="{FF2B5EF4-FFF2-40B4-BE49-F238E27FC236}">
                <a16:creationId xmlns:a16="http://schemas.microsoft.com/office/drawing/2014/main" id="{6BE386F1-F922-AC1B-B6B3-5F9D700D4A30}"/>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55847075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over_WCAR">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40C1A9C-9442-5DCD-D01B-B3E4A2513B15}"/>
              </a:ext>
            </a:extLst>
          </p:cNvPr>
          <p:cNvPicPr>
            <a:picLocks noChangeAspect="1"/>
          </p:cNvPicPr>
          <p:nvPr userDrawn="1"/>
        </p:nvPicPr>
        <p:blipFill rotWithShape="1">
          <a:blip r:embed="rId2"/>
          <a:srcRect l="15785" b="4983"/>
          <a:stretch/>
        </p:blipFill>
        <p:spPr>
          <a:xfrm>
            <a:off x="0" y="-1"/>
            <a:ext cx="10267507" cy="6858000"/>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extBox 6">
            <a:extLst>
              <a:ext uri="{FF2B5EF4-FFF2-40B4-BE49-F238E27FC236}">
                <a16:creationId xmlns:a16="http://schemas.microsoft.com/office/drawing/2014/main" id="{EAE9E160-B243-BB74-01B6-9337A9C71D6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pic>
        <p:nvPicPr>
          <p:cNvPr id="3" name="Picture 2">
            <a:extLst>
              <a:ext uri="{FF2B5EF4-FFF2-40B4-BE49-F238E27FC236}">
                <a16:creationId xmlns:a16="http://schemas.microsoft.com/office/drawing/2014/main" id="{99F5F1C4-6A01-9FAD-F147-8E9B489AEE65}"/>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6" name="Picture 5">
            <a:extLst>
              <a:ext uri="{FF2B5EF4-FFF2-40B4-BE49-F238E27FC236}">
                <a16:creationId xmlns:a16="http://schemas.microsoft.com/office/drawing/2014/main" id="{CD375F28-D4DB-76FF-EC3A-3919FE85C153}"/>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58510970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ver_Non-programm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2"/>
          <a:srcRect l="35095" r="-1" b="16003"/>
          <a:stretch/>
        </p:blipFill>
        <p:spPr>
          <a:xfrm>
            <a:off x="0" y="15389"/>
            <a:ext cx="7913199" cy="6858000"/>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sp>
        <p:nvSpPr>
          <p:cNvPr id="2" name="Rectangle 1">
            <a:extLst>
              <a:ext uri="{FF2B5EF4-FFF2-40B4-BE49-F238E27FC236}">
                <a16:creationId xmlns:a16="http://schemas.microsoft.com/office/drawing/2014/main" id="{B5D72630-232D-E421-4330-97C84CEB6373}"/>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8" name="Picture 7">
            <a:extLst>
              <a:ext uri="{FF2B5EF4-FFF2-40B4-BE49-F238E27FC236}">
                <a16:creationId xmlns:a16="http://schemas.microsoft.com/office/drawing/2014/main" id="{D5B75C1D-9052-37E4-6C17-3DBAC438F861}"/>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9" name="Picture 8">
            <a:extLst>
              <a:ext uri="{FF2B5EF4-FFF2-40B4-BE49-F238E27FC236}">
                <a16:creationId xmlns:a16="http://schemas.microsoft.com/office/drawing/2014/main" id="{5C30609B-894D-EE38-A248-027AA7F1AA18}"/>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270973485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702EBF41-7F75-25E5-9B64-A82CF5D3ACFE}"/>
              </a:ext>
            </a:extLst>
          </p:cNvPr>
          <p:cNvPicPr>
            <a:picLocks noChangeAspect="1"/>
          </p:cNvPicPr>
          <p:nvPr userDrawn="1"/>
        </p:nvPicPr>
        <p:blipFill rotWithShape="1">
          <a:blip r:embed="rId2"/>
          <a:srcRect b="12198"/>
          <a:stretch/>
        </p:blipFill>
        <p:spPr>
          <a:xfrm>
            <a:off x="8421" y="4476715"/>
            <a:ext cx="4041845" cy="2365896"/>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3"/>
          <a:srcRect b="34485"/>
          <a:stretch/>
        </p:blipFill>
        <p:spPr>
          <a:xfrm>
            <a:off x="1799628" y="-3464"/>
            <a:ext cx="5082363" cy="2218388"/>
          </a:xfrm>
          <a:prstGeom prst="rect">
            <a:avLst/>
          </a:prstGeom>
        </p:spPr>
      </p:pic>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4"/>
          <a:srcRect r="15501" b="4983"/>
          <a:stretch/>
        </p:blipFill>
        <p:spPr>
          <a:xfrm>
            <a:off x="3006158" y="2196623"/>
            <a:ext cx="3872292" cy="2577731"/>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5"/>
          <a:srcRect l="13191" r="8797"/>
          <a:stretch/>
        </p:blipFill>
        <p:spPr>
          <a:xfrm>
            <a:off x="0" y="2190803"/>
            <a:ext cx="3006091" cy="2568956"/>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6"/>
          <a:srcRect b="16003"/>
          <a:stretch/>
        </p:blipFill>
        <p:spPr>
          <a:xfrm>
            <a:off x="0" y="-3465"/>
            <a:ext cx="3944679" cy="2208924"/>
          </a:xfrm>
          <a:prstGeom prst="rect">
            <a:avLst/>
          </a:prstGeom>
        </p:spPr>
      </p:pic>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7"/>
          <a:stretch>
            <a:fillRect/>
          </a:stretch>
        </p:blipFill>
        <p:spPr>
          <a:xfrm>
            <a:off x="3944309" y="4759451"/>
            <a:ext cx="3171281" cy="2114188"/>
          </a:xfrm>
          <a:prstGeom prst="rect">
            <a:avLst/>
          </a:prstGeom>
        </p:spPr>
      </p:pic>
      <p:sp>
        <p:nvSpPr>
          <p:cNvPr id="24" name="Rectangle 23">
            <a:extLst>
              <a:ext uri="{FF2B5EF4-FFF2-40B4-BE49-F238E27FC236}">
                <a16:creationId xmlns:a16="http://schemas.microsoft.com/office/drawing/2014/main" id="{28AD9568-2078-99EC-FA55-A933A0D183B2}"/>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C810F9C0-E922-9E13-AC5E-A9E9BF9783F3}"/>
              </a:ext>
            </a:extLst>
          </p:cNvPr>
          <p:cNvPicPr>
            <a:picLocks noChangeAspect="1"/>
          </p:cNvPicPr>
          <p:nvPr userDrawn="1"/>
        </p:nvPicPr>
        <p:blipFill>
          <a:blip r:embed="rId8"/>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8C801AE3-08F7-0652-49BF-B75949A9A83A}"/>
              </a:ext>
            </a:extLst>
          </p:cNvPr>
          <p:cNvPicPr>
            <a:picLocks noChangeAspect="1"/>
          </p:cNvPicPr>
          <p:nvPr userDrawn="1"/>
        </p:nvPicPr>
        <p:blipFill>
          <a:blip r:embed="rId9"/>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2"/>
          <a:srcRect r="15501" b="4983"/>
          <a:stretch/>
        </p:blipFill>
        <p:spPr>
          <a:xfrm>
            <a:off x="8329543" y="2334"/>
            <a:ext cx="3872292" cy="2577731"/>
          </a:xfrm>
          <a:prstGeom prst="rect">
            <a:avLst/>
          </a:prstGeom>
        </p:spPr>
      </p:pic>
      <p:pic>
        <p:nvPicPr>
          <p:cNvPr id="8" name="Picture 7">
            <a:extLst>
              <a:ext uri="{FF2B5EF4-FFF2-40B4-BE49-F238E27FC236}">
                <a16:creationId xmlns:a16="http://schemas.microsoft.com/office/drawing/2014/main" id="{F5290273-5C3F-27E5-CF91-750453FF512A}"/>
              </a:ext>
            </a:extLst>
          </p:cNvPr>
          <p:cNvPicPr>
            <a:picLocks noChangeAspect="1"/>
          </p:cNvPicPr>
          <p:nvPr userDrawn="1"/>
        </p:nvPicPr>
        <p:blipFill rotWithShape="1">
          <a:blip r:embed="rId3"/>
          <a:srcRect l="21333" r="20057"/>
          <a:stretch/>
        </p:blipFill>
        <p:spPr>
          <a:xfrm>
            <a:off x="9707197" y="2190394"/>
            <a:ext cx="2484804" cy="2826327"/>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4"/>
          <a:srcRect l="24225" r="13593"/>
          <a:stretch/>
        </p:blipFill>
        <p:spPr>
          <a:xfrm>
            <a:off x="-3142" y="2202192"/>
            <a:ext cx="2396117" cy="2568956"/>
          </a:xfrm>
          <a:prstGeom prst="rect">
            <a:avLst/>
          </a:prstGeom>
        </p:spPr>
      </p:pic>
      <p:pic>
        <p:nvPicPr>
          <p:cNvPr id="20" name="Picture 19">
            <a:extLst>
              <a:ext uri="{FF2B5EF4-FFF2-40B4-BE49-F238E27FC236}">
                <a16:creationId xmlns:a16="http://schemas.microsoft.com/office/drawing/2014/main" id="{419F3F17-6E6C-684E-5FFD-3B7AE0705273}"/>
              </a:ext>
            </a:extLst>
          </p:cNvPr>
          <p:cNvPicPr>
            <a:picLocks noChangeAspect="1"/>
          </p:cNvPicPr>
          <p:nvPr userDrawn="1"/>
        </p:nvPicPr>
        <p:blipFill>
          <a:blip r:embed="rId5"/>
          <a:stretch>
            <a:fillRect/>
          </a:stretch>
        </p:blipFill>
        <p:spPr>
          <a:xfrm>
            <a:off x="5423118" y="4316442"/>
            <a:ext cx="3807391" cy="2541557"/>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6"/>
          <a:srcRect b="15570"/>
          <a:stretch/>
        </p:blipFill>
        <p:spPr>
          <a:xfrm>
            <a:off x="3827721" y="-3465"/>
            <a:ext cx="5082363" cy="2858829"/>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7"/>
          <a:srcRect b="16003"/>
          <a:stretch/>
        </p:blipFill>
        <p:spPr>
          <a:xfrm>
            <a:off x="0" y="-3465"/>
            <a:ext cx="3944679" cy="2208924"/>
          </a:xfrm>
          <a:prstGeom prst="rect">
            <a:avLst/>
          </a:prstGeom>
        </p:spPr>
      </p:pic>
      <p:pic>
        <p:nvPicPr>
          <p:cNvPr id="11" name="Picture 10">
            <a:extLst>
              <a:ext uri="{FF2B5EF4-FFF2-40B4-BE49-F238E27FC236}">
                <a16:creationId xmlns:a16="http://schemas.microsoft.com/office/drawing/2014/main" id="{6B09F921-E4C1-067D-C21B-733A2279B8F3}"/>
              </a:ext>
            </a:extLst>
          </p:cNvPr>
          <p:cNvPicPr>
            <a:picLocks noChangeAspect="1"/>
          </p:cNvPicPr>
          <p:nvPr userDrawn="1"/>
        </p:nvPicPr>
        <p:blipFill>
          <a:blip r:embed="rId8"/>
          <a:stretch>
            <a:fillRect/>
          </a:stretch>
        </p:blipFill>
        <p:spPr>
          <a:xfrm>
            <a:off x="9887287" y="6019170"/>
            <a:ext cx="2000822" cy="622662"/>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9"/>
          <a:stretch>
            <a:fillRect/>
          </a:stretch>
        </p:blipFill>
        <p:spPr>
          <a:xfrm>
            <a:off x="3158763" y="4753182"/>
            <a:ext cx="3171281" cy="2114187"/>
          </a:xfrm>
          <a:prstGeom prst="rect">
            <a:avLst/>
          </a:prstGeom>
        </p:spPr>
      </p:pic>
      <p:pic>
        <p:nvPicPr>
          <p:cNvPr id="17" name="Picture 16">
            <a:extLst>
              <a:ext uri="{FF2B5EF4-FFF2-40B4-BE49-F238E27FC236}">
                <a16:creationId xmlns:a16="http://schemas.microsoft.com/office/drawing/2014/main" id="{1FA245F2-5403-DC60-6EB6-E8AD80C5D232}"/>
              </a:ext>
            </a:extLst>
          </p:cNvPr>
          <p:cNvPicPr>
            <a:picLocks noChangeAspect="1"/>
          </p:cNvPicPr>
          <p:nvPr userDrawn="1"/>
        </p:nvPicPr>
        <p:blipFill>
          <a:blip r:embed="rId10"/>
          <a:stretch>
            <a:fillRect/>
          </a:stretch>
        </p:blipFill>
        <p:spPr>
          <a:xfrm>
            <a:off x="-2" y="4762646"/>
            <a:ext cx="3158765" cy="2105843"/>
          </a:xfrm>
          <a:prstGeom prst="rect">
            <a:avLst/>
          </a:prstGeom>
        </p:spPr>
      </p:pic>
      <p:pic>
        <p:nvPicPr>
          <p:cNvPr id="18" name="Picture 17">
            <a:extLst>
              <a:ext uri="{FF2B5EF4-FFF2-40B4-BE49-F238E27FC236}">
                <a16:creationId xmlns:a16="http://schemas.microsoft.com/office/drawing/2014/main" id="{6A892379-7F99-9D0C-09EB-4569EB8BF149}"/>
              </a:ext>
            </a:extLst>
          </p:cNvPr>
          <p:cNvPicPr>
            <a:picLocks noChangeAspect="1"/>
          </p:cNvPicPr>
          <p:nvPr userDrawn="1"/>
        </p:nvPicPr>
        <p:blipFill>
          <a:blip r:embed="rId11"/>
          <a:stretch>
            <a:fillRect/>
          </a:stretch>
        </p:blipFill>
        <p:spPr>
          <a:xfrm>
            <a:off x="9030555" y="4759451"/>
            <a:ext cx="3171280" cy="2114187"/>
          </a:xfrm>
          <a:prstGeom prst="rect">
            <a:avLst/>
          </a:prstGeom>
        </p:spPr>
      </p:pic>
      <p:sp>
        <p:nvSpPr>
          <p:cNvPr id="19" name="Rectangle 18">
            <a:extLst>
              <a:ext uri="{FF2B5EF4-FFF2-40B4-BE49-F238E27FC236}">
                <a16:creationId xmlns:a16="http://schemas.microsoft.com/office/drawing/2014/main" id="{00608F6B-0818-8C97-2AA3-955405B8FBCA}"/>
              </a:ext>
            </a:extLst>
          </p:cNvPr>
          <p:cNvSpPr/>
          <p:nvPr userDrawn="1"/>
        </p:nvSpPr>
        <p:spPr>
          <a:xfrm>
            <a:off x="0" y="6168864"/>
            <a:ext cx="12197943" cy="691470"/>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Rectangle 5">
            <a:extLst>
              <a:ext uri="{FF2B5EF4-FFF2-40B4-BE49-F238E27FC236}">
                <a16:creationId xmlns:a16="http://schemas.microsoft.com/office/drawing/2014/main" id="{A0E1ECE0-07AB-EED7-43AF-6A65242F3022}"/>
              </a:ext>
            </a:extLst>
          </p:cNvPr>
          <p:cNvSpPr/>
          <p:nvPr userDrawn="1"/>
        </p:nvSpPr>
        <p:spPr>
          <a:xfrm>
            <a:off x="1942094" y="2195691"/>
            <a:ext cx="8286822" cy="2577731"/>
          </a:xfrm>
          <a:prstGeom prst="rect">
            <a:avLst/>
          </a:prstGeom>
          <a:solidFill>
            <a:srgbClr val="203864"/>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1" name="Picture 20">
            <a:extLst>
              <a:ext uri="{FF2B5EF4-FFF2-40B4-BE49-F238E27FC236}">
                <a16:creationId xmlns:a16="http://schemas.microsoft.com/office/drawing/2014/main" id="{4BD1E55C-E0AB-3F84-B803-637DF3562C03}"/>
              </a:ext>
            </a:extLst>
          </p:cNvPr>
          <p:cNvPicPr>
            <a:picLocks noChangeAspect="1"/>
          </p:cNvPicPr>
          <p:nvPr userDrawn="1"/>
        </p:nvPicPr>
        <p:blipFill>
          <a:blip r:embed="rId12"/>
          <a:stretch>
            <a:fillRect/>
          </a:stretch>
        </p:blipFill>
        <p:spPr>
          <a:xfrm>
            <a:off x="8359025" y="6335450"/>
            <a:ext cx="1793479" cy="431626"/>
          </a:xfrm>
          <a:prstGeom prst="rect">
            <a:avLst/>
          </a:prstGeom>
        </p:spPr>
      </p:pic>
      <p:pic>
        <p:nvPicPr>
          <p:cNvPr id="25" name="Picture 24">
            <a:extLst>
              <a:ext uri="{FF2B5EF4-FFF2-40B4-BE49-F238E27FC236}">
                <a16:creationId xmlns:a16="http://schemas.microsoft.com/office/drawing/2014/main" id="{A756EF23-522F-AF76-A5DD-EC0267C20AB8}"/>
              </a:ext>
            </a:extLst>
          </p:cNvPr>
          <p:cNvPicPr>
            <a:picLocks noChangeAspect="1"/>
          </p:cNvPicPr>
          <p:nvPr userDrawn="1"/>
        </p:nvPicPr>
        <p:blipFill>
          <a:blip r:embed="rId8"/>
          <a:stretch>
            <a:fillRect/>
          </a:stretch>
        </p:blipFill>
        <p:spPr>
          <a:xfrm>
            <a:off x="10417721" y="6333937"/>
            <a:ext cx="1470388" cy="457589"/>
          </a:xfrm>
          <a:prstGeom prst="rect">
            <a:avLst/>
          </a:prstGeom>
        </p:spPr>
      </p:pic>
    </p:spTree>
    <p:extLst>
      <p:ext uri="{BB962C8B-B14F-4D97-AF65-F5344CB8AC3E}">
        <p14:creationId xmlns:p14="http://schemas.microsoft.com/office/powerpoint/2010/main" val="345175931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rp_EAPR">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305D251E-FEA7-9EDB-1D51-6CCFE05C2F69}"/>
              </a:ext>
            </a:extLst>
          </p:cNvPr>
          <p:cNvPicPr>
            <a:picLocks noChangeAspect="1"/>
          </p:cNvPicPr>
          <p:nvPr userDrawn="1"/>
        </p:nvPicPr>
        <p:blipFill>
          <a:blip r:embed="rId2"/>
          <a:stretch>
            <a:fillRect/>
          </a:stretch>
        </p:blipFill>
        <p:spPr>
          <a:xfrm>
            <a:off x="4626784" y="243595"/>
            <a:ext cx="4375547" cy="5294029"/>
          </a:xfrm>
          <a:prstGeom prst="rect">
            <a:avLst/>
          </a:prstGeom>
          <a:ln>
            <a:solidFill>
              <a:schemeClr val="tx1"/>
            </a:solidFill>
          </a:ln>
        </p:spPr>
      </p:pic>
      <p:pic>
        <p:nvPicPr>
          <p:cNvPr id="7" name="Picture 6">
            <a:extLst>
              <a:ext uri="{FF2B5EF4-FFF2-40B4-BE49-F238E27FC236}">
                <a16:creationId xmlns:a16="http://schemas.microsoft.com/office/drawing/2014/main" id="{8AECD395-CB05-514A-5925-838F840F123E}"/>
              </a:ext>
            </a:extLst>
          </p:cNvPr>
          <p:cNvPicPr>
            <a:picLocks noChangeAspect="1"/>
          </p:cNvPicPr>
          <p:nvPr userDrawn="1"/>
        </p:nvPicPr>
        <p:blipFill>
          <a:blip r:embed="rId3"/>
          <a:stretch>
            <a:fillRect/>
          </a:stretch>
        </p:blipFill>
        <p:spPr>
          <a:xfrm>
            <a:off x="3020805" y="1777806"/>
            <a:ext cx="4018816" cy="4836598"/>
          </a:xfrm>
          <a:prstGeom prst="rect">
            <a:avLst/>
          </a:prstGeom>
          <a:ln>
            <a:solidFill>
              <a:schemeClr val="tx1"/>
            </a:solidFill>
          </a:ln>
        </p:spPr>
      </p:pic>
      <p:sp>
        <p:nvSpPr>
          <p:cNvPr id="9" name="Rectangle 8">
            <a:extLst>
              <a:ext uri="{FF2B5EF4-FFF2-40B4-BE49-F238E27FC236}">
                <a16:creationId xmlns:a16="http://schemas.microsoft.com/office/drawing/2014/main" id="{07214D5E-0291-DA4B-19E7-2D1E7A3B884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10" name="Picture 9">
            <a:extLst>
              <a:ext uri="{FF2B5EF4-FFF2-40B4-BE49-F238E27FC236}">
                <a16:creationId xmlns:a16="http://schemas.microsoft.com/office/drawing/2014/main" id="{C8ADB860-58E2-47D0-F878-906BDEF57A02}"/>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11" name="Picture 10">
            <a:extLst>
              <a:ext uri="{FF2B5EF4-FFF2-40B4-BE49-F238E27FC236}">
                <a16:creationId xmlns:a16="http://schemas.microsoft.com/office/drawing/2014/main" id="{6442C20E-CFF8-E424-D3D4-82CDD85A3A2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12" name="Straight Connector 11">
            <a:extLst>
              <a:ext uri="{FF2B5EF4-FFF2-40B4-BE49-F238E27FC236}">
                <a16:creationId xmlns:a16="http://schemas.microsoft.com/office/drawing/2014/main" id="{21FA5F04-B8D6-F4D3-8CAE-F93BC1D6F72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9B9043E-4280-904D-D697-3E0FE566A5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15" name="TextBox 6">
            <a:extLst>
              <a:ext uri="{FF2B5EF4-FFF2-40B4-BE49-F238E27FC236}">
                <a16:creationId xmlns:a16="http://schemas.microsoft.com/office/drawing/2014/main" id="{F219940B-2638-94F1-291C-E7FAF8615CF2}"/>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pic>
        <p:nvPicPr>
          <p:cNvPr id="20" name="Picture 19">
            <a:extLst>
              <a:ext uri="{FF2B5EF4-FFF2-40B4-BE49-F238E27FC236}">
                <a16:creationId xmlns:a16="http://schemas.microsoft.com/office/drawing/2014/main" id="{710340CC-7906-F20C-4CCA-10F264B2A596}"/>
              </a:ext>
            </a:extLst>
          </p:cNvPr>
          <p:cNvPicPr>
            <a:picLocks noChangeAspect="1"/>
          </p:cNvPicPr>
          <p:nvPr userDrawn="1"/>
        </p:nvPicPr>
        <p:blipFill>
          <a:blip r:embed="rId6"/>
          <a:stretch>
            <a:fillRect/>
          </a:stretch>
        </p:blipFill>
        <p:spPr>
          <a:xfrm>
            <a:off x="339233" y="781985"/>
            <a:ext cx="4175063" cy="5294029"/>
          </a:xfrm>
          <a:prstGeom prst="rect">
            <a:avLst/>
          </a:prstGeom>
          <a:ln>
            <a:solidFill>
              <a:schemeClr val="tx1"/>
            </a:solidFill>
          </a:ln>
        </p:spPr>
      </p:pic>
    </p:spTree>
    <p:extLst>
      <p:ext uri="{BB962C8B-B14F-4D97-AF65-F5344CB8AC3E}">
        <p14:creationId xmlns:p14="http://schemas.microsoft.com/office/powerpoint/2010/main" val="29476362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rp_E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397BBB3-97A6-5D33-CE32-6F89DCC9F802}"/>
              </a:ext>
            </a:extLst>
          </p:cNvPr>
          <p:cNvPicPr>
            <a:picLocks noChangeAspect="1"/>
          </p:cNvPicPr>
          <p:nvPr userDrawn="1"/>
        </p:nvPicPr>
        <p:blipFill>
          <a:blip r:embed="rId2"/>
          <a:stretch>
            <a:fillRect/>
          </a:stretch>
        </p:blipFill>
        <p:spPr>
          <a:xfrm>
            <a:off x="4794841" y="252105"/>
            <a:ext cx="4218562" cy="5100513"/>
          </a:xfrm>
          <a:prstGeom prst="rect">
            <a:avLst/>
          </a:prstGeom>
          <a:ln>
            <a:solidFill>
              <a:schemeClr val="tx1"/>
            </a:solidFill>
          </a:ln>
        </p:spPr>
      </p:pic>
      <p:pic>
        <p:nvPicPr>
          <p:cNvPr id="14" name="Picture 13">
            <a:extLst>
              <a:ext uri="{FF2B5EF4-FFF2-40B4-BE49-F238E27FC236}">
                <a16:creationId xmlns:a16="http://schemas.microsoft.com/office/drawing/2014/main" id="{E98FD6BA-F5D7-2CCE-669B-5979C600F0DE}"/>
              </a:ext>
            </a:extLst>
          </p:cNvPr>
          <p:cNvPicPr>
            <a:picLocks noChangeAspect="1"/>
          </p:cNvPicPr>
          <p:nvPr userDrawn="1"/>
        </p:nvPicPr>
        <p:blipFill>
          <a:blip r:embed="rId3"/>
          <a:stretch>
            <a:fillRect/>
          </a:stretch>
        </p:blipFill>
        <p:spPr>
          <a:xfrm>
            <a:off x="3729124" y="2176049"/>
            <a:ext cx="3747659" cy="4539803"/>
          </a:xfrm>
          <a:prstGeom prst="rect">
            <a:avLst/>
          </a:prstGeom>
          <a:ln>
            <a:solidFill>
              <a:schemeClr val="tx1"/>
            </a:solidFill>
          </a:ln>
        </p:spPr>
      </p:pic>
      <p:sp>
        <p:nvSpPr>
          <p:cNvPr id="6" name="Rectangle 5">
            <a:extLst>
              <a:ext uri="{FF2B5EF4-FFF2-40B4-BE49-F238E27FC236}">
                <a16:creationId xmlns:a16="http://schemas.microsoft.com/office/drawing/2014/main" id="{3A94A2CA-E548-F1FF-277D-55EF096A1C9B}"/>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995B041F-0AD6-48B0-E873-42F569743988}"/>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E607F22F-DAAC-E1D6-617A-5E46E8B3EE68}"/>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B00DAF1A-A16C-CC7E-F880-B2858B11F04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4BF5A9A2-96E9-DF35-F3A2-EC9593C3F8E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CAA0BBFD-2057-33CB-0BDE-A738B3CD75D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44009942-AB20-D0DC-8D2B-65A38061DCB5}"/>
              </a:ext>
            </a:extLst>
          </p:cNvPr>
          <p:cNvPicPr>
            <a:picLocks noChangeAspect="1"/>
          </p:cNvPicPr>
          <p:nvPr userDrawn="1"/>
        </p:nvPicPr>
        <p:blipFill>
          <a:blip r:embed="rId6"/>
          <a:stretch>
            <a:fillRect/>
          </a:stretch>
        </p:blipFill>
        <p:spPr>
          <a:xfrm>
            <a:off x="402128" y="640484"/>
            <a:ext cx="4230727" cy="5260975"/>
          </a:xfrm>
          <a:prstGeom prst="rect">
            <a:avLst/>
          </a:prstGeom>
          <a:ln>
            <a:solidFill>
              <a:schemeClr val="tx1"/>
            </a:solidFill>
          </a:ln>
        </p:spPr>
      </p:pic>
    </p:spTree>
    <p:extLst>
      <p:ext uri="{BB962C8B-B14F-4D97-AF65-F5344CB8AC3E}">
        <p14:creationId xmlns:p14="http://schemas.microsoft.com/office/powerpoint/2010/main" val="272823832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rp_ES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665B2219-A656-939E-271E-90682A960784}"/>
              </a:ext>
            </a:extLst>
          </p:cNvPr>
          <p:cNvPicPr>
            <a:picLocks noChangeAspect="1"/>
          </p:cNvPicPr>
          <p:nvPr userDrawn="1"/>
        </p:nvPicPr>
        <p:blipFill>
          <a:blip r:embed="rId2"/>
          <a:stretch>
            <a:fillRect/>
          </a:stretch>
        </p:blipFill>
        <p:spPr>
          <a:xfrm>
            <a:off x="4776096" y="142145"/>
            <a:ext cx="4390960" cy="5320433"/>
          </a:xfrm>
          <a:prstGeom prst="rect">
            <a:avLst/>
          </a:prstGeom>
          <a:ln>
            <a:solidFill>
              <a:schemeClr val="tx1"/>
            </a:solidFill>
          </a:ln>
        </p:spPr>
      </p:pic>
      <p:pic>
        <p:nvPicPr>
          <p:cNvPr id="14" name="Picture 13">
            <a:extLst>
              <a:ext uri="{FF2B5EF4-FFF2-40B4-BE49-F238E27FC236}">
                <a16:creationId xmlns:a16="http://schemas.microsoft.com/office/drawing/2014/main" id="{98E18356-F51B-2718-E15B-FDF87F1CA0A3}"/>
              </a:ext>
            </a:extLst>
          </p:cNvPr>
          <p:cNvPicPr>
            <a:picLocks noChangeAspect="1"/>
          </p:cNvPicPr>
          <p:nvPr userDrawn="1"/>
        </p:nvPicPr>
        <p:blipFill>
          <a:blip r:embed="rId3"/>
          <a:stretch>
            <a:fillRect/>
          </a:stretch>
        </p:blipFill>
        <p:spPr>
          <a:xfrm>
            <a:off x="3430774" y="1395422"/>
            <a:ext cx="4314142" cy="5222383"/>
          </a:xfrm>
          <a:prstGeom prst="rect">
            <a:avLst/>
          </a:prstGeom>
          <a:ln>
            <a:solidFill>
              <a:schemeClr val="tx1"/>
            </a:solidFill>
          </a:ln>
        </p:spPr>
      </p:pic>
      <p:sp>
        <p:nvSpPr>
          <p:cNvPr id="6" name="Rectangle 5">
            <a:extLst>
              <a:ext uri="{FF2B5EF4-FFF2-40B4-BE49-F238E27FC236}">
                <a16:creationId xmlns:a16="http://schemas.microsoft.com/office/drawing/2014/main" id="{7DDB053D-6033-9B0A-D481-C3C1ED994CA8}"/>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6DAE41DF-3286-9531-63BB-FD01A4BD7494}"/>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D3CB52BA-FAE6-4D2E-5271-2DBD9BB647D6}"/>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314F8C88-DD70-ECEB-E16D-33CC3884E2A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8B3E239C-881A-0DF8-A345-67A88FFA69E6}"/>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E5F2A43C-0EC9-C0C3-D78D-6FFF22E15934}"/>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242EA42C-DB0F-9E22-8666-A381D588B382}"/>
              </a:ext>
            </a:extLst>
          </p:cNvPr>
          <p:cNvPicPr>
            <a:picLocks noChangeAspect="1"/>
          </p:cNvPicPr>
          <p:nvPr userDrawn="1"/>
        </p:nvPicPr>
        <p:blipFill>
          <a:blip r:embed="rId6"/>
          <a:stretch>
            <a:fillRect/>
          </a:stretch>
        </p:blipFill>
        <p:spPr>
          <a:xfrm>
            <a:off x="441900" y="550204"/>
            <a:ext cx="4196825" cy="5320432"/>
          </a:xfrm>
          <a:prstGeom prst="rect">
            <a:avLst/>
          </a:prstGeom>
          <a:ln>
            <a:solidFill>
              <a:schemeClr val="tx1"/>
            </a:solidFill>
          </a:ln>
        </p:spPr>
      </p:pic>
    </p:spTree>
    <p:extLst>
      <p:ext uri="{BB962C8B-B14F-4D97-AF65-F5344CB8AC3E}">
        <p14:creationId xmlns:p14="http://schemas.microsoft.com/office/powerpoint/2010/main" val="3927585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2024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rp_LAC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5EC6E2-69C6-BC88-A898-8BA2F5D17299}"/>
              </a:ext>
            </a:extLst>
          </p:cNvPr>
          <p:cNvPicPr>
            <a:picLocks noChangeAspect="1"/>
          </p:cNvPicPr>
          <p:nvPr userDrawn="1"/>
        </p:nvPicPr>
        <p:blipFill>
          <a:blip r:embed="rId2"/>
          <a:stretch>
            <a:fillRect/>
          </a:stretch>
        </p:blipFill>
        <p:spPr>
          <a:xfrm>
            <a:off x="4757358" y="150514"/>
            <a:ext cx="4405780" cy="5320431"/>
          </a:xfrm>
          <a:prstGeom prst="rect">
            <a:avLst/>
          </a:prstGeom>
          <a:ln>
            <a:solidFill>
              <a:schemeClr val="tx1"/>
            </a:solidFill>
          </a:ln>
        </p:spPr>
      </p:pic>
      <p:pic>
        <p:nvPicPr>
          <p:cNvPr id="14" name="Picture 13">
            <a:extLst>
              <a:ext uri="{FF2B5EF4-FFF2-40B4-BE49-F238E27FC236}">
                <a16:creationId xmlns:a16="http://schemas.microsoft.com/office/drawing/2014/main" id="{D919B080-643F-94EF-7210-0542A2DD7FCA}"/>
              </a:ext>
            </a:extLst>
          </p:cNvPr>
          <p:cNvPicPr>
            <a:picLocks noChangeAspect="1"/>
          </p:cNvPicPr>
          <p:nvPr userDrawn="1"/>
        </p:nvPicPr>
        <p:blipFill>
          <a:blip r:embed="rId3"/>
          <a:stretch>
            <a:fillRect/>
          </a:stretch>
        </p:blipFill>
        <p:spPr>
          <a:xfrm>
            <a:off x="3401592" y="1545465"/>
            <a:ext cx="4276354" cy="5170387"/>
          </a:xfrm>
          <a:prstGeom prst="rect">
            <a:avLst/>
          </a:prstGeom>
          <a:ln>
            <a:solidFill>
              <a:schemeClr val="tx1"/>
            </a:solidFill>
          </a:ln>
        </p:spPr>
      </p:pic>
      <p:sp>
        <p:nvSpPr>
          <p:cNvPr id="6" name="Rectangle 5">
            <a:extLst>
              <a:ext uri="{FF2B5EF4-FFF2-40B4-BE49-F238E27FC236}">
                <a16:creationId xmlns:a16="http://schemas.microsoft.com/office/drawing/2014/main" id="{2A6CC2E3-1D0E-FE60-279E-0C8A364EF846}"/>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3D2EA53C-6146-A5D4-3484-2EA4F3C88FED}"/>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18FABE87-C173-6CB3-7337-4A82E314DC4F}"/>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1820A3A-362E-E0FE-52D2-69E30C23DB80}"/>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6883C858-39F8-502E-872E-5FBCD1880B5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FF861A2-B94D-AD35-5E4C-F181B15E7E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C6A88207-7F7E-88DD-B3FD-79FCABD503DF}"/>
              </a:ext>
            </a:extLst>
          </p:cNvPr>
          <p:cNvPicPr>
            <a:picLocks noChangeAspect="1"/>
          </p:cNvPicPr>
          <p:nvPr userDrawn="1"/>
        </p:nvPicPr>
        <p:blipFill>
          <a:blip r:embed="rId6"/>
          <a:stretch>
            <a:fillRect/>
          </a:stretch>
        </p:blipFill>
        <p:spPr>
          <a:xfrm>
            <a:off x="287236" y="464665"/>
            <a:ext cx="4308136" cy="5582992"/>
          </a:xfrm>
          <a:prstGeom prst="rect">
            <a:avLst/>
          </a:prstGeom>
          <a:ln>
            <a:solidFill>
              <a:schemeClr val="tx1"/>
            </a:solidFill>
          </a:ln>
        </p:spPr>
      </p:pic>
    </p:spTree>
    <p:extLst>
      <p:ext uri="{BB962C8B-B14F-4D97-AF65-F5344CB8AC3E}">
        <p14:creationId xmlns:p14="http://schemas.microsoft.com/office/powerpoint/2010/main" val="236442330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rp_MEN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DC1EEC-8956-4339-1290-D73E9CD50383}"/>
              </a:ext>
            </a:extLst>
          </p:cNvPr>
          <p:cNvPicPr>
            <a:picLocks noChangeAspect="1"/>
          </p:cNvPicPr>
          <p:nvPr userDrawn="1"/>
        </p:nvPicPr>
        <p:blipFill>
          <a:blip r:embed="rId2"/>
          <a:stretch>
            <a:fillRect/>
          </a:stretch>
        </p:blipFill>
        <p:spPr>
          <a:xfrm>
            <a:off x="4761079" y="142146"/>
            <a:ext cx="4418663" cy="5320431"/>
          </a:xfrm>
          <a:prstGeom prst="rect">
            <a:avLst/>
          </a:prstGeom>
          <a:ln>
            <a:solidFill>
              <a:schemeClr val="tx1"/>
            </a:solidFill>
          </a:ln>
        </p:spPr>
      </p:pic>
      <p:pic>
        <p:nvPicPr>
          <p:cNvPr id="14" name="Picture 13">
            <a:extLst>
              <a:ext uri="{FF2B5EF4-FFF2-40B4-BE49-F238E27FC236}">
                <a16:creationId xmlns:a16="http://schemas.microsoft.com/office/drawing/2014/main" id="{4A9E9BEB-2C49-0858-FA0C-9155AAC8EF63}"/>
              </a:ext>
            </a:extLst>
          </p:cNvPr>
          <p:cNvPicPr>
            <a:picLocks noChangeAspect="1"/>
          </p:cNvPicPr>
          <p:nvPr userDrawn="1"/>
        </p:nvPicPr>
        <p:blipFill>
          <a:blip r:embed="rId3"/>
          <a:stretch>
            <a:fillRect/>
          </a:stretch>
        </p:blipFill>
        <p:spPr>
          <a:xfrm>
            <a:off x="3525118" y="1725769"/>
            <a:ext cx="4135328" cy="4990083"/>
          </a:xfrm>
          <a:prstGeom prst="rect">
            <a:avLst/>
          </a:prstGeom>
          <a:ln>
            <a:solidFill>
              <a:schemeClr val="tx1"/>
            </a:solidFill>
          </a:ln>
        </p:spPr>
      </p:pic>
      <p:sp>
        <p:nvSpPr>
          <p:cNvPr id="6" name="Rectangle 5">
            <a:extLst>
              <a:ext uri="{FF2B5EF4-FFF2-40B4-BE49-F238E27FC236}">
                <a16:creationId xmlns:a16="http://schemas.microsoft.com/office/drawing/2014/main" id="{FB1561EC-8FD1-9C2A-B8B6-A311EFC6FC4C}"/>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FC43404A-A772-9CA1-02CF-652CA480582C}"/>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BA6734B9-29B9-C437-3F2A-7ADBE89D7DD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44A4FC71-B237-62B1-4B96-B6CD09CF949D}"/>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3B950337-2A6E-0EB5-AF90-63D4474C0DB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96A09CB-4F96-2217-27F8-CF436EB271A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B04E43BE-045F-12F7-EEA1-86CE91C1C81C}"/>
              </a:ext>
            </a:extLst>
          </p:cNvPr>
          <p:cNvPicPr>
            <a:picLocks noChangeAspect="1"/>
          </p:cNvPicPr>
          <p:nvPr userDrawn="1"/>
        </p:nvPicPr>
        <p:blipFill>
          <a:blip r:embed="rId6"/>
          <a:stretch>
            <a:fillRect/>
          </a:stretch>
        </p:blipFill>
        <p:spPr>
          <a:xfrm>
            <a:off x="245795" y="373614"/>
            <a:ext cx="4390599" cy="5585748"/>
          </a:xfrm>
          <a:prstGeom prst="rect">
            <a:avLst/>
          </a:prstGeom>
          <a:ln>
            <a:solidFill>
              <a:schemeClr val="tx1"/>
            </a:solidFill>
          </a:ln>
        </p:spPr>
      </p:pic>
    </p:spTree>
    <p:extLst>
      <p:ext uri="{BB962C8B-B14F-4D97-AF65-F5344CB8AC3E}">
        <p14:creationId xmlns:p14="http://schemas.microsoft.com/office/powerpoint/2010/main" val="200667365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rp_ROS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21EA6A10-94F9-12D8-6A40-3FD8B895CA7C}"/>
              </a:ext>
            </a:extLst>
          </p:cNvPr>
          <p:cNvPicPr>
            <a:picLocks noChangeAspect="1"/>
          </p:cNvPicPr>
          <p:nvPr userDrawn="1"/>
        </p:nvPicPr>
        <p:blipFill>
          <a:blip r:embed="rId2"/>
          <a:stretch>
            <a:fillRect/>
          </a:stretch>
        </p:blipFill>
        <p:spPr>
          <a:xfrm>
            <a:off x="5025959" y="142147"/>
            <a:ext cx="3967515" cy="4823138"/>
          </a:xfrm>
          <a:prstGeom prst="rect">
            <a:avLst/>
          </a:prstGeom>
          <a:ln>
            <a:solidFill>
              <a:schemeClr val="tx1"/>
            </a:solidFill>
          </a:ln>
        </p:spPr>
      </p:pic>
      <p:pic>
        <p:nvPicPr>
          <p:cNvPr id="14" name="Picture 13">
            <a:extLst>
              <a:ext uri="{FF2B5EF4-FFF2-40B4-BE49-F238E27FC236}">
                <a16:creationId xmlns:a16="http://schemas.microsoft.com/office/drawing/2014/main" id="{F1BC84C8-1C67-5303-29A1-4E6E3C7B0449}"/>
              </a:ext>
            </a:extLst>
          </p:cNvPr>
          <p:cNvPicPr>
            <a:picLocks noChangeAspect="1"/>
          </p:cNvPicPr>
          <p:nvPr userDrawn="1"/>
        </p:nvPicPr>
        <p:blipFill>
          <a:blip r:embed="rId3"/>
          <a:stretch>
            <a:fillRect/>
          </a:stretch>
        </p:blipFill>
        <p:spPr>
          <a:xfrm>
            <a:off x="3537691" y="1293973"/>
            <a:ext cx="4409090" cy="5320431"/>
          </a:xfrm>
          <a:prstGeom prst="rect">
            <a:avLst/>
          </a:prstGeom>
          <a:ln>
            <a:solidFill>
              <a:schemeClr val="tx1"/>
            </a:solidFill>
          </a:ln>
        </p:spPr>
      </p:pic>
      <p:sp>
        <p:nvSpPr>
          <p:cNvPr id="3" name="Rectangle 2">
            <a:extLst>
              <a:ext uri="{FF2B5EF4-FFF2-40B4-BE49-F238E27FC236}">
                <a16:creationId xmlns:a16="http://schemas.microsoft.com/office/drawing/2014/main" id="{2010E84C-6A94-3CB3-E539-6E8F108ABFC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BFAE86D9-64FB-3D34-20B2-7CBB1822766F}"/>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5" name="Picture 4">
            <a:extLst>
              <a:ext uri="{FF2B5EF4-FFF2-40B4-BE49-F238E27FC236}">
                <a16:creationId xmlns:a16="http://schemas.microsoft.com/office/drawing/2014/main" id="{DA787029-0774-1A28-369A-60B8A83FD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6" name="Straight Connector 5">
            <a:extLst>
              <a:ext uri="{FF2B5EF4-FFF2-40B4-BE49-F238E27FC236}">
                <a16:creationId xmlns:a16="http://schemas.microsoft.com/office/drawing/2014/main" id="{309175A1-CD93-FB14-2151-68FDF283107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8" name="TextBox 6">
            <a:extLst>
              <a:ext uri="{FF2B5EF4-FFF2-40B4-BE49-F238E27FC236}">
                <a16:creationId xmlns:a16="http://schemas.microsoft.com/office/drawing/2014/main" id="{672252C6-1597-1A56-C8B5-21D5924C3DF3}"/>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40DD98CC-C3F4-FFAE-BBE7-2E6976BFDFC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6A74A302-1750-767F-EF10-3C573F2C691A}"/>
              </a:ext>
            </a:extLst>
          </p:cNvPr>
          <p:cNvPicPr>
            <a:picLocks noChangeAspect="1"/>
          </p:cNvPicPr>
          <p:nvPr userDrawn="1"/>
        </p:nvPicPr>
        <p:blipFill>
          <a:blip r:embed="rId6"/>
          <a:stretch>
            <a:fillRect/>
          </a:stretch>
        </p:blipFill>
        <p:spPr>
          <a:xfrm>
            <a:off x="426417" y="507833"/>
            <a:ext cx="4437556" cy="5686023"/>
          </a:xfrm>
          <a:prstGeom prst="rect">
            <a:avLst/>
          </a:prstGeom>
          <a:ln>
            <a:solidFill>
              <a:schemeClr val="tx1"/>
            </a:solidFill>
          </a:ln>
        </p:spPr>
      </p:pic>
    </p:spTree>
    <p:extLst>
      <p:ext uri="{BB962C8B-B14F-4D97-AF65-F5344CB8AC3E}">
        <p14:creationId xmlns:p14="http://schemas.microsoft.com/office/powerpoint/2010/main" val="110548530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rp_W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BA8A8B3-BA36-C301-C3B3-5008B7F25906}"/>
              </a:ext>
            </a:extLst>
          </p:cNvPr>
          <p:cNvPicPr>
            <a:picLocks noChangeAspect="1"/>
          </p:cNvPicPr>
          <p:nvPr userDrawn="1"/>
        </p:nvPicPr>
        <p:blipFill>
          <a:blip r:embed="rId2"/>
          <a:stretch>
            <a:fillRect/>
          </a:stretch>
        </p:blipFill>
        <p:spPr>
          <a:xfrm>
            <a:off x="4927247" y="245954"/>
            <a:ext cx="4232992" cy="5112815"/>
          </a:xfrm>
          <a:prstGeom prst="rect">
            <a:avLst/>
          </a:prstGeom>
          <a:ln>
            <a:solidFill>
              <a:schemeClr val="tx1"/>
            </a:solidFill>
          </a:ln>
        </p:spPr>
      </p:pic>
      <p:pic>
        <p:nvPicPr>
          <p:cNvPr id="14" name="Picture 13">
            <a:extLst>
              <a:ext uri="{FF2B5EF4-FFF2-40B4-BE49-F238E27FC236}">
                <a16:creationId xmlns:a16="http://schemas.microsoft.com/office/drawing/2014/main" id="{1DB0824E-24E4-DFF2-AD2F-0E140E2ABC37}"/>
              </a:ext>
            </a:extLst>
          </p:cNvPr>
          <p:cNvPicPr>
            <a:picLocks noChangeAspect="1"/>
          </p:cNvPicPr>
          <p:nvPr userDrawn="1"/>
        </p:nvPicPr>
        <p:blipFill>
          <a:blip r:embed="rId3"/>
          <a:stretch>
            <a:fillRect/>
          </a:stretch>
        </p:blipFill>
        <p:spPr>
          <a:xfrm>
            <a:off x="3726987" y="1622258"/>
            <a:ext cx="4207751" cy="5093594"/>
          </a:xfrm>
          <a:prstGeom prst="rect">
            <a:avLst/>
          </a:prstGeom>
          <a:ln>
            <a:solidFill>
              <a:schemeClr val="tx1"/>
            </a:solidFill>
          </a:ln>
        </p:spPr>
      </p:pic>
      <p:sp>
        <p:nvSpPr>
          <p:cNvPr id="6" name="Rectangle 5">
            <a:extLst>
              <a:ext uri="{FF2B5EF4-FFF2-40B4-BE49-F238E27FC236}">
                <a16:creationId xmlns:a16="http://schemas.microsoft.com/office/drawing/2014/main" id="{5D56488C-85C2-28D9-EFC4-602E0AFC96A3}"/>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7FB64564-EA92-52A7-DE67-D9CF906995C6}"/>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3CA231FA-9A14-DD2C-CE80-9949B580C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706DFEA-AB94-F76A-DD0C-C01B824176DB}"/>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ED69B491-6E68-455F-284B-45EE3C103ABB}"/>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A709A2EB-43E8-E88F-504B-014E12DA224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3E286448-CC1E-A3C3-69F3-827B19A96BF6}"/>
              </a:ext>
            </a:extLst>
          </p:cNvPr>
          <p:cNvPicPr>
            <a:picLocks noChangeAspect="1"/>
          </p:cNvPicPr>
          <p:nvPr userDrawn="1"/>
        </p:nvPicPr>
        <p:blipFill>
          <a:blip r:embed="rId6"/>
          <a:stretch>
            <a:fillRect/>
          </a:stretch>
        </p:blipFill>
        <p:spPr>
          <a:xfrm>
            <a:off x="245795" y="553792"/>
            <a:ext cx="4537264" cy="5814810"/>
          </a:xfrm>
          <a:prstGeom prst="rect">
            <a:avLst/>
          </a:prstGeom>
          <a:ln>
            <a:solidFill>
              <a:schemeClr val="tx1"/>
            </a:solidFill>
          </a:ln>
        </p:spPr>
      </p:pic>
    </p:spTree>
    <p:extLst>
      <p:ext uri="{BB962C8B-B14F-4D97-AF65-F5344CB8AC3E}">
        <p14:creationId xmlns:p14="http://schemas.microsoft.com/office/powerpoint/2010/main" val="290291377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45898" y="879851"/>
            <a:ext cx="2974042" cy="2057327"/>
          </a:xfrm>
          <a:prstGeom prst="rect">
            <a:avLst/>
          </a:prstGeom>
          <a:ln w="3175">
            <a:solidFill>
              <a:schemeClr val="tx1"/>
            </a:solidFill>
          </a:ln>
        </p:spPr>
      </p:pic>
      <p:pic>
        <p:nvPicPr>
          <p:cNvPr id="23" name="Picture 22">
            <a:extLst>
              <a:ext uri="{FF2B5EF4-FFF2-40B4-BE49-F238E27FC236}">
                <a16:creationId xmlns:a16="http://schemas.microsoft.com/office/drawing/2014/main" id="{15902AA7-F7C0-9597-2723-4FAB4509B44D}"/>
              </a:ext>
            </a:extLst>
          </p:cNvPr>
          <p:cNvPicPr>
            <a:picLocks noChangeAspect="1"/>
          </p:cNvPicPr>
          <p:nvPr userDrawn="1"/>
        </p:nvPicPr>
        <p:blipFill>
          <a:blip r:embed="rId3"/>
          <a:stretch>
            <a:fillRect/>
          </a:stretch>
        </p:blipFill>
        <p:spPr>
          <a:xfrm>
            <a:off x="9431605" y="5901460"/>
            <a:ext cx="1214956" cy="292396"/>
          </a:xfrm>
          <a:prstGeom prst="rect">
            <a:avLst/>
          </a:prstGeom>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TextBox 6">
            <a:extLst>
              <a:ext uri="{FF2B5EF4-FFF2-40B4-BE49-F238E27FC236}">
                <a16:creationId xmlns:a16="http://schemas.microsoft.com/office/drawing/2014/main" id="{E8027909-FE7B-4511-0BC6-D97F11B88E7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a:solidFill>
                  <a:schemeClr val="bg1"/>
                </a:solidFill>
                <a:latin typeface="Helvetica" pitchFamily="2" charset="0"/>
              </a:rPr>
              <a:t>WUENIC 2023 revision</a:t>
            </a:r>
            <a:endParaRPr lang="en-US" sz="800" dirty="0">
              <a:solidFill>
                <a:schemeClr val="bg1"/>
              </a:solidFill>
              <a:latin typeface="Helvetica" pitchFamily="2" charset="0"/>
            </a:endParaRPr>
          </a:p>
        </p:txBody>
      </p:sp>
      <p:sp>
        <p:nvSpPr>
          <p:cNvPr id="27" name="TextBox 26">
            <a:extLst>
              <a:ext uri="{FF2B5EF4-FFF2-40B4-BE49-F238E27FC236}">
                <a16:creationId xmlns:a16="http://schemas.microsoft.com/office/drawing/2014/main" id="{83555D73-F144-CC54-66ED-62F41EE1A44D}"/>
              </a:ext>
            </a:extLst>
          </p:cNvPr>
          <p:cNvSpPr txBox="1"/>
          <p:nvPr userDrawn="1"/>
        </p:nvSpPr>
        <p:spPr>
          <a:xfrm>
            <a:off x="219854" y="352329"/>
            <a:ext cx="2427728" cy="307777"/>
          </a:xfrm>
          <a:prstGeom prst="rect">
            <a:avLst/>
          </a:prstGeom>
          <a:noFill/>
        </p:spPr>
        <p:txBody>
          <a:bodyPr wrap="square" rtlCol="0">
            <a:spAutoFit/>
          </a:bodyPr>
          <a:lstStyle/>
          <a:p>
            <a:r>
              <a:rPr lang="en-GB" sz="1400" dirty="0">
                <a:solidFill>
                  <a:srgbClr val="203864"/>
                </a:solidFill>
              </a:rPr>
              <a:t>WUENIC country profiles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5" name="TextBox 34">
            <a:extLst>
              <a:ext uri="{FF2B5EF4-FFF2-40B4-BE49-F238E27FC236}">
                <a16:creationId xmlns:a16="http://schemas.microsoft.com/office/drawing/2014/main" id="{46008A33-B931-9508-C9DE-B940DB38F041}"/>
              </a:ext>
            </a:extLst>
          </p:cNvPr>
          <p:cNvSpPr txBox="1"/>
          <p:nvPr userDrawn="1"/>
        </p:nvSpPr>
        <p:spPr>
          <a:xfrm>
            <a:off x="10371739" y="142147"/>
            <a:ext cx="1664231" cy="4144724"/>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Additional resources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Additional immunization data resources can be found at:</a:t>
            </a: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cs typeface="Helvetica" panose="020B0604020202020204" pitchFamily="34" charset="0"/>
              </a:rPr>
              <a:t>Interactive WUENIC country profiles can be found at:</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4" name="TextBox 3">
            <a:extLst>
              <a:ext uri="{FF2B5EF4-FFF2-40B4-BE49-F238E27FC236}">
                <a16:creationId xmlns:a16="http://schemas.microsoft.com/office/drawing/2014/main" id="{89336504-7CD1-F879-F759-131AEF2F601E}"/>
              </a:ext>
            </a:extLst>
          </p:cNvPr>
          <p:cNvSpPr txBox="1"/>
          <p:nvPr userDrawn="1"/>
        </p:nvSpPr>
        <p:spPr>
          <a:xfrm>
            <a:off x="3444351" y="379893"/>
            <a:ext cx="3264845" cy="307777"/>
          </a:xfrm>
          <a:prstGeom prst="rect">
            <a:avLst/>
          </a:prstGeom>
          <a:noFill/>
        </p:spPr>
        <p:txBody>
          <a:bodyPr wrap="square" rtlCol="0">
            <a:spAutoFit/>
          </a:bodyPr>
          <a:lstStyle/>
          <a:p>
            <a:r>
              <a:rPr lang="en-GB" sz="1400" dirty="0">
                <a:solidFill>
                  <a:srgbClr val="203864"/>
                </a:solidFill>
              </a:rPr>
              <a:t>Interactive WUENIC country profiles</a:t>
            </a:r>
          </a:p>
        </p:txBody>
      </p:sp>
      <p:pic>
        <p:nvPicPr>
          <p:cNvPr id="5" name="Picture 4">
            <a:extLst>
              <a:ext uri="{FF2B5EF4-FFF2-40B4-BE49-F238E27FC236}">
                <a16:creationId xmlns:a16="http://schemas.microsoft.com/office/drawing/2014/main" id="{50A95F79-8D7C-702A-BC0D-6B1316FF3295}"/>
              </a:ext>
            </a:extLst>
          </p:cNvPr>
          <p:cNvPicPr>
            <a:picLocks noChangeAspect="1"/>
          </p:cNvPicPr>
          <p:nvPr userDrawn="1"/>
        </p:nvPicPr>
        <p:blipFill>
          <a:blip r:embed="rId5"/>
          <a:stretch>
            <a:fillRect/>
          </a:stretch>
        </p:blipFill>
        <p:spPr>
          <a:xfrm>
            <a:off x="6935904" y="872563"/>
            <a:ext cx="3090330" cy="2057326"/>
          </a:xfrm>
          <a:prstGeom prst="rect">
            <a:avLst/>
          </a:prstGeom>
          <a:ln w="3175">
            <a:solidFill>
              <a:schemeClr val="tx1"/>
            </a:solidFill>
          </a:ln>
        </p:spPr>
      </p:pic>
      <p:sp>
        <p:nvSpPr>
          <p:cNvPr id="6" name="TextBox 5">
            <a:extLst>
              <a:ext uri="{FF2B5EF4-FFF2-40B4-BE49-F238E27FC236}">
                <a16:creationId xmlns:a16="http://schemas.microsoft.com/office/drawing/2014/main" id="{DD3C8136-9994-FF9E-0B35-567705569017}"/>
              </a:ext>
            </a:extLst>
          </p:cNvPr>
          <p:cNvSpPr txBox="1"/>
          <p:nvPr userDrawn="1"/>
        </p:nvSpPr>
        <p:spPr>
          <a:xfrm>
            <a:off x="6885780" y="211442"/>
            <a:ext cx="2698947" cy="523220"/>
          </a:xfrm>
          <a:prstGeom prst="rect">
            <a:avLst/>
          </a:prstGeom>
          <a:noFill/>
        </p:spPr>
        <p:txBody>
          <a:bodyPr wrap="square" rtlCol="0">
            <a:spAutoFit/>
          </a:bodyPr>
          <a:lstStyle/>
          <a:p>
            <a:r>
              <a:rPr lang="en-GB" sz="1400" dirty="0">
                <a:solidFill>
                  <a:srgbClr val="203864"/>
                </a:solidFill>
              </a:rPr>
              <a:t>Datasets: </a:t>
            </a:r>
          </a:p>
          <a:p>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6"/>
          <a:stretch>
            <a:fillRect/>
          </a:stretch>
        </p:blipFill>
        <p:spPr>
          <a:xfrm>
            <a:off x="3466471" y="879851"/>
            <a:ext cx="3191929" cy="2057325"/>
          </a:xfrm>
          <a:prstGeom prst="rect">
            <a:avLst/>
          </a:prstGeom>
          <a:ln w="3175">
            <a:solidFill>
              <a:schemeClr val="tx1"/>
            </a:solidFill>
          </a:ln>
        </p:spPr>
      </p:pic>
      <p:pic>
        <p:nvPicPr>
          <p:cNvPr id="7" name="Picture 6">
            <a:extLst>
              <a:ext uri="{FF2B5EF4-FFF2-40B4-BE49-F238E27FC236}">
                <a16:creationId xmlns:a16="http://schemas.microsoft.com/office/drawing/2014/main" id="{46E0A847-B2D7-5AE6-D42B-D9CE48AC3883}"/>
              </a:ext>
            </a:extLst>
          </p:cNvPr>
          <p:cNvPicPr>
            <a:picLocks noChangeAspect="1"/>
          </p:cNvPicPr>
          <p:nvPr userDrawn="1"/>
        </p:nvPicPr>
        <p:blipFill>
          <a:blip r:embed="rId7"/>
          <a:stretch>
            <a:fillRect/>
          </a:stretch>
        </p:blipFill>
        <p:spPr>
          <a:xfrm>
            <a:off x="6867036" y="4220268"/>
            <a:ext cx="3172047" cy="2198805"/>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787455" y="3481604"/>
            <a:ext cx="2578214" cy="307777"/>
          </a:xfrm>
          <a:prstGeom prst="rect">
            <a:avLst/>
          </a:prstGeom>
          <a:noFill/>
        </p:spPr>
        <p:txBody>
          <a:bodyPr wrap="square" rtlCol="0">
            <a:spAutoFit/>
          </a:bodyPr>
          <a:lstStyle/>
          <a:p>
            <a:r>
              <a:rPr lang="en-GB" sz="1400" dirty="0">
                <a:solidFill>
                  <a:srgbClr val="203864"/>
                </a:solidFill>
              </a:rPr>
              <a:t>WUENIC Analytics Dashboard</a:t>
            </a: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8"/>
          <a:stretch>
            <a:fillRect/>
          </a:stretch>
        </p:blipFill>
        <p:spPr>
          <a:xfrm>
            <a:off x="3538755" y="4331417"/>
            <a:ext cx="3055064" cy="2056961"/>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3538755" y="3397503"/>
            <a:ext cx="2789227" cy="1077218"/>
          </a:xfrm>
          <a:prstGeom prst="rect">
            <a:avLst/>
          </a:prstGeom>
          <a:noFill/>
        </p:spPr>
        <p:txBody>
          <a:bodyPr wrap="square" rtlCol="0">
            <a:spAutoFit/>
          </a:bodyPr>
          <a:lstStyle/>
          <a:p>
            <a:r>
              <a:rPr lang="en-GB" sz="1400" dirty="0">
                <a:solidFill>
                  <a:srgbClr val="203864"/>
                </a:solidFill>
              </a:rPr>
              <a:t>Interactive immunization regional snapshots: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a:p>
            <a:endParaRPr lang="en-GB" sz="1400" dirty="0">
              <a:solidFill>
                <a:srgbClr val="203864"/>
              </a:solidFill>
            </a:endParaRP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9"/>
          <a:stretch>
            <a:fillRect/>
          </a:stretch>
        </p:blipFill>
        <p:spPr>
          <a:xfrm>
            <a:off x="322389" y="4421001"/>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214143" y="3377575"/>
            <a:ext cx="2578214" cy="892552"/>
          </a:xfrm>
          <a:prstGeom prst="rect">
            <a:avLst/>
          </a:prstGeom>
          <a:noFill/>
        </p:spPr>
        <p:txBody>
          <a:bodyPr wrap="square" rtlCol="0">
            <a:spAutoFit/>
          </a:bodyPr>
          <a:lstStyle/>
          <a:p>
            <a:r>
              <a:rPr lang="en-GB" sz="1400" dirty="0">
                <a:solidFill>
                  <a:srgbClr val="203864"/>
                </a:solidFill>
              </a:rPr>
              <a:t>Country and region-specific slide decks: </a:t>
            </a:r>
          </a:p>
          <a:p>
            <a:r>
              <a:rPr lang="en-GB" sz="1100" i="1" dirty="0">
                <a:solidFill>
                  <a:srgbClr val="203864"/>
                </a:solidFill>
              </a:rPr>
              <a:t>UNICEF, WHO, World Bank, Gavi and African Union regions</a:t>
            </a:r>
          </a:p>
        </p:txBody>
      </p:sp>
    </p:spTree>
    <p:extLst>
      <p:ext uri="{BB962C8B-B14F-4D97-AF65-F5344CB8AC3E}">
        <p14:creationId xmlns:p14="http://schemas.microsoft.com/office/powerpoint/2010/main" val="392069406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intro_slid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n-GB" sz="2800" b="1" dirty="0">
                <a:solidFill>
                  <a:schemeClr val="bg1"/>
                </a:solidFill>
              </a:rPr>
              <a:t>WHO/UNICEF Estimates of National Immunization Coverage (WUENIC), 2024 revision</a:t>
            </a:r>
          </a:p>
        </p:txBody>
      </p:sp>
      <p:sp>
        <p:nvSpPr>
          <p:cNvPr id="6" name="TextBox 5">
            <a:extLst>
              <a:ext uri="{FF2B5EF4-FFF2-40B4-BE49-F238E27FC236}">
                <a16:creationId xmlns:a16="http://schemas.microsoft.com/office/drawing/2014/main" id="{B005C5A5-E343-3D24-A05F-7CC9E7172E76}"/>
              </a:ext>
            </a:extLst>
          </p:cNvPr>
          <p:cNvSpPr txBox="1"/>
          <p:nvPr userDrawn="1"/>
        </p:nvSpPr>
        <p:spPr>
          <a:xfrm>
            <a:off x="515155" y="1337459"/>
            <a:ext cx="11314895" cy="3493264"/>
          </a:xfrm>
          <a:prstGeom prst="rect">
            <a:avLst/>
          </a:prstGeom>
          <a:noFill/>
        </p:spPr>
        <p:txBody>
          <a:bodyPr wrap="square">
            <a:spAutoFit/>
          </a:bodyPr>
          <a:lstStyle/>
          <a:p>
            <a:pPr marL="0" marR="0" algn="l">
              <a:lnSpc>
                <a:spcPct val="100000"/>
              </a:lnSpc>
              <a:spcBef>
                <a:spcPts val="0"/>
              </a:spcBef>
              <a:spcAft>
                <a:spcPts val="0"/>
              </a:spcAft>
              <a:buNone/>
            </a:pPr>
            <a:r>
              <a:rPr lang="en-GB" sz="1700" b="0" i="0" u="none" cap="none" dirty="0">
                <a:solidFill>
                  <a:srgbClr val="FFFFFF">
                    <a:alpha val="100000"/>
                  </a:srgbClr>
                </a:solidFill>
                <a:latin typeface="Calibri"/>
                <a:cs typeface="Calibri"/>
                <a:sym typeface="Calibri"/>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individually reviewing each country's data without borrowing from other countries in the absence of data. These estimates are not based on ad hoc adjustments to reported data; sometimes, empirical data come from a single source, typically nationally reported coverage data. If no data are available for a specific country-vaccine-year combination, data from earlier and later years are considered and interpolated to fill in the gaps. When data sources are conflicting and show significant variations, efforts are made to determine the most likely estimate, taking into account potential biases in the available data.
This slide deck presents the latest WUENIC estimates (published 15 July 2025).</a:t>
            </a:r>
          </a:p>
        </p:txBody>
      </p:sp>
    </p:spTree>
    <p:extLst>
      <p:ext uri="{BB962C8B-B14F-4D97-AF65-F5344CB8AC3E}">
        <p14:creationId xmlns:p14="http://schemas.microsoft.com/office/powerpoint/2010/main" val="1090499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intro_slide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fr-FR" sz="2800" b="1" dirty="0">
                <a:solidFill>
                  <a:schemeClr val="bg1"/>
                </a:solidFill>
              </a:rPr>
              <a:t>Estimations OMS/UNICEF de la couverture vaccinale nationale (WUENIC), révision 2024</a:t>
            </a:r>
            <a:endParaRPr lang="en-GB" sz="2800" b="1" dirty="0">
              <a:solidFill>
                <a:schemeClr val="bg1"/>
              </a:solidFill>
            </a:endParaRPr>
          </a:p>
        </p:txBody>
      </p:sp>
      <p:sp>
        <p:nvSpPr>
          <p:cNvPr id="6" name="TextBox 5">
            <a:extLst>
              <a:ext uri="{FF2B5EF4-FFF2-40B4-BE49-F238E27FC236}">
                <a16:creationId xmlns:a16="http://schemas.microsoft.com/office/drawing/2014/main" id="{B005C5A5-E343-3D24-A05F-7CC9E7172E76}"/>
              </a:ext>
            </a:extLst>
          </p:cNvPr>
          <p:cNvSpPr txBox="1"/>
          <p:nvPr userDrawn="1"/>
        </p:nvSpPr>
        <p:spPr>
          <a:xfrm>
            <a:off x="515155" y="1337459"/>
            <a:ext cx="11314895" cy="3747180"/>
          </a:xfrm>
          <a:prstGeom prst="rect">
            <a:avLst/>
          </a:prstGeom>
          <a:noFill/>
        </p:spPr>
        <p:txBody>
          <a:bodyPr wrap="square">
            <a:spAutoFit/>
          </a:bodyPr>
          <a:lstStyle/>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Chaque année, l'OMS et l'UNICEF examinent conjointement les documents soumis par les États membres sur la couverture vaccinale nationale, y compris la couverture administrative et officielle annuelle, les rapports d'enquête finalisés et les données provenant de la littérature publiée et de la littérature grise. Les données sont triangulées en tenant compte des biais potentiels et des avis d'experts locaux afin de différencier les données empiriques </a:t>
            </a:r>
            <a:r>
              <a:rPr lang="fr-FR" sz="1540" b="0" i="0" u="none" strike="noStrike" dirty="0">
                <a:solidFill>
                  <a:schemeClr val="bg1"/>
                </a:solidFill>
                <a:effectLst/>
                <a:latin typeface="Calibri" panose="020F0502020204030204" pitchFamily="34" charset="0"/>
              </a:rPr>
              <a:t>représentatives </a:t>
            </a:r>
            <a:r>
              <a:rPr lang="fr-FR" sz="1540" b="0" i="0" u="none" cap="none" dirty="0">
                <a:solidFill>
                  <a:schemeClr val="bg1"/>
                </a:solidFill>
                <a:latin typeface="Calibri"/>
                <a:cs typeface="Calibri"/>
                <a:sym typeface="Calibri"/>
              </a:rPr>
              <a:t>données potentiellement trompeuses, et d'évaluer les niveaux de couverture les plus probables pour chaque pays.</a:t>
            </a:r>
          </a:p>
          <a:p>
            <a:pPr marL="0" marR="0" algn="l">
              <a:lnSpc>
                <a:spcPct val="100000"/>
              </a:lnSpc>
              <a:spcBef>
                <a:spcPts val="0"/>
              </a:spcBef>
              <a:spcAft>
                <a:spcPts val="0"/>
              </a:spcAft>
              <a:buNone/>
            </a:pPr>
            <a:endParaRPr lang="fr-FR" sz="1540" b="0" i="0" u="none" cap="none" dirty="0">
              <a:solidFill>
                <a:schemeClr val="bg1"/>
              </a:solidFill>
              <a:latin typeface="Calibri"/>
              <a:cs typeface="Calibri"/>
              <a:sym typeface="Calibri"/>
            </a:endParaRPr>
          </a:p>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L'OMS et l'UNICEF produisent des estimations </a:t>
            </a:r>
            <a:r>
              <a:rPr lang="fr-FR" sz="1540" b="0" i="0" u="none" cap="none" dirty="0" err="1">
                <a:solidFill>
                  <a:schemeClr val="bg1"/>
                </a:solidFill>
                <a:latin typeface="Calibri"/>
                <a:cs typeface="Calibri"/>
                <a:sym typeface="Calibri"/>
              </a:rPr>
              <a:t>propes</a:t>
            </a:r>
            <a:r>
              <a:rPr lang="fr-FR" sz="1540" b="0" i="0" u="none" cap="none" dirty="0">
                <a:solidFill>
                  <a:schemeClr val="bg1"/>
                </a:solidFill>
                <a:latin typeface="Calibri"/>
                <a:cs typeface="Calibri"/>
                <a:sym typeface="Calibri"/>
              </a:rPr>
              <a:t> à chaque pays en examinant individuellement les données </a:t>
            </a:r>
            <a:r>
              <a:rPr lang="fr-FR" sz="1540" b="0" i="0" u="none" strike="noStrike" dirty="0">
                <a:solidFill>
                  <a:schemeClr val="bg1"/>
                </a:solidFill>
                <a:effectLst/>
                <a:latin typeface="Calibri" panose="020F0502020204030204" pitchFamily="34" charset="0"/>
              </a:rPr>
              <a:t>à</a:t>
            </a:r>
            <a:r>
              <a:rPr lang="fr-FR" sz="1540" b="0" i="0" u="none" cap="none" dirty="0">
                <a:solidFill>
                  <a:schemeClr val="bg1"/>
                </a:solidFill>
                <a:latin typeface="Calibri"/>
                <a:cs typeface="Calibri"/>
                <a:sym typeface="Calibri"/>
              </a:rPr>
              <a:t> niveau national sans emprunter à d'autres pays en l'absence de données. Ces estimations ne reposent pas sur des ajustements ad hoc des données communiquées ; parfois, les données empiriques proviennent d'une source unique, généralement les données de couverture communiquées au niveau national. Si aucune donnée n'est disponible pour une combinaison spécifique pays/année de vaccination, les données des années antérieures et postérieures sont prises en compte et interpolées pour combler les lacunes. Lorsque les sources de données sont contradictoires et présentent des variations significatives, des efforts sont faits pour déterminer l'estimation la plus probable, en tenant compte des biais potentiels dans les données disponibles.</a:t>
            </a:r>
          </a:p>
          <a:p>
            <a:pPr marL="0" marR="0" algn="l">
              <a:lnSpc>
                <a:spcPct val="100000"/>
              </a:lnSpc>
              <a:spcBef>
                <a:spcPts val="0"/>
              </a:spcBef>
              <a:spcAft>
                <a:spcPts val="0"/>
              </a:spcAft>
              <a:buNone/>
            </a:pPr>
            <a:endParaRPr lang="fr-FR" sz="1540" b="0" i="0" u="none" cap="none" dirty="0">
              <a:solidFill>
                <a:schemeClr val="bg1"/>
              </a:solidFill>
              <a:latin typeface="Calibri"/>
              <a:cs typeface="Calibri"/>
              <a:sym typeface="Calibri"/>
            </a:endParaRPr>
          </a:p>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Ce diaporama présente les dernières estimations de WUENIC (publiées le 15 juillet 2025).</a:t>
            </a:r>
          </a:p>
        </p:txBody>
      </p:sp>
    </p:spTree>
    <p:extLst>
      <p:ext uri="{BB962C8B-B14F-4D97-AF65-F5344CB8AC3E}">
        <p14:creationId xmlns:p14="http://schemas.microsoft.com/office/powerpoint/2010/main" val="193534620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intro_slide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s-ES" sz="2800" b="1" dirty="0">
                <a:solidFill>
                  <a:schemeClr val="bg1"/>
                </a:solidFill>
              </a:rPr>
              <a:t>Estimaciones OMS/UNICEF de la cobertura nacional de inmunización (WUENIC), revisión 2024</a:t>
            </a:r>
            <a:endParaRPr lang="en-GB" sz="2800" b="1" dirty="0">
              <a:solidFill>
                <a:schemeClr val="bg1"/>
              </a:solidFill>
            </a:endParaRPr>
          </a:p>
        </p:txBody>
      </p:sp>
      <p:sp>
        <p:nvSpPr>
          <p:cNvPr id="2" name="TextBox 1">
            <a:extLst>
              <a:ext uri="{FF2B5EF4-FFF2-40B4-BE49-F238E27FC236}">
                <a16:creationId xmlns:a16="http://schemas.microsoft.com/office/drawing/2014/main" id="{141207BB-7EDC-6FE8-B1A5-01FC13CBC0F3}"/>
              </a:ext>
            </a:extLst>
          </p:cNvPr>
          <p:cNvSpPr txBox="1"/>
          <p:nvPr userDrawn="1"/>
        </p:nvSpPr>
        <p:spPr>
          <a:xfrm>
            <a:off x="515155" y="1337459"/>
            <a:ext cx="11314895" cy="3474797"/>
          </a:xfrm>
          <a:prstGeom prst="rect">
            <a:avLst/>
          </a:prstGeom>
          <a:noFill/>
        </p:spPr>
        <p:txBody>
          <a:bodyPr wrap="square" lIns="91440" tIns="45720" rIns="91440" bIns="45720" anchor="t">
            <a:spAutoFit/>
          </a:bodyPr>
          <a:lstStyle/>
          <a:p>
            <a:pPr algn="just"/>
            <a:r>
              <a:rPr lang="es-ES" sz="1570" b="0" i="0" u="none" cap="none" dirty="0">
                <a:solidFill>
                  <a:schemeClr val="bg1"/>
                </a:solidFill>
                <a:latin typeface="Calibri"/>
                <a:cs typeface="Calibri"/>
                <a:sym typeface="Calibri"/>
              </a:rPr>
              <a:t>Cada año, la OMS y el UNICEF </a:t>
            </a:r>
            <a:r>
              <a:rPr lang="es-ES" sz="1570" dirty="0">
                <a:solidFill>
                  <a:schemeClr val="bg1"/>
                </a:solidFill>
                <a:latin typeface="Calibri"/>
                <a:cs typeface="Calibri"/>
                <a:sym typeface="Calibri"/>
              </a:rPr>
              <a:t>examinan conjuntamente los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datos de cobertura nacional de inmunización, compartidos por</a:t>
            </a:r>
            <a:r>
              <a:rPr lang="es-ES" sz="1570" b="0" i="0" u="none" cap="none" dirty="0">
                <a:solidFill>
                  <a:schemeClr val="bg1"/>
                </a:solidFill>
                <a:latin typeface="Calibri"/>
                <a:cs typeface="Calibri"/>
                <a:sym typeface="Calibri"/>
              </a:rPr>
              <a:t> los Estados Miembros, </a:t>
            </a:r>
            <a:r>
              <a:rPr lang="es-ES" sz="1570" dirty="0">
                <a:solidFill>
                  <a:schemeClr val="bg1"/>
                </a:solidFill>
                <a:latin typeface="Calibri"/>
                <a:cs typeface="Calibri"/>
                <a:sym typeface="Calibri"/>
              </a:rPr>
              <a:t>incluyendo</a:t>
            </a:r>
            <a:r>
              <a:rPr lang="es-ES" sz="1570" b="0" i="0" u="none" cap="none" dirty="0">
                <a:solidFill>
                  <a:schemeClr val="bg1"/>
                </a:solidFill>
                <a:latin typeface="Calibri"/>
                <a:cs typeface="Calibri"/>
                <a:sym typeface="Calibri"/>
              </a:rPr>
              <a:t> la cobertura </a:t>
            </a:r>
            <a:r>
              <a:rPr lang="es-ES" sz="1570" dirty="0">
                <a:solidFill>
                  <a:schemeClr val="bg1"/>
                </a:solidFill>
                <a:latin typeface="Calibri"/>
                <a:cs typeface="Calibri"/>
                <a:sym typeface="Calibri"/>
              </a:rPr>
              <a:t>oficial y administrativa</a:t>
            </a:r>
            <a:r>
              <a:rPr lang="es-ES" sz="1570" b="0" i="0" u="none" cap="none" dirty="0">
                <a:solidFill>
                  <a:schemeClr val="bg1"/>
                </a:solidFill>
                <a:latin typeface="Calibri"/>
                <a:cs typeface="Calibri"/>
                <a:sym typeface="Calibri"/>
              </a:rPr>
              <a:t> anual, </a:t>
            </a:r>
            <a:r>
              <a:rPr lang="es-ES" sz="1570" dirty="0">
                <a:solidFill>
                  <a:schemeClr val="bg1"/>
                </a:solidFill>
                <a:latin typeface="Calibri"/>
                <a:cs typeface="Calibri"/>
                <a:sym typeface="Calibri"/>
              </a:rPr>
              <a:t>reportes de encuestas completadas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y cifras de publicaciones de literatura </a:t>
            </a:r>
            <a:r>
              <a:rPr lang="es-ES" sz="1570" b="0" i="0" u="none" cap="none" dirty="0">
                <a:solidFill>
                  <a:schemeClr val="bg1"/>
                </a:solidFill>
                <a:latin typeface="Calibri"/>
                <a:cs typeface="Calibri"/>
                <a:sym typeface="Calibri"/>
              </a:rPr>
              <a:t>gris. Los datos </a:t>
            </a:r>
            <a:r>
              <a:rPr lang="es-ES" sz="1570" dirty="0">
                <a:solidFill>
                  <a:schemeClr val="bg1"/>
                </a:solidFill>
                <a:latin typeface="Calibri"/>
                <a:cs typeface="Calibri"/>
                <a:sym typeface="Calibri"/>
              </a:rPr>
              <a:t>son</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triangulados, considerando la existencia de posibles </a:t>
            </a:r>
            <a:r>
              <a:rPr lang="es-ES" sz="1570" b="0" i="0" u="none" cap="none" dirty="0">
                <a:solidFill>
                  <a:schemeClr val="bg1"/>
                </a:solidFill>
                <a:latin typeface="Calibri"/>
                <a:cs typeface="Calibri"/>
                <a:sym typeface="Calibri"/>
              </a:rPr>
              <a:t>sesgos y </a:t>
            </a:r>
            <a:r>
              <a:rPr lang="es-ES" sz="1570" dirty="0">
                <a:solidFill>
                  <a:schemeClr val="bg1"/>
                </a:solidFill>
                <a:latin typeface="Calibri"/>
                <a:cs typeface="Calibri"/>
                <a:sym typeface="Calibri"/>
              </a:rPr>
              <a:t>se toman en cuenta opiniones</a:t>
            </a:r>
            <a:r>
              <a:rPr lang="es-ES" sz="1570" b="0" i="0" u="none" cap="none" dirty="0">
                <a:solidFill>
                  <a:schemeClr val="bg1"/>
                </a:solidFill>
                <a:latin typeface="Calibri"/>
                <a:cs typeface="Calibri"/>
                <a:sym typeface="Calibri"/>
              </a:rPr>
              <a:t> de expertos locales para diferenciar entre datos empíricos</a:t>
            </a:r>
            <a:r>
              <a:rPr lang="es-ES" sz="1570" dirty="0">
                <a:solidFill>
                  <a:schemeClr val="bg1"/>
                </a:solidFill>
                <a:latin typeface="Calibri"/>
                <a:cs typeface="Calibri"/>
                <a:sym typeface="Calibri"/>
              </a:rPr>
              <a:t>* que</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reflejen</a:t>
            </a:r>
            <a:r>
              <a:rPr lang="es-ES" sz="1570" b="0" i="0" u="none" cap="none" dirty="0">
                <a:solidFill>
                  <a:schemeClr val="bg1"/>
                </a:solidFill>
                <a:latin typeface="Calibri"/>
                <a:cs typeface="Calibri"/>
                <a:sym typeface="Calibri"/>
              </a:rPr>
              <a:t> con precisión </a:t>
            </a:r>
            <a:r>
              <a:rPr lang="es-ES" sz="1570" dirty="0">
                <a:solidFill>
                  <a:schemeClr val="bg1"/>
                </a:solidFill>
                <a:latin typeface="Calibri"/>
                <a:cs typeface="Calibri"/>
                <a:sym typeface="Calibri"/>
              </a:rPr>
              <a:t>el contexto,  y depurar </a:t>
            </a:r>
            <a:r>
              <a:rPr lang="es-ES" sz="1570" b="0" i="0" u="none" cap="none" dirty="0">
                <a:solidFill>
                  <a:schemeClr val="bg1"/>
                </a:solidFill>
                <a:latin typeface="Calibri"/>
                <a:cs typeface="Calibri"/>
                <a:sym typeface="Calibri"/>
              </a:rPr>
              <a:t>datos </a:t>
            </a:r>
            <a:r>
              <a:rPr lang="es-ES" sz="1570" dirty="0">
                <a:solidFill>
                  <a:schemeClr val="bg1"/>
                </a:solidFill>
                <a:latin typeface="Calibri"/>
                <a:cs typeface="Calibri"/>
                <a:sym typeface="Calibri"/>
              </a:rPr>
              <a:t>que conduzcan a una  interpretación errónea ;</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con el</a:t>
            </a:r>
            <a:r>
              <a:rPr lang="es-ES" sz="1570" b="0" i="0" u="none" cap="none" dirty="0">
                <a:solidFill>
                  <a:schemeClr val="bg1"/>
                </a:solidFill>
                <a:latin typeface="Calibri"/>
                <a:cs typeface="Calibri"/>
                <a:sym typeface="Calibri"/>
              </a:rPr>
              <a:t> fin de evaluar los niveles de cobertura más probables </a:t>
            </a:r>
            <a:r>
              <a:rPr lang="es-ES" sz="1570" dirty="0">
                <a:solidFill>
                  <a:schemeClr val="bg1"/>
                </a:solidFill>
                <a:latin typeface="Calibri"/>
                <a:cs typeface="Calibri"/>
                <a:sym typeface="Calibri"/>
              </a:rPr>
              <a:t>de </a:t>
            </a:r>
            <a:r>
              <a:rPr lang="es-ES" sz="1570" b="0" i="0" u="none" cap="none" dirty="0">
                <a:solidFill>
                  <a:schemeClr val="bg1"/>
                </a:solidFill>
                <a:latin typeface="Calibri"/>
                <a:cs typeface="Calibri"/>
                <a:sym typeface="Calibri"/>
              </a:rPr>
              <a:t>cada país.</a:t>
            </a:r>
            <a:endParaRPr lang="en-US" sz="1570" dirty="0">
              <a:solidFill>
                <a:schemeClr val="bg1"/>
              </a:solidFill>
            </a:endParaRPr>
          </a:p>
          <a:p>
            <a:pPr marL="0" marR="0" algn="just">
              <a:lnSpc>
                <a:spcPct val="100000"/>
              </a:lnSpc>
              <a:spcBef>
                <a:spcPts val="0"/>
              </a:spcBef>
              <a:spcAft>
                <a:spcPts val="0"/>
              </a:spcAft>
              <a:buNone/>
            </a:pPr>
            <a:endParaRPr lang="es-ES" sz="1570" b="0" i="0" u="none" cap="none" dirty="0">
              <a:solidFill>
                <a:schemeClr val="bg1"/>
              </a:solidFill>
              <a:latin typeface="Calibri"/>
              <a:ea typeface="Calibri"/>
              <a:cs typeface="Calibri"/>
            </a:endParaRPr>
          </a:p>
          <a:p>
            <a:pPr algn="just"/>
            <a:r>
              <a:rPr lang="es-ES" sz="1570" b="0" i="0" u="none" cap="none" dirty="0">
                <a:solidFill>
                  <a:schemeClr val="bg1"/>
                </a:solidFill>
                <a:latin typeface="Calibri"/>
                <a:cs typeface="Calibri"/>
                <a:sym typeface="Calibri"/>
              </a:rPr>
              <a:t>La OMS y UNICEF </a:t>
            </a:r>
            <a:r>
              <a:rPr lang="es-ES" sz="1570" dirty="0">
                <a:solidFill>
                  <a:schemeClr val="bg1"/>
                </a:solidFill>
                <a:latin typeface="Calibri"/>
                <a:cs typeface="Calibri"/>
                <a:sym typeface="Calibri"/>
              </a:rPr>
              <a:t>revisan individualmente los datos y  </a:t>
            </a:r>
            <a:r>
              <a:rPr lang="es-ES" sz="1570" b="0" i="0" u="none" cap="none" dirty="0">
                <a:solidFill>
                  <a:schemeClr val="bg1"/>
                </a:solidFill>
                <a:latin typeface="Calibri"/>
                <a:cs typeface="Calibri"/>
                <a:sym typeface="Calibri"/>
              </a:rPr>
              <a:t>elaboran estimaciones </a:t>
            </a:r>
            <a:r>
              <a:rPr lang="es-ES" sz="1570" dirty="0">
                <a:solidFill>
                  <a:schemeClr val="bg1"/>
                </a:solidFill>
                <a:latin typeface="Calibri"/>
                <a:cs typeface="Calibri"/>
                <a:sym typeface="Calibri"/>
              </a:rPr>
              <a:t>de</a:t>
            </a:r>
            <a:r>
              <a:rPr lang="es-ES" sz="1570" b="0" i="0" u="none" cap="none" dirty="0">
                <a:solidFill>
                  <a:schemeClr val="bg1"/>
                </a:solidFill>
                <a:latin typeface="Calibri"/>
                <a:cs typeface="Calibri"/>
                <a:sym typeface="Calibri"/>
              </a:rPr>
              <a:t> cada país</a:t>
            </a:r>
            <a:r>
              <a:rPr lang="es-ES" sz="1570" dirty="0">
                <a:solidFill>
                  <a:schemeClr val="bg1"/>
                </a:solidFill>
                <a:latin typeface="Calibri"/>
                <a:cs typeface="Calibri"/>
                <a:sym typeface="Calibri"/>
              </a:rPr>
              <a:t>,</a:t>
            </a:r>
            <a:r>
              <a:rPr lang="es-ES" sz="1570" b="0" i="0" u="none" cap="none" dirty="0">
                <a:solidFill>
                  <a:schemeClr val="bg1"/>
                </a:solidFill>
                <a:latin typeface="Calibri"/>
                <a:cs typeface="Calibri"/>
                <a:sym typeface="Calibri"/>
              </a:rPr>
              <a:t> sin recurrir a </a:t>
            </a:r>
            <a:r>
              <a:rPr lang="es-ES" sz="1570" dirty="0">
                <a:solidFill>
                  <a:schemeClr val="bg1"/>
                </a:solidFill>
                <a:latin typeface="Calibri"/>
                <a:cs typeface="Calibri"/>
                <a:sym typeface="Calibri"/>
              </a:rPr>
              <a:t>datos de otros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países</a:t>
            </a:r>
            <a:r>
              <a:rPr lang="es-ES" sz="1570" b="0" i="0" u="none" cap="none" dirty="0">
                <a:solidFill>
                  <a:schemeClr val="bg1"/>
                </a:solidFill>
                <a:latin typeface="Calibri"/>
                <a:cs typeface="Calibri"/>
                <a:sym typeface="Calibri"/>
              </a:rPr>
              <a:t> en ausencia de datos. Estas estimaciones no se basan en ajustes ad hoc de los datos </a:t>
            </a:r>
            <a:r>
              <a:rPr lang="es-ES" sz="1570" dirty="0">
                <a:solidFill>
                  <a:schemeClr val="bg1"/>
                </a:solidFill>
                <a:latin typeface="Calibri"/>
                <a:cs typeface="Calibri"/>
                <a:sym typeface="Calibri"/>
              </a:rPr>
              <a:t>reportados y compartidos</a:t>
            </a:r>
            <a:r>
              <a:rPr lang="es-ES" sz="1570" b="0" i="0" u="none" cap="none" dirty="0">
                <a:solidFill>
                  <a:schemeClr val="bg1"/>
                </a:solidFill>
                <a:latin typeface="Calibri"/>
                <a:cs typeface="Calibri"/>
                <a:sym typeface="Calibri"/>
              </a:rPr>
              <a:t>; en ocasiones, los datos empíricos proceden de una </a:t>
            </a:r>
            <a:r>
              <a:rPr lang="es-ES" sz="1570" dirty="0">
                <a:solidFill>
                  <a:schemeClr val="bg1"/>
                </a:solidFill>
                <a:latin typeface="Calibri"/>
                <a:cs typeface="Calibri"/>
                <a:sym typeface="Calibri"/>
              </a:rPr>
              <a:t>sola</a:t>
            </a:r>
            <a:r>
              <a:rPr lang="es-ES" sz="1570" b="0" i="0" u="none" cap="none" dirty="0">
                <a:solidFill>
                  <a:schemeClr val="bg1"/>
                </a:solidFill>
                <a:latin typeface="Calibri"/>
                <a:cs typeface="Calibri"/>
                <a:sym typeface="Calibri"/>
              </a:rPr>
              <a:t> fuente, normalmente los datos de cobertura nacional</a:t>
            </a:r>
            <a:r>
              <a:rPr lang="es-ES" sz="1570" dirty="0">
                <a:solidFill>
                  <a:schemeClr val="bg1"/>
                </a:solidFill>
                <a:latin typeface="Calibri"/>
                <a:cs typeface="Calibri"/>
                <a:sym typeface="Calibri"/>
              </a:rPr>
              <a:t> reportados</a:t>
            </a:r>
            <a:r>
              <a:rPr lang="es-ES" sz="1570" b="0" i="0" u="none" cap="none" dirty="0">
                <a:solidFill>
                  <a:schemeClr val="bg1"/>
                </a:solidFill>
                <a:latin typeface="Calibri"/>
                <a:cs typeface="Calibri"/>
                <a:sym typeface="Calibri"/>
              </a:rPr>
              <a:t>. Si no se </a:t>
            </a:r>
            <a:r>
              <a:rPr lang="es-ES" sz="1570" dirty="0">
                <a:solidFill>
                  <a:schemeClr val="bg1"/>
                </a:solidFill>
                <a:latin typeface="Calibri"/>
                <a:cs typeface="Calibri"/>
                <a:sym typeface="Calibri"/>
              </a:rPr>
              <a:t>disponen</a:t>
            </a:r>
            <a:r>
              <a:rPr lang="es-ES" sz="1570" b="0" i="0" u="none" cap="none" dirty="0">
                <a:solidFill>
                  <a:schemeClr val="bg1"/>
                </a:solidFill>
                <a:latin typeface="Calibri"/>
                <a:cs typeface="Calibri"/>
                <a:sym typeface="Calibri"/>
              </a:rPr>
              <a:t> de datos </a:t>
            </a:r>
            <a:r>
              <a:rPr lang="es-ES" sz="1570" dirty="0">
                <a:solidFill>
                  <a:schemeClr val="bg1"/>
                </a:solidFill>
                <a:latin typeface="Calibri"/>
                <a:cs typeface="Calibri"/>
                <a:sym typeface="Calibri"/>
              </a:rPr>
              <a:t>de cobertura del país en el año correspondiente de determinada vacuna</a:t>
            </a:r>
            <a:r>
              <a:rPr lang="es-ES" sz="1570" b="0" i="0" u="none" cap="none" dirty="0">
                <a:solidFill>
                  <a:schemeClr val="bg1"/>
                </a:solidFill>
                <a:latin typeface="Calibri"/>
                <a:cs typeface="Calibri"/>
                <a:sym typeface="Calibri"/>
              </a:rPr>
              <a:t>, se </a:t>
            </a:r>
            <a:r>
              <a:rPr lang="es-ES" sz="1570" dirty="0">
                <a:solidFill>
                  <a:schemeClr val="bg1"/>
                </a:solidFill>
                <a:latin typeface="Calibri"/>
                <a:cs typeface="Calibri"/>
                <a:sym typeface="Calibri"/>
              </a:rPr>
              <a:t>consideran datos</a:t>
            </a:r>
            <a:r>
              <a:rPr lang="es-ES" sz="1570" b="0" i="0" u="none" cap="none" dirty="0">
                <a:solidFill>
                  <a:schemeClr val="bg1"/>
                </a:solidFill>
                <a:latin typeface="Calibri"/>
                <a:cs typeface="Calibri"/>
                <a:sym typeface="Calibri"/>
              </a:rPr>
              <a:t> de años anteriores y </a:t>
            </a:r>
            <a:r>
              <a:rPr lang="es-ES" sz="1570" dirty="0">
                <a:solidFill>
                  <a:schemeClr val="bg1"/>
                </a:solidFill>
                <a:latin typeface="Calibri"/>
                <a:cs typeface="Calibri"/>
                <a:sym typeface="Calibri"/>
              </a:rPr>
              <a:t>posteriores que se</a:t>
            </a:r>
            <a:r>
              <a:rPr lang="es-ES" sz="1570" b="0" i="0" u="none" cap="none" dirty="0">
                <a:solidFill>
                  <a:schemeClr val="bg1"/>
                </a:solidFill>
                <a:latin typeface="Calibri"/>
                <a:cs typeface="Calibri"/>
                <a:sym typeface="Calibri"/>
              </a:rPr>
              <a:t> interpolan para </a:t>
            </a:r>
            <a:r>
              <a:rPr lang="es-ES" sz="1570" dirty="0">
                <a:solidFill>
                  <a:schemeClr val="bg1"/>
                </a:solidFill>
                <a:latin typeface="Calibri"/>
                <a:cs typeface="Calibri"/>
                <a:sym typeface="Calibri"/>
              </a:rPr>
              <a:t>llenar los vacíos de ausencia de información</a:t>
            </a:r>
            <a:r>
              <a:rPr lang="es-ES" sz="1570" b="0" i="0" u="none" cap="none" dirty="0">
                <a:solidFill>
                  <a:schemeClr val="bg1"/>
                </a:solidFill>
                <a:latin typeface="Calibri"/>
                <a:cs typeface="Calibri"/>
                <a:sym typeface="Calibri"/>
              </a:rPr>
              <a:t>. Cuando las fuentes de datos son contradictorias y muestran variaciones significativas, se </a:t>
            </a:r>
            <a:r>
              <a:rPr lang="es-ES" sz="1570" dirty="0">
                <a:solidFill>
                  <a:schemeClr val="bg1"/>
                </a:solidFill>
                <a:latin typeface="Calibri"/>
                <a:cs typeface="Calibri"/>
                <a:sym typeface="Calibri"/>
              </a:rPr>
              <a:t>realizan esfuerzos para </a:t>
            </a:r>
            <a:r>
              <a:rPr lang="es-ES" sz="1570" b="0" i="0" u="none" cap="none" dirty="0">
                <a:solidFill>
                  <a:schemeClr val="bg1"/>
                </a:solidFill>
                <a:latin typeface="Calibri"/>
                <a:cs typeface="Calibri"/>
                <a:sym typeface="Calibri"/>
              </a:rPr>
              <a:t>determinar la estimación </a:t>
            </a:r>
            <a:r>
              <a:rPr lang="es-ES" sz="1570" dirty="0">
                <a:solidFill>
                  <a:schemeClr val="bg1"/>
                </a:solidFill>
                <a:latin typeface="Calibri"/>
                <a:cs typeface="Calibri"/>
                <a:sym typeface="Calibri"/>
              </a:rPr>
              <a:t>de cobertura más</a:t>
            </a:r>
            <a:r>
              <a:rPr lang="es-ES" sz="1570" b="0" i="0" u="none" cap="none" dirty="0">
                <a:solidFill>
                  <a:schemeClr val="bg1"/>
                </a:solidFill>
                <a:latin typeface="Calibri"/>
                <a:cs typeface="Calibri"/>
                <a:sym typeface="Calibri"/>
              </a:rPr>
              <a:t> probable, teniendo en cuenta </a:t>
            </a:r>
            <a:r>
              <a:rPr lang="es-ES" sz="1570" dirty="0">
                <a:solidFill>
                  <a:schemeClr val="bg1"/>
                </a:solidFill>
                <a:latin typeface="Calibri"/>
                <a:cs typeface="Calibri"/>
                <a:sym typeface="Calibri"/>
              </a:rPr>
              <a:t>los </a:t>
            </a:r>
            <a:r>
              <a:rPr lang="es-ES" sz="1570" b="0" i="0" u="none" cap="none" dirty="0">
                <a:solidFill>
                  <a:schemeClr val="bg1"/>
                </a:solidFill>
                <a:latin typeface="Calibri"/>
                <a:cs typeface="Calibri"/>
                <a:sym typeface="Calibri"/>
              </a:rPr>
              <a:t>posibles sesgos </a:t>
            </a:r>
            <a:r>
              <a:rPr lang="es-ES" sz="1570" dirty="0">
                <a:solidFill>
                  <a:schemeClr val="bg1"/>
                </a:solidFill>
                <a:latin typeface="Calibri"/>
                <a:cs typeface="Calibri"/>
                <a:sym typeface="Calibri"/>
              </a:rPr>
              <a:t>en</a:t>
            </a:r>
            <a:r>
              <a:rPr lang="es-ES" sz="1570" b="0" i="0" u="none" cap="none" dirty="0">
                <a:solidFill>
                  <a:schemeClr val="bg1"/>
                </a:solidFill>
                <a:latin typeface="Calibri"/>
                <a:cs typeface="Calibri"/>
                <a:sym typeface="Calibri"/>
              </a:rPr>
              <a:t> los datos disponibles.</a:t>
            </a:r>
            <a:endParaRPr lang="es-ES" sz="1570" b="0" i="0" u="none" cap="none" dirty="0">
              <a:solidFill>
                <a:schemeClr val="bg1"/>
              </a:solidFill>
              <a:latin typeface="Calibri"/>
              <a:ea typeface="Calibri"/>
              <a:cs typeface="Calibri"/>
            </a:endParaRPr>
          </a:p>
          <a:p>
            <a:pPr marL="0" marR="0" algn="l">
              <a:lnSpc>
                <a:spcPct val="100000"/>
              </a:lnSpc>
              <a:spcBef>
                <a:spcPts val="0"/>
              </a:spcBef>
              <a:spcAft>
                <a:spcPts val="0"/>
              </a:spcAft>
              <a:buNone/>
            </a:pPr>
            <a:endParaRPr lang="es-ES" sz="1570" b="0" i="0" u="none" cap="none" dirty="0">
              <a:solidFill>
                <a:srgbClr val="FFFF00"/>
              </a:solidFill>
              <a:latin typeface="Calibri"/>
              <a:ea typeface="Calibri"/>
              <a:cs typeface="Calibri"/>
            </a:endParaRPr>
          </a:p>
          <a:p>
            <a:r>
              <a:rPr lang="es-ES" sz="1570" dirty="0">
                <a:solidFill>
                  <a:srgbClr val="FFFFFF">
                    <a:alpha val="100000"/>
                  </a:srgbClr>
                </a:solidFill>
                <a:latin typeface="Calibri"/>
                <a:cs typeface="Calibri"/>
                <a:sym typeface="Calibri"/>
              </a:rPr>
              <a:t>Las siguientes</a:t>
            </a:r>
            <a:r>
              <a:rPr lang="es-ES" sz="1570" b="0" i="0" u="none" cap="none" dirty="0">
                <a:solidFill>
                  <a:srgbClr val="FFFFFF">
                    <a:alpha val="100000"/>
                  </a:srgbClr>
                </a:solidFill>
                <a:latin typeface="Calibri"/>
                <a:cs typeface="Calibri"/>
                <a:sym typeface="Calibri"/>
              </a:rPr>
              <a:t> diapositivas </a:t>
            </a:r>
            <a:r>
              <a:rPr lang="es-ES" sz="1570" dirty="0">
                <a:solidFill>
                  <a:srgbClr val="FFFFFF">
                    <a:alpha val="100000"/>
                  </a:srgbClr>
                </a:solidFill>
                <a:latin typeface="Calibri"/>
                <a:cs typeface="Calibri"/>
                <a:sym typeface="Calibri"/>
              </a:rPr>
              <a:t>presentan</a:t>
            </a:r>
            <a:r>
              <a:rPr lang="es-ES" sz="1570" b="0" i="0" u="none" cap="none" dirty="0">
                <a:solidFill>
                  <a:srgbClr val="FFFFFF">
                    <a:alpha val="100000"/>
                  </a:srgbClr>
                </a:solidFill>
                <a:latin typeface="Calibri"/>
                <a:cs typeface="Calibri"/>
                <a:sym typeface="Calibri"/>
              </a:rPr>
              <a:t> las últimas estimaciones WUENIC publicadas el 15 de julio de 2025</a:t>
            </a:r>
            <a:r>
              <a:rPr lang="es-ES" sz="1570" dirty="0">
                <a:solidFill>
                  <a:srgbClr val="FFFFFF">
                    <a:alpha val="100000"/>
                  </a:srgbClr>
                </a:solidFill>
                <a:latin typeface="Calibri"/>
                <a:cs typeface="Calibri"/>
                <a:sym typeface="Calibri"/>
              </a:rPr>
              <a:t>.</a:t>
            </a:r>
            <a:endParaRPr lang="es-ES" sz="1570" b="0" i="0" u="none" cap="none" dirty="0">
              <a:solidFill>
                <a:srgbClr val="FFFFFF">
                  <a:alpha val="100000"/>
                </a:srgbClr>
              </a:solidFill>
              <a:latin typeface="Calibri"/>
              <a:ea typeface="Calibri"/>
              <a:cs typeface="Calibri"/>
            </a:endParaRPr>
          </a:p>
        </p:txBody>
      </p:sp>
    </p:spTree>
    <p:extLst>
      <p:ext uri="{BB962C8B-B14F-4D97-AF65-F5344CB8AC3E}">
        <p14:creationId xmlns:p14="http://schemas.microsoft.com/office/powerpoint/2010/main" val="291021804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intro_slide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10" name="TextBox 9">
            <a:extLst>
              <a:ext uri="{FF2B5EF4-FFF2-40B4-BE49-F238E27FC236}">
                <a16:creationId xmlns:a16="http://schemas.microsoft.com/office/drawing/2014/main" id="{7375ABF1-66C1-8E29-2514-ECCB25479A12}"/>
              </a:ext>
            </a:extLst>
          </p:cNvPr>
          <p:cNvSpPr txBox="1"/>
          <p:nvPr userDrawn="1"/>
        </p:nvSpPr>
        <p:spPr>
          <a:xfrm>
            <a:off x="515155" y="283336"/>
            <a:ext cx="10328856" cy="954107"/>
          </a:xfrm>
          <a:prstGeom prst="rect">
            <a:avLst/>
          </a:prstGeom>
          <a:noFill/>
        </p:spPr>
        <p:txBody>
          <a:bodyPr wrap="square" rtlCol="0">
            <a:spAutoFit/>
          </a:bodyPr>
          <a:lstStyle/>
          <a:p>
            <a:pPr algn="r" rtl="1"/>
            <a:r>
              <a:rPr lang="ar" sz="2800" b="1" dirty="0">
                <a:solidFill>
                  <a:schemeClr val="bg1"/>
                </a:solidFill>
              </a:rPr>
              <a:t>تقديرات منظمة الصحة العالمية/اليونيسف لتغطية التحصين الوطنية، تنقيح عام 2024</a:t>
            </a:r>
          </a:p>
        </p:txBody>
      </p:sp>
      <p:sp>
        <p:nvSpPr>
          <p:cNvPr id="11" name="TextBox 10">
            <a:extLst>
              <a:ext uri="{FF2B5EF4-FFF2-40B4-BE49-F238E27FC236}">
                <a16:creationId xmlns:a16="http://schemas.microsoft.com/office/drawing/2014/main" id="{63CC6417-8114-1AA8-A887-640A5746A153}"/>
              </a:ext>
            </a:extLst>
          </p:cNvPr>
          <p:cNvSpPr txBox="1"/>
          <p:nvPr userDrawn="1"/>
        </p:nvSpPr>
        <p:spPr>
          <a:xfrm>
            <a:off x="515155" y="1337459"/>
            <a:ext cx="11314895" cy="3493264"/>
          </a:xfrm>
          <a:prstGeom prst="rect">
            <a:avLst/>
          </a:prstGeom>
          <a:noFill/>
        </p:spPr>
        <p:txBody>
          <a:bodyPr wrap="square">
            <a:spAutoFit/>
          </a:bodyPr>
          <a:lstStyle/>
          <a:p>
            <a:pPr marL="0" marR="0" algn="r" rtl="1">
              <a:lnSpc>
                <a:spcPct val="100000"/>
              </a:lnSpc>
              <a:spcBef>
                <a:spcPts val="0"/>
              </a:spcBef>
              <a:spcAft>
                <a:spcPts val="0"/>
              </a:spcAft>
              <a:buNone/>
            </a:pPr>
            <a:r>
              <a:rPr lang="ar" sz="1700" b="0" i="0" u="none" cap="none" dirty="0">
                <a:solidFill>
                  <a:srgbClr val="FFFFFF">
                    <a:alpha val="100000"/>
                  </a:srgbClr>
                </a:solidFill>
                <a:latin typeface="Calibri"/>
                <a:cs typeface="Calibri"/>
                <a:sym typeface="Calibri"/>
              </a:rPr>
              <a:t>في كل عام، تستعرض منظمة الصحة العالمية واليونيسف بشكل مشترك التقارير المقدمة من الدول الأعضاء حول التغطية الوطنية بالتحصين الوطني، بما في ذلك التغطية الإدارية والرسمية السنوية، وتقارير المسح النهائية والبيانات المستقاة من الأدبيات المنشورة والرمادية. يتم تثليث البيانات مع الأخذ بعين الاعتبار التحيزات المحتملة وآراء الخبراء المحليين للتمييز بين البيانات التجريبية التي تعكس بدقة البيانات التجريبية والبيانات التي يحتمل أن تكون مضللة، وذلك لتقييم مستويات التغطية الأكثر احتمالاً لكل بلد.
وتنتج منظمة الصحة العالمية واليونيسف تقديرات خاصة بكل بلد على حدة من خلال مراجعة بيانات كل بلد على حدة دون الاقتراض من بلدان أخرى في حال عدم وجود بيانات. لا تستند هذه التقديرات إلى تعديلات مخصصة للبيانات المبلغ عنها؛ ففي بعض الأحيان، تأتي البيانات التجريبية من مصدر واحد، وعادة ما تكون بيانات التغطية المبلغ عنها على المستوى الوطني. وفي حال عدم توفر بيانات لمجموعة محددة من السنوات بين بلد وسنة لقاح معينة، يتم النظر في بيانات من سنوات سابقة ولاحقة واستقراءها لسد الثغرات. عندما تكون مصادر البيانات متضاربة وتظهر اختلافات كبيرة، تُبذل الجهود لتحديد التقدير الأكثر احتمالاً، مع مراعاة التحيزات المحتملة في البيانات المتاحة.
تعرض مجموعة الشرائح هذه أحدث تقديرات WUENIC (نُشرت في 15 يوليو/تموز 2025).</a:t>
            </a:r>
          </a:p>
        </p:txBody>
      </p:sp>
    </p:spTree>
    <p:extLst>
      <p:ext uri="{BB962C8B-B14F-4D97-AF65-F5344CB8AC3E}">
        <p14:creationId xmlns:p14="http://schemas.microsoft.com/office/powerpoint/2010/main" val="331455350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485121" y="144049"/>
            <a:ext cx="1546998"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684243"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727373"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594848" y="5740819"/>
            <a:ext cx="137186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definition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161776"/>
            <a:ext cx="10328856" cy="523220"/>
          </a:xfrm>
          <a:prstGeom prst="rect">
            <a:avLst/>
          </a:prstGeom>
          <a:noFill/>
        </p:spPr>
        <p:txBody>
          <a:bodyPr wrap="square" rtlCol="0">
            <a:spAutoFit/>
          </a:bodyPr>
          <a:lstStyle/>
          <a:p>
            <a:r>
              <a:rPr lang="en-GB" sz="2800" b="1" dirty="0">
                <a:solidFill>
                  <a:schemeClr val="bg1"/>
                </a:solidFill>
              </a:rPr>
              <a:t>Definitions of immunization terms</a:t>
            </a: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543468" y="708341"/>
            <a:ext cx="11179831" cy="6093976"/>
          </a:xfrm>
          <a:prstGeom prst="rect">
            <a:avLst/>
          </a:prstGeom>
          <a:noFill/>
        </p:spPr>
        <p:txBody>
          <a:bodyPr wrap="square" rtlCol="0">
            <a:spAutoFit/>
          </a:bodyPr>
          <a:lstStyle/>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 coverage</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Percentage of infants (children under one year of age) who received certain vaccine-doses. For example, coverage of DTP3 is the percentage of infants who received all three doses of diphtheria, tetanus, and pertussis (DTP) vaccine. </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Unvaccinated</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that did not receive the first dose of a vaccine series. The term "zero-dose“ is used to describe children unvaccinated with DTP1.</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Under-vaccinated</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who received some but not all the recommended vaccine-doses in the national schedule. </a:t>
            </a:r>
            <a:b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Vaccine-Doses</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Bacillus Calmette-Guerin (BCG): vaccine against tuberculosis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birth dose, given within 24 hours after birth (HepBB)</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Diphtheria, tetanus, and pertussis vaccine, first dose (DTP1) and third dose (DTP3)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vaccine, third dose (HepB3)</a:t>
            </a:r>
          </a:p>
          <a:p>
            <a:pPr marL="285750" indent="-285750">
              <a:buFont typeface="Arial" panose="020B0604020202020204" pitchFamily="34" charset="0"/>
              <a:buChar char="•"/>
            </a:pPr>
            <a:r>
              <a:rPr lang="en-GB"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Haemophilus influenzae type b </a:t>
            </a: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vaccine, third dose (Hib3)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Poliomyelitis vaccine, third dose (Polio3)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Inactivated polio vaccine, first dose (IPV1) and second dose (IPV2): second dose is only shown for oral polio vaccine (OPV) using countries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Measles containing vaccine, first dose (MCV1) and second dose (MCV2)</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Rotavirus vaccine, last dose (RotaC)</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Pneumococcal vaccine, third dose (PCV3)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Yellow Fever vaccine (YFV)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Meningococcal A vaccine (MengA)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Human papillomavirus vaccine, first dose (HPV1) and last dose (HPVc): vaccine to protect against certain types of human papillomavirus that can lead to cancer or genital warts</a:t>
            </a:r>
          </a:p>
          <a:p>
            <a:pPr marL="285750" indent="-285750">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buFont typeface="Arial" panose="020B0604020202020204" pitchFamily="34" charset="0"/>
              <a:buNone/>
            </a:pPr>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The Immunization Agenda 2030 (IA2030)</a:t>
            </a:r>
          </a:p>
          <a:p>
            <a:pPr marL="0" indent="0">
              <a:buFont typeface="Arial" panose="020B0604020202020204" pitchFamily="34" charset="0"/>
              <a:buNone/>
            </a:pPr>
            <a:r>
              <a:rPr lang="en-GB" sz="1300" dirty="0">
                <a:solidFill>
                  <a:schemeClr val="bg1"/>
                </a:solidFill>
                <a:latin typeface="Calibri" panose="020F0502020204030204" pitchFamily="34" charset="0"/>
                <a:ea typeface="Calibri" panose="020F0502020204030204" pitchFamily="34" charset="0"/>
                <a:cs typeface="Calibri" panose="020F0502020204030204" pitchFamily="34" charset="0"/>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75342588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definitions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249382" y="214326"/>
            <a:ext cx="10328856" cy="523220"/>
          </a:xfrm>
          <a:prstGeom prst="rect">
            <a:avLst/>
          </a:prstGeom>
          <a:noFill/>
        </p:spPr>
        <p:txBody>
          <a:bodyPr wrap="square" rtlCol="0">
            <a:spAutoFit/>
          </a:bodyPr>
          <a:lstStyle/>
          <a:p>
            <a:r>
              <a:rPr lang="fr-FR" sz="2800" b="1" dirty="0">
                <a:solidFill>
                  <a:schemeClr val="bg1"/>
                </a:solidFill>
              </a:rPr>
              <a:t>Définitions des termes relatifs à la vaccination</a:t>
            </a:r>
            <a:endParaRPr lang="en-GB" sz="2800" b="1" dirty="0">
              <a:solidFill>
                <a:schemeClr val="bg1"/>
              </a:solidFill>
            </a:endParaRP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249382" y="810893"/>
            <a:ext cx="11711709" cy="5955476"/>
          </a:xfrm>
          <a:prstGeom prst="rect">
            <a:avLst/>
          </a:prstGeom>
          <a:noFill/>
        </p:spPr>
        <p:txBody>
          <a:bodyPr wrap="square" rtlCol="0">
            <a:spAutoFit/>
          </a:bodyPr>
          <a:lstStyle/>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Couverture vaccinale</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Pourcentage de nourrissons (enfants de moins d'un an) ayant reçu certaines doses de vaccin. Par exemple, la couverture du DTC3 est le pourcentage de nourrissons ayant reçu les trois doses de vaccin contre la diphtérie, le tétanos et la coqueluche (DTC). </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Non vacciné</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Un nourrisson qui n'a pas reçu la première dose d'une série de vaccins. Le terme « zéro dose » est utilisé pour décrire les enfants qui n'ont pas reçu la première dose du DTC1.</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Sous-vacciné</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Nourrisson qui a reçu certaines des doses de vaccin recommandées dans le calendrier national, mais pas toutes. </a:t>
            </a:r>
          </a:p>
          <a:p>
            <a:endPar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Doses de vaccin</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Bacille de Calmette-Guérin (BCG) : vaccin contre la tuberculose</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Hépatite B : dose de naissance, administrée dans les 24 heures suivant la naissance (HepBB)</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diphtérie, le tétanos et la coqueluche, première dose (DTP1) et troisième dose (DTP3)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l'hépatite B, troisième dose (HepB3)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a:t>
            </a:r>
            <a:r>
              <a:rPr lang="fr-FR" sz="1270" b="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l'haemophilus influenzae de type b</a:t>
            </a: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 troisième dose (Hib3)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poliomyélite, troisième dose (Polio3)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antipoliomyélitique inactivé, première dose (VPI1) et deuxième dose (VPI2) : la deuxième dose n'est indiquée que pour les pays utilisant le vaccin antipoliomyélitique oral (VPO).</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contenant de la rougeole, première dose (MCV1) et deuxième dose (MCV2)</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antirotavirus, dernière dose (RotaC)Vaccin antipneumococcique, troisième dose (PCV3)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fièvre jaune (YFV) </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méningococcique A (MengA) </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le papillomavirus humain, première dose (HPV1) et dernière dose (HPVc) : vaccin destiné à protéger contre certains types de papillomavirus humains pouvant entraîner un cancer ou des verrues génitales.</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L'Agenda 2030 pour la vaccination (IA2030)</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L'AI2030 est une stratégie mondiale approuvée par l'Assemblée mondiale de la santé qui vise à faire en sorte que chacun, partout et à tout âge, bénéficie de vaccins pour améliorer sa santé et son bien-être d'ici à 2030. Il se concentre sur l'augmentation de la couverture vaccinale, l'équité, la durabilité et la préparation aux pandémies, tout en promouvant la vaccination tout au long de la vie et en intégrant la vaccination à d'autres services de santé.</a:t>
            </a:r>
            <a:endParaRPr lang="en-GB"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81311831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definitions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Definiciones de términos de inmunización</a:t>
            </a:r>
            <a:endParaRPr lang="en-GB" sz="2800" b="1" dirty="0">
              <a:solidFill>
                <a:schemeClr val="bg1"/>
              </a:solidFill>
            </a:endParaRPr>
          </a:p>
        </p:txBody>
      </p:sp>
      <p:sp>
        <p:nvSpPr>
          <p:cNvPr id="4" name="TextBox 3">
            <a:extLst>
              <a:ext uri="{FF2B5EF4-FFF2-40B4-BE49-F238E27FC236}">
                <a16:creationId xmlns:a16="http://schemas.microsoft.com/office/drawing/2014/main" id="{4B60DFAC-3617-1815-C14E-E4E1305F72CB}"/>
              </a:ext>
            </a:extLst>
          </p:cNvPr>
          <p:cNvSpPr txBox="1"/>
          <p:nvPr userDrawn="1"/>
        </p:nvSpPr>
        <p:spPr>
          <a:xfrm>
            <a:off x="258618" y="764024"/>
            <a:ext cx="11683999" cy="5955476"/>
          </a:xfrm>
          <a:prstGeom prst="rect">
            <a:avLst/>
          </a:prstGeom>
          <a:noFill/>
        </p:spPr>
        <p:txBody>
          <a:bodyPr wrap="square" lIns="91440" tIns="45720" rIns="91440" bIns="45720" rtlCol="0" anchor="t">
            <a:spAutoFit/>
          </a:bodyPr>
          <a:lstStyle/>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Cobertura vacunal</a:t>
            </a:r>
          </a:p>
          <a:p>
            <a:r>
              <a:rPr lang="es-ES" sz="1250" b="0" dirty="0">
                <a:solidFill>
                  <a:schemeClr val="bg1"/>
                </a:solidFill>
                <a:effectLst/>
                <a:latin typeface="Calibri"/>
                <a:ea typeface="Calibri"/>
                <a:cs typeface="Calibri"/>
              </a:rPr>
              <a:t>Porcentaje de lactantes (niños menores de un año) que recibieron determinadas dosis de vacunas. Por ejemplo, la cobertura de DTP3 es el porcentaje de lactantes que recibieron las tres dosis de la vacuna contra la difteria, el tétanos y la tos ferina (DTP</a:t>
            </a:r>
            <a:r>
              <a:rPr lang="es-ES" sz="1250" dirty="0">
                <a:solidFill>
                  <a:schemeClr val="bg1"/>
                </a:solidFill>
                <a:latin typeface="Calibri"/>
                <a:ea typeface="Calibri"/>
                <a:cs typeface="Calibri"/>
              </a:rPr>
              <a:t> o el equivalente según el esquema de vacunación del país</a:t>
            </a:r>
            <a:r>
              <a:rPr lang="es-ES" sz="1250" b="0" dirty="0">
                <a:solidFill>
                  <a:schemeClr val="bg1"/>
                </a:solidFill>
                <a:effectLst/>
                <a:latin typeface="Calibri"/>
                <a:ea typeface="Calibri"/>
                <a:cs typeface="Calibri"/>
              </a:rPr>
              <a:t>). </a:t>
            </a:r>
            <a:r>
              <a:rPr lang="es-ES" sz="1250" dirty="0">
                <a:solidFill>
                  <a:schemeClr val="bg1"/>
                </a:solidFill>
                <a:latin typeface="Calibri"/>
                <a:ea typeface="Calibri"/>
                <a:cs typeface="Calibri"/>
              </a:rPr>
              <a:t> </a:t>
            </a:r>
            <a:endParaRPr lang="es-ES" sz="125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1" dirty="0">
                <a:solidFill>
                  <a:srgbClr val="FFC000"/>
                </a:solidFill>
                <a:effectLst/>
                <a:latin typeface="Calibri"/>
                <a:ea typeface="Calibri"/>
                <a:cs typeface="Calibri"/>
              </a:rPr>
              <a:t>Sin vacunar – </a:t>
            </a:r>
            <a:r>
              <a:rPr lang="es-ES" sz="1250" b="0" dirty="0">
                <a:solidFill>
                  <a:schemeClr val="bg1"/>
                </a:solidFill>
                <a:effectLst/>
                <a:latin typeface="Calibri"/>
                <a:ea typeface="Calibri"/>
                <a:cs typeface="Calibri"/>
              </a:rPr>
              <a:t>Lactante que no ha recibido la primera dosis de una serie de vacunas. El término</a:t>
            </a:r>
            <a:r>
              <a:rPr lang="es-ES" sz="1250" b="1" dirty="0">
                <a:solidFill>
                  <a:schemeClr val="bg1"/>
                </a:solidFill>
                <a:effectLst/>
                <a:latin typeface="Calibri"/>
                <a:ea typeface="Calibri"/>
                <a:cs typeface="Calibri"/>
              </a:rPr>
              <a:t> «dosis cero»</a:t>
            </a:r>
            <a:r>
              <a:rPr lang="es-ES" sz="1250" b="0" dirty="0">
                <a:solidFill>
                  <a:schemeClr val="bg1"/>
                </a:solidFill>
                <a:effectLst/>
                <a:latin typeface="Calibri"/>
                <a:ea typeface="Calibri"/>
                <a:cs typeface="Calibri"/>
              </a:rPr>
              <a:t> se utiliza para describir a los niños no vacunados con DTP1.</a:t>
            </a: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1" dirty="0" err="1">
                <a:solidFill>
                  <a:srgbClr val="FFC000"/>
                </a:solidFill>
                <a:latin typeface="Calibri"/>
                <a:ea typeface="Calibri"/>
                <a:cs typeface="Calibri"/>
              </a:rPr>
              <a:t>Sub-vacunado</a:t>
            </a:r>
            <a:endParaRPr lang="es-ES" sz="1270" b="1" dirty="0" err="1">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0" dirty="0">
                <a:solidFill>
                  <a:schemeClr val="bg1"/>
                </a:solidFill>
                <a:effectLst/>
                <a:latin typeface="Calibri"/>
                <a:ea typeface="Calibri"/>
                <a:cs typeface="Calibri"/>
              </a:rPr>
              <a:t>Lactante que ha recibido algunas pero no todas las dosis de vacunas recomendadas en el </a:t>
            </a:r>
            <a:r>
              <a:rPr lang="es-ES" sz="1250" dirty="0">
                <a:solidFill>
                  <a:schemeClr val="bg1"/>
                </a:solidFill>
                <a:latin typeface="Calibri"/>
                <a:ea typeface="Calibri"/>
                <a:cs typeface="Calibri"/>
              </a:rPr>
              <a:t>esquema de vacunación regular o calendario</a:t>
            </a:r>
            <a:r>
              <a:rPr lang="es-ES" sz="1250" b="0" dirty="0">
                <a:solidFill>
                  <a:schemeClr val="bg1"/>
                </a:solidFill>
                <a:effectLst/>
                <a:latin typeface="Calibri"/>
                <a:ea typeface="Calibri"/>
                <a:cs typeface="Calibri"/>
              </a:rPr>
              <a:t> nacional. </a:t>
            </a:r>
          </a:p>
          <a:p>
            <a:endPar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Dosis de vacuna</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Bacilo de Calmette-</a:t>
            </a:r>
            <a:r>
              <a:rPr lang="es-ES" sz="1250" b="0" dirty="0" err="1">
                <a:solidFill>
                  <a:schemeClr val="bg1"/>
                </a:solidFill>
                <a:effectLst/>
                <a:latin typeface="Calibri"/>
                <a:ea typeface="Calibri"/>
                <a:cs typeface="Calibri"/>
              </a:rPr>
              <a:t>Guerin</a:t>
            </a:r>
            <a:r>
              <a:rPr lang="es-ES" sz="1250" b="0" dirty="0">
                <a:solidFill>
                  <a:schemeClr val="bg1"/>
                </a:solidFill>
                <a:effectLst/>
                <a:latin typeface="Calibri"/>
                <a:ea typeface="Calibri"/>
                <a:cs typeface="Calibri"/>
              </a:rPr>
              <a:t> (BCG): vacuna contra la tuberculosis</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Dosis de nacimiento contra la hepatitis B, administrada en las 24 horas siguientes al nacimiento (HepBB)</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difteria, el tétanos y la tos ferina, primera dosis (DTP1) y tercera dosis (DTP3)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hepatitis B, tercera dosis (HepB3)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a:t>
            </a:r>
            <a:r>
              <a:rPr lang="es-ES" sz="1250" b="0" i="1" dirty="0" err="1">
                <a:solidFill>
                  <a:schemeClr val="bg1"/>
                </a:solidFill>
                <a:effectLst/>
                <a:latin typeface="Calibri"/>
                <a:ea typeface="Calibri"/>
                <a:cs typeface="Calibri"/>
              </a:rPr>
              <a:t>Haemophilus</a:t>
            </a:r>
            <a:r>
              <a:rPr lang="es-ES" sz="1250" b="0" i="1" dirty="0">
                <a:solidFill>
                  <a:schemeClr val="bg1"/>
                </a:solidFill>
                <a:effectLst/>
                <a:latin typeface="Calibri"/>
                <a:ea typeface="Calibri"/>
                <a:cs typeface="Calibri"/>
              </a:rPr>
              <a:t> </a:t>
            </a:r>
            <a:r>
              <a:rPr lang="es-ES" sz="1250" b="0" i="1" dirty="0" err="1">
                <a:solidFill>
                  <a:schemeClr val="bg1"/>
                </a:solidFill>
                <a:effectLst/>
                <a:latin typeface="Calibri"/>
                <a:ea typeface="Calibri"/>
                <a:cs typeface="Calibri"/>
              </a:rPr>
              <a:t>influenzae</a:t>
            </a:r>
            <a:r>
              <a:rPr lang="es-ES" sz="1250" b="0" i="1" dirty="0">
                <a:solidFill>
                  <a:schemeClr val="bg1"/>
                </a:solidFill>
                <a:effectLst/>
                <a:latin typeface="Calibri"/>
                <a:ea typeface="Calibri"/>
                <a:cs typeface="Calibri"/>
              </a:rPr>
              <a:t> tipo b</a:t>
            </a:r>
            <a:r>
              <a:rPr lang="es-ES" sz="1250" b="0" dirty="0">
                <a:solidFill>
                  <a:schemeClr val="bg1"/>
                </a:solidFill>
                <a:effectLst/>
                <a:latin typeface="Calibri"/>
                <a:ea typeface="Calibri"/>
                <a:cs typeface="Calibri"/>
              </a:rPr>
              <a:t>, tercera dosis (Hib3)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poliomielitis, tercera dosis (Polio3)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antipoliomielítica inactivada, primera dosis (IPV1) y segunda dosis (IPV2): la segunda dosis sólo se indica para los países que utilizan la vacuna antipoliomielítica oral (OPV).</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que contiene sarampión, primera dosis (MCV1) y segunda dosis (MCV2)</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el rotavirus, última dosis (RotaC)</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antineumocócica, tercera dosis (PCV3)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fiebre amarilla (YFV) </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meningocócica A (MengA) </a:t>
            </a:r>
          </a:p>
          <a:p>
            <a:pPr marL="285750" indent="-285750">
              <a:buFont typeface="Arial" panose="020B0604020202020204" pitchFamily="34" charset="0"/>
              <a:buChar char="•"/>
            </a:pPr>
            <a:r>
              <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Vacuna contra el virus del papiloma humano</a:t>
            </a:r>
            <a:r>
              <a:rPr lang="es-ES" sz="1270" b="0">
                <a:solidFill>
                  <a:schemeClr val="bg1"/>
                </a:solidFill>
                <a:effectLst/>
                <a:latin typeface="Calibri" panose="020F0502020204030204" pitchFamily="34" charset="0"/>
                <a:ea typeface="Calibri" panose="020F0502020204030204" pitchFamily="34" charset="0"/>
                <a:cs typeface="Calibri" panose="020F0502020204030204" pitchFamily="34" charset="0"/>
              </a:rPr>
              <a:t>, primera dosis (HPV1) y última </a:t>
            </a:r>
            <a:r>
              <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dosis (HPVc): vacuna para proteger contra ciertos tipos de virus del papiloma humano que pueden provocar cáncer o verrugas genitales.</a:t>
            </a: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La Agenda de Inmunización 2030 (IA2030)</a:t>
            </a:r>
          </a:p>
          <a:p>
            <a:r>
              <a:rPr lang="es-ES" sz="1250" b="0" dirty="0">
                <a:solidFill>
                  <a:schemeClr val="bg1"/>
                </a:solidFill>
                <a:effectLst/>
                <a:latin typeface="Calibri"/>
                <a:ea typeface="Calibri"/>
                <a:cs typeface="Calibri"/>
              </a:rPr>
              <a:t>La IA2030 es una estrategia mundial respaldada por la Asamblea Mundial de la Salud cuyo objetivo es garantizar que todas las personas, en todas partes y a todas las edades, se beneficien de las vacunas para mejorar su salud y bienestar de aquí a 2030. Se centra en el aumento de la cobertura vacunal, la equidad, la sostenibilidad y la preparación ante pandemias, al tiempo que promueve la inmunización a lo largo de toda la vida e </a:t>
            </a:r>
            <a:r>
              <a:rPr lang="es-ES" sz="1250" dirty="0">
                <a:solidFill>
                  <a:schemeClr val="bg1"/>
                </a:solidFill>
                <a:latin typeface="Calibri"/>
                <a:ea typeface="Calibri"/>
                <a:cs typeface="Calibri"/>
              </a:rPr>
              <a:t>articular </a:t>
            </a:r>
            <a:r>
              <a:rPr lang="es-ES" sz="1250" b="0" dirty="0">
                <a:solidFill>
                  <a:schemeClr val="bg1"/>
                </a:solidFill>
                <a:effectLst/>
                <a:latin typeface="Calibri"/>
                <a:ea typeface="Calibri"/>
                <a:cs typeface="Calibri"/>
              </a:rPr>
              <a:t>la inmunización con otros servicios sanitarios.</a:t>
            </a:r>
          </a:p>
        </p:txBody>
      </p:sp>
    </p:spTree>
    <p:extLst>
      <p:ext uri="{BB962C8B-B14F-4D97-AF65-F5344CB8AC3E}">
        <p14:creationId xmlns:p14="http://schemas.microsoft.com/office/powerpoint/2010/main" val="94081764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definition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220B70E0-DD20-5518-284B-A342C51B7D8C}"/>
              </a:ext>
            </a:extLst>
          </p:cNvPr>
          <p:cNvSpPr txBox="1"/>
          <p:nvPr userDrawn="1"/>
        </p:nvSpPr>
        <p:spPr>
          <a:xfrm>
            <a:off x="515155" y="214326"/>
            <a:ext cx="10328856" cy="523220"/>
          </a:xfrm>
          <a:prstGeom prst="rect">
            <a:avLst/>
          </a:prstGeom>
          <a:noFill/>
        </p:spPr>
        <p:txBody>
          <a:bodyPr wrap="square" rtlCol="0">
            <a:spAutoFit/>
          </a:bodyPr>
          <a:lstStyle/>
          <a:p>
            <a:pPr algn="r" rtl="1"/>
            <a:r>
              <a:rPr lang="ar" sz="2800" b="1" dirty="0">
                <a:solidFill>
                  <a:schemeClr val="bg1"/>
                </a:solidFill>
              </a:rPr>
              <a:t>تعريفات مصطلحات التحصين</a:t>
            </a:r>
          </a:p>
        </p:txBody>
      </p:sp>
      <p:sp>
        <p:nvSpPr>
          <p:cNvPr id="6" name="TextBox 5">
            <a:extLst>
              <a:ext uri="{FF2B5EF4-FFF2-40B4-BE49-F238E27FC236}">
                <a16:creationId xmlns:a16="http://schemas.microsoft.com/office/drawing/2014/main" id="{CE5496BA-1D4C-2A3B-D249-F383DFF435B7}"/>
              </a:ext>
            </a:extLst>
          </p:cNvPr>
          <p:cNvSpPr txBox="1"/>
          <p:nvPr userDrawn="1"/>
        </p:nvSpPr>
        <p:spPr>
          <a:xfrm>
            <a:off x="543468" y="792421"/>
            <a:ext cx="11179831" cy="5893921"/>
          </a:xfrm>
          <a:prstGeom prst="rect">
            <a:avLst/>
          </a:prstGeom>
          <a:noFill/>
        </p:spPr>
        <p:txBody>
          <a:bodyPr wrap="square" rtlCol="0">
            <a:spAutoFit/>
          </a:bodyPr>
          <a:lstStyle/>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التغطية باللقاح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النسبة المئوية للرضع (الأطفال الذين تقل أعمارهم عن سنة واحدة) الذين تلقوا جرعات معينة من اللقاح. على سبيل المثال، التغطية بلقاح الدفتيريا والتيتانوس والسعال الديكي (DTP3) هي النسبة المئوية للرضع الذين تلقوا الجرعات الثلاث من لقاح الدفتيريا والتيتانوس والسعال الديكي (DTP). </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غير الملقحين</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لم يحصل على الجرعة الأولى من سلسلة اللقاحات. يُستخدم مصطلح "الجرعة الصفرية" لوصف الأطفال غير المطعمين بلقاح الدفتيريا والسعال الديكي والسعال الديكي1.</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الرضيع غير الملقح</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تلقى بعض جرعات اللقاح الموصى بها في الجدول الوطني وليس كلها. </a:t>
            </a:r>
            <a:b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جرعات 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عصية كالميت جيرين (BCG): لقاح ضد السل</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جرعة التهاب الكبد الوبائي ب عند الولادة، تُعطى خلال 24 ساعة بعد الولادة (HepBB)</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الخناق والكزاز والسعال الديكي، الجرعة الأولى (DTP1) والجرعة الثالثة (DTP3)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التهاب الكبد B، الجرعة الثالثة (HepB3)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a:t>
            </a:r>
            <a:r>
              <a:rPr lang="ar"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المستدمية النزلية من النوع </a:t>
            </a: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ب، الجرعة الثالثة (Hib3)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الجرعة الثالثة (شلل الأطفال 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المعطل، الجرعة الأولى (IPV1) والجرعة الثانية (IPV2): الجرعة الثانية تظهر فقط للقاح شلل الأطفال الفموي (OPV) للبلدان التي تستخدم لقاح شلل الأطفال الفموي</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الحصبة المحتوي على الحصبة، الجرعة الأولى (MCV1) والجرعة الثانية (MCV2)</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الروتا، الجرعة الأخيرة (RotaC)</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الرئوية، الجرعة الثالثة (PCV3)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الحمى الصفراء (YFV)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السحائية A (MengA)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الورم الحليمي البشري، الجرعة الأخيرة (HPVc): لقاح للحماية من أنواع معينة من فيروس الورم الحليمي البشري الذي يمكن أن يؤدي إلى السرطان أو الثآليل التناسلية</a:t>
            </a:r>
          </a:p>
          <a:p>
            <a:pPr marL="285750" indent="-285750" algn="r" rtl="1">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lgn="r" rtl="1">
              <a:buFont typeface="Arial" panose="020B0604020202020204" pitchFamily="34" charset="0"/>
              <a:buNone/>
            </a:pPr>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أجندة التحصين 2030 (IA2030)</a:t>
            </a:r>
          </a:p>
          <a:p>
            <a:pPr marL="0" indent="0" algn="r" rtl="1">
              <a:buFont typeface="Arial" panose="020B0604020202020204" pitchFamily="34" charset="0"/>
              <a:buNone/>
            </a:pPr>
            <a:r>
              <a:rPr lang="ar" sz="1300" dirty="0">
                <a:solidFill>
                  <a:schemeClr val="bg1"/>
                </a:solidFill>
                <a:latin typeface="Calibri" panose="020F0502020204030204" pitchFamily="34" charset="0"/>
                <a:ea typeface="Calibri" panose="020F0502020204030204" pitchFamily="34" charset="0"/>
                <a:cs typeface="Calibri" panose="020F0502020204030204" pitchFamily="34" charset="0"/>
              </a:rPr>
              <a:t>إن IA2030 هي استراتيجية عالمية أقرتها جمعية الصحة العالمية تهدف إلى ضمان استفادة الجميع في كل مكان وفي كل الأعمار من اللقاحات لتحسين الصحة والرفاهية بحلول عام 2030. وهي تركز على زيادة التغطية باللقاحات والإنصاف والاستدامة والتأهب للأوبئة مع تعزيز التحصين مدى الحياة ودمج التحصين مع الخدمات الصحية الأخرى.</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76179526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key_concept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Key concepts</a:t>
            </a:r>
            <a:endParaRPr lang="en-GB" sz="2800" b="1" dirty="0">
              <a:solidFill>
                <a:schemeClr val="bg1"/>
              </a:solidFill>
            </a:endParaRPr>
          </a:p>
        </p:txBody>
      </p:sp>
      <p:sp>
        <p:nvSpPr>
          <p:cNvPr id="5" name="TextBox 4">
            <a:extLst>
              <a:ext uri="{FF2B5EF4-FFF2-40B4-BE49-F238E27FC236}">
                <a16:creationId xmlns:a16="http://schemas.microsoft.com/office/drawing/2014/main" id="{1F0727DC-F79E-35CB-D603-20BCAB548B94}"/>
              </a:ext>
            </a:extLst>
          </p:cNvPr>
          <p:cNvSpPr txBox="1"/>
          <p:nvPr userDrawn="1"/>
        </p:nvSpPr>
        <p:spPr>
          <a:xfrm>
            <a:off x="409576" y="1019175"/>
            <a:ext cx="5129376" cy="5262979"/>
          </a:xfrm>
          <a:prstGeom prst="rect">
            <a:avLst/>
          </a:prstGeom>
          <a:noFill/>
        </p:spPr>
        <p:txBody>
          <a:bodyPr wrap="square" rtlCol="0">
            <a:spAutoFit/>
          </a:bodyPr>
          <a:lstStyle/>
          <a:p>
            <a:pPr marL="285750" indent="-285750">
              <a:buFont typeface="Arial" panose="020B0604020202020204" pitchFamily="34" charset="0"/>
              <a:buChar char="•"/>
            </a:pPr>
            <a:r>
              <a:rPr lang="en-US" sz="1600" b="0" dirty="0">
                <a:solidFill>
                  <a:schemeClr val="bg1"/>
                </a:solidFill>
                <a:latin typeface="+mn-lt"/>
              </a:rPr>
              <a:t>The World Health Organization (WHO) provides global vaccine recommendations, which are adapted by countries based on local needs. Only DTP, polio and measles-containing vaccines are used in all countries.</a:t>
            </a:r>
          </a:p>
          <a:p>
            <a:pPr marL="285750" indent="-285750">
              <a:buFont typeface="Arial" panose="020B0604020202020204" pitchFamily="34" charset="0"/>
              <a:buChar char="•"/>
            </a:pPr>
            <a:endParaRPr lang="en-US" sz="1600" b="0" dirty="0">
              <a:solidFill>
                <a:schemeClr val="bg1"/>
              </a:solidFill>
              <a:latin typeface="+mn-lt"/>
            </a:endParaRPr>
          </a:p>
          <a:p>
            <a:pPr marL="285750" indent="-285750">
              <a:buFont typeface="Arial" panose="020B0604020202020204" pitchFamily="34" charset="0"/>
              <a:buChar char="•"/>
            </a:pPr>
            <a:r>
              <a:rPr lang="en-US" sz="1600" b="0" dirty="0">
                <a:solidFill>
                  <a:schemeClr val="bg1"/>
                </a:solidFill>
                <a:latin typeface="+mn-lt"/>
              </a:rPr>
              <a:t>DTP1 is a marker of access to routine immunization services, and</a:t>
            </a:r>
            <a:r>
              <a:rPr lang="en-US" sz="1600" b="0" i="0" dirty="0">
                <a:solidFill>
                  <a:schemeClr val="bg1"/>
                </a:solidFill>
                <a:effectLst/>
                <a:latin typeface="+mn-lt"/>
              </a:rPr>
              <a:t> when not received, serves as a proxy for identifying children who have not received any vaccinations, also known as "zero-dose" children. High DTP1 coverage indicates good access to immunization services, while low coverage suggests challenges in reaching children with essential vaccines.</a:t>
            </a:r>
          </a:p>
          <a:p>
            <a:pPr marL="285750" indent="-285750">
              <a:buFont typeface="Arial" panose="020B0604020202020204" pitchFamily="34" charset="0"/>
              <a:buChar char="•"/>
            </a:pPr>
            <a:endParaRPr lang="en-US" sz="1600" b="0" i="0" dirty="0">
              <a:solidFill>
                <a:schemeClr val="bg1"/>
              </a:solidFill>
              <a:effectLst/>
              <a:latin typeface="+mn-lt"/>
            </a:endParaRPr>
          </a:p>
          <a:p>
            <a:pPr marL="285750" indent="-285750">
              <a:buFont typeface="Arial" panose="020B0604020202020204" pitchFamily="34" charset="0"/>
              <a:buChar char="•"/>
            </a:pPr>
            <a:r>
              <a:rPr lang="en-US" sz="1600" b="0" i="0" dirty="0">
                <a:solidFill>
                  <a:schemeClr val="bg1"/>
                </a:solidFill>
                <a:effectLst/>
                <a:latin typeface="+mn-lt"/>
              </a:rPr>
              <a:t>DTP3 is a widely used indicator of immunization programme performance. It reflects a country's ability to deliver routine immunization services and ensures children are protected against serious disease. DTP3 is tracked globally and serves as a key measure of a nation's vaccination efforts.</a:t>
            </a:r>
          </a:p>
        </p:txBody>
      </p:sp>
      <p:sp>
        <p:nvSpPr>
          <p:cNvPr id="2" name="TextBox 1">
            <a:extLst>
              <a:ext uri="{FF2B5EF4-FFF2-40B4-BE49-F238E27FC236}">
                <a16:creationId xmlns:a16="http://schemas.microsoft.com/office/drawing/2014/main" id="{8605635F-BAF5-2A4D-860E-0F5903C84008}"/>
              </a:ext>
            </a:extLst>
          </p:cNvPr>
          <p:cNvSpPr txBox="1"/>
          <p:nvPr userDrawn="1"/>
        </p:nvSpPr>
        <p:spPr>
          <a:xfrm>
            <a:off x="5948528" y="1024128"/>
            <a:ext cx="5894921" cy="6001643"/>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DTP1-DTP3 drop-out measures the percentage of children who received DTP1 but not DTP3, and highlights where children are lost along the vaccination pathway, highlighting potential weaknesses in service delivery and follow-up.</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MCV1 (usually recommended between 9-12 months) assesses the ability to deliver vaccines later in infancy. It serves as a tracer for protection against measles and is a good indicator of health system performance.</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HPV vaccine protects against specific types of human papilloma virus (HPV), and is used to measure life cycle vaccination.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Other key indicators include PCV3 and MCV2, which are used to monitor the Sustainable Development Goals (SDGs).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Together, these indicators provide a consistent and comparable way to track immunization progress, identify missed communities and monitor global targets, including those under the Immunization Agenda 2030 (IA2030) and Sustainable Development Goals (SDGs).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endParaRPr lang="en-US" sz="1600" dirty="0"/>
          </a:p>
        </p:txBody>
      </p:sp>
    </p:spTree>
    <p:extLst>
      <p:ext uri="{BB962C8B-B14F-4D97-AF65-F5344CB8AC3E}">
        <p14:creationId xmlns:p14="http://schemas.microsoft.com/office/powerpoint/2010/main" val="366802700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key_concepts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chemeClr val="bg1"/>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Concepts </a:t>
            </a:r>
            <a:r>
              <a:rPr lang="es-ES" sz="2800" b="1" dirty="0" err="1">
                <a:solidFill>
                  <a:schemeClr val="bg1"/>
                </a:solidFill>
              </a:rPr>
              <a:t>clés</a:t>
            </a:r>
            <a:endParaRPr lang="en-GB" sz="2800" b="1" dirty="0">
              <a:solidFill>
                <a:schemeClr val="bg1"/>
              </a:solidFill>
            </a:endParaRPr>
          </a:p>
        </p:txBody>
      </p:sp>
      <p:sp>
        <p:nvSpPr>
          <p:cNvPr id="5" name="TextBox 4">
            <a:extLst>
              <a:ext uri="{FF2B5EF4-FFF2-40B4-BE49-F238E27FC236}">
                <a16:creationId xmlns:a16="http://schemas.microsoft.com/office/drawing/2014/main" id="{1F0727DC-F79E-35CB-D603-20BCAB548B94}"/>
              </a:ext>
            </a:extLst>
          </p:cNvPr>
          <p:cNvSpPr txBox="1"/>
          <p:nvPr userDrawn="1"/>
        </p:nvSpPr>
        <p:spPr>
          <a:xfrm>
            <a:off x="301227" y="793352"/>
            <a:ext cx="4964456" cy="5632311"/>
          </a:xfrm>
          <a:prstGeom prst="rect">
            <a:avLst/>
          </a:prstGeom>
          <a:noFill/>
        </p:spPr>
        <p:txBody>
          <a:bodyPr wrap="square" rtlCol="0">
            <a:spAutoFit/>
          </a:bodyPr>
          <a:lstStyle/>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L'Organisation mondiale de la Santé (OMS) fournit des recommandations mondiales en matière de vaccination, adaptées par les pays en fonction des besoins locaux. Seuls les vaccins DTC, antipoliomyélitique et antirougeoleux sont utilisés dans tous les pays. </a:t>
            </a:r>
          </a:p>
          <a:p>
            <a:pPr marL="285750" indent="-285750">
              <a:buFont typeface="Arial" panose="020B0604020202020204" pitchFamily="34" charset="0"/>
              <a:buChar char="•"/>
            </a:pPr>
            <a:endParaRPr lang="fr-FR" sz="1500" b="0" i="0" dirty="0">
              <a:solidFill>
                <a:schemeClr val="bg1"/>
              </a:solidFill>
              <a:effectLst/>
              <a:latin typeface="Arial" panose="020B0604020202020204" pitchFamily="34" charset="0"/>
            </a:endParaRPr>
          </a:p>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Le DTC1 est un indicateur de l'accès aux services de vaccination systématique. Lorsqu'il n'est pas administré, il sert de proxy pour identifier les enfants qui n'ont reçu aucun vaccin, également appelés « enfants zéro dose ». Une couverture élevée en DTC1 indique un bon accès aux services de vaccination, tandis qu'une couverture faible suggère des difficultés à atteindre les enfants avec les vaccins essentiels.</a:t>
            </a:r>
          </a:p>
          <a:p>
            <a:pPr marL="285750" indent="-285750">
              <a:buFont typeface="Arial" panose="020B0604020202020204" pitchFamily="34" charset="0"/>
              <a:buChar char="•"/>
            </a:pPr>
            <a:endParaRPr lang="fr-FR" sz="1500" b="0" i="0" dirty="0">
              <a:solidFill>
                <a:schemeClr val="bg1"/>
              </a:solidFill>
              <a:effectLst/>
              <a:latin typeface="Arial" panose="020B0604020202020204" pitchFamily="34" charset="0"/>
            </a:endParaRPr>
          </a:p>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Le DTC3 est un indicateur largement utilisé de la performance des programmes de vaccination. Il reflète la capacité d'un pays à fournir des services de vaccination systématique et à garantir la protection des enfants contre les maladies graves. Le DTC3 fait l'objet d'un suivi mondial et constitue une mesure clé des efforts de vaccination d'un pays.</a:t>
            </a:r>
            <a:endParaRPr lang="en-US" sz="1500" b="0" i="0" dirty="0">
              <a:solidFill>
                <a:schemeClr val="bg1"/>
              </a:solidFill>
              <a:effectLst/>
              <a:latin typeface="+mn-lt"/>
            </a:endParaRPr>
          </a:p>
        </p:txBody>
      </p:sp>
      <p:sp>
        <p:nvSpPr>
          <p:cNvPr id="2" name="TextBox 1">
            <a:extLst>
              <a:ext uri="{FF2B5EF4-FFF2-40B4-BE49-F238E27FC236}">
                <a16:creationId xmlns:a16="http://schemas.microsoft.com/office/drawing/2014/main" id="{8605635F-BAF5-2A4D-860E-0F5903C84008}"/>
              </a:ext>
            </a:extLst>
          </p:cNvPr>
          <p:cNvSpPr txBox="1"/>
          <p:nvPr userDrawn="1"/>
        </p:nvSpPr>
        <p:spPr>
          <a:xfrm>
            <a:off x="5675586" y="795367"/>
            <a:ext cx="6064469" cy="5863144"/>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L'abandon du DTC1-DTC3 mesure le pourcentage d'enfants ayant reçu le DTC1 mais pas le DTC3. Il met en évidence les enfants perdus de vue tout au long du parcours de vaccination, soulignant ainsi les faiblesses potentielles dans la prestation des services et le suivi.</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Le MCV1 (généralement recommandé entre 9 et 12 mois) évalue la capacité à administrer les vaccins plus tard dans la petite enfance. Il sert de traceur pour la protection contre la rougeole et constitue un bon indicateur de la performance du système de santé.</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Le vaccin contre le HPV protège contre certains types spécifiques du virus du papillome humain (HPV) et sert à mesurer le cycle de vie de la vaccination.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Parmi les autres indicateurs clés, citons le PCV3 et le MCV2, qui sont utilisés pour suivre les objectifs de développement durable (ODD).</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Ensemble, ces indicateurs offrent un moyen cohérent et comparable de suivre les progrès de la vaccination, d'identifier les communautés oubliées et de suivre les objectifs mondiaux, notamment ceux du Programme de vaccination à l'horizon 2030 (PA2030) et des Objectifs de développement durable (ODD).</a:t>
            </a:r>
            <a:endParaRPr lang="en-US" sz="1500" dirty="0">
              <a:solidFill>
                <a:schemeClr val="bg1"/>
              </a:solidFill>
            </a:endParaRPr>
          </a:p>
        </p:txBody>
      </p:sp>
    </p:spTree>
    <p:extLst>
      <p:ext uri="{BB962C8B-B14F-4D97-AF65-F5344CB8AC3E}">
        <p14:creationId xmlns:p14="http://schemas.microsoft.com/office/powerpoint/2010/main" val="2547494913"/>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key_concepts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n-US" sz="2800" b="1">
                <a:solidFill>
                  <a:schemeClr val="bg1"/>
                </a:solidFill>
              </a:rPr>
              <a:t>Conceptos</a:t>
            </a:r>
            <a:r>
              <a:rPr lang="en-US" sz="2800" b="1" dirty="0">
                <a:solidFill>
                  <a:schemeClr val="bg1"/>
                </a:solidFill>
              </a:rPr>
              <a:t> clave</a:t>
            </a:r>
            <a:endParaRPr lang="en-US" sz="2800" dirty="0">
              <a:solidFill>
                <a:schemeClr val="bg1"/>
              </a:solidFill>
            </a:endParaRPr>
          </a:p>
        </p:txBody>
      </p:sp>
      <p:sp>
        <p:nvSpPr>
          <p:cNvPr id="6" name="TextBox 5">
            <a:extLst>
              <a:ext uri="{FF2B5EF4-FFF2-40B4-BE49-F238E27FC236}">
                <a16:creationId xmlns:a16="http://schemas.microsoft.com/office/drawing/2014/main" id="{C6C751FE-7FDB-9C63-D8C4-2F4BF482CC73}"/>
              </a:ext>
            </a:extLst>
          </p:cNvPr>
          <p:cNvSpPr txBox="1"/>
          <p:nvPr userDrawn="1"/>
        </p:nvSpPr>
        <p:spPr>
          <a:xfrm>
            <a:off x="409576" y="885825"/>
            <a:ext cx="4856107" cy="5447645"/>
          </a:xfrm>
          <a:prstGeom prst="rect">
            <a:avLst/>
          </a:prstGeom>
          <a:noFill/>
        </p:spPr>
        <p:txBody>
          <a:bodyPr wrap="square" lIns="91440" tIns="45720" rIns="91440" bIns="45720" rtlCol="0" anchor="t">
            <a:spAutoFit/>
          </a:bodyPr>
          <a:lstStyle/>
          <a:p>
            <a:pPr marL="285750" indent="-285750" algn="just">
              <a:buFont typeface="Arial" panose="020B0604020202020204" pitchFamily="34" charset="0"/>
              <a:buChar char="•"/>
            </a:pPr>
            <a:r>
              <a:rPr lang="es-ES" sz="1450" b="0" i="0" dirty="0">
                <a:solidFill>
                  <a:schemeClr val="bg1"/>
                </a:solidFill>
                <a:effectLst/>
                <a:latin typeface="+mn-lt"/>
              </a:rPr>
              <a:t>La Organización Mundial de la Salud (OMS) proporciona recomendaciones mundiales sobre vacunas, que los países adaptan en función de sus necesidades locales.</a:t>
            </a:r>
            <a:r>
              <a:rPr lang="es-ES" sz="1450" dirty="0">
                <a:solidFill>
                  <a:schemeClr val="bg1"/>
                </a:solidFill>
              </a:rPr>
              <a:t> Se</a:t>
            </a:r>
            <a:r>
              <a:rPr lang="es-ES" sz="1450" b="0" i="0" dirty="0">
                <a:solidFill>
                  <a:schemeClr val="bg1"/>
                </a:solidFill>
                <a:effectLst/>
                <a:latin typeface="+mn-lt"/>
              </a:rPr>
              <a:t> utilizan vacunas que contienen DTP, polio y sarampión en todos los países.</a:t>
            </a:r>
            <a:endParaRPr lang="en-US" sz="1450" dirty="0">
              <a:solidFill>
                <a:schemeClr val="bg1"/>
              </a:solidFill>
            </a:endParaRPr>
          </a:p>
          <a:p>
            <a:pPr marL="285750" indent="-285750" algn="just">
              <a:buFont typeface="Arial" panose="020B0604020202020204" pitchFamily="34" charset="0"/>
              <a:buChar char="•"/>
            </a:pPr>
            <a:endParaRPr lang="es-ES" sz="1450" b="0" i="0" dirty="0">
              <a:solidFill>
                <a:schemeClr val="bg1"/>
              </a:solidFill>
              <a:effectLst/>
              <a:latin typeface="+mn-lt"/>
            </a:endParaRPr>
          </a:p>
          <a:p>
            <a:pPr marL="285750" indent="-285750" algn="just">
              <a:buFont typeface="Arial" panose="020B0604020202020204" pitchFamily="34" charset="0"/>
              <a:buChar char="•"/>
            </a:pPr>
            <a:r>
              <a:rPr lang="es-ES" sz="1450" b="0" i="0" dirty="0">
                <a:solidFill>
                  <a:schemeClr val="bg1"/>
                </a:solidFill>
                <a:effectLst/>
                <a:latin typeface="+mn-lt"/>
              </a:rPr>
              <a:t>La DTP1 es un indicador del acceso a los servicios de inmunización sistemática y, cuando no se administra, sirve como indicador sustitutivo para identificar a los niños que no han recibido ninguna vacuna, también conocidos como niños «sin dosis». Una cobertura elevada de la DTP1 indica un buen acceso a los servicios de inmunización, mientras que una cobertura baja sugiere dificultades para llegar a los niños con vacunas esenciales.</a:t>
            </a:r>
          </a:p>
          <a:p>
            <a:pPr marL="285750" indent="-285750" algn="just">
              <a:buFont typeface="Arial" panose="020B0604020202020204" pitchFamily="34" charset="0"/>
              <a:buChar char="•"/>
            </a:pPr>
            <a:endParaRPr lang="es-ES" sz="1450" b="0" i="0" dirty="0">
              <a:solidFill>
                <a:schemeClr val="bg1"/>
              </a:solidFill>
              <a:effectLst/>
              <a:latin typeface="+mn-lt"/>
            </a:endParaRPr>
          </a:p>
          <a:p>
            <a:pPr marL="285750" indent="-285750" algn="just">
              <a:buFont typeface="Arial" panose="020B0604020202020204" pitchFamily="34" charset="0"/>
              <a:buChar char="•"/>
            </a:pPr>
            <a:r>
              <a:rPr lang="es-ES" sz="1450" b="0" i="0" dirty="0">
                <a:solidFill>
                  <a:schemeClr val="bg1"/>
                </a:solidFill>
                <a:effectLst/>
                <a:latin typeface="+mn-lt"/>
              </a:rPr>
              <a:t>La DTP3 es un indicador ampliamente utilizado para medir el rendimiento de los programas de inmunización. Refleja la capacidad de un país para prestar servicios de inmunización sistemática y garantiza que los niños estén protegidos contra enfermedades </a:t>
            </a:r>
            <a:r>
              <a:rPr lang="es-ES" sz="1450" dirty="0">
                <a:solidFill>
                  <a:schemeClr val="bg1"/>
                </a:solidFill>
              </a:rPr>
              <a:t>prevenibles</a:t>
            </a:r>
            <a:r>
              <a:rPr lang="es-ES" sz="1450" b="0" i="0" dirty="0">
                <a:solidFill>
                  <a:schemeClr val="bg1"/>
                </a:solidFill>
                <a:effectLst/>
                <a:latin typeface="+mn-lt"/>
              </a:rPr>
              <a:t>. La </a:t>
            </a:r>
            <a:r>
              <a:rPr lang="es-ES" sz="1450" dirty="0">
                <a:solidFill>
                  <a:schemeClr val="bg1"/>
                </a:solidFill>
              </a:rPr>
              <a:t>cobertura de </a:t>
            </a:r>
            <a:r>
              <a:rPr lang="es-ES" sz="1450" b="0" i="0" dirty="0">
                <a:solidFill>
                  <a:schemeClr val="bg1"/>
                </a:solidFill>
                <a:effectLst/>
                <a:latin typeface="+mn-lt"/>
              </a:rPr>
              <a:t>DTP3 se supervisa a nivel mundial y sirve como medida clave de los esfuerzos de vacunación de un país.</a:t>
            </a:r>
            <a:endParaRPr lang="en-US" sz="1450" b="0" i="0" dirty="0">
              <a:solidFill>
                <a:schemeClr val="bg1"/>
              </a:solidFill>
              <a:effectLst/>
              <a:latin typeface="+mn-lt"/>
            </a:endParaRPr>
          </a:p>
        </p:txBody>
      </p:sp>
      <p:sp>
        <p:nvSpPr>
          <p:cNvPr id="7" name="TextBox 6">
            <a:extLst>
              <a:ext uri="{FF2B5EF4-FFF2-40B4-BE49-F238E27FC236}">
                <a16:creationId xmlns:a16="http://schemas.microsoft.com/office/drawing/2014/main" id="{89D7696E-C32F-F0F5-B2BE-F8DBD3A4996A}"/>
              </a:ext>
            </a:extLst>
          </p:cNvPr>
          <p:cNvSpPr txBox="1"/>
          <p:nvPr userDrawn="1"/>
        </p:nvSpPr>
        <p:spPr>
          <a:xfrm>
            <a:off x="5791201" y="890778"/>
            <a:ext cx="5801710" cy="5670783"/>
          </a:xfrm>
          <a:prstGeom prst="rect">
            <a:avLst/>
          </a:prstGeom>
          <a:noFill/>
        </p:spPr>
        <p:txBody>
          <a:bodyPr wrap="square" lIns="91440" tIns="45720" rIns="91440" bIns="45720" rtlCol="0" anchor="t">
            <a:spAutoFit/>
          </a:bodyPr>
          <a:lstStyle/>
          <a:p>
            <a:pPr marL="285750" indent="-285750" algn="just">
              <a:buFont typeface="Arial" panose="020B0604020202020204" pitchFamily="34" charset="0"/>
              <a:buChar char="•"/>
            </a:pPr>
            <a:r>
              <a:rPr lang="es-ES" sz="1450" dirty="0">
                <a:solidFill>
                  <a:schemeClr val="bg1"/>
                </a:solidFill>
              </a:rPr>
              <a:t>El porcentaje de deserción o de abandono de la DTP1-DTP3 miden el porcentaje de niños que recibieron la DTP1 pero no la DTP3, representa a los niños con vacunación incompleta, indicando brechas en la prestación de los servicios y en el seguimiento.</a:t>
            </a:r>
            <a:endParaRPr lang="en-US" sz="1450" dirty="0">
              <a:solidFill>
                <a:schemeClr val="bg1"/>
              </a:solidFill>
            </a:endParaRP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La MCV1 (que se recomienda normalmente entre los 9 y los 12 meses) evalúa la capacidad de administrar vacunas en una etapa más tardía de la infancia. Sirve como indicador trazador de la protección contra el sarampión y es un buen indicador de desempeño del sistema de salud / sanitario.</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La vacuna contra el VPH protege contra tipos específicos del virus del papiloma humano (VPH) y se utiliza para medir el ciclo de vida de la vacunación.</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Otros indicadores clave son el PCV3 y el MCV2, que se utilizan para supervisar los Objetivos de Desarrollo Sostenible (ODS).</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En conjunto, estos indicadores proporcionan una forma coherente y comparable de realizar un seguimiento de los progresos en materia de inmunización, identificar las comunidades que no han sido atendidas y monitorear los objetivos mundiales, establecidos en el marco de la Agenda de Inmunización 2030 (IA2030) y los Objetivos de Desarrollo Sostenible (ODS).</a:t>
            </a:r>
            <a:endParaRPr lang="en-US" sz="1450" dirty="0">
              <a:solidFill>
                <a:schemeClr val="bg1"/>
              </a:solidFill>
            </a:endParaRPr>
          </a:p>
        </p:txBody>
      </p:sp>
    </p:spTree>
    <p:extLst>
      <p:ext uri="{BB962C8B-B14F-4D97-AF65-F5344CB8AC3E}">
        <p14:creationId xmlns:p14="http://schemas.microsoft.com/office/powerpoint/2010/main" val="80885870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key_concept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6" name="TextBox 5">
            <a:extLst>
              <a:ext uri="{FF2B5EF4-FFF2-40B4-BE49-F238E27FC236}">
                <a16:creationId xmlns:a16="http://schemas.microsoft.com/office/drawing/2014/main" id="{0F456678-4E8D-785F-8455-6931545E2257}"/>
              </a:ext>
            </a:extLst>
          </p:cNvPr>
          <p:cNvSpPr txBox="1"/>
          <p:nvPr userDrawn="1"/>
        </p:nvSpPr>
        <p:spPr>
          <a:xfrm>
            <a:off x="231779" y="192521"/>
            <a:ext cx="10328856" cy="523220"/>
          </a:xfrm>
          <a:prstGeom prst="rect">
            <a:avLst/>
          </a:prstGeom>
          <a:noFill/>
        </p:spPr>
        <p:txBody>
          <a:bodyPr wrap="square" rtlCol="0">
            <a:spAutoFit/>
          </a:bodyPr>
          <a:lstStyle/>
          <a:p>
            <a:pPr algn="r" rtl="1"/>
            <a:r>
              <a:rPr lang="ar" sz="2800" b="1" dirty="0">
                <a:solidFill>
                  <a:schemeClr val="bg1"/>
                </a:solidFill>
              </a:rPr>
              <a:t>المفاهيم الرئيسية</a:t>
            </a:r>
            <a:endParaRPr lang="en-GB" sz="2800" b="1" dirty="0">
              <a:solidFill>
                <a:schemeClr val="bg1"/>
              </a:solidFill>
            </a:endParaRPr>
          </a:p>
        </p:txBody>
      </p:sp>
      <p:sp>
        <p:nvSpPr>
          <p:cNvPr id="7" name="TextBox 6">
            <a:extLst>
              <a:ext uri="{FF2B5EF4-FFF2-40B4-BE49-F238E27FC236}">
                <a16:creationId xmlns:a16="http://schemas.microsoft.com/office/drawing/2014/main" id="{2302B1DB-A9EB-ADE1-B162-009036AAB1B6}"/>
              </a:ext>
            </a:extLst>
          </p:cNvPr>
          <p:cNvSpPr txBox="1"/>
          <p:nvPr userDrawn="1"/>
        </p:nvSpPr>
        <p:spPr>
          <a:xfrm>
            <a:off x="409576" y="1019175"/>
            <a:ext cx="5505450" cy="5509200"/>
          </a:xfrm>
          <a:prstGeom prst="rect">
            <a:avLst/>
          </a:prstGeom>
          <a:noFill/>
        </p:spPr>
        <p:txBody>
          <a:bodyPr wrap="square" rtlCol="0">
            <a:spAutoFit/>
          </a:bodyPr>
          <a:lstStyle/>
          <a:p>
            <a:pPr marL="285750" indent="-285750" algn="r" rtl="1">
              <a:buFont typeface="Arial" panose="020B0604020202020204" pitchFamily="34" charset="0"/>
              <a:buChar char="•"/>
            </a:pPr>
            <a:r>
              <a:rPr lang="ar" sz="1600" b="0" dirty="0">
                <a:solidFill>
                  <a:schemeClr val="bg1"/>
                </a:solidFill>
                <a:latin typeface="Simplified Arabic"/>
              </a:rPr>
              <a:t>تقدم منظمة الصحة العالمية (WHO) توصيات عالمية بشأن اللقاحات، والتي يتم تكييفها من قبل البلدان بناءً على الاحتياجات المحلية. وتستخدم اللقاحات التي تحتوي على لقاح الدفتيريا والسعال الديكي والشلل والحصبة فقط في جميع البلدان.</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تعتبر التغطية باللقاحات الثلاثية التي تحتوي على شلل الأطفال وشلل الأطفال وشلل الأطفال والحصبة من المؤشرات الرئيسية لتتبع أداء التمنيع الروتيني.</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يعتبر لقاح الدفتيريا والسعال الديكي والكزاز والسعال الديكي والكزاز (DTP1) مؤشراً للوصول إلى خدمات التحصين الروتيني، </a:t>
            </a:r>
            <a:r>
              <a:rPr lang="ar" sz="1600" b="0" i="0" dirty="0">
                <a:solidFill>
                  <a:schemeClr val="bg1"/>
                </a:solidFill>
                <a:effectLst/>
                <a:latin typeface="Simplified Arabic"/>
              </a:rPr>
              <a:t>وهو بمثابة مؤشر لتحديد الأطفال الذين لم يتلقوا أي تطعيمات، والمعروفين أيضاً باسم الأطفال "صفر الجرعات". تشير التغطية المرتفعة للجرعة DTP1 إلى جودة الوصول إلى خدمات التحصين، بينما تشير التغطية المنخفضة إلى وجود تحديات في الوصول إلى الأطفال باللقاحات الأساسية.</a:t>
            </a:r>
          </a:p>
          <a:p>
            <a:pPr marL="285750" indent="-285750" algn="r" rtl="1">
              <a:buFont typeface="Arial" panose="020B0604020202020204" pitchFamily="34" charset="0"/>
              <a:buChar char="•"/>
            </a:pPr>
            <a:endParaRPr lang="en-US" sz="1600" b="0" i="0" dirty="0">
              <a:solidFill>
                <a:schemeClr val="bg1"/>
              </a:solidFill>
              <a:effectLst/>
              <a:latin typeface="Simplified Arabic"/>
            </a:endParaRPr>
          </a:p>
          <a:p>
            <a:pPr marL="285750" indent="-285750" algn="r" rtl="1">
              <a:buFont typeface="Arial" panose="020B0604020202020204" pitchFamily="34" charset="0"/>
              <a:buChar char="•"/>
            </a:pPr>
            <a:r>
              <a:rPr lang="ar" sz="1600" b="0" i="0" dirty="0">
                <a:solidFill>
                  <a:schemeClr val="bg1"/>
                </a:solidFill>
                <a:effectLst/>
                <a:latin typeface="Simplified Arabic"/>
              </a:rPr>
              <a:t>ويُعدّ لقاح الدفتيريا والسعال الديكي والكزاز والسعال الديكي والكزاز (DTP3) مؤشراً واسع الاستخدام لأداء برنامج التحصين. وهو يعكس قدرة البلد على تقديم خدمات التحصين الروتينية ويضمن حماية الأطفال من الأمراض الخطيرة. يتم تتبع لقاح DTP3 على مستوى العالم ويُستخدم كمقياس رئيسي لجهود التطعيم في بلد ما.</a:t>
            </a:r>
          </a:p>
        </p:txBody>
      </p:sp>
      <p:sp>
        <p:nvSpPr>
          <p:cNvPr id="8" name="TextBox 7">
            <a:extLst>
              <a:ext uri="{FF2B5EF4-FFF2-40B4-BE49-F238E27FC236}">
                <a16:creationId xmlns:a16="http://schemas.microsoft.com/office/drawing/2014/main" id="{AE5D32C2-87F4-61B7-21CA-9C6DD058F690}"/>
              </a:ext>
            </a:extLst>
          </p:cNvPr>
          <p:cNvSpPr txBox="1"/>
          <p:nvPr userDrawn="1"/>
        </p:nvSpPr>
        <p:spPr>
          <a:xfrm>
            <a:off x="6338761" y="1024128"/>
            <a:ext cx="5504688" cy="5509200"/>
          </a:xfrm>
          <a:prstGeom prst="rect">
            <a:avLst/>
          </a:prstGeom>
          <a:noFill/>
        </p:spPr>
        <p:txBody>
          <a:bodyPr wrap="square" rtlCol="0">
            <a:spAutoFit/>
          </a:bodyPr>
          <a:lstStyle/>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يقيس التسرب من لقاح الدفتيريا والسعال الديكي والكزاز والسعال الديكي والكزاز (DTP1-DTP3) النسبة المئوية للأطفال الذين تلقوا لقاح الدفتيريا والسعال الديكي والكزاز (DTP1) ولم يتلقوا لقاح الدفتيريا والكزاز (DTP3)، ويسلط الضوء على الأماكن التي يفقد فيها الأطفال على طول مسار التطعيم، مما يسلط الضوء على نقاط الضعف المحتملة في تقديم الخدمات والمتابعة.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يقيّم لقاح الدفتيريا والسعال الديكي والكزاز (MCV1) (الذي يوصى به عادةً بين 9-12 شهراً) القدرة على تقديم اللقاحات في مرحلة لاحقة من الطفولة. وهو بمثابة متتبع للحماية من الحصبة ومؤشر جيد لأداء النظام الصحي.</a:t>
            </a:r>
          </a:p>
          <a:p>
            <a:pPr marL="0" marR="0" lvl="0" indent="0" algn="r" defTabSz="914400" rtl="1"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ويحمي لقاح فيروس الورم الحليمي البشري من أنواع محددة من فيروس الورم الحليمي البشري، ويستخدم لقياس التطعيم في دورة الحياة.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وتوفر هذه المؤشرات مجتمعةً طريقة متسقة وقابلة للمقارنة لتتبع التقدم المحرز في التحصين، وتحديد المجتمعات التي لم تحقق أهداف التحصين ورصد الغايات العالمية، بما في ذلك تلك الواردة في إطار خطة التحصين 2030 وأهداف التنمية المستدامة.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algn="r" rtl="1"/>
            <a:endParaRPr lang="en-US" sz="1600" dirty="0"/>
          </a:p>
        </p:txBody>
      </p:sp>
    </p:spTree>
    <p:extLst>
      <p:ext uri="{BB962C8B-B14F-4D97-AF65-F5344CB8AC3E}">
        <p14:creationId xmlns:p14="http://schemas.microsoft.com/office/powerpoint/2010/main" val="1863124861"/>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7" name="TextBox 6">
            <a:extLst>
              <a:ext uri="{FF2B5EF4-FFF2-40B4-BE49-F238E27FC236}">
                <a16:creationId xmlns:a16="http://schemas.microsoft.com/office/drawing/2014/main" id="{73B701F2-6B7A-612B-A098-320C0A7111D7}"/>
              </a:ext>
            </a:extLst>
          </p:cNvPr>
          <p:cNvSpPr txBox="1"/>
          <p:nvPr userDrawn="1"/>
        </p:nvSpPr>
        <p:spPr>
          <a:xfrm>
            <a:off x="858639" y="349256"/>
            <a:ext cx="6828036" cy="892552"/>
          </a:xfrm>
          <a:prstGeom prst="rect">
            <a:avLst/>
          </a:prstGeom>
          <a:noFill/>
        </p:spPr>
        <p:txBody>
          <a:bodyPr wrap="square" rtlCol="0">
            <a:spAutoFit/>
          </a:bodyPr>
          <a:lstStyle/>
          <a:p>
            <a:r>
              <a:rPr lang="en-US" sz="3200" b="1" dirty="0">
                <a:solidFill>
                  <a:schemeClr val="bg1"/>
                </a:solidFill>
              </a:rPr>
              <a:t>Short feedback questionnaire </a:t>
            </a:r>
          </a:p>
          <a:p>
            <a:r>
              <a:rPr lang="en-US" sz="1800" b="1" dirty="0">
                <a:solidFill>
                  <a:schemeClr val="bg1"/>
                </a:solidFill>
              </a:rPr>
              <a:t>(5 minutes)</a:t>
            </a:r>
          </a:p>
        </p:txBody>
      </p:sp>
      <p:sp>
        <p:nvSpPr>
          <p:cNvPr id="13" name="TextBox 12">
            <a:extLst>
              <a:ext uri="{FF2B5EF4-FFF2-40B4-BE49-F238E27FC236}">
                <a16:creationId xmlns:a16="http://schemas.microsoft.com/office/drawing/2014/main" id="{D9B7FC33-6863-2AFE-4449-8F8D84F15B34}"/>
              </a:ext>
            </a:extLst>
          </p:cNvPr>
          <p:cNvSpPr txBox="1"/>
          <p:nvPr userDrawn="1"/>
        </p:nvSpPr>
        <p:spPr>
          <a:xfrm>
            <a:off x="858639" y="1341518"/>
            <a:ext cx="6382550" cy="2978957"/>
          </a:xfrm>
          <a:prstGeom prst="rect">
            <a:avLst/>
          </a:prstGeom>
          <a:noFill/>
        </p:spPr>
        <p:txBody>
          <a:bodyPr wrap="square" rtlCol="0">
            <a:spAutoFit/>
          </a:bodyPr>
          <a:lstStyle/>
          <a:p>
            <a:pPr marL="0" lvl="0" indent="0">
              <a:lnSpc>
                <a:spcPct val="115000"/>
              </a:lnSpc>
              <a:buFont typeface="Symbol" panose="05050102010706020507" pitchFamily="18" charset="2"/>
              <a:buNone/>
            </a:pPr>
            <a:r>
              <a:rPr lang="en-US" sz="1600" b="0" i="0" dirty="0">
                <a:solidFill>
                  <a:schemeClr val="bg1"/>
                </a:solidFill>
                <a:effectLst/>
                <a:latin typeface="Aptos" panose="020B0004020202020204" pitchFamily="34" charset="0"/>
              </a:rPr>
              <a:t>We are seeking your feedback on the global groupings (GAVI, African Union, World Bank Income, WHO and UNICEF) and country-level PowerPoint slides developed for the release of global immunization estimates. Your input will help us understand their usefulness and identify areas for improvement.</a:t>
            </a:r>
          </a:p>
          <a:p>
            <a:pPr marL="0" lvl="0" indent="0">
              <a:lnSpc>
                <a:spcPct val="115000"/>
              </a:lnSpc>
              <a:buFont typeface="Symbol" panose="05050102010706020507" pitchFamily="18" charset="2"/>
              <a:buNone/>
            </a:pPr>
            <a:endParaRPr lang="en-GB" sz="1600" dirty="0">
              <a:solidFill>
                <a:schemeClr val="bg1"/>
              </a:solidFill>
            </a:endParaRPr>
          </a:p>
          <a:p>
            <a:pPr marL="0" lvl="0" indent="0">
              <a:lnSpc>
                <a:spcPct val="115000"/>
              </a:lnSpc>
              <a:buFont typeface="Symbol" panose="05050102010706020507" pitchFamily="18" charset="2"/>
              <a:buNone/>
            </a:pPr>
            <a:r>
              <a:rPr lang="en-GB" sz="1600" dirty="0">
                <a:solidFill>
                  <a:schemeClr val="bg1"/>
                </a:solidFill>
              </a:rPr>
              <a:t>Please take a few moments to complete this short survey and have your voice heard:</a:t>
            </a:r>
          </a:p>
          <a:p>
            <a:pPr marL="0" lvl="0" indent="0">
              <a:lnSpc>
                <a:spcPct val="115000"/>
              </a:lnSpc>
              <a:buFont typeface="Symbol" panose="05050102010706020507" pitchFamily="18" charset="2"/>
              <a:buNone/>
            </a:pPr>
            <a:endParaRPr lang="en-GB" dirty="0">
              <a:solidFill>
                <a:schemeClr val="bg1"/>
              </a:solidFill>
            </a:endParaRPr>
          </a:p>
          <a:p>
            <a:pPr marL="0" lvl="0" indent="0">
              <a:lnSpc>
                <a:spcPct val="115000"/>
              </a:lnSpc>
              <a:buFont typeface="Symbol" panose="05050102010706020507" pitchFamily="18" charset="2"/>
              <a:buNone/>
            </a:pPr>
            <a:endParaRPr lang="en-GB" dirty="0">
              <a:solidFill>
                <a:schemeClr val="bg1"/>
              </a:solidFill>
            </a:endParaRPr>
          </a:p>
        </p:txBody>
      </p:sp>
      <p:pic>
        <p:nvPicPr>
          <p:cNvPr id="3" name="Picture 2" descr="A qr code on a blue background&#10;&#10;AI-generated content may be incorrect.">
            <a:extLst>
              <a:ext uri="{FF2B5EF4-FFF2-40B4-BE49-F238E27FC236}">
                <a16:creationId xmlns:a16="http://schemas.microsoft.com/office/drawing/2014/main" id="{D9D5272F-0F72-89F7-6CCC-C19CFAA22F1E}"/>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31762" y="4006481"/>
            <a:ext cx="2011163" cy="2043738"/>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survey_slide_f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3" name="TextBox 2">
            <a:extLst>
              <a:ext uri="{FF2B5EF4-FFF2-40B4-BE49-F238E27FC236}">
                <a16:creationId xmlns:a16="http://schemas.microsoft.com/office/drawing/2014/main" id="{74F925B2-B4AC-3C50-8604-A81C38D23AC6}"/>
              </a:ext>
            </a:extLst>
          </p:cNvPr>
          <p:cNvSpPr txBox="1"/>
          <p:nvPr userDrawn="1"/>
        </p:nvSpPr>
        <p:spPr>
          <a:xfrm>
            <a:off x="858639" y="1353644"/>
            <a:ext cx="6382550" cy="2626809"/>
          </a:xfrm>
          <a:prstGeom prst="rect">
            <a:avLst/>
          </a:prstGeom>
          <a:noFill/>
        </p:spPr>
        <p:txBody>
          <a:bodyPr wrap="square" rtlCol="0">
            <a:spAutoFit/>
          </a:bodyPr>
          <a:lstStyle/>
          <a:p>
            <a:pPr marL="0" lvl="0" indent="0">
              <a:lnSpc>
                <a:spcPct val="115000"/>
              </a:lnSpc>
              <a:buFont typeface="Symbol" panose="05050102010706020507" pitchFamily="18" charset="2"/>
              <a:buNone/>
            </a:pPr>
            <a:r>
              <a:rPr lang="fr-FR" sz="1600" dirty="0">
                <a:solidFill>
                  <a:schemeClr val="bg1"/>
                </a:solidFill>
              </a:rPr>
              <a:t>Nous souhaitons connaître votre avis sur les regroupements mondiaux (GAVI, Union africaine, Banque mondiale, OMS et UNICEF) et les diapositives PowerPoint par pays élaborés pour la publication des estimations mondiales en matière de vaccination. Vos commentaires nous aideront à comprendre leur utilité et à identifier les points à améliorer.</a:t>
            </a:r>
          </a:p>
          <a:p>
            <a:pPr marL="0" lvl="0" indent="0">
              <a:lnSpc>
                <a:spcPct val="115000"/>
              </a:lnSpc>
              <a:buFont typeface="Symbol" panose="05050102010706020507" pitchFamily="18" charset="2"/>
              <a:buNone/>
            </a:pPr>
            <a:endParaRPr lang="fr-FR" sz="1600" dirty="0">
              <a:solidFill>
                <a:schemeClr val="bg1"/>
              </a:solidFill>
            </a:endParaRPr>
          </a:p>
          <a:p>
            <a:pPr marL="0" lvl="0" indent="0">
              <a:lnSpc>
                <a:spcPct val="115000"/>
              </a:lnSpc>
              <a:buFont typeface="Symbol" panose="05050102010706020507" pitchFamily="18" charset="2"/>
              <a:buNone/>
            </a:pPr>
            <a:r>
              <a:rPr lang="fr-FR" sz="1600" dirty="0">
                <a:solidFill>
                  <a:schemeClr val="bg1"/>
                </a:solidFill>
              </a:rPr>
              <a:t>Merci de prendre quelques instants pour répondre à cette courte enquête et faire entendre votre voix :</a:t>
            </a:r>
            <a:endParaRPr lang="en-GB" sz="1600" dirty="0">
              <a:solidFill>
                <a:schemeClr val="bg1"/>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7" name="TextBox 6">
            <a:extLst>
              <a:ext uri="{FF2B5EF4-FFF2-40B4-BE49-F238E27FC236}">
                <a16:creationId xmlns:a16="http://schemas.microsoft.com/office/drawing/2014/main" id="{9C0ABB7F-250C-3645-0833-A6E4F51D1DB0}"/>
              </a:ext>
            </a:extLst>
          </p:cNvPr>
          <p:cNvSpPr txBox="1"/>
          <p:nvPr userDrawn="1"/>
        </p:nvSpPr>
        <p:spPr>
          <a:xfrm>
            <a:off x="858639" y="349256"/>
            <a:ext cx="6828036" cy="861774"/>
          </a:xfrm>
          <a:prstGeom prst="rect">
            <a:avLst/>
          </a:prstGeom>
          <a:noFill/>
        </p:spPr>
        <p:txBody>
          <a:bodyPr wrap="square" rtlCol="0">
            <a:spAutoFit/>
          </a:bodyPr>
          <a:lstStyle/>
          <a:p>
            <a:r>
              <a:rPr lang="fr-FR" sz="3200" b="1" dirty="0">
                <a:solidFill>
                  <a:schemeClr val="bg1"/>
                </a:solidFill>
              </a:rPr>
              <a:t>Questionnaire de satisfaction </a:t>
            </a:r>
          </a:p>
          <a:p>
            <a:r>
              <a:rPr lang="fr-FR" sz="1800" b="1" dirty="0">
                <a:solidFill>
                  <a:schemeClr val="bg1"/>
                </a:solidFill>
              </a:rPr>
              <a:t>(5 minutes)</a:t>
            </a:r>
            <a:endParaRPr lang="en-US" sz="800" b="1" dirty="0">
              <a:solidFill>
                <a:schemeClr val="bg1"/>
              </a:solidFill>
            </a:endParaRPr>
          </a:p>
        </p:txBody>
      </p:sp>
      <p:pic>
        <p:nvPicPr>
          <p:cNvPr id="11" name="Picture 10" descr="A qr code on a blue background&#10;&#10;AI-generated content may be incorrect.">
            <a:extLst>
              <a:ext uri="{FF2B5EF4-FFF2-40B4-BE49-F238E27FC236}">
                <a16:creationId xmlns:a16="http://schemas.microsoft.com/office/drawing/2014/main" id="{6E415B2D-C4CA-6937-0674-65556C551409}"/>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41701" y="4123067"/>
            <a:ext cx="2011163" cy="2043738"/>
          </a:xfrm>
          <a:prstGeom prst="rect">
            <a:avLst/>
          </a:prstGeom>
        </p:spPr>
      </p:pic>
    </p:spTree>
    <p:extLst>
      <p:ext uri="{BB962C8B-B14F-4D97-AF65-F5344CB8AC3E}">
        <p14:creationId xmlns:p14="http://schemas.microsoft.com/office/powerpoint/2010/main" val="41667036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survey_slide_e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10" name="TextBox 9">
            <a:extLst>
              <a:ext uri="{FF2B5EF4-FFF2-40B4-BE49-F238E27FC236}">
                <a16:creationId xmlns:a16="http://schemas.microsoft.com/office/drawing/2014/main" id="{61A5E2C2-CFA0-65EE-40AB-247D2B151812}"/>
              </a:ext>
            </a:extLst>
          </p:cNvPr>
          <p:cNvSpPr txBox="1"/>
          <p:nvPr userDrawn="1"/>
        </p:nvSpPr>
        <p:spPr>
          <a:xfrm>
            <a:off x="744339" y="1322763"/>
            <a:ext cx="6828036" cy="2626809"/>
          </a:xfrm>
          <a:prstGeom prst="rect">
            <a:avLst/>
          </a:prstGeom>
          <a:noFill/>
        </p:spPr>
        <p:txBody>
          <a:bodyPr wrap="square" lIns="91440" tIns="45720" rIns="91440" bIns="45720" rtlCol="0" anchor="t">
            <a:spAutoFit/>
          </a:bodyPr>
          <a:lstStyle/>
          <a:p>
            <a:pPr>
              <a:lnSpc>
                <a:spcPct val="115000"/>
              </a:lnSpc>
            </a:pPr>
            <a:r>
              <a:rPr lang="es-ES" sz="1600" dirty="0">
                <a:solidFill>
                  <a:schemeClr val="bg1"/>
                </a:solidFill>
              </a:rPr>
              <a:t>Nos gustaría conocer su opinión sobre las agrupaciones mundiales (GAVI, Unión Africana, Banco Mundial, OMS y UNICEF) y las diapositivas de PowerPoint a nivel nacional elaboradas para la publicación de las estimaciones mundiales sobre inmunización. Sus comentarios nos ayudarán a comprender su utilidad y a identificar aspectos que pueden mejorarse.</a:t>
            </a:r>
          </a:p>
          <a:p>
            <a:pPr>
              <a:lnSpc>
                <a:spcPct val="115000"/>
              </a:lnSpc>
            </a:pPr>
            <a:endParaRPr lang="es-ES" sz="1600" dirty="0">
              <a:solidFill>
                <a:schemeClr val="bg1"/>
              </a:solidFill>
            </a:endParaRPr>
          </a:p>
          <a:p>
            <a:pPr>
              <a:lnSpc>
                <a:spcPct val="115000"/>
              </a:lnSpc>
            </a:pPr>
            <a:r>
              <a:rPr lang="es-ES" sz="1600" dirty="0">
                <a:solidFill>
                  <a:schemeClr val="bg1"/>
                </a:solidFill>
              </a:rPr>
              <a:t>Le rogamos que dedique unos minutos a completar esta breve encuesta y nos haga llegar su opinión:</a:t>
            </a:r>
            <a:endParaRPr lang="en-GB" sz="1600" dirty="0">
              <a:solidFill>
                <a:schemeClr val="bg1"/>
              </a:solidFill>
            </a:endParaRPr>
          </a:p>
        </p:txBody>
      </p:sp>
      <p:sp>
        <p:nvSpPr>
          <p:cNvPr id="11" name="TextBox 10">
            <a:extLst>
              <a:ext uri="{FF2B5EF4-FFF2-40B4-BE49-F238E27FC236}">
                <a16:creationId xmlns:a16="http://schemas.microsoft.com/office/drawing/2014/main" id="{84243944-BA33-06BF-ECCF-7AEB1DF59923}"/>
              </a:ext>
            </a:extLst>
          </p:cNvPr>
          <p:cNvSpPr txBox="1"/>
          <p:nvPr userDrawn="1"/>
        </p:nvSpPr>
        <p:spPr>
          <a:xfrm>
            <a:off x="744339" y="349256"/>
            <a:ext cx="7888690" cy="769441"/>
          </a:xfrm>
          <a:prstGeom prst="rect">
            <a:avLst/>
          </a:prstGeom>
          <a:noFill/>
        </p:spPr>
        <p:txBody>
          <a:bodyPr wrap="square" lIns="91440" tIns="45720" rIns="91440" bIns="45720" rtlCol="0" anchor="t">
            <a:spAutoFit/>
          </a:bodyPr>
          <a:lstStyle/>
          <a:p>
            <a:r>
              <a:rPr lang="es-ES" sz="2800" b="1" dirty="0">
                <a:solidFill>
                  <a:schemeClr val="bg1"/>
                </a:solidFill>
              </a:rPr>
              <a:t>Cuestionario breve de retroalimentación </a:t>
            </a:r>
          </a:p>
          <a:p>
            <a:r>
              <a:rPr lang="es-ES" sz="1600" b="1" dirty="0">
                <a:solidFill>
                  <a:schemeClr val="bg1"/>
                </a:solidFill>
              </a:rPr>
              <a:t>(5 minutos)</a:t>
            </a:r>
            <a:endParaRPr lang="en-US" sz="1050" b="1" dirty="0">
              <a:solidFill>
                <a:schemeClr val="bg1"/>
              </a:solidFill>
            </a:endParaRPr>
          </a:p>
        </p:txBody>
      </p:sp>
      <p:pic>
        <p:nvPicPr>
          <p:cNvPr id="7" name="Picture 6" descr="A qr code on a blue background&#10;&#10;AI-generated content may be incorrect.">
            <a:extLst>
              <a:ext uri="{FF2B5EF4-FFF2-40B4-BE49-F238E27FC236}">
                <a16:creationId xmlns:a16="http://schemas.microsoft.com/office/drawing/2014/main" id="{0E249DCC-34C5-A832-F759-1E082CCB4FC4}"/>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492005" y="4153638"/>
            <a:ext cx="2011163" cy="2043738"/>
          </a:xfrm>
          <a:prstGeom prst="rect">
            <a:avLst/>
          </a:prstGeom>
        </p:spPr>
      </p:pic>
    </p:spTree>
    <p:extLst>
      <p:ext uri="{BB962C8B-B14F-4D97-AF65-F5344CB8AC3E}">
        <p14:creationId xmlns:p14="http://schemas.microsoft.com/office/powerpoint/2010/main" val="3594627415"/>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survey_slide_a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pic>
        <p:nvPicPr>
          <p:cNvPr id="3" name="Picture 2" descr="A qr code on a blue background&#10;&#10;AI-generated content may be incorrect.">
            <a:extLst>
              <a:ext uri="{FF2B5EF4-FFF2-40B4-BE49-F238E27FC236}">
                <a16:creationId xmlns:a16="http://schemas.microsoft.com/office/drawing/2014/main" id="{D9D5272F-0F72-89F7-6CCC-C19CFAA22F1E}"/>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31762" y="4006481"/>
            <a:ext cx="2011163" cy="2043738"/>
          </a:xfrm>
          <a:prstGeom prst="rect">
            <a:avLst/>
          </a:prstGeom>
        </p:spPr>
      </p:pic>
      <p:sp>
        <p:nvSpPr>
          <p:cNvPr id="10" name="TextBox 9">
            <a:extLst>
              <a:ext uri="{FF2B5EF4-FFF2-40B4-BE49-F238E27FC236}">
                <a16:creationId xmlns:a16="http://schemas.microsoft.com/office/drawing/2014/main" id="{BFBB0C8C-4BBF-C777-F772-5B040BEF8B64}"/>
              </a:ext>
            </a:extLst>
          </p:cNvPr>
          <p:cNvSpPr txBox="1"/>
          <p:nvPr userDrawn="1"/>
        </p:nvSpPr>
        <p:spPr>
          <a:xfrm>
            <a:off x="858639" y="349256"/>
            <a:ext cx="6828036" cy="892552"/>
          </a:xfrm>
          <a:prstGeom prst="rect">
            <a:avLst/>
          </a:prstGeom>
          <a:noFill/>
        </p:spPr>
        <p:txBody>
          <a:bodyPr wrap="square" rtlCol="0">
            <a:spAutoFit/>
          </a:bodyPr>
          <a:lstStyle/>
          <a:p>
            <a:pPr algn="r" rtl="1"/>
            <a:r>
              <a:rPr lang="ar" sz="3200" b="1" dirty="0">
                <a:solidFill>
                  <a:schemeClr val="bg1"/>
                </a:solidFill>
              </a:rPr>
              <a:t>استبيان قصير للتغذية الراجعة </a:t>
            </a:r>
          </a:p>
          <a:p>
            <a:pPr algn="r" rtl="1"/>
            <a:r>
              <a:rPr lang="ar" sz="1800" b="1" dirty="0">
                <a:solidFill>
                  <a:schemeClr val="bg1"/>
                </a:solidFill>
              </a:rPr>
              <a:t>(5 دقائق)</a:t>
            </a:r>
          </a:p>
        </p:txBody>
      </p:sp>
      <p:sp>
        <p:nvSpPr>
          <p:cNvPr id="11" name="TextBox 10">
            <a:extLst>
              <a:ext uri="{FF2B5EF4-FFF2-40B4-BE49-F238E27FC236}">
                <a16:creationId xmlns:a16="http://schemas.microsoft.com/office/drawing/2014/main" id="{AA7ADBB0-CBD1-AD3C-7487-985C64DCF44C}"/>
              </a:ext>
            </a:extLst>
          </p:cNvPr>
          <p:cNvSpPr txBox="1"/>
          <p:nvPr userDrawn="1"/>
        </p:nvSpPr>
        <p:spPr>
          <a:xfrm>
            <a:off x="858639" y="1341518"/>
            <a:ext cx="6382550" cy="2978957"/>
          </a:xfrm>
          <a:prstGeom prst="rect">
            <a:avLst/>
          </a:prstGeom>
          <a:noFill/>
        </p:spPr>
        <p:txBody>
          <a:bodyPr wrap="square" rtlCol="0">
            <a:spAutoFit/>
          </a:bodyPr>
          <a:lstStyle/>
          <a:p>
            <a:pPr marL="0" lvl="0" indent="0" algn="r" rtl="1">
              <a:lnSpc>
                <a:spcPct val="115000"/>
              </a:lnSpc>
              <a:buFont typeface="Symbol" panose="05050102010706020507" pitchFamily="18" charset="2"/>
              <a:buNone/>
            </a:pPr>
            <a:r>
              <a:rPr lang="ar" sz="1600" b="0" i="0" dirty="0">
                <a:solidFill>
                  <a:schemeClr val="bg1"/>
                </a:solidFill>
                <a:effectLst/>
                <a:latin typeface="Simplified Arabic" panose="020B0004020202020204" pitchFamily="34" charset="0"/>
              </a:rPr>
              <a:t>نحن نسعى للحصول على ملاحظاتكم حول المجموعات العالمية (التحالف العالمي للقاحات والتحصين والاتحاد الأفريقي ودخل البنك الدولي ومنظمة الصحة العالمية واليونيسف) وشرائح الباوربوينت على المستوى القطري التي تم إعدادها لإصدار تقديرات التحصين العالمية. ستساعدنا مدخلاتكم على فهم فائدتها وتحديد المجالات التي تحتاج إلى تحسين.</a:t>
            </a:r>
          </a:p>
          <a:p>
            <a:pPr marL="0" lvl="0" indent="0" algn="r" rtl="1">
              <a:lnSpc>
                <a:spcPct val="115000"/>
              </a:lnSpc>
              <a:buFont typeface="Symbol" panose="05050102010706020507" pitchFamily="18" charset="2"/>
              <a:buNone/>
            </a:pPr>
            <a:endParaRPr lang="en-GB" sz="1600" dirty="0">
              <a:solidFill>
                <a:schemeClr val="bg1"/>
              </a:solidFill>
            </a:endParaRPr>
          </a:p>
          <a:p>
            <a:pPr marL="0" lvl="0" indent="0" algn="r" rtl="1">
              <a:lnSpc>
                <a:spcPct val="115000"/>
              </a:lnSpc>
              <a:buFont typeface="Symbol" panose="05050102010706020507" pitchFamily="18" charset="2"/>
              <a:buNone/>
            </a:pPr>
            <a:r>
              <a:rPr lang="ar" sz="1600" dirty="0">
                <a:solidFill>
                  <a:schemeClr val="bg1"/>
                </a:solidFill>
              </a:rPr>
              <a:t>يرجى تخصيص بضع لحظات لإكمال هذا الاستبيان القصير وإسماع صوتك:</a:t>
            </a:r>
          </a:p>
          <a:p>
            <a:pPr marL="0" lvl="0" indent="0" algn="r" rtl="1">
              <a:lnSpc>
                <a:spcPct val="115000"/>
              </a:lnSpc>
              <a:buFont typeface="Symbol" panose="05050102010706020507" pitchFamily="18" charset="2"/>
              <a:buNone/>
            </a:pPr>
            <a:endParaRPr lang="en-GB" dirty="0">
              <a:solidFill>
                <a:schemeClr val="bg1"/>
              </a:solidFill>
            </a:endParaRPr>
          </a:p>
          <a:p>
            <a:pPr marL="0" lvl="0" indent="0" algn="r" rtl="1">
              <a:lnSpc>
                <a:spcPct val="115000"/>
              </a:lnSpc>
              <a:buFont typeface="Symbol" panose="05050102010706020507" pitchFamily="18" charset="2"/>
              <a:buNone/>
            </a:pPr>
            <a:endParaRPr lang="en-GB" dirty="0">
              <a:solidFill>
                <a:schemeClr val="bg1"/>
              </a:solidFill>
            </a:endParaRPr>
          </a:p>
        </p:txBody>
      </p:sp>
    </p:spTree>
    <p:extLst>
      <p:ext uri="{BB962C8B-B14F-4D97-AF65-F5344CB8AC3E}">
        <p14:creationId xmlns:p14="http://schemas.microsoft.com/office/powerpoint/2010/main" val="1409443411"/>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embargoe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95532B98-EA45-3A2C-7ED2-DC019569A5C3}"/>
              </a:ext>
            </a:extLst>
          </p:cNvPr>
          <p:cNvSpPr txBox="1"/>
          <p:nvPr userDrawn="1"/>
        </p:nvSpPr>
        <p:spPr>
          <a:xfrm>
            <a:off x="795528" y="1938528"/>
            <a:ext cx="10451592" cy="2123658"/>
          </a:xfrm>
          <a:prstGeom prst="rect">
            <a:avLst/>
          </a:prstGeom>
          <a:noFill/>
        </p:spPr>
        <p:txBody>
          <a:bodyPr wrap="square" rtlCol="0">
            <a:spAutoFit/>
          </a:bodyPr>
          <a:lstStyle/>
          <a:p>
            <a:pPr algn="ctr"/>
            <a:r>
              <a:rPr lang="en-GB" sz="4400" dirty="0">
                <a:solidFill>
                  <a:srgbClr val="FF0000"/>
                </a:solidFill>
              </a:rPr>
              <a:t>Data under embargo until 15 July 2025</a:t>
            </a:r>
          </a:p>
          <a:p>
            <a:pPr algn="ctr"/>
            <a:endParaRPr lang="en-GB" sz="4400" dirty="0">
              <a:solidFill>
                <a:srgbClr val="FF0000"/>
              </a:solidFill>
            </a:endParaRPr>
          </a:p>
          <a:p>
            <a:pPr algn="ctr"/>
            <a:r>
              <a:rPr lang="en-GB" sz="4400" dirty="0">
                <a:solidFill>
                  <a:srgbClr val="FF0000"/>
                </a:solidFill>
              </a:rPr>
              <a:t>Please do </a:t>
            </a:r>
            <a:r>
              <a:rPr lang="en-GB" sz="4400" u="none" dirty="0">
                <a:solidFill>
                  <a:srgbClr val="FF0000"/>
                </a:solidFill>
              </a:rPr>
              <a:t>NOT</a:t>
            </a:r>
            <a:r>
              <a:rPr lang="en-GB" sz="4400" dirty="0">
                <a:solidFill>
                  <a:srgbClr val="FF0000"/>
                </a:solidFill>
              </a:rPr>
              <a:t> share before this date</a:t>
            </a:r>
          </a:p>
        </p:txBody>
      </p:sp>
      <p:cxnSp>
        <p:nvCxnSpPr>
          <p:cNvPr id="5" name="Straight Connector 4">
            <a:extLst>
              <a:ext uri="{FF2B5EF4-FFF2-40B4-BE49-F238E27FC236}">
                <a16:creationId xmlns:a16="http://schemas.microsoft.com/office/drawing/2014/main" id="{A912FEAB-ABF9-1ECC-8766-7BF8578B4425}"/>
              </a:ext>
            </a:extLst>
          </p:cNvPr>
          <p:cNvCxnSpPr/>
          <p:nvPr userDrawn="1"/>
        </p:nvCxnSpPr>
        <p:spPr>
          <a:xfrm>
            <a:off x="4053526" y="3996197"/>
            <a:ext cx="1055802" cy="0"/>
          </a:xfrm>
          <a:prstGeom prst="line">
            <a:avLst/>
          </a:prstGeom>
          <a:ln w="38100">
            <a:solidFill>
              <a:srgbClr val="FF0000"/>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24806146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ver_ESAR">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9" name="Picture 8">
            <a:extLst>
              <a:ext uri="{FF2B5EF4-FFF2-40B4-BE49-F238E27FC236}">
                <a16:creationId xmlns:a16="http://schemas.microsoft.com/office/drawing/2014/main" id="{72BD5980-10A0-9589-D233-7171D133307E}"/>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10" name="Picture 9">
            <a:extLst>
              <a:ext uri="{FF2B5EF4-FFF2-40B4-BE49-F238E27FC236}">
                <a16:creationId xmlns:a16="http://schemas.microsoft.com/office/drawing/2014/main" id="{2E63B9E4-E5A3-A69E-4862-D98749D9E151}"/>
              </a:ext>
            </a:extLst>
          </p:cNvPr>
          <p:cNvPicPr>
            <a:picLocks noChangeAspect="1"/>
          </p:cNvPicPr>
          <p:nvPr userDrawn="1"/>
        </p:nvPicPr>
        <p:blipFill>
          <a:blip r:embed="rId4"/>
          <a:stretch>
            <a:fillRect/>
          </a:stretch>
        </p:blipFill>
        <p:spPr>
          <a:xfrm>
            <a:off x="9754407" y="6061099"/>
            <a:ext cx="1757790" cy="547030"/>
          </a:xfrm>
          <a:prstGeom prst="rect">
            <a:avLst/>
          </a:prstGeom>
        </p:spPr>
      </p:pic>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spTree>
    <p:extLst>
      <p:ext uri="{BB962C8B-B14F-4D97-AF65-F5344CB8AC3E}">
        <p14:creationId xmlns:p14="http://schemas.microsoft.com/office/powerpoint/2010/main" val="50536181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WHO">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pic>
        <p:nvPicPr>
          <p:cNvPr id="4" name="Picture 3">
            <a:extLst>
              <a:ext uri="{FF2B5EF4-FFF2-40B4-BE49-F238E27FC236}">
                <a16:creationId xmlns:a16="http://schemas.microsoft.com/office/drawing/2014/main" id="{869F0AFA-367D-360E-1BAC-A0E593FF113A}"/>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5" name="Picture 4">
            <a:extLst>
              <a:ext uri="{FF2B5EF4-FFF2-40B4-BE49-F238E27FC236}">
                <a16:creationId xmlns:a16="http://schemas.microsoft.com/office/drawing/2014/main" id="{5E606B51-AF51-4A61-744C-5E5250978A3D}"/>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28395926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EAP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AF9E4685-1C39-1676-E912-1F2868A837A0}"/>
              </a:ext>
            </a:extLst>
          </p:cNvPr>
          <p:cNvPicPr>
            <a:picLocks noChangeAspect="1"/>
          </p:cNvPicPr>
          <p:nvPr userDrawn="1"/>
        </p:nvPicPr>
        <p:blipFill rotWithShape="1">
          <a:blip r:embed="rId2"/>
          <a:srcRect l="20264" t="6850" b="8721"/>
          <a:stretch/>
        </p:blipFill>
        <p:spPr>
          <a:xfrm>
            <a:off x="0" y="-2195"/>
            <a:ext cx="9721362" cy="6858000"/>
          </a:xfrm>
          <a:prstGeom prst="rect">
            <a:avLst/>
          </a:prstGeom>
        </p:spPr>
      </p:pic>
      <p:sp>
        <p:nvSpPr>
          <p:cNvPr id="2" name="Rectangle 1">
            <a:extLst>
              <a:ext uri="{FF2B5EF4-FFF2-40B4-BE49-F238E27FC236}">
                <a16:creationId xmlns:a16="http://schemas.microsoft.com/office/drawing/2014/main" id="{621CEEF3-19FF-2A18-CE98-E9366301C3FE}"/>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E60A794A-0020-C1C7-F419-86FC83571B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©UNICEF/2019/Htet</a:t>
            </a:r>
            <a:endParaRPr lang="en-GB" sz="700" dirty="0">
              <a:solidFill>
                <a:schemeClr val="bg1"/>
              </a:solidFill>
            </a:endParaRPr>
          </a:p>
        </p:txBody>
      </p:sp>
      <p:pic>
        <p:nvPicPr>
          <p:cNvPr id="3" name="Picture 2">
            <a:extLst>
              <a:ext uri="{FF2B5EF4-FFF2-40B4-BE49-F238E27FC236}">
                <a16:creationId xmlns:a16="http://schemas.microsoft.com/office/drawing/2014/main" id="{1A215E37-61CE-47EA-F80D-CEB767BF32B4}"/>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4" name="Picture 3">
            <a:extLst>
              <a:ext uri="{FF2B5EF4-FFF2-40B4-BE49-F238E27FC236}">
                <a16:creationId xmlns:a16="http://schemas.microsoft.com/office/drawing/2014/main" id="{733FEFBE-0704-0B94-0110-9922C6E79058}"/>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3395405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ver_ECAR">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634C0993-78DB-029B-3E69-B5AE6BD79510}"/>
              </a:ext>
            </a:extLst>
          </p:cNvPr>
          <p:cNvPicPr>
            <a:picLocks noChangeAspect="1"/>
          </p:cNvPicPr>
          <p:nvPr userDrawn="1"/>
        </p:nvPicPr>
        <p:blipFill rotWithShape="1">
          <a:blip r:embed="rId2"/>
          <a:srcRect l="7588"/>
          <a:stretch/>
        </p:blipFill>
        <p:spPr>
          <a:xfrm>
            <a:off x="0" y="7694"/>
            <a:ext cx="9506393" cy="6858000"/>
          </a:xfrm>
          <a:prstGeom prst="rect">
            <a:avLst/>
          </a:prstGeom>
        </p:spPr>
      </p:pic>
      <p:sp>
        <p:nvSpPr>
          <p:cNvPr id="11" name="TextBox 10">
            <a:extLst>
              <a:ext uri="{FF2B5EF4-FFF2-40B4-BE49-F238E27FC236}">
                <a16:creationId xmlns:a16="http://schemas.microsoft.com/office/drawing/2014/main" id="{0842C166-0858-152E-800B-EBB3F952227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es-ES" sz="700" b="0" i="0" dirty="0">
                <a:solidFill>
                  <a:schemeClr val="bg1"/>
                </a:solidFill>
                <a:effectLst/>
                <a:latin typeface="Roboto" panose="02000000000000000000" pitchFamily="2" charset="0"/>
              </a:rPr>
              <a:t>UNICEF/UN0760583/</a:t>
            </a:r>
            <a:r>
              <a:rPr lang="es-ES" sz="700" b="0" i="0" dirty="0" err="1">
                <a:solidFill>
                  <a:schemeClr val="bg1"/>
                </a:solidFill>
                <a:effectLst/>
                <a:latin typeface="Roboto" panose="02000000000000000000" pitchFamily="2" charset="0"/>
              </a:rPr>
              <a:t>Babajanyan</a:t>
            </a:r>
            <a:r>
              <a:rPr lang="es-ES" sz="700" b="0" i="0" dirty="0">
                <a:solidFill>
                  <a:schemeClr val="bg1"/>
                </a:solidFill>
                <a:effectLst/>
                <a:latin typeface="Roboto" panose="02000000000000000000" pitchFamily="2" charset="0"/>
              </a:rPr>
              <a:t> VII </a:t>
            </a:r>
            <a:r>
              <a:rPr lang="es-ES" sz="700" b="0" i="0" dirty="0" err="1">
                <a:solidFill>
                  <a:schemeClr val="bg1"/>
                </a:solidFill>
                <a:effectLst/>
                <a:latin typeface="Roboto" panose="02000000000000000000" pitchFamily="2" charset="0"/>
              </a:rPr>
              <a:t>Photo</a:t>
            </a:r>
            <a:endParaRPr lang="en-GB" sz="700" dirty="0">
              <a:solidFill>
                <a:schemeClr val="bg1"/>
              </a:solidFill>
            </a:endParaRPr>
          </a:p>
        </p:txBody>
      </p:sp>
      <p:sp>
        <p:nvSpPr>
          <p:cNvPr id="2" name="Rectangle 1">
            <a:extLst>
              <a:ext uri="{FF2B5EF4-FFF2-40B4-BE49-F238E27FC236}">
                <a16:creationId xmlns:a16="http://schemas.microsoft.com/office/drawing/2014/main" id="{B1632629-A546-52E1-E66F-33BC72149BEB}"/>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AEAFA176-1D5B-B159-8B36-E2D3C55F1736}"/>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6707F265-E9A7-01BB-C534-86B95D0838B1}"/>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547160261"/>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theme" Target="../theme/theme1.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3" r:id="rId6"/>
    <p:sldLayoutId id="2147483674" r:id="rId7"/>
    <p:sldLayoutId id="2147483653" r:id="rId8"/>
    <p:sldLayoutId id="2147483654" r:id="rId9"/>
    <p:sldLayoutId id="2147483655" r:id="rId10"/>
    <p:sldLayoutId id="2147483658" r:id="rId11"/>
    <p:sldLayoutId id="2147483656" r:id="rId12"/>
    <p:sldLayoutId id="2147483675" r:id="rId13"/>
    <p:sldLayoutId id="2147483670" r:id="rId14"/>
    <p:sldLayoutId id="2147483678" r:id="rId15"/>
    <p:sldLayoutId id="2147483671" r:id="rId16"/>
    <p:sldLayoutId id="2147483659" r:id="rId17"/>
    <p:sldLayoutId id="2147483660" r:id="rId18"/>
    <p:sldLayoutId id="2147483661" r:id="rId19"/>
    <p:sldLayoutId id="2147483662" r:id="rId20"/>
    <p:sldLayoutId id="2147483663" r:id="rId21"/>
    <p:sldLayoutId id="2147483664" r:id="rId22"/>
    <p:sldLayoutId id="2147483665" r:id="rId23"/>
    <p:sldLayoutId id="2147483677" r:id="rId24"/>
    <p:sldLayoutId id="2147483679" r:id="rId25"/>
    <p:sldLayoutId id="2147483672" r:id="rId26"/>
    <p:sldLayoutId id="2147483685" r:id="rId27"/>
    <p:sldLayoutId id="2147483686" r:id="rId28"/>
    <p:sldLayoutId id="2147483694" r:id="rId29"/>
    <p:sldLayoutId id="2147483676" r:id="rId30"/>
    <p:sldLayoutId id="2147483683" r:id="rId31"/>
    <p:sldLayoutId id="2147483684" r:id="rId32"/>
    <p:sldLayoutId id="2147483695" r:id="rId33"/>
    <p:sldLayoutId id="2147483690" r:id="rId34"/>
    <p:sldLayoutId id="2147483691" r:id="rId35"/>
    <p:sldLayoutId id="2147483692" r:id="rId36"/>
    <p:sldLayoutId id="2147483696" r:id="rId37"/>
    <p:sldLayoutId id="2147483682" r:id="rId38"/>
    <p:sldLayoutId id="2147483687" r:id="rId39"/>
    <p:sldLayoutId id="2147483688" r:id="rId40"/>
    <p:sldLayoutId id="2147483697" r:id="rId41"/>
    <p:sldLayoutId id="2147483693" r:id="rId42"/>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aefe77ac65f8221532b202dba845520163d01621.png"/>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16.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27.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24.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39.xml"/>
<Relationship Id="rId2" Type="http://schemas.openxmlformats.org/officeDocument/2006/relationships/hyperlink" Target="https://forms.office.com/e/Qv1HXxxNZQ" TargetMode="Externa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31.xm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35.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cstate="print"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Cette carte thermique montre les tendances en matière de couverture vaccinale depuis 2000, les cellules vertes indiquant une couverture de 90 % ou plus.
En 2024, aucun des 11 vaccins du calendrier n'a atteint une couverture de 90 % ou plus. La couverture vaccinale varie de 38 % à 61 %.
Depuis 2009, des estimations ont été faites pour 5 nouveaux vaccins. Le MengA est le vaccin le plus récemment notifié (2017), qui a atteint une couverture de 38 % en 2024.
En 2024, la République centrafricaine a signalé des ruptures de stock de vaccins/approvisionnements (BCG, MenA et YFV) (plus d'informations sur la diapositive 8).</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69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07190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2738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47579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478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8796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0" name="pl10"/>
            <p:cNvSpPr/>
            <p:nvPr/>
          </p:nvSpPr>
          <p:spPr>
            <a:xfrm>
              <a:off x="803816" y="52689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447092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6728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8748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767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27871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803816" y="167773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7" name="pl17"/>
            <p:cNvSpPr/>
            <p:nvPr/>
          </p:nvSpPr>
          <p:spPr>
            <a:xfrm>
              <a:off x="144827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9090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133536"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476165"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55026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18794"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08732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355845"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624371"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89289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448278" y="2515694"/>
              <a:ext cx="6444618" cy="1356692"/>
            </a:xfrm>
            <a:custGeom>
              <a:avLst/>
              <a:pathLst>
                <a:path w="6444618" h="1356692">
                  <a:moveTo>
                    <a:pt x="0" y="359124"/>
                  </a:moveTo>
                  <a:lnTo>
                    <a:pt x="268525" y="159610"/>
                  </a:lnTo>
                  <a:lnTo>
                    <a:pt x="537051" y="159610"/>
                  </a:lnTo>
                  <a:lnTo>
                    <a:pt x="805577" y="159610"/>
                  </a:lnTo>
                  <a:lnTo>
                    <a:pt x="1074103" y="199513"/>
                  </a:lnTo>
                  <a:lnTo>
                    <a:pt x="1342628" y="199513"/>
                  </a:lnTo>
                  <a:lnTo>
                    <a:pt x="1611154" y="199513"/>
                  </a:lnTo>
                  <a:lnTo>
                    <a:pt x="1879680" y="159610"/>
                  </a:lnTo>
                  <a:lnTo>
                    <a:pt x="2148206" y="159610"/>
                  </a:lnTo>
                  <a:lnTo>
                    <a:pt x="2416732" y="159610"/>
                  </a:lnTo>
                  <a:lnTo>
                    <a:pt x="2685257" y="79805"/>
                  </a:lnTo>
                  <a:lnTo>
                    <a:pt x="2953783" y="0"/>
                  </a:lnTo>
                  <a:lnTo>
                    <a:pt x="3222309" y="119708"/>
                  </a:lnTo>
                  <a:lnTo>
                    <a:pt x="3490835" y="1356692"/>
                  </a:lnTo>
                  <a:lnTo>
                    <a:pt x="3759360" y="359124"/>
                  </a:lnTo>
                  <a:lnTo>
                    <a:pt x="4027886" y="478832"/>
                  </a:lnTo>
                  <a:lnTo>
                    <a:pt x="4296412" y="598540"/>
                  </a:lnTo>
                  <a:lnTo>
                    <a:pt x="4564938" y="598540"/>
                  </a:lnTo>
                  <a:lnTo>
                    <a:pt x="4833464" y="678346"/>
                  </a:lnTo>
                  <a:lnTo>
                    <a:pt x="5101989" y="758151"/>
                  </a:lnTo>
                  <a:lnTo>
                    <a:pt x="5370515" y="837957"/>
                  </a:lnTo>
                  <a:lnTo>
                    <a:pt x="5639041" y="917762"/>
                  </a:lnTo>
                  <a:lnTo>
                    <a:pt x="5907567" y="997568"/>
                  </a:lnTo>
                  <a:lnTo>
                    <a:pt x="6176092" y="798054"/>
                  </a:lnTo>
                  <a:lnTo>
                    <a:pt x="6444618" y="678346"/>
                  </a:lnTo>
                </a:path>
              </a:pathLst>
            </a:custGeom>
            <a:ln w="27101" cap="flat">
              <a:solidFill>
                <a:srgbClr val="F8766D">
                  <a:alpha val="100000"/>
                </a:srgbClr>
              </a:solidFill>
              <a:prstDash val="solid"/>
              <a:round/>
            </a:ln>
          </p:spPr>
          <p:txBody>
            <a:bodyPr/>
            <a:lstStyle/>
            <a:p/>
          </p:txBody>
        </p:sp>
        <p:sp>
          <p:nvSpPr>
            <p:cNvPr id="28" name="pl28"/>
            <p:cNvSpPr/>
            <p:nvPr/>
          </p:nvSpPr>
          <p:spPr>
            <a:xfrm>
              <a:off x="1448278" y="3114235"/>
              <a:ext cx="6444618" cy="1236984"/>
            </a:xfrm>
            <a:custGeom>
              <a:avLst/>
              <a:pathLst>
                <a:path w="6444618" h="1236984">
                  <a:moveTo>
                    <a:pt x="0" y="678346"/>
                  </a:moveTo>
                  <a:lnTo>
                    <a:pt x="268525" y="558638"/>
                  </a:lnTo>
                  <a:lnTo>
                    <a:pt x="537051" y="399027"/>
                  </a:lnTo>
                  <a:lnTo>
                    <a:pt x="805577" y="279319"/>
                  </a:lnTo>
                  <a:lnTo>
                    <a:pt x="1074103" y="119708"/>
                  </a:lnTo>
                  <a:lnTo>
                    <a:pt x="1342628" y="0"/>
                  </a:lnTo>
                  <a:lnTo>
                    <a:pt x="1611154" y="119708"/>
                  </a:lnTo>
                  <a:lnTo>
                    <a:pt x="1879680" y="239416"/>
                  </a:lnTo>
                  <a:lnTo>
                    <a:pt x="2148206" y="359124"/>
                  </a:lnTo>
                  <a:lnTo>
                    <a:pt x="2416732" y="478832"/>
                  </a:lnTo>
                  <a:lnTo>
                    <a:pt x="2685257" y="359124"/>
                  </a:lnTo>
                  <a:lnTo>
                    <a:pt x="2953783" y="279319"/>
                  </a:lnTo>
                  <a:lnTo>
                    <a:pt x="3222309" y="279319"/>
                  </a:lnTo>
                  <a:lnTo>
                    <a:pt x="3490835" y="1236984"/>
                  </a:lnTo>
                  <a:lnTo>
                    <a:pt x="3759360" y="359124"/>
                  </a:lnTo>
                  <a:lnTo>
                    <a:pt x="4027886" y="438929"/>
                  </a:lnTo>
                  <a:lnTo>
                    <a:pt x="4296412" y="478832"/>
                  </a:lnTo>
                  <a:lnTo>
                    <a:pt x="4564938" y="478832"/>
                  </a:lnTo>
                  <a:lnTo>
                    <a:pt x="4833464" y="558638"/>
                  </a:lnTo>
                  <a:lnTo>
                    <a:pt x="5101989" y="638443"/>
                  </a:lnTo>
                  <a:lnTo>
                    <a:pt x="5370515" y="678346"/>
                  </a:lnTo>
                  <a:lnTo>
                    <a:pt x="5639041" y="758151"/>
                  </a:lnTo>
                  <a:lnTo>
                    <a:pt x="5907567" y="837957"/>
                  </a:lnTo>
                  <a:lnTo>
                    <a:pt x="6176092" y="558638"/>
                  </a:lnTo>
                  <a:lnTo>
                    <a:pt x="6444618" y="478832"/>
                  </a:lnTo>
                </a:path>
              </a:pathLst>
            </a:custGeom>
            <a:ln w="27101" cap="flat">
              <a:solidFill>
                <a:srgbClr val="00BA38">
                  <a:alpha val="100000"/>
                </a:srgbClr>
              </a:solidFill>
              <a:prstDash val="solid"/>
              <a:round/>
            </a:ln>
          </p:spPr>
          <p:txBody>
            <a:bodyPr/>
            <a:lstStyle/>
            <a:p/>
          </p:txBody>
        </p:sp>
        <p:sp>
          <p:nvSpPr>
            <p:cNvPr id="29" name="pl29"/>
            <p:cNvSpPr/>
            <p:nvPr/>
          </p:nvSpPr>
          <p:spPr>
            <a:xfrm>
              <a:off x="1448278" y="2795013"/>
              <a:ext cx="6444618" cy="1476400"/>
            </a:xfrm>
            <a:custGeom>
              <a:avLst/>
              <a:pathLst>
                <a:path w="6444618" h="1476400">
                  <a:moveTo>
                    <a:pt x="0" y="1037470"/>
                  </a:moveTo>
                  <a:lnTo>
                    <a:pt x="268525" y="1077373"/>
                  </a:lnTo>
                  <a:lnTo>
                    <a:pt x="537051" y="798054"/>
                  </a:lnTo>
                  <a:lnTo>
                    <a:pt x="805577" y="518735"/>
                  </a:lnTo>
                  <a:lnTo>
                    <a:pt x="1074103" y="279319"/>
                  </a:lnTo>
                  <a:lnTo>
                    <a:pt x="1342628" y="0"/>
                  </a:lnTo>
                  <a:lnTo>
                    <a:pt x="1611154" y="39902"/>
                  </a:lnTo>
                  <a:lnTo>
                    <a:pt x="1879680" y="119708"/>
                  </a:lnTo>
                  <a:lnTo>
                    <a:pt x="2148206" y="159610"/>
                  </a:lnTo>
                  <a:lnTo>
                    <a:pt x="2416732" y="239416"/>
                  </a:lnTo>
                  <a:lnTo>
                    <a:pt x="2685257" y="359124"/>
                  </a:lnTo>
                  <a:lnTo>
                    <a:pt x="2953783" y="518735"/>
                  </a:lnTo>
                  <a:lnTo>
                    <a:pt x="3222309" y="558638"/>
                  </a:lnTo>
                  <a:lnTo>
                    <a:pt x="3490835" y="1476400"/>
                  </a:lnTo>
                  <a:lnTo>
                    <a:pt x="3759360" y="598540"/>
                  </a:lnTo>
                  <a:lnTo>
                    <a:pt x="4027886" y="638443"/>
                  </a:lnTo>
                  <a:lnTo>
                    <a:pt x="4296412" y="678346"/>
                  </a:lnTo>
                  <a:lnTo>
                    <a:pt x="4564938" y="837957"/>
                  </a:lnTo>
                  <a:lnTo>
                    <a:pt x="4833464" y="917762"/>
                  </a:lnTo>
                  <a:lnTo>
                    <a:pt x="5101989" y="997568"/>
                  </a:lnTo>
                  <a:lnTo>
                    <a:pt x="5370515" y="1037470"/>
                  </a:lnTo>
                  <a:lnTo>
                    <a:pt x="5639041" y="1117276"/>
                  </a:lnTo>
                  <a:lnTo>
                    <a:pt x="5907567" y="1197081"/>
                  </a:lnTo>
                  <a:lnTo>
                    <a:pt x="6176092" y="917762"/>
                  </a:lnTo>
                  <a:lnTo>
                    <a:pt x="6444618" y="837957"/>
                  </a:lnTo>
                </a:path>
              </a:pathLst>
            </a:custGeom>
            <a:ln w="27101" cap="flat">
              <a:solidFill>
                <a:srgbClr val="619CFF">
                  <a:alpha val="100000"/>
                </a:srgbClr>
              </a:solidFill>
              <a:prstDash val="solid"/>
              <a:round/>
            </a:ln>
          </p:spPr>
          <p:txBody>
            <a:bodyPr/>
            <a:lstStyle/>
            <a:p/>
          </p:txBody>
        </p:sp>
        <p:sp>
          <p:nvSpPr>
            <p:cNvPr id="30" name="pl30"/>
            <p:cNvSpPr/>
            <p:nvPr/>
          </p:nvSpPr>
          <p:spPr>
            <a:xfrm>
              <a:off x="803816" y="167773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1" name="pt31"/>
            <p:cNvSpPr/>
            <p:nvPr/>
          </p:nvSpPr>
          <p:spPr>
            <a:xfrm>
              <a:off x="7854520" y="3155664"/>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2" name="pt32"/>
            <p:cNvSpPr/>
            <p:nvPr/>
          </p:nvSpPr>
          <p:spPr>
            <a:xfrm>
              <a:off x="7854520" y="3554691"/>
              <a:ext cx="76753" cy="76753"/>
            </a:xfrm>
            <a:prstGeom prst="ellipse">
              <a:avLst/>
            </a:prstGeom>
            <a:solidFill>
              <a:srgbClr val="00BA38">
                <a:alpha val="100000"/>
              </a:srgbClr>
            </a:solidFill>
            <a:ln w="9000" cap="rnd">
              <a:solidFill>
                <a:srgbClr val="00BA38">
                  <a:alpha val="100000"/>
                </a:srgbClr>
              </a:solidFill>
              <a:prstDash val="solid"/>
              <a:round/>
            </a:ln>
          </p:spPr>
          <p:txBody>
            <a:bodyPr/>
            <a:lstStyle/>
            <a:p/>
          </p:txBody>
        </p:sp>
        <p:sp>
          <p:nvSpPr>
            <p:cNvPr id="33" name="pt33"/>
            <p:cNvSpPr/>
            <p:nvPr/>
          </p:nvSpPr>
          <p:spPr>
            <a:xfrm>
              <a:off x="7854520" y="3594594"/>
              <a:ext cx="76753" cy="76753"/>
            </a:xfrm>
            <a:prstGeom prst="ellipse">
              <a:avLst/>
            </a:prstGeom>
            <a:solidFill>
              <a:srgbClr val="619CFF">
                <a:alpha val="100000"/>
              </a:srgbClr>
            </a:solidFill>
            <a:ln w="9000" cap="rnd">
              <a:solidFill>
                <a:srgbClr val="619CFF">
                  <a:alpha val="100000"/>
                </a:srgbClr>
              </a:solidFill>
              <a:prstDash val="solid"/>
              <a:round/>
            </a:ln>
          </p:spPr>
          <p:txBody>
            <a:bodyPr/>
            <a:lstStyle/>
            <a:p/>
          </p:txBody>
        </p:sp>
        <p:sp>
          <p:nvSpPr>
            <p:cNvPr id="34" name="pt34"/>
            <p:cNvSpPr/>
            <p:nvPr/>
          </p:nvSpPr>
          <p:spPr>
            <a:xfrm>
              <a:off x="1409902" y="2836442"/>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5" name="pt35"/>
            <p:cNvSpPr/>
            <p:nvPr/>
          </p:nvSpPr>
          <p:spPr>
            <a:xfrm>
              <a:off x="1409902" y="3754205"/>
              <a:ext cx="76753" cy="76753"/>
            </a:xfrm>
            <a:prstGeom prst="ellipse">
              <a:avLst/>
            </a:prstGeom>
            <a:solidFill>
              <a:srgbClr val="00BA38">
                <a:alpha val="100000"/>
              </a:srgbClr>
            </a:solidFill>
            <a:ln w="9000" cap="rnd">
              <a:solidFill>
                <a:srgbClr val="00BA38">
                  <a:alpha val="100000"/>
                </a:srgbClr>
              </a:solidFill>
              <a:prstDash val="solid"/>
              <a:round/>
            </a:ln>
          </p:spPr>
          <p:txBody>
            <a:bodyPr/>
            <a:lstStyle/>
            <a:p/>
          </p:txBody>
        </p:sp>
        <p:sp>
          <p:nvSpPr>
            <p:cNvPr id="36" name="pt36"/>
            <p:cNvSpPr/>
            <p:nvPr/>
          </p:nvSpPr>
          <p:spPr>
            <a:xfrm>
              <a:off x="1409902" y="3794107"/>
              <a:ext cx="76753" cy="76753"/>
            </a:xfrm>
            <a:prstGeom prst="ellipse">
              <a:avLst/>
            </a:prstGeom>
            <a:solidFill>
              <a:srgbClr val="619CFF">
                <a:alpha val="100000"/>
              </a:srgbClr>
            </a:solidFill>
            <a:ln w="9000" cap="rnd">
              <a:solidFill>
                <a:srgbClr val="619CFF">
                  <a:alpha val="100000"/>
                </a:srgbClr>
              </a:solidFill>
              <a:prstDash val="solid"/>
              <a:round/>
            </a:ln>
          </p:spPr>
          <p:txBody>
            <a:bodyPr/>
            <a:lstStyle/>
            <a:p/>
          </p:txBody>
        </p:sp>
        <p:sp>
          <p:nvSpPr>
            <p:cNvPr id="37" name="pl37"/>
            <p:cNvSpPr/>
            <p:nvPr/>
          </p:nvSpPr>
          <p:spPr>
            <a:xfrm>
              <a:off x="7911385" y="3194041"/>
              <a:ext cx="250038" cy="4"/>
            </a:xfrm>
            <a:custGeom>
              <a:avLst/>
              <a:pathLst>
                <a:path w="250038" h="4">
                  <a:moveTo>
                    <a:pt x="250038" y="4"/>
                  </a:moveTo>
                  <a:lnTo>
                    <a:pt x="0" y="0"/>
                  </a:lnTo>
                </a:path>
              </a:pathLst>
            </a:custGeom>
          </p:spPr>
          <p:txBody>
            <a:bodyPr/>
            <a:lstStyle/>
            <a:p/>
          </p:txBody>
        </p:sp>
        <p:sp>
          <p:nvSpPr>
            <p:cNvPr id="38" name="pl38"/>
            <p:cNvSpPr/>
            <p:nvPr/>
          </p:nvSpPr>
          <p:spPr>
            <a:xfrm>
              <a:off x="7908398" y="3491169"/>
              <a:ext cx="253025" cy="96016"/>
            </a:xfrm>
            <a:custGeom>
              <a:avLst/>
              <a:pathLst>
                <a:path w="253025" h="96016">
                  <a:moveTo>
                    <a:pt x="253025" y="0"/>
                  </a:moveTo>
                  <a:lnTo>
                    <a:pt x="0" y="96016"/>
                  </a:lnTo>
                </a:path>
              </a:pathLst>
            </a:custGeom>
          </p:spPr>
          <p:txBody>
            <a:bodyPr/>
            <a:lstStyle/>
            <a:p/>
          </p:txBody>
        </p:sp>
        <p:sp>
          <p:nvSpPr>
            <p:cNvPr id="39" name="pl39"/>
            <p:cNvSpPr/>
            <p:nvPr/>
          </p:nvSpPr>
          <p:spPr>
            <a:xfrm>
              <a:off x="7908587" y="3638679"/>
              <a:ext cx="252836" cy="91998"/>
            </a:xfrm>
            <a:custGeom>
              <a:avLst/>
              <a:pathLst>
                <a:path w="252836" h="91998">
                  <a:moveTo>
                    <a:pt x="252836" y="91998"/>
                  </a:moveTo>
                  <a:lnTo>
                    <a:pt x="0" y="0"/>
                  </a:lnTo>
                </a:path>
              </a:pathLst>
            </a:custGeom>
          </p:spPr>
          <p:txBody>
            <a:bodyPr/>
            <a:lstStyle/>
            <a:p/>
          </p:txBody>
        </p:sp>
        <p:sp>
          <p:nvSpPr>
            <p:cNvPr id="40" name="pg40"/>
            <p:cNvSpPr/>
            <p:nvPr/>
          </p:nvSpPr>
          <p:spPr>
            <a:xfrm>
              <a:off x="8092843" y="3103060"/>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2"/>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1" name="tx41"/>
            <p:cNvSpPr/>
            <p:nvPr/>
          </p:nvSpPr>
          <p:spPr>
            <a:xfrm>
              <a:off x="8115703" y="3143901"/>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DTP1: 52%</a:t>
              </a:r>
            </a:p>
          </p:txBody>
        </p:sp>
        <p:sp>
          <p:nvSpPr>
            <p:cNvPr id="42" name="pg42"/>
            <p:cNvSpPr/>
            <p:nvPr/>
          </p:nvSpPr>
          <p:spPr>
            <a:xfrm>
              <a:off x="8092843" y="3382771"/>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2"/>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A38">
                  <a:alpha val="100000"/>
                </a:srgbClr>
              </a:solidFill>
              <a:prstDash val="solid"/>
              <a:round/>
            </a:ln>
          </p:spPr>
          <p:txBody>
            <a:bodyPr/>
            <a:lstStyle/>
            <a:p/>
          </p:txBody>
        </p:sp>
        <p:sp>
          <p:nvSpPr>
            <p:cNvPr id="43" name="tx43"/>
            <p:cNvSpPr/>
            <p:nvPr/>
          </p:nvSpPr>
          <p:spPr>
            <a:xfrm>
              <a:off x="8115703" y="3423612"/>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A38">
                      <a:alpha val="100000"/>
                    </a:srgbClr>
                  </a:solidFill>
                  <a:latin typeface="Arial"/>
                  <a:cs typeface="Arial"/>
                </a:rPr>
                <a:t>DTP3: 42%</a:t>
              </a:r>
            </a:p>
          </p:txBody>
        </p:sp>
        <p:sp>
          <p:nvSpPr>
            <p:cNvPr id="44" name="pg44"/>
            <p:cNvSpPr/>
            <p:nvPr/>
          </p:nvSpPr>
          <p:spPr>
            <a:xfrm>
              <a:off x="8092843" y="3656364"/>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2"/>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619CFF">
                  <a:alpha val="100000"/>
                </a:srgbClr>
              </a:solidFill>
              <a:prstDash val="solid"/>
              <a:round/>
            </a:ln>
          </p:spPr>
          <p:txBody>
            <a:bodyPr/>
            <a:lstStyle/>
            <a:p/>
          </p:txBody>
        </p:sp>
        <p:sp>
          <p:nvSpPr>
            <p:cNvPr id="45" name="tx45"/>
            <p:cNvSpPr/>
            <p:nvPr/>
          </p:nvSpPr>
          <p:spPr>
            <a:xfrm>
              <a:off x="8115703" y="3697205"/>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619CFF">
                      <a:alpha val="100000"/>
                    </a:srgbClr>
                  </a:solidFill>
                  <a:latin typeface="Arial"/>
                  <a:cs typeface="Arial"/>
                </a:rPr>
                <a:t>MCV1: 41%</a:t>
              </a:r>
            </a:p>
          </p:txBody>
        </p:sp>
        <p:sp>
          <p:nvSpPr>
            <p:cNvPr id="46" name="tx46"/>
            <p:cNvSpPr/>
            <p:nvPr/>
          </p:nvSpPr>
          <p:spPr>
            <a:xfrm>
              <a:off x="663492" y="521686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7" name="tx47"/>
            <p:cNvSpPr/>
            <p:nvPr/>
          </p:nvSpPr>
          <p:spPr>
            <a:xfrm>
              <a:off x="585797" y="4418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48" name="tx48"/>
            <p:cNvSpPr/>
            <p:nvPr/>
          </p:nvSpPr>
          <p:spPr>
            <a:xfrm>
              <a:off x="585797" y="36207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49" name="tx49"/>
            <p:cNvSpPr/>
            <p:nvPr/>
          </p:nvSpPr>
          <p:spPr>
            <a:xfrm>
              <a:off x="585797" y="282270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0" name="tx50"/>
            <p:cNvSpPr/>
            <p:nvPr/>
          </p:nvSpPr>
          <p:spPr>
            <a:xfrm>
              <a:off x="585797" y="20246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1" name="tx51"/>
            <p:cNvSpPr/>
            <p:nvPr/>
          </p:nvSpPr>
          <p:spPr>
            <a:xfrm>
              <a:off x="508103" y="12265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2" name="tx52"/>
            <p:cNvSpPr/>
            <p:nvPr/>
          </p:nvSpPr>
          <p:spPr>
            <a:xfrm>
              <a:off x="585797" y="16256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53" name="tx53"/>
            <p:cNvSpPr/>
            <p:nvPr/>
          </p:nvSpPr>
          <p:spPr>
            <a:xfrm rot="-5400000">
              <a:off x="129183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4" name="tx54"/>
            <p:cNvSpPr/>
            <p:nvPr/>
          </p:nvSpPr>
          <p:spPr>
            <a:xfrm rot="-5400000">
              <a:off x="2634461"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5" name="tx55"/>
            <p:cNvSpPr/>
            <p:nvPr/>
          </p:nvSpPr>
          <p:spPr>
            <a:xfrm rot="-5400000">
              <a:off x="3977090"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6" name="tx56"/>
            <p:cNvSpPr/>
            <p:nvPr/>
          </p:nvSpPr>
          <p:spPr>
            <a:xfrm rot="-5400000">
              <a:off x="531971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7" name="tx57"/>
            <p:cNvSpPr/>
            <p:nvPr/>
          </p:nvSpPr>
          <p:spPr>
            <a:xfrm rot="-5400000">
              <a:off x="639382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8" name="tx58"/>
            <p:cNvSpPr/>
            <p:nvPr/>
          </p:nvSpPr>
          <p:spPr>
            <a:xfrm rot="-5400000">
              <a:off x="6662348"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59" name="tx59"/>
            <p:cNvSpPr/>
            <p:nvPr/>
          </p:nvSpPr>
          <p:spPr>
            <a:xfrm rot="-5400000">
              <a:off x="693087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0" name="tx60"/>
            <p:cNvSpPr/>
            <p:nvPr/>
          </p:nvSpPr>
          <p:spPr>
            <a:xfrm rot="-5400000">
              <a:off x="719939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1" name="tx61"/>
            <p:cNvSpPr/>
            <p:nvPr/>
          </p:nvSpPr>
          <p:spPr>
            <a:xfrm rot="-5400000">
              <a:off x="7467891" y="565537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2" name="tx62"/>
            <p:cNvSpPr/>
            <p:nvPr/>
          </p:nvSpPr>
          <p:spPr>
            <a:xfrm rot="-5400000">
              <a:off x="7736451"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3" name="tx63"/>
            <p:cNvSpPr/>
            <p:nvPr/>
          </p:nvSpPr>
          <p:spPr>
            <a:xfrm rot="-5400000">
              <a:off x="-95211" y="3008780"/>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64" name="pl64"/>
            <p:cNvSpPr/>
            <p:nvPr/>
          </p:nvSpPr>
          <p:spPr>
            <a:xfrm>
              <a:off x="3906742" y="6344544"/>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65" name="pl65"/>
            <p:cNvSpPr/>
            <p:nvPr/>
          </p:nvSpPr>
          <p:spPr>
            <a:xfrm>
              <a:off x="4622471" y="6344544"/>
              <a:ext cx="175564" cy="0"/>
            </a:xfrm>
            <a:custGeom>
              <a:avLst/>
              <a:pathLst>
                <a:path w="175564" h="0">
                  <a:moveTo>
                    <a:pt x="0" y="0"/>
                  </a:moveTo>
                  <a:lnTo>
                    <a:pt x="175564" y="0"/>
                  </a:lnTo>
                </a:path>
              </a:pathLst>
            </a:custGeom>
            <a:ln w="27101" cap="flat">
              <a:solidFill>
                <a:srgbClr val="00BA38">
                  <a:alpha val="100000"/>
                </a:srgbClr>
              </a:solidFill>
              <a:prstDash val="solid"/>
              <a:round/>
            </a:ln>
          </p:spPr>
          <p:txBody>
            <a:bodyPr/>
            <a:lstStyle/>
            <a:p/>
          </p:txBody>
        </p:sp>
        <p:sp>
          <p:nvSpPr>
            <p:cNvPr id="66" name="pl66"/>
            <p:cNvSpPr/>
            <p:nvPr/>
          </p:nvSpPr>
          <p:spPr>
            <a:xfrm>
              <a:off x="5338199" y="6344544"/>
              <a:ext cx="175564" cy="0"/>
            </a:xfrm>
            <a:custGeom>
              <a:avLst/>
              <a:pathLst>
                <a:path w="175564" h="0">
                  <a:moveTo>
                    <a:pt x="0" y="0"/>
                  </a:moveTo>
                  <a:lnTo>
                    <a:pt x="175564" y="0"/>
                  </a:lnTo>
                </a:path>
              </a:pathLst>
            </a:custGeom>
            <a:ln w="27101" cap="flat">
              <a:solidFill>
                <a:srgbClr val="619CFF">
                  <a:alpha val="100000"/>
                </a:srgbClr>
              </a:solidFill>
              <a:prstDash val="solid"/>
              <a:round/>
            </a:ln>
          </p:spPr>
          <p:txBody>
            <a:bodyPr/>
            <a:lstStyle/>
            <a:p/>
          </p:txBody>
        </p:sp>
        <p:sp>
          <p:nvSpPr>
            <p:cNvPr id="67" name="tx67"/>
            <p:cNvSpPr/>
            <p:nvPr/>
          </p:nvSpPr>
          <p:spPr>
            <a:xfrm>
              <a:off x="4173842" y="6294135"/>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68" name="tx68"/>
            <p:cNvSpPr/>
            <p:nvPr/>
          </p:nvSpPr>
          <p:spPr>
            <a:xfrm>
              <a:off x="4889570" y="6292362"/>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69" name="tx69"/>
            <p:cNvSpPr/>
            <p:nvPr/>
          </p:nvSpPr>
          <p:spPr>
            <a:xfrm>
              <a:off x="5605299"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70" name="tx70"/>
            <p:cNvSpPr/>
            <p:nvPr/>
          </p:nvSpPr>
          <p:spPr>
            <a:xfrm>
              <a:off x="803816" y="399987"/>
              <a:ext cx="6672284" cy="155361"/>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Couverture des vaccins essentiels pour les enfants, République centrafricaine, 2000-2024</a:t>
              </a:r>
            </a:p>
          </p:txBody>
        </p:sp>
        <p:sp>
          <p:nvSpPr>
            <p:cNvPr id="71" name="tx71"/>
            <p:cNvSpPr/>
            <p:nvPr/>
          </p:nvSpPr>
          <p:spPr>
            <a:xfrm>
              <a:off x="4775852" y="6576206"/>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grpSp>
      <p:sp>
        <p:nvSpPr>
          <p:cNvPr id="7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Ce graphique montre les tendances en matière de couverture vaccinale pour les vaccins DTC et rougeole. Il s'agit d'antigènes clés pour évaluer les programmes nationaux de vaccination.
En 2024, la couverture du DTC1 (un indicateur de l'accès aux services de vaccination) était de 41 %.
La couverture par le DTC3 - un indicateur de la qualité des services de vaccination fournis aux enfants par les pays - était inférieure à l'objectif de 90 % fixé pour 2030.
L'OMS recommande aux pays d'atteindre une couverture d'au moins 95 % avec les deux premières doses (MCV1 et MCV2) du vaccin contre la rougeole. La première dose (MCV1) assure une protection initiale, tandis que la deuxième dose (MCV2) garantit une immunité à long terme et comble les lacunes en matière de couverture vaccinale.
En 2024, la couverture par le MCV1 était inférieure à l'objectif de 95 % et le MCV2 n'avait pas encore été introduit.
Entre 2023 et 2024, 3 vaccins ont augmenté la couverture, 0 a diminué et 0 est resté inchangé.</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DTP1</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66584" y="3638006"/>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6" name="pl6"/>
            <p:cNvSpPr/>
            <p:nvPr/>
          </p:nvSpPr>
          <p:spPr>
            <a:xfrm>
              <a:off x="966584" y="3092673"/>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7" name="pl7"/>
            <p:cNvSpPr/>
            <p:nvPr/>
          </p:nvSpPr>
          <p:spPr>
            <a:xfrm>
              <a:off x="966584" y="2547340"/>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8" name="pl8"/>
            <p:cNvSpPr/>
            <p:nvPr/>
          </p:nvSpPr>
          <p:spPr>
            <a:xfrm>
              <a:off x="966584" y="2002007"/>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9" name="pl9"/>
            <p:cNvSpPr/>
            <p:nvPr/>
          </p:nvSpPr>
          <p:spPr>
            <a:xfrm>
              <a:off x="966584" y="1456674"/>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10" name="pl10"/>
            <p:cNvSpPr/>
            <p:nvPr/>
          </p:nvSpPr>
          <p:spPr>
            <a:xfrm>
              <a:off x="966584" y="911341"/>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11" name="pl11"/>
            <p:cNvSpPr/>
            <p:nvPr/>
          </p:nvSpPr>
          <p:spPr>
            <a:xfrm>
              <a:off x="966584" y="3910673"/>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2" name="pl12"/>
            <p:cNvSpPr/>
            <p:nvPr/>
          </p:nvSpPr>
          <p:spPr>
            <a:xfrm>
              <a:off x="966584" y="3365340"/>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3" name="pl13"/>
            <p:cNvSpPr/>
            <p:nvPr/>
          </p:nvSpPr>
          <p:spPr>
            <a:xfrm>
              <a:off x="966584" y="2820007"/>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4" name="pl14"/>
            <p:cNvSpPr/>
            <p:nvPr/>
          </p:nvSpPr>
          <p:spPr>
            <a:xfrm>
              <a:off x="966584" y="2274674"/>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5" name="pl15"/>
            <p:cNvSpPr/>
            <p:nvPr/>
          </p:nvSpPr>
          <p:spPr>
            <a:xfrm>
              <a:off x="966584" y="1729341"/>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6" name="pl16"/>
            <p:cNvSpPr/>
            <p:nvPr/>
          </p:nvSpPr>
          <p:spPr>
            <a:xfrm>
              <a:off x="966584" y="1184008"/>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7" name="pl17"/>
            <p:cNvSpPr/>
            <p:nvPr/>
          </p:nvSpPr>
          <p:spPr>
            <a:xfrm>
              <a:off x="1435561" y="910858"/>
              <a:ext cx="0" cy="3142663"/>
            </a:xfrm>
            <a:custGeom>
              <a:avLst/>
              <a:pathLst>
                <a:path w="0" h="3142663">
                  <a:moveTo>
                    <a:pt x="0" y="31426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818973" y="910858"/>
              <a:ext cx="0" cy="3142663"/>
            </a:xfrm>
            <a:custGeom>
              <a:avLst/>
              <a:pathLst>
                <a:path w="0" h="3142663">
                  <a:moveTo>
                    <a:pt x="0" y="31426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202384" y="910858"/>
              <a:ext cx="0" cy="3142663"/>
            </a:xfrm>
            <a:custGeom>
              <a:avLst/>
              <a:pathLst>
                <a:path w="0" h="3142663">
                  <a:moveTo>
                    <a:pt x="0" y="31426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585796" y="910858"/>
              <a:ext cx="0" cy="3142663"/>
            </a:xfrm>
            <a:custGeom>
              <a:avLst/>
              <a:pathLst>
                <a:path w="0" h="3142663">
                  <a:moveTo>
                    <a:pt x="0" y="31426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692525" y="910858"/>
              <a:ext cx="0" cy="3142663"/>
            </a:xfrm>
            <a:custGeom>
              <a:avLst/>
              <a:pathLst>
                <a:path w="0" h="3142663">
                  <a:moveTo>
                    <a:pt x="0" y="314266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969208" y="910858"/>
              <a:ext cx="0" cy="3142663"/>
            </a:xfrm>
            <a:custGeom>
              <a:avLst/>
              <a:pathLst>
                <a:path w="0" h="3142663">
                  <a:moveTo>
                    <a:pt x="0" y="3142663"/>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245890" y="910858"/>
              <a:ext cx="0" cy="3142663"/>
            </a:xfrm>
            <a:custGeom>
              <a:avLst/>
              <a:pathLst>
                <a:path w="0" h="3142663">
                  <a:moveTo>
                    <a:pt x="0" y="3142663"/>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522572" y="910858"/>
              <a:ext cx="0" cy="3142663"/>
            </a:xfrm>
            <a:custGeom>
              <a:avLst/>
              <a:pathLst>
                <a:path w="0" h="3142663">
                  <a:moveTo>
                    <a:pt x="0" y="3142663"/>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799255" y="910858"/>
              <a:ext cx="0" cy="3142663"/>
            </a:xfrm>
            <a:custGeom>
              <a:avLst/>
              <a:pathLst>
                <a:path w="0" h="3142663">
                  <a:moveTo>
                    <a:pt x="0" y="3142663"/>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8075937" y="910858"/>
              <a:ext cx="0" cy="3142663"/>
            </a:xfrm>
            <a:custGeom>
              <a:avLst/>
              <a:pathLst>
                <a:path w="0" h="3142663">
                  <a:moveTo>
                    <a:pt x="0" y="3142663"/>
                  </a:moveTo>
                  <a:lnTo>
                    <a:pt x="0" y="0"/>
                  </a:lnTo>
                  <a:lnTo>
                    <a:pt x="0" y="0"/>
                  </a:lnTo>
                </a:path>
              </a:pathLst>
            </a:custGeom>
            <a:ln w="13550" cap="flat">
              <a:solidFill>
                <a:srgbClr val="EBEBEB">
                  <a:alpha val="100000"/>
                </a:srgbClr>
              </a:solidFill>
              <a:prstDash val="solid"/>
              <a:round/>
            </a:ln>
          </p:spPr>
          <p:txBody>
            <a:bodyPr/>
            <a:lstStyle/>
            <a:p/>
          </p:txBody>
        </p:sp>
        <p:sp>
          <p:nvSpPr>
            <p:cNvPr id="27" name="rc27"/>
            <p:cNvSpPr/>
            <p:nvPr/>
          </p:nvSpPr>
          <p:spPr>
            <a:xfrm>
              <a:off x="1311054" y="3585840"/>
              <a:ext cx="249014" cy="324833"/>
            </a:xfrm>
            <a:prstGeom prst="rect">
              <a:avLst/>
            </a:prstGeom>
            <a:solidFill>
              <a:srgbClr val="1CABE2">
                <a:alpha val="100000"/>
              </a:srgbClr>
            </a:solidFill>
          </p:spPr>
          <p:txBody>
            <a:bodyPr/>
            <a:lstStyle/>
            <a:p/>
          </p:txBody>
        </p:sp>
        <p:sp>
          <p:nvSpPr>
            <p:cNvPr id="28" name="rc28"/>
            <p:cNvSpPr/>
            <p:nvPr/>
          </p:nvSpPr>
          <p:spPr>
            <a:xfrm>
              <a:off x="1587736" y="3620485"/>
              <a:ext cx="249014" cy="290188"/>
            </a:xfrm>
            <a:prstGeom prst="rect">
              <a:avLst/>
            </a:prstGeom>
            <a:solidFill>
              <a:srgbClr val="1CABE2">
                <a:alpha val="100000"/>
              </a:srgbClr>
            </a:solidFill>
          </p:spPr>
          <p:txBody>
            <a:bodyPr/>
            <a:lstStyle/>
            <a:p/>
          </p:txBody>
        </p:sp>
        <p:sp>
          <p:nvSpPr>
            <p:cNvPr id="29" name="rc29"/>
            <p:cNvSpPr/>
            <p:nvPr/>
          </p:nvSpPr>
          <p:spPr>
            <a:xfrm>
              <a:off x="1864419" y="3617545"/>
              <a:ext cx="249014" cy="293127"/>
            </a:xfrm>
            <a:prstGeom prst="rect">
              <a:avLst/>
            </a:prstGeom>
            <a:solidFill>
              <a:srgbClr val="1CABE2">
                <a:alpha val="100000"/>
              </a:srgbClr>
            </a:solidFill>
          </p:spPr>
          <p:txBody>
            <a:bodyPr/>
            <a:lstStyle/>
            <a:p/>
          </p:txBody>
        </p:sp>
        <p:sp>
          <p:nvSpPr>
            <p:cNvPr id="30" name="rc30"/>
            <p:cNvSpPr/>
            <p:nvPr/>
          </p:nvSpPr>
          <p:spPr>
            <a:xfrm>
              <a:off x="2141101" y="3607866"/>
              <a:ext cx="249014" cy="302807"/>
            </a:xfrm>
            <a:prstGeom prst="rect">
              <a:avLst/>
            </a:prstGeom>
            <a:solidFill>
              <a:srgbClr val="1CABE2">
                <a:alpha val="100000"/>
              </a:srgbClr>
            </a:solidFill>
          </p:spPr>
          <p:txBody>
            <a:bodyPr/>
            <a:lstStyle/>
            <a:p/>
          </p:txBody>
        </p:sp>
        <p:sp>
          <p:nvSpPr>
            <p:cNvPr id="31" name="rc31"/>
            <p:cNvSpPr/>
            <p:nvPr/>
          </p:nvSpPr>
          <p:spPr>
            <a:xfrm>
              <a:off x="2417783" y="3593060"/>
              <a:ext cx="249014" cy="317612"/>
            </a:xfrm>
            <a:prstGeom prst="rect">
              <a:avLst/>
            </a:prstGeom>
            <a:solidFill>
              <a:srgbClr val="1CABE2">
                <a:alpha val="100000"/>
              </a:srgbClr>
            </a:solidFill>
          </p:spPr>
          <p:txBody>
            <a:bodyPr/>
            <a:lstStyle/>
            <a:p/>
          </p:txBody>
        </p:sp>
        <p:sp>
          <p:nvSpPr>
            <p:cNvPr id="32" name="rc32"/>
            <p:cNvSpPr/>
            <p:nvPr/>
          </p:nvSpPr>
          <p:spPr>
            <a:xfrm>
              <a:off x="2694466" y="3583571"/>
              <a:ext cx="249014" cy="327101"/>
            </a:xfrm>
            <a:prstGeom prst="rect">
              <a:avLst/>
            </a:prstGeom>
            <a:solidFill>
              <a:srgbClr val="1CABE2">
                <a:alpha val="100000"/>
              </a:srgbClr>
            </a:solidFill>
          </p:spPr>
          <p:txBody>
            <a:bodyPr/>
            <a:lstStyle/>
            <a:p/>
          </p:txBody>
        </p:sp>
        <p:sp>
          <p:nvSpPr>
            <p:cNvPr id="33" name="rc33"/>
            <p:cNvSpPr/>
            <p:nvPr/>
          </p:nvSpPr>
          <p:spPr>
            <a:xfrm>
              <a:off x="2971148" y="3572932"/>
              <a:ext cx="249014" cy="337741"/>
            </a:xfrm>
            <a:prstGeom prst="rect">
              <a:avLst/>
            </a:prstGeom>
            <a:solidFill>
              <a:srgbClr val="1CABE2">
                <a:alpha val="100000"/>
              </a:srgbClr>
            </a:solidFill>
          </p:spPr>
          <p:txBody>
            <a:bodyPr/>
            <a:lstStyle/>
            <a:p/>
          </p:txBody>
        </p:sp>
        <p:sp>
          <p:nvSpPr>
            <p:cNvPr id="34" name="rc34"/>
            <p:cNvSpPr/>
            <p:nvPr/>
          </p:nvSpPr>
          <p:spPr>
            <a:xfrm>
              <a:off x="3247830" y="3575402"/>
              <a:ext cx="249014" cy="335270"/>
            </a:xfrm>
            <a:prstGeom prst="rect">
              <a:avLst/>
            </a:prstGeom>
            <a:solidFill>
              <a:srgbClr val="1CABE2">
                <a:alpha val="100000"/>
              </a:srgbClr>
            </a:solidFill>
          </p:spPr>
          <p:txBody>
            <a:bodyPr/>
            <a:lstStyle/>
            <a:p/>
          </p:txBody>
        </p:sp>
        <p:sp>
          <p:nvSpPr>
            <p:cNvPr id="35" name="rc35"/>
            <p:cNvSpPr/>
            <p:nvPr/>
          </p:nvSpPr>
          <p:spPr>
            <a:xfrm>
              <a:off x="3524513" y="3565455"/>
              <a:ext cx="249014" cy="345217"/>
            </a:xfrm>
            <a:prstGeom prst="rect">
              <a:avLst/>
            </a:prstGeom>
            <a:solidFill>
              <a:srgbClr val="1CABE2">
                <a:alpha val="100000"/>
              </a:srgbClr>
            </a:solidFill>
          </p:spPr>
          <p:txBody>
            <a:bodyPr/>
            <a:lstStyle/>
            <a:p/>
          </p:txBody>
        </p:sp>
        <p:sp>
          <p:nvSpPr>
            <p:cNvPr id="36" name="rc36"/>
            <p:cNvSpPr/>
            <p:nvPr/>
          </p:nvSpPr>
          <p:spPr>
            <a:xfrm>
              <a:off x="3801195" y="3593251"/>
              <a:ext cx="249014" cy="317421"/>
            </a:xfrm>
            <a:prstGeom prst="rect">
              <a:avLst/>
            </a:prstGeom>
            <a:solidFill>
              <a:srgbClr val="1CABE2">
                <a:alpha val="100000"/>
              </a:srgbClr>
            </a:solidFill>
          </p:spPr>
          <p:txBody>
            <a:bodyPr/>
            <a:lstStyle/>
            <a:p/>
          </p:txBody>
        </p:sp>
        <p:sp>
          <p:nvSpPr>
            <p:cNvPr id="37" name="rc37"/>
            <p:cNvSpPr/>
            <p:nvPr/>
          </p:nvSpPr>
          <p:spPr>
            <a:xfrm>
              <a:off x="4077877" y="3571727"/>
              <a:ext cx="249014" cy="338946"/>
            </a:xfrm>
            <a:prstGeom prst="rect">
              <a:avLst/>
            </a:prstGeom>
            <a:solidFill>
              <a:srgbClr val="1CABE2">
                <a:alpha val="100000"/>
              </a:srgbClr>
            </a:solidFill>
          </p:spPr>
          <p:txBody>
            <a:bodyPr/>
            <a:lstStyle/>
            <a:p/>
          </p:txBody>
        </p:sp>
        <p:sp>
          <p:nvSpPr>
            <p:cNvPr id="38" name="rc38"/>
            <p:cNvSpPr/>
            <p:nvPr/>
          </p:nvSpPr>
          <p:spPr>
            <a:xfrm>
              <a:off x="4354560" y="3583086"/>
              <a:ext cx="249014" cy="327586"/>
            </a:xfrm>
            <a:prstGeom prst="rect">
              <a:avLst/>
            </a:prstGeom>
            <a:solidFill>
              <a:srgbClr val="1CABE2">
                <a:alpha val="100000"/>
              </a:srgbClr>
            </a:solidFill>
          </p:spPr>
          <p:txBody>
            <a:bodyPr/>
            <a:lstStyle/>
            <a:p/>
          </p:txBody>
        </p:sp>
        <p:sp>
          <p:nvSpPr>
            <p:cNvPr id="39" name="rc39"/>
            <p:cNvSpPr/>
            <p:nvPr/>
          </p:nvSpPr>
          <p:spPr>
            <a:xfrm>
              <a:off x="4631242" y="3548326"/>
              <a:ext cx="249014" cy="362346"/>
            </a:xfrm>
            <a:prstGeom prst="rect">
              <a:avLst/>
            </a:prstGeom>
            <a:solidFill>
              <a:srgbClr val="1CABE2">
                <a:alpha val="100000"/>
              </a:srgbClr>
            </a:solidFill>
          </p:spPr>
          <p:txBody>
            <a:bodyPr/>
            <a:lstStyle/>
            <a:p/>
          </p:txBody>
        </p:sp>
        <p:sp>
          <p:nvSpPr>
            <p:cNvPr id="40" name="rc40"/>
            <p:cNvSpPr/>
            <p:nvPr/>
          </p:nvSpPr>
          <p:spPr>
            <a:xfrm>
              <a:off x="4907924" y="3221606"/>
              <a:ext cx="249014" cy="689066"/>
            </a:xfrm>
            <a:prstGeom prst="rect">
              <a:avLst/>
            </a:prstGeom>
            <a:solidFill>
              <a:srgbClr val="1CABE2">
                <a:alpha val="100000"/>
              </a:srgbClr>
            </a:solidFill>
          </p:spPr>
          <p:txBody>
            <a:bodyPr/>
            <a:lstStyle/>
            <a:p/>
          </p:txBody>
        </p:sp>
        <p:sp>
          <p:nvSpPr>
            <p:cNvPr id="41" name="rc41"/>
            <p:cNvSpPr/>
            <p:nvPr/>
          </p:nvSpPr>
          <p:spPr>
            <a:xfrm>
              <a:off x="5184607" y="3493820"/>
              <a:ext cx="249014" cy="416852"/>
            </a:xfrm>
            <a:prstGeom prst="rect">
              <a:avLst/>
            </a:prstGeom>
            <a:solidFill>
              <a:srgbClr val="1CABE2">
                <a:alpha val="100000"/>
              </a:srgbClr>
            </a:solidFill>
          </p:spPr>
          <p:txBody>
            <a:bodyPr/>
            <a:lstStyle/>
            <a:p/>
          </p:txBody>
        </p:sp>
        <p:sp>
          <p:nvSpPr>
            <p:cNvPr id="42" name="rc42"/>
            <p:cNvSpPr/>
            <p:nvPr/>
          </p:nvSpPr>
          <p:spPr>
            <a:xfrm>
              <a:off x="5461289" y="3467999"/>
              <a:ext cx="249014" cy="442674"/>
            </a:xfrm>
            <a:prstGeom prst="rect">
              <a:avLst/>
            </a:prstGeom>
            <a:solidFill>
              <a:srgbClr val="1CABE2">
                <a:alpha val="100000"/>
              </a:srgbClr>
            </a:solidFill>
          </p:spPr>
          <p:txBody>
            <a:bodyPr/>
            <a:lstStyle/>
            <a:p/>
          </p:txBody>
        </p:sp>
        <p:sp>
          <p:nvSpPr>
            <p:cNvPr id="43" name="rc43"/>
            <p:cNvSpPr/>
            <p:nvPr/>
          </p:nvSpPr>
          <p:spPr>
            <a:xfrm>
              <a:off x="5737971" y="3428086"/>
              <a:ext cx="249014" cy="482586"/>
            </a:xfrm>
            <a:prstGeom prst="rect">
              <a:avLst/>
            </a:prstGeom>
            <a:solidFill>
              <a:srgbClr val="1CABE2">
                <a:alpha val="100000"/>
              </a:srgbClr>
            </a:solidFill>
          </p:spPr>
          <p:txBody>
            <a:bodyPr/>
            <a:lstStyle/>
            <a:p/>
          </p:txBody>
        </p:sp>
        <p:sp>
          <p:nvSpPr>
            <p:cNvPr id="44" name="rc44"/>
            <p:cNvSpPr/>
            <p:nvPr/>
          </p:nvSpPr>
          <p:spPr>
            <a:xfrm>
              <a:off x="6014654" y="3419099"/>
              <a:ext cx="249014" cy="491574"/>
            </a:xfrm>
            <a:prstGeom prst="rect">
              <a:avLst/>
            </a:prstGeom>
            <a:solidFill>
              <a:srgbClr val="1CABE2">
                <a:alpha val="100000"/>
              </a:srgbClr>
            </a:solidFill>
          </p:spPr>
          <p:txBody>
            <a:bodyPr/>
            <a:lstStyle/>
            <a:p/>
          </p:txBody>
        </p:sp>
        <p:sp>
          <p:nvSpPr>
            <p:cNvPr id="45" name="rc45"/>
            <p:cNvSpPr/>
            <p:nvPr/>
          </p:nvSpPr>
          <p:spPr>
            <a:xfrm>
              <a:off x="6291336" y="3382600"/>
              <a:ext cx="249014" cy="528073"/>
            </a:xfrm>
            <a:prstGeom prst="rect">
              <a:avLst/>
            </a:prstGeom>
            <a:solidFill>
              <a:srgbClr val="1CABE2">
                <a:alpha val="100000"/>
              </a:srgbClr>
            </a:solidFill>
          </p:spPr>
          <p:txBody>
            <a:bodyPr/>
            <a:lstStyle/>
            <a:p/>
          </p:txBody>
        </p:sp>
        <p:sp>
          <p:nvSpPr>
            <p:cNvPr id="46" name="rc46"/>
            <p:cNvSpPr/>
            <p:nvPr/>
          </p:nvSpPr>
          <p:spPr>
            <a:xfrm>
              <a:off x="6568018" y="3368519"/>
              <a:ext cx="249014" cy="542153"/>
            </a:xfrm>
            <a:prstGeom prst="rect">
              <a:avLst/>
            </a:prstGeom>
            <a:solidFill>
              <a:srgbClr val="1CABE2">
                <a:alpha val="100000"/>
              </a:srgbClr>
            </a:solidFill>
          </p:spPr>
          <p:txBody>
            <a:bodyPr/>
            <a:lstStyle/>
            <a:p/>
          </p:txBody>
        </p:sp>
        <p:sp>
          <p:nvSpPr>
            <p:cNvPr id="47" name="rc47"/>
            <p:cNvSpPr/>
            <p:nvPr/>
          </p:nvSpPr>
          <p:spPr>
            <a:xfrm>
              <a:off x="6844701" y="3312590"/>
              <a:ext cx="249014" cy="598083"/>
            </a:xfrm>
            <a:prstGeom prst="rect">
              <a:avLst/>
            </a:prstGeom>
            <a:solidFill>
              <a:srgbClr val="1CABE2">
                <a:alpha val="100000"/>
              </a:srgbClr>
            </a:solidFill>
          </p:spPr>
          <p:txBody>
            <a:bodyPr/>
            <a:lstStyle/>
            <a:p/>
          </p:txBody>
        </p:sp>
        <p:sp>
          <p:nvSpPr>
            <p:cNvPr id="48" name="rc48"/>
            <p:cNvSpPr/>
            <p:nvPr/>
          </p:nvSpPr>
          <p:spPr>
            <a:xfrm>
              <a:off x="7121383" y="3276625"/>
              <a:ext cx="249014" cy="634047"/>
            </a:xfrm>
            <a:prstGeom prst="rect">
              <a:avLst/>
            </a:prstGeom>
            <a:solidFill>
              <a:srgbClr val="1CABE2">
                <a:alpha val="100000"/>
              </a:srgbClr>
            </a:solidFill>
          </p:spPr>
          <p:txBody>
            <a:bodyPr/>
            <a:lstStyle/>
            <a:p/>
          </p:txBody>
        </p:sp>
        <p:sp>
          <p:nvSpPr>
            <p:cNvPr id="49" name="rc49"/>
            <p:cNvSpPr/>
            <p:nvPr/>
          </p:nvSpPr>
          <p:spPr>
            <a:xfrm>
              <a:off x="7398065" y="3294905"/>
              <a:ext cx="249014" cy="615768"/>
            </a:xfrm>
            <a:prstGeom prst="rect">
              <a:avLst/>
            </a:prstGeom>
            <a:solidFill>
              <a:srgbClr val="1CABE2">
                <a:alpha val="100000"/>
              </a:srgbClr>
            </a:solidFill>
          </p:spPr>
          <p:txBody>
            <a:bodyPr/>
            <a:lstStyle/>
            <a:p/>
          </p:txBody>
        </p:sp>
        <p:sp>
          <p:nvSpPr>
            <p:cNvPr id="50" name="rc50"/>
            <p:cNvSpPr/>
            <p:nvPr/>
          </p:nvSpPr>
          <p:spPr>
            <a:xfrm>
              <a:off x="7674748" y="3279875"/>
              <a:ext cx="249014" cy="630797"/>
            </a:xfrm>
            <a:prstGeom prst="rect">
              <a:avLst/>
            </a:prstGeom>
            <a:solidFill>
              <a:srgbClr val="1CABE2">
                <a:alpha val="100000"/>
              </a:srgbClr>
            </a:solidFill>
          </p:spPr>
          <p:txBody>
            <a:bodyPr/>
            <a:lstStyle/>
            <a:p/>
          </p:txBody>
        </p:sp>
        <p:sp>
          <p:nvSpPr>
            <p:cNvPr id="51" name="rc51"/>
            <p:cNvSpPr/>
            <p:nvPr/>
          </p:nvSpPr>
          <p:spPr>
            <a:xfrm>
              <a:off x="7951430" y="3298182"/>
              <a:ext cx="249014" cy="612490"/>
            </a:xfrm>
            <a:prstGeom prst="rect">
              <a:avLst/>
            </a:prstGeom>
            <a:solidFill>
              <a:srgbClr val="1CABE2">
                <a:alpha val="100000"/>
              </a:srgbClr>
            </a:solidFill>
          </p:spPr>
          <p:txBody>
            <a:bodyPr/>
            <a:lstStyle/>
            <a:p/>
          </p:txBody>
        </p:sp>
        <p:sp>
          <p:nvSpPr>
            <p:cNvPr id="52" name="rc52"/>
            <p:cNvSpPr/>
            <p:nvPr/>
          </p:nvSpPr>
          <p:spPr>
            <a:xfrm>
              <a:off x="1311054" y="3399058"/>
              <a:ext cx="249014" cy="186782"/>
            </a:xfrm>
            <a:prstGeom prst="rect">
              <a:avLst/>
            </a:prstGeom>
            <a:solidFill>
              <a:srgbClr val="B3B3B3">
                <a:alpha val="100000"/>
              </a:srgbClr>
            </a:solidFill>
          </p:spPr>
          <p:txBody>
            <a:bodyPr/>
            <a:lstStyle/>
            <a:p/>
          </p:txBody>
        </p:sp>
        <p:sp>
          <p:nvSpPr>
            <p:cNvPr id="53" name="rc53"/>
            <p:cNvSpPr/>
            <p:nvPr/>
          </p:nvSpPr>
          <p:spPr>
            <a:xfrm>
              <a:off x="1587736" y="3413209"/>
              <a:ext cx="249014" cy="207275"/>
            </a:xfrm>
            <a:prstGeom prst="rect">
              <a:avLst/>
            </a:prstGeom>
            <a:solidFill>
              <a:srgbClr val="B3B3B3">
                <a:alpha val="100000"/>
              </a:srgbClr>
            </a:solidFill>
          </p:spPr>
          <p:txBody>
            <a:bodyPr/>
            <a:lstStyle/>
            <a:p/>
          </p:txBody>
        </p:sp>
        <p:sp>
          <p:nvSpPr>
            <p:cNvPr id="54" name="rc54"/>
            <p:cNvSpPr/>
            <p:nvPr/>
          </p:nvSpPr>
          <p:spPr>
            <a:xfrm>
              <a:off x="1864419" y="3441665"/>
              <a:ext cx="249014" cy="175880"/>
            </a:xfrm>
            <a:prstGeom prst="rect">
              <a:avLst/>
            </a:prstGeom>
            <a:solidFill>
              <a:srgbClr val="B3B3B3">
                <a:alpha val="100000"/>
              </a:srgbClr>
            </a:solidFill>
          </p:spPr>
          <p:txBody>
            <a:bodyPr/>
            <a:lstStyle/>
            <a:p/>
          </p:txBody>
        </p:sp>
        <p:sp>
          <p:nvSpPr>
            <p:cNvPr id="55" name="rc55"/>
            <p:cNvSpPr/>
            <p:nvPr/>
          </p:nvSpPr>
          <p:spPr>
            <a:xfrm>
              <a:off x="2141101" y="3452140"/>
              <a:ext cx="249014" cy="155725"/>
            </a:xfrm>
            <a:prstGeom prst="rect">
              <a:avLst/>
            </a:prstGeom>
            <a:solidFill>
              <a:srgbClr val="B3B3B3">
                <a:alpha val="100000"/>
              </a:srgbClr>
            </a:solidFill>
          </p:spPr>
          <p:txBody>
            <a:bodyPr/>
            <a:lstStyle/>
            <a:p/>
          </p:txBody>
        </p:sp>
        <p:sp>
          <p:nvSpPr>
            <p:cNvPr id="56" name="rc56"/>
            <p:cNvSpPr/>
            <p:nvPr/>
          </p:nvSpPr>
          <p:spPr>
            <a:xfrm>
              <a:off x="2417783" y="3478366"/>
              <a:ext cx="249014" cy="114694"/>
            </a:xfrm>
            <a:prstGeom prst="rect">
              <a:avLst/>
            </a:prstGeom>
            <a:solidFill>
              <a:srgbClr val="B3B3B3">
                <a:alpha val="100000"/>
              </a:srgbClr>
            </a:solidFill>
          </p:spPr>
          <p:txBody>
            <a:bodyPr/>
            <a:lstStyle/>
            <a:p/>
          </p:txBody>
        </p:sp>
        <p:sp>
          <p:nvSpPr>
            <p:cNvPr id="57" name="rc57"/>
            <p:cNvSpPr/>
            <p:nvPr/>
          </p:nvSpPr>
          <p:spPr>
            <a:xfrm>
              <a:off x="2694466" y="3492708"/>
              <a:ext cx="249014" cy="90863"/>
            </a:xfrm>
            <a:prstGeom prst="rect">
              <a:avLst/>
            </a:prstGeom>
            <a:solidFill>
              <a:srgbClr val="B3B3B3">
                <a:alpha val="100000"/>
              </a:srgbClr>
            </a:solidFill>
          </p:spPr>
          <p:txBody>
            <a:bodyPr/>
            <a:lstStyle/>
            <a:p/>
          </p:txBody>
        </p:sp>
        <p:sp>
          <p:nvSpPr>
            <p:cNvPr id="58" name="rc58"/>
            <p:cNvSpPr/>
            <p:nvPr/>
          </p:nvSpPr>
          <p:spPr>
            <a:xfrm>
              <a:off x="2971148" y="3450973"/>
              <a:ext cx="249014" cy="121958"/>
            </a:xfrm>
            <a:prstGeom prst="rect">
              <a:avLst/>
            </a:prstGeom>
            <a:solidFill>
              <a:srgbClr val="B3B3B3">
                <a:alpha val="100000"/>
              </a:srgbClr>
            </a:solidFill>
          </p:spPr>
          <p:txBody>
            <a:bodyPr/>
            <a:lstStyle/>
            <a:p/>
          </p:txBody>
        </p:sp>
        <p:sp>
          <p:nvSpPr>
            <p:cNvPr id="59" name="rc59"/>
            <p:cNvSpPr/>
            <p:nvPr/>
          </p:nvSpPr>
          <p:spPr>
            <a:xfrm>
              <a:off x="3247830" y="3412560"/>
              <a:ext cx="249014" cy="162841"/>
            </a:xfrm>
            <a:prstGeom prst="rect">
              <a:avLst/>
            </a:prstGeom>
            <a:solidFill>
              <a:srgbClr val="B3B3B3">
                <a:alpha val="100000"/>
              </a:srgbClr>
            </a:solidFill>
          </p:spPr>
          <p:txBody>
            <a:bodyPr/>
            <a:lstStyle/>
            <a:p/>
          </p:txBody>
        </p:sp>
        <p:sp>
          <p:nvSpPr>
            <p:cNvPr id="60" name="rc60"/>
            <p:cNvSpPr/>
            <p:nvPr/>
          </p:nvSpPr>
          <p:spPr>
            <a:xfrm>
              <a:off x="3524513" y="3368186"/>
              <a:ext cx="249014" cy="197268"/>
            </a:xfrm>
            <a:prstGeom prst="rect">
              <a:avLst/>
            </a:prstGeom>
            <a:solidFill>
              <a:srgbClr val="B3B3B3">
                <a:alpha val="100000"/>
              </a:srgbClr>
            </a:solidFill>
          </p:spPr>
          <p:txBody>
            <a:bodyPr/>
            <a:lstStyle/>
            <a:p/>
          </p:txBody>
        </p:sp>
        <p:sp>
          <p:nvSpPr>
            <p:cNvPr id="61" name="rc61"/>
            <p:cNvSpPr/>
            <p:nvPr/>
          </p:nvSpPr>
          <p:spPr>
            <a:xfrm>
              <a:off x="3801195" y="3384661"/>
              <a:ext cx="249014" cy="208589"/>
            </a:xfrm>
            <a:prstGeom prst="rect">
              <a:avLst/>
            </a:prstGeom>
            <a:solidFill>
              <a:srgbClr val="B3B3B3">
                <a:alpha val="100000"/>
              </a:srgbClr>
            </a:solidFill>
          </p:spPr>
          <p:txBody>
            <a:bodyPr/>
            <a:lstStyle/>
            <a:p/>
          </p:txBody>
        </p:sp>
        <p:sp>
          <p:nvSpPr>
            <p:cNvPr id="62" name="rc62"/>
            <p:cNvSpPr/>
            <p:nvPr/>
          </p:nvSpPr>
          <p:spPr>
            <a:xfrm>
              <a:off x="4077877" y="3345762"/>
              <a:ext cx="249014" cy="225964"/>
            </a:xfrm>
            <a:prstGeom prst="rect">
              <a:avLst/>
            </a:prstGeom>
            <a:solidFill>
              <a:srgbClr val="B3B3B3">
                <a:alpha val="100000"/>
              </a:srgbClr>
            </a:solidFill>
          </p:spPr>
          <p:txBody>
            <a:bodyPr/>
            <a:lstStyle/>
            <a:p/>
          </p:txBody>
        </p:sp>
        <p:sp>
          <p:nvSpPr>
            <p:cNvPr id="63" name="rc63"/>
            <p:cNvSpPr/>
            <p:nvPr/>
          </p:nvSpPr>
          <p:spPr>
            <a:xfrm>
              <a:off x="4354560" y="3350605"/>
              <a:ext cx="249014" cy="232480"/>
            </a:xfrm>
            <a:prstGeom prst="rect">
              <a:avLst/>
            </a:prstGeom>
            <a:solidFill>
              <a:srgbClr val="B3B3B3">
                <a:alpha val="100000"/>
              </a:srgbClr>
            </a:solidFill>
          </p:spPr>
          <p:txBody>
            <a:bodyPr/>
            <a:lstStyle/>
            <a:p/>
          </p:txBody>
        </p:sp>
        <p:sp>
          <p:nvSpPr>
            <p:cNvPr id="64" name="rc64"/>
            <p:cNvSpPr/>
            <p:nvPr/>
          </p:nvSpPr>
          <p:spPr>
            <a:xfrm>
              <a:off x="4631242" y="3345839"/>
              <a:ext cx="249014" cy="202487"/>
            </a:xfrm>
            <a:prstGeom prst="rect">
              <a:avLst/>
            </a:prstGeom>
            <a:solidFill>
              <a:srgbClr val="B3B3B3">
                <a:alpha val="100000"/>
              </a:srgbClr>
            </a:solidFill>
          </p:spPr>
          <p:txBody>
            <a:bodyPr/>
            <a:lstStyle/>
            <a:p/>
          </p:txBody>
        </p:sp>
        <p:sp>
          <p:nvSpPr>
            <p:cNvPr id="65" name="rc65"/>
            <p:cNvSpPr/>
            <p:nvPr/>
          </p:nvSpPr>
          <p:spPr>
            <a:xfrm>
              <a:off x="4907924" y="3094397"/>
              <a:ext cx="249014" cy="127209"/>
            </a:xfrm>
            <a:prstGeom prst="rect">
              <a:avLst/>
            </a:prstGeom>
            <a:solidFill>
              <a:srgbClr val="B3B3B3">
                <a:alpha val="100000"/>
              </a:srgbClr>
            </a:solidFill>
          </p:spPr>
          <p:txBody>
            <a:bodyPr/>
            <a:lstStyle/>
            <a:p/>
          </p:txBody>
        </p:sp>
        <p:sp>
          <p:nvSpPr>
            <p:cNvPr id="66" name="rc66"/>
            <p:cNvSpPr/>
            <p:nvPr/>
          </p:nvSpPr>
          <p:spPr>
            <a:xfrm>
              <a:off x="5184607" y="3337495"/>
              <a:ext cx="249014" cy="156325"/>
            </a:xfrm>
            <a:prstGeom prst="rect">
              <a:avLst/>
            </a:prstGeom>
            <a:solidFill>
              <a:srgbClr val="B3B3B3">
                <a:alpha val="100000"/>
              </a:srgbClr>
            </a:solidFill>
          </p:spPr>
          <p:txBody>
            <a:bodyPr/>
            <a:lstStyle/>
            <a:p/>
          </p:txBody>
        </p:sp>
        <p:sp>
          <p:nvSpPr>
            <p:cNvPr id="67" name="rc67"/>
            <p:cNvSpPr/>
            <p:nvPr/>
          </p:nvSpPr>
          <p:spPr>
            <a:xfrm>
              <a:off x="5461289" y="3323878"/>
              <a:ext cx="249014" cy="144120"/>
            </a:xfrm>
            <a:prstGeom prst="rect">
              <a:avLst/>
            </a:prstGeom>
            <a:solidFill>
              <a:srgbClr val="B3B3B3">
                <a:alpha val="100000"/>
              </a:srgbClr>
            </a:solidFill>
          </p:spPr>
          <p:txBody>
            <a:bodyPr/>
            <a:lstStyle/>
            <a:p/>
          </p:txBody>
        </p:sp>
        <p:sp>
          <p:nvSpPr>
            <p:cNvPr id="68" name="rc68"/>
            <p:cNvSpPr/>
            <p:nvPr/>
          </p:nvSpPr>
          <p:spPr>
            <a:xfrm>
              <a:off x="5737971" y="3302196"/>
              <a:ext cx="249014" cy="125890"/>
            </a:xfrm>
            <a:prstGeom prst="rect">
              <a:avLst/>
            </a:prstGeom>
            <a:solidFill>
              <a:srgbClr val="B3B3B3">
                <a:alpha val="100000"/>
              </a:srgbClr>
            </a:solidFill>
          </p:spPr>
          <p:txBody>
            <a:bodyPr/>
            <a:lstStyle/>
            <a:p/>
          </p:txBody>
        </p:sp>
        <p:sp>
          <p:nvSpPr>
            <p:cNvPr id="69" name="rc69"/>
            <p:cNvSpPr/>
            <p:nvPr/>
          </p:nvSpPr>
          <p:spPr>
            <a:xfrm>
              <a:off x="6014654" y="3290864"/>
              <a:ext cx="249014" cy="128235"/>
            </a:xfrm>
            <a:prstGeom prst="rect">
              <a:avLst/>
            </a:prstGeom>
            <a:solidFill>
              <a:srgbClr val="B3B3B3">
                <a:alpha val="100000"/>
              </a:srgbClr>
            </a:solidFill>
          </p:spPr>
          <p:txBody>
            <a:bodyPr/>
            <a:lstStyle/>
            <a:p/>
          </p:txBody>
        </p:sp>
        <p:sp>
          <p:nvSpPr>
            <p:cNvPr id="70" name="rc70"/>
            <p:cNvSpPr/>
            <p:nvPr/>
          </p:nvSpPr>
          <p:spPr>
            <a:xfrm>
              <a:off x="6291336" y="3250585"/>
              <a:ext cx="249014" cy="132014"/>
            </a:xfrm>
            <a:prstGeom prst="rect">
              <a:avLst/>
            </a:prstGeom>
            <a:solidFill>
              <a:srgbClr val="B3B3B3">
                <a:alpha val="100000"/>
              </a:srgbClr>
            </a:solidFill>
          </p:spPr>
          <p:txBody>
            <a:bodyPr/>
            <a:lstStyle/>
            <a:p/>
          </p:txBody>
        </p:sp>
        <p:sp>
          <p:nvSpPr>
            <p:cNvPr id="71" name="rc71"/>
            <p:cNvSpPr/>
            <p:nvPr/>
          </p:nvSpPr>
          <p:spPr>
            <a:xfrm>
              <a:off x="6568018" y="3238397"/>
              <a:ext cx="249014" cy="130121"/>
            </a:xfrm>
            <a:prstGeom prst="rect">
              <a:avLst/>
            </a:prstGeom>
            <a:solidFill>
              <a:srgbClr val="B3B3B3">
                <a:alpha val="100000"/>
              </a:srgbClr>
            </a:solidFill>
          </p:spPr>
          <p:txBody>
            <a:bodyPr/>
            <a:lstStyle/>
            <a:p/>
          </p:txBody>
        </p:sp>
        <p:sp>
          <p:nvSpPr>
            <p:cNvPr id="72" name="rc72"/>
            <p:cNvSpPr/>
            <p:nvPr/>
          </p:nvSpPr>
          <p:spPr>
            <a:xfrm>
              <a:off x="6844701" y="3186072"/>
              <a:ext cx="249014" cy="126517"/>
            </a:xfrm>
            <a:prstGeom prst="rect">
              <a:avLst/>
            </a:prstGeom>
            <a:solidFill>
              <a:srgbClr val="B3B3B3">
                <a:alpha val="100000"/>
              </a:srgbClr>
            </a:solidFill>
          </p:spPr>
          <p:txBody>
            <a:bodyPr/>
            <a:lstStyle/>
            <a:p/>
          </p:txBody>
        </p:sp>
        <p:sp>
          <p:nvSpPr>
            <p:cNvPr id="73" name="rc73"/>
            <p:cNvSpPr/>
            <p:nvPr/>
          </p:nvSpPr>
          <p:spPr>
            <a:xfrm>
              <a:off x="7121383" y="3147463"/>
              <a:ext cx="249014" cy="129162"/>
            </a:xfrm>
            <a:prstGeom prst="rect">
              <a:avLst/>
            </a:prstGeom>
            <a:solidFill>
              <a:srgbClr val="B3B3B3">
                <a:alpha val="100000"/>
              </a:srgbClr>
            </a:solidFill>
          </p:spPr>
          <p:txBody>
            <a:bodyPr/>
            <a:lstStyle/>
            <a:p/>
          </p:txBody>
        </p:sp>
        <p:sp>
          <p:nvSpPr>
            <p:cNvPr id="74" name="rc74"/>
            <p:cNvSpPr/>
            <p:nvPr/>
          </p:nvSpPr>
          <p:spPr>
            <a:xfrm>
              <a:off x="7398065" y="3173950"/>
              <a:ext cx="249014" cy="120954"/>
            </a:xfrm>
            <a:prstGeom prst="rect">
              <a:avLst/>
            </a:prstGeom>
            <a:solidFill>
              <a:srgbClr val="B3B3B3">
                <a:alpha val="100000"/>
              </a:srgbClr>
            </a:solidFill>
          </p:spPr>
          <p:txBody>
            <a:bodyPr/>
            <a:lstStyle/>
            <a:p/>
          </p:txBody>
        </p:sp>
        <p:sp>
          <p:nvSpPr>
            <p:cNvPr id="75" name="rc75"/>
            <p:cNvSpPr/>
            <p:nvPr/>
          </p:nvSpPr>
          <p:spPr>
            <a:xfrm>
              <a:off x="7674748" y="3168556"/>
              <a:ext cx="249014" cy="111318"/>
            </a:xfrm>
            <a:prstGeom prst="rect">
              <a:avLst/>
            </a:prstGeom>
            <a:solidFill>
              <a:srgbClr val="B3B3B3">
                <a:alpha val="100000"/>
              </a:srgbClr>
            </a:solidFill>
          </p:spPr>
          <p:txBody>
            <a:bodyPr/>
            <a:lstStyle/>
            <a:p/>
          </p:txBody>
        </p:sp>
        <p:sp>
          <p:nvSpPr>
            <p:cNvPr id="76" name="rc76"/>
            <p:cNvSpPr/>
            <p:nvPr/>
          </p:nvSpPr>
          <p:spPr>
            <a:xfrm>
              <a:off x="7951430" y="3170580"/>
              <a:ext cx="249014" cy="127602"/>
            </a:xfrm>
            <a:prstGeom prst="rect">
              <a:avLst/>
            </a:prstGeom>
            <a:solidFill>
              <a:srgbClr val="B3B3B3">
                <a:alpha val="100000"/>
              </a:srgbClr>
            </a:solidFill>
          </p:spPr>
          <p:txBody>
            <a:bodyPr/>
            <a:lstStyle/>
            <a:p/>
          </p:txBody>
        </p:sp>
        <p:sp>
          <p:nvSpPr>
            <p:cNvPr id="77" name="pl77"/>
            <p:cNvSpPr/>
            <p:nvPr/>
          </p:nvSpPr>
          <p:spPr>
            <a:xfrm>
              <a:off x="1435561" y="2033237"/>
              <a:ext cx="6640376" cy="925113"/>
            </a:xfrm>
            <a:custGeom>
              <a:avLst/>
              <a:pathLst>
                <a:path w="6640376" h="925113">
                  <a:moveTo>
                    <a:pt x="0" y="244882"/>
                  </a:moveTo>
                  <a:lnTo>
                    <a:pt x="276682" y="108836"/>
                  </a:lnTo>
                  <a:lnTo>
                    <a:pt x="553364" y="108836"/>
                  </a:lnTo>
                  <a:lnTo>
                    <a:pt x="830047" y="108836"/>
                  </a:lnTo>
                  <a:lnTo>
                    <a:pt x="1106729" y="136046"/>
                  </a:lnTo>
                  <a:lnTo>
                    <a:pt x="1383411" y="136046"/>
                  </a:lnTo>
                  <a:lnTo>
                    <a:pt x="1660094" y="136046"/>
                  </a:lnTo>
                  <a:lnTo>
                    <a:pt x="1936776" y="108836"/>
                  </a:lnTo>
                  <a:lnTo>
                    <a:pt x="2213458" y="108836"/>
                  </a:lnTo>
                  <a:lnTo>
                    <a:pt x="2490141" y="108836"/>
                  </a:lnTo>
                  <a:lnTo>
                    <a:pt x="2766823" y="54418"/>
                  </a:lnTo>
                  <a:lnTo>
                    <a:pt x="3043505" y="0"/>
                  </a:lnTo>
                  <a:lnTo>
                    <a:pt x="3320188" y="81627"/>
                  </a:lnTo>
                  <a:lnTo>
                    <a:pt x="3596870" y="925113"/>
                  </a:lnTo>
                  <a:lnTo>
                    <a:pt x="3873552" y="244882"/>
                  </a:lnTo>
                  <a:lnTo>
                    <a:pt x="4150235" y="326510"/>
                  </a:lnTo>
                  <a:lnTo>
                    <a:pt x="4426917" y="408138"/>
                  </a:lnTo>
                  <a:lnTo>
                    <a:pt x="4703599" y="408138"/>
                  </a:lnTo>
                  <a:lnTo>
                    <a:pt x="4980282" y="462556"/>
                  </a:lnTo>
                  <a:lnTo>
                    <a:pt x="5256964" y="516974"/>
                  </a:lnTo>
                  <a:lnTo>
                    <a:pt x="5533646" y="571393"/>
                  </a:lnTo>
                  <a:lnTo>
                    <a:pt x="5810329" y="625811"/>
                  </a:lnTo>
                  <a:lnTo>
                    <a:pt x="6087011" y="680230"/>
                  </a:lnTo>
                  <a:lnTo>
                    <a:pt x="6363693" y="544184"/>
                  </a:lnTo>
                  <a:lnTo>
                    <a:pt x="6640376" y="462556"/>
                  </a:lnTo>
                </a:path>
              </a:pathLst>
            </a:custGeom>
            <a:ln w="27101" cap="flat">
              <a:solidFill>
                <a:srgbClr val="0058AB">
                  <a:alpha val="50196"/>
                </a:srgbClr>
              </a:solidFill>
              <a:prstDash val="solid"/>
              <a:round/>
            </a:ln>
          </p:spPr>
          <p:txBody>
            <a:bodyPr/>
            <a:lstStyle/>
            <a:p/>
          </p:txBody>
        </p:sp>
        <p:sp>
          <p:nvSpPr>
            <p:cNvPr id="78" name="pl78"/>
            <p:cNvSpPr/>
            <p:nvPr/>
          </p:nvSpPr>
          <p:spPr>
            <a:xfrm>
              <a:off x="1435561" y="2441376"/>
              <a:ext cx="6640376" cy="843485"/>
            </a:xfrm>
            <a:custGeom>
              <a:avLst/>
              <a:pathLst>
                <a:path w="6640376" h="843485">
                  <a:moveTo>
                    <a:pt x="0" y="462556"/>
                  </a:moveTo>
                  <a:lnTo>
                    <a:pt x="276682" y="380928"/>
                  </a:lnTo>
                  <a:lnTo>
                    <a:pt x="553364" y="272092"/>
                  </a:lnTo>
                  <a:lnTo>
                    <a:pt x="830047" y="190464"/>
                  </a:lnTo>
                  <a:lnTo>
                    <a:pt x="1106729" y="81627"/>
                  </a:lnTo>
                  <a:lnTo>
                    <a:pt x="1383411" y="0"/>
                  </a:lnTo>
                  <a:lnTo>
                    <a:pt x="1660094" y="81627"/>
                  </a:lnTo>
                  <a:lnTo>
                    <a:pt x="1936776" y="163255"/>
                  </a:lnTo>
                  <a:lnTo>
                    <a:pt x="2213458" y="244882"/>
                  </a:lnTo>
                  <a:lnTo>
                    <a:pt x="2490141" y="326510"/>
                  </a:lnTo>
                  <a:lnTo>
                    <a:pt x="2766823" y="244882"/>
                  </a:lnTo>
                  <a:lnTo>
                    <a:pt x="3043505" y="190464"/>
                  </a:lnTo>
                  <a:lnTo>
                    <a:pt x="3320188" y="190464"/>
                  </a:lnTo>
                  <a:lnTo>
                    <a:pt x="3596870" y="843485"/>
                  </a:lnTo>
                  <a:lnTo>
                    <a:pt x="3873552" y="244882"/>
                  </a:lnTo>
                  <a:lnTo>
                    <a:pt x="4150235" y="299301"/>
                  </a:lnTo>
                  <a:lnTo>
                    <a:pt x="4426917" y="326510"/>
                  </a:lnTo>
                  <a:lnTo>
                    <a:pt x="4703599" y="326510"/>
                  </a:lnTo>
                  <a:lnTo>
                    <a:pt x="4980282" y="380928"/>
                  </a:lnTo>
                  <a:lnTo>
                    <a:pt x="5256964" y="435347"/>
                  </a:lnTo>
                  <a:lnTo>
                    <a:pt x="5533646" y="462556"/>
                  </a:lnTo>
                  <a:lnTo>
                    <a:pt x="5810329" y="516974"/>
                  </a:lnTo>
                  <a:lnTo>
                    <a:pt x="6087011" y="571393"/>
                  </a:lnTo>
                  <a:lnTo>
                    <a:pt x="6363693" y="380928"/>
                  </a:lnTo>
                  <a:lnTo>
                    <a:pt x="6640376" y="326510"/>
                  </a:lnTo>
                </a:path>
              </a:pathLst>
            </a:custGeom>
            <a:ln w="27101" cap="flat">
              <a:solidFill>
                <a:srgbClr val="333333">
                  <a:alpha val="50196"/>
                </a:srgbClr>
              </a:solidFill>
              <a:prstDash val="solid"/>
              <a:round/>
            </a:ln>
          </p:spPr>
          <p:txBody>
            <a:bodyPr/>
            <a:lstStyle/>
            <a:p/>
          </p:txBody>
        </p:sp>
        <p:sp>
          <p:nvSpPr>
            <p:cNvPr id="79" name="tx79"/>
            <p:cNvSpPr/>
            <p:nvPr/>
          </p:nvSpPr>
          <p:spPr>
            <a:xfrm>
              <a:off x="6632236" y="239337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50</a:t>
              </a:r>
            </a:p>
          </p:txBody>
        </p:sp>
        <p:sp>
          <p:nvSpPr>
            <p:cNvPr id="80" name="tx80"/>
            <p:cNvSpPr/>
            <p:nvPr/>
          </p:nvSpPr>
          <p:spPr>
            <a:xfrm>
              <a:off x="6908918" y="24477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48</a:t>
              </a:r>
            </a:p>
          </p:txBody>
        </p:sp>
        <p:sp>
          <p:nvSpPr>
            <p:cNvPr id="81" name="tx81"/>
            <p:cNvSpPr/>
            <p:nvPr/>
          </p:nvSpPr>
          <p:spPr>
            <a:xfrm>
              <a:off x="7185600" y="25022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46</a:t>
              </a:r>
            </a:p>
          </p:txBody>
        </p:sp>
        <p:sp>
          <p:nvSpPr>
            <p:cNvPr id="82" name="tx82"/>
            <p:cNvSpPr/>
            <p:nvPr/>
          </p:nvSpPr>
          <p:spPr>
            <a:xfrm>
              <a:off x="7462283" y="2558271"/>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44</a:t>
              </a:r>
            </a:p>
          </p:txBody>
        </p:sp>
        <p:sp>
          <p:nvSpPr>
            <p:cNvPr id="83" name="tx83"/>
            <p:cNvSpPr/>
            <p:nvPr/>
          </p:nvSpPr>
          <p:spPr>
            <a:xfrm>
              <a:off x="7738965" y="24205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49</a:t>
              </a:r>
            </a:p>
          </p:txBody>
        </p:sp>
        <p:sp>
          <p:nvSpPr>
            <p:cNvPr id="84" name="tx84"/>
            <p:cNvSpPr/>
            <p:nvPr/>
          </p:nvSpPr>
          <p:spPr>
            <a:xfrm>
              <a:off x="8015647" y="233895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52</a:t>
              </a:r>
            </a:p>
          </p:txBody>
        </p:sp>
        <p:sp>
          <p:nvSpPr>
            <p:cNvPr id="85" name="tx85"/>
            <p:cNvSpPr/>
            <p:nvPr/>
          </p:nvSpPr>
          <p:spPr>
            <a:xfrm>
              <a:off x="6632236" y="292934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38</a:t>
              </a:r>
            </a:p>
          </p:txBody>
        </p:sp>
        <p:sp>
          <p:nvSpPr>
            <p:cNvPr id="86" name="tx86"/>
            <p:cNvSpPr/>
            <p:nvPr/>
          </p:nvSpPr>
          <p:spPr>
            <a:xfrm>
              <a:off x="6908918" y="295655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37</a:t>
              </a:r>
            </a:p>
          </p:txBody>
        </p:sp>
        <p:sp>
          <p:nvSpPr>
            <p:cNvPr id="87" name="tx87"/>
            <p:cNvSpPr/>
            <p:nvPr/>
          </p:nvSpPr>
          <p:spPr>
            <a:xfrm>
              <a:off x="7185600" y="301097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35</a:t>
              </a:r>
            </a:p>
          </p:txBody>
        </p:sp>
        <p:sp>
          <p:nvSpPr>
            <p:cNvPr id="88" name="tx88"/>
            <p:cNvSpPr/>
            <p:nvPr/>
          </p:nvSpPr>
          <p:spPr>
            <a:xfrm>
              <a:off x="7462283" y="306539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33</a:t>
              </a:r>
            </a:p>
          </p:txBody>
        </p:sp>
        <p:sp>
          <p:nvSpPr>
            <p:cNvPr id="89" name="tx89"/>
            <p:cNvSpPr/>
            <p:nvPr/>
          </p:nvSpPr>
          <p:spPr>
            <a:xfrm>
              <a:off x="7738965" y="28749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40</a:t>
              </a:r>
            </a:p>
          </p:txBody>
        </p:sp>
        <p:sp>
          <p:nvSpPr>
            <p:cNvPr id="90" name="tx90"/>
            <p:cNvSpPr/>
            <p:nvPr/>
          </p:nvSpPr>
          <p:spPr>
            <a:xfrm>
              <a:off x="8015647" y="282188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42</a:t>
              </a:r>
            </a:p>
          </p:txBody>
        </p:sp>
        <p:sp>
          <p:nvSpPr>
            <p:cNvPr id="91" name="tx91"/>
            <p:cNvSpPr/>
            <p:nvPr/>
          </p:nvSpPr>
          <p:spPr>
            <a:xfrm>
              <a:off x="1375271" y="370781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60</a:t>
              </a:r>
            </a:p>
          </p:txBody>
        </p:sp>
        <p:sp>
          <p:nvSpPr>
            <p:cNvPr id="92" name="tx92"/>
            <p:cNvSpPr/>
            <p:nvPr/>
          </p:nvSpPr>
          <p:spPr>
            <a:xfrm>
              <a:off x="2758683" y="370668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60</a:t>
              </a:r>
            </a:p>
          </p:txBody>
        </p:sp>
        <p:sp>
          <p:nvSpPr>
            <p:cNvPr id="93" name="tx93"/>
            <p:cNvSpPr/>
            <p:nvPr/>
          </p:nvSpPr>
          <p:spPr>
            <a:xfrm>
              <a:off x="4142095" y="37007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62</a:t>
              </a:r>
            </a:p>
          </p:txBody>
        </p:sp>
        <p:sp>
          <p:nvSpPr>
            <p:cNvPr id="94" name="tx94"/>
            <p:cNvSpPr/>
            <p:nvPr/>
          </p:nvSpPr>
          <p:spPr>
            <a:xfrm>
              <a:off x="5525506" y="36488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81</a:t>
              </a:r>
            </a:p>
          </p:txBody>
        </p:sp>
        <p:sp>
          <p:nvSpPr>
            <p:cNvPr id="95" name="tx95"/>
            <p:cNvSpPr/>
            <p:nvPr/>
          </p:nvSpPr>
          <p:spPr>
            <a:xfrm>
              <a:off x="6632236" y="359915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99</a:t>
              </a:r>
            </a:p>
          </p:txBody>
        </p:sp>
        <p:sp>
          <p:nvSpPr>
            <p:cNvPr id="96" name="tx96"/>
            <p:cNvSpPr/>
            <p:nvPr/>
          </p:nvSpPr>
          <p:spPr>
            <a:xfrm>
              <a:off x="6878773" y="3571191"/>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110</a:t>
              </a:r>
            </a:p>
          </p:txBody>
        </p:sp>
        <p:sp>
          <p:nvSpPr>
            <p:cNvPr id="97" name="tx97"/>
            <p:cNvSpPr/>
            <p:nvPr/>
          </p:nvSpPr>
          <p:spPr>
            <a:xfrm>
              <a:off x="7155455" y="3553209"/>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116</a:t>
              </a:r>
            </a:p>
          </p:txBody>
        </p:sp>
        <p:sp>
          <p:nvSpPr>
            <p:cNvPr id="98" name="tx98"/>
            <p:cNvSpPr/>
            <p:nvPr/>
          </p:nvSpPr>
          <p:spPr>
            <a:xfrm>
              <a:off x="7432138" y="3562296"/>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113</a:t>
              </a:r>
            </a:p>
          </p:txBody>
        </p:sp>
        <p:sp>
          <p:nvSpPr>
            <p:cNvPr id="99" name="tx99"/>
            <p:cNvSpPr/>
            <p:nvPr/>
          </p:nvSpPr>
          <p:spPr>
            <a:xfrm>
              <a:off x="7708820" y="3554834"/>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116</a:t>
              </a:r>
            </a:p>
          </p:txBody>
        </p:sp>
        <p:sp>
          <p:nvSpPr>
            <p:cNvPr id="100" name="tx100"/>
            <p:cNvSpPr/>
            <p:nvPr/>
          </p:nvSpPr>
          <p:spPr>
            <a:xfrm>
              <a:off x="7985502" y="3565311"/>
              <a:ext cx="18086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112</a:t>
              </a:r>
            </a:p>
          </p:txBody>
        </p:sp>
        <p:sp>
          <p:nvSpPr>
            <p:cNvPr id="101" name="tx101"/>
            <p:cNvSpPr/>
            <p:nvPr/>
          </p:nvSpPr>
          <p:spPr>
            <a:xfrm>
              <a:off x="1375271" y="345195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34</a:t>
              </a:r>
            </a:p>
          </p:txBody>
        </p:sp>
        <p:sp>
          <p:nvSpPr>
            <p:cNvPr id="102" name="tx102"/>
            <p:cNvSpPr/>
            <p:nvPr/>
          </p:nvSpPr>
          <p:spPr>
            <a:xfrm>
              <a:off x="2758683" y="3499023"/>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a:t>
              </a:r>
            </a:p>
          </p:txBody>
        </p:sp>
        <p:sp>
          <p:nvSpPr>
            <p:cNvPr id="103" name="tx103"/>
            <p:cNvSpPr/>
            <p:nvPr/>
          </p:nvSpPr>
          <p:spPr>
            <a:xfrm>
              <a:off x="4142095" y="341962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41</a:t>
              </a:r>
            </a:p>
          </p:txBody>
        </p:sp>
        <p:sp>
          <p:nvSpPr>
            <p:cNvPr id="104" name="tx104"/>
            <p:cNvSpPr/>
            <p:nvPr/>
          </p:nvSpPr>
          <p:spPr>
            <a:xfrm>
              <a:off x="5525506" y="33554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26</a:t>
              </a:r>
            </a:p>
          </p:txBody>
        </p:sp>
        <p:sp>
          <p:nvSpPr>
            <p:cNvPr id="105" name="tx105"/>
            <p:cNvSpPr/>
            <p:nvPr/>
          </p:nvSpPr>
          <p:spPr>
            <a:xfrm>
              <a:off x="6632236" y="326434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24</a:t>
              </a:r>
            </a:p>
          </p:txBody>
        </p:sp>
        <p:sp>
          <p:nvSpPr>
            <p:cNvPr id="106" name="tx106"/>
            <p:cNvSpPr/>
            <p:nvPr/>
          </p:nvSpPr>
          <p:spPr>
            <a:xfrm>
              <a:off x="6908918" y="320883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23</a:t>
              </a:r>
            </a:p>
          </p:txBody>
        </p:sp>
        <p:sp>
          <p:nvSpPr>
            <p:cNvPr id="107" name="tx107"/>
            <p:cNvSpPr/>
            <p:nvPr/>
          </p:nvSpPr>
          <p:spPr>
            <a:xfrm>
              <a:off x="7185600" y="317292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24</a:t>
              </a:r>
            </a:p>
          </p:txBody>
        </p:sp>
        <p:sp>
          <p:nvSpPr>
            <p:cNvPr id="108" name="tx108"/>
            <p:cNvSpPr/>
            <p:nvPr/>
          </p:nvSpPr>
          <p:spPr>
            <a:xfrm>
              <a:off x="7462283" y="319531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22</a:t>
              </a:r>
            </a:p>
          </p:txBody>
        </p:sp>
        <p:sp>
          <p:nvSpPr>
            <p:cNvPr id="109" name="tx109"/>
            <p:cNvSpPr/>
            <p:nvPr/>
          </p:nvSpPr>
          <p:spPr>
            <a:xfrm>
              <a:off x="7738965" y="31837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20</a:t>
              </a:r>
            </a:p>
          </p:txBody>
        </p:sp>
        <p:sp>
          <p:nvSpPr>
            <p:cNvPr id="110" name="tx110"/>
            <p:cNvSpPr/>
            <p:nvPr/>
          </p:nvSpPr>
          <p:spPr>
            <a:xfrm>
              <a:off x="8015647" y="319388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23</a:t>
              </a:r>
            </a:p>
          </p:txBody>
        </p:sp>
        <p:sp>
          <p:nvSpPr>
            <p:cNvPr id="111" name="tx111"/>
            <p:cNvSpPr/>
            <p:nvPr/>
          </p:nvSpPr>
          <p:spPr>
            <a:xfrm>
              <a:off x="1375271" y="32810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112" name="tx112"/>
            <p:cNvSpPr/>
            <p:nvPr/>
          </p:nvSpPr>
          <p:spPr>
            <a:xfrm>
              <a:off x="2758683" y="3377316"/>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113" name="tx113"/>
            <p:cNvSpPr/>
            <p:nvPr/>
          </p:nvSpPr>
          <p:spPr>
            <a:xfrm>
              <a:off x="4111950" y="3227724"/>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104</a:t>
              </a:r>
            </a:p>
          </p:txBody>
        </p:sp>
        <p:sp>
          <p:nvSpPr>
            <p:cNvPr id="114" name="tx114"/>
            <p:cNvSpPr/>
            <p:nvPr/>
          </p:nvSpPr>
          <p:spPr>
            <a:xfrm>
              <a:off x="5495361" y="3205839"/>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108</a:t>
              </a:r>
            </a:p>
          </p:txBody>
        </p:sp>
        <p:sp>
          <p:nvSpPr>
            <p:cNvPr id="115" name="tx115"/>
            <p:cNvSpPr/>
            <p:nvPr/>
          </p:nvSpPr>
          <p:spPr>
            <a:xfrm>
              <a:off x="6602091" y="3120306"/>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123</a:t>
              </a:r>
            </a:p>
          </p:txBody>
        </p:sp>
        <p:sp>
          <p:nvSpPr>
            <p:cNvPr id="116" name="tx116"/>
            <p:cNvSpPr/>
            <p:nvPr/>
          </p:nvSpPr>
          <p:spPr>
            <a:xfrm>
              <a:off x="6878773" y="3067981"/>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133</a:t>
              </a:r>
            </a:p>
          </p:txBody>
        </p:sp>
        <p:sp>
          <p:nvSpPr>
            <p:cNvPr id="117" name="tx117"/>
            <p:cNvSpPr/>
            <p:nvPr/>
          </p:nvSpPr>
          <p:spPr>
            <a:xfrm>
              <a:off x="7155455" y="3029424"/>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140</a:t>
              </a:r>
            </a:p>
          </p:txBody>
        </p:sp>
        <p:sp>
          <p:nvSpPr>
            <p:cNvPr id="118" name="tx118"/>
            <p:cNvSpPr/>
            <p:nvPr/>
          </p:nvSpPr>
          <p:spPr>
            <a:xfrm>
              <a:off x="7432138" y="3055858"/>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135</a:t>
              </a:r>
            </a:p>
          </p:txBody>
        </p:sp>
        <p:sp>
          <p:nvSpPr>
            <p:cNvPr id="119" name="tx119"/>
            <p:cNvSpPr/>
            <p:nvPr/>
          </p:nvSpPr>
          <p:spPr>
            <a:xfrm>
              <a:off x="7708820" y="3050465"/>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136</a:t>
              </a:r>
            </a:p>
          </p:txBody>
        </p:sp>
        <p:sp>
          <p:nvSpPr>
            <p:cNvPr id="120" name="tx120"/>
            <p:cNvSpPr/>
            <p:nvPr/>
          </p:nvSpPr>
          <p:spPr>
            <a:xfrm>
              <a:off x="7985502" y="3052488"/>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136</a:t>
              </a:r>
            </a:p>
          </p:txBody>
        </p:sp>
        <p:sp>
          <p:nvSpPr>
            <p:cNvPr id="121" name="tx121"/>
            <p:cNvSpPr/>
            <p:nvPr/>
          </p:nvSpPr>
          <p:spPr>
            <a:xfrm>
              <a:off x="733081" y="3858558"/>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22" name="tx122"/>
            <p:cNvSpPr/>
            <p:nvPr/>
          </p:nvSpPr>
          <p:spPr>
            <a:xfrm>
              <a:off x="577692" y="3313225"/>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100K</a:t>
              </a:r>
            </a:p>
          </p:txBody>
        </p:sp>
        <p:sp>
          <p:nvSpPr>
            <p:cNvPr id="123" name="tx123"/>
            <p:cNvSpPr/>
            <p:nvPr/>
          </p:nvSpPr>
          <p:spPr>
            <a:xfrm>
              <a:off x="577692" y="2767892"/>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200K</a:t>
              </a:r>
            </a:p>
          </p:txBody>
        </p:sp>
        <p:sp>
          <p:nvSpPr>
            <p:cNvPr id="124" name="tx124"/>
            <p:cNvSpPr/>
            <p:nvPr/>
          </p:nvSpPr>
          <p:spPr>
            <a:xfrm>
              <a:off x="577692" y="2222491"/>
              <a:ext cx="326262"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300K</a:t>
              </a:r>
            </a:p>
          </p:txBody>
        </p:sp>
        <p:sp>
          <p:nvSpPr>
            <p:cNvPr id="125" name="tx125"/>
            <p:cNvSpPr/>
            <p:nvPr/>
          </p:nvSpPr>
          <p:spPr>
            <a:xfrm>
              <a:off x="577692" y="1677226"/>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400K</a:t>
              </a:r>
            </a:p>
          </p:txBody>
        </p:sp>
        <p:sp>
          <p:nvSpPr>
            <p:cNvPr id="126" name="tx126"/>
            <p:cNvSpPr/>
            <p:nvPr/>
          </p:nvSpPr>
          <p:spPr>
            <a:xfrm>
              <a:off x="577692" y="1131893"/>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500K</a:t>
              </a:r>
            </a:p>
          </p:txBody>
        </p:sp>
        <p:sp>
          <p:nvSpPr>
            <p:cNvPr id="127" name="tx127"/>
            <p:cNvSpPr/>
            <p:nvPr/>
          </p:nvSpPr>
          <p:spPr>
            <a:xfrm>
              <a:off x="8607544" y="3858558"/>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8" name="tx128"/>
            <p:cNvSpPr/>
            <p:nvPr/>
          </p:nvSpPr>
          <p:spPr>
            <a:xfrm>
              <a:off x="8607544" y="31783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9" name="tx129"/>
            <p:cNvSpPr/>
            <p:nvPr/>
          </p:nvSpPr>
          <p:spPr>
            <a:xfrm>
              <a:off x="8607544" y="249809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0" name="tx130"/>
            <p:cNvSpPr/>
            <p:nvPr/>
          </p:nvSpPr>
          <p:spPr>
            <a:xfrm>
              <a:off x="8607544" y="1819573"/>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1" name="tx131"/>
            <p:cNvSpPr/>
            <p:nvPr/>
          </p:nvSpPr>
          <p:spPr>
            <a:xfrm>
              <a:off x="8607544" y="113763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2" name="tx132"/>
            <p:cNvSpPr/>
            <p:nvPr/>
          </p:nvSpPr>
          <p:spPr>
            <a:xfrm rot="-5400000">
              <a:off x="1279115" y="422048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3" name="tx133"/>
            <p:cNvSpPr/>
            <p:nvPr/>
          </p:nvSpPr>
          <p:spPr>
            <a:xfrm rot="-5400000">
              <a:off x="2662526" y="422048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4" name="tx134"/>
            <p:cNvSpPr/>
            <p:nvPr/>
          </p:nvSpPr>
          <p:spPr>
            <a:xfrm rot="-5400000">
              <a:off x="4045938" y="422048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5" name="tx135"/>
            <p:cNvSpPr/>
            <p:nvPr/>
          </p:nvSpPr>
          <p:spPr>
            <a:xfrm rot="-5400000">
              <a:off x="5429350" y="422048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6" name="tx136"/>
            <p:cNvSpPr/>
            <p:nvPr/>
          </p:nvSpPr>
          <p:spPr>
            <a:xfrm rot="-5400000">
              <a:off x="6536079" y="422048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7" name="tx137"/>
            <p:cNvSpPr/>
            <p:nvPr/>
          </p:nvSpPr>
          <p:spPr>
            <a:xfrm rot="-5400000">
              <a:off x="6812761" y="422048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8" name="tx138"/>
            <p:cNvSpPr/>
            <p:nvPr/>
          </p:nvSpPr>
          <p:spPr>
            <a:xfrm rot="-5400000">
              <a:off x="7089444" y="422048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39" name="tx139"/>
            <p:cNvSpPr/>
            <p:nvPr/>
          </p:nvSpPr>
          <p:spPr>
            <a:xfrm rot="-5400000">
              <a:off x="7366126" y="422048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0" name="tx140"/>
            <p:cNvSpPr/>
            <p:nvPr/>
          </p:nvSpPr>
          <p:spPr>
            <a:xfrm rot="-5400000">
              <a:off x="7642774" y="4220449"/>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1" name="tx141"/>
            <p:cNvSpPr/>
            <p:nvPr/>
          </p:nvSpPr>
          <p:spPr>
            <a:xfrm rot="-5400000">
              <a:off x="7919491" y="422048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2" name="tx142"/>
            <p:cNvSpPr/>
            <p:nvPr/>
          </p:nvSpPr>
          <p:spPr>
            <a:xfrm rot="-5400000">
              <a:off x="-903044" y="2416637"/>
              <a:ext cx="270198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non vacciné et sous-vacciné (des milliers)</a:t>
              </a:r>
            </a:p>
          </p:txBody>
        </p:sp>
        <p:sp>
          <p:nvSpPr>
            <p:cNvPr id="143" name="tx143"/>
            <p:cNvSpPr/>
            <p:nvPr/>
          </p:nvSpPr>
          <p:spPr>
            <a:xfrm rot="5400000">
              <a:off x="8333845" y="2416637"/>
              <a:ext cx="127305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DTC (%)</a:t>
              </a:r>
            </a:p>
          </p:txBody>
        </p:sp>
        <p:sp>
          <p:nvSpPr>
            <p:cNvPr id="144" name="pl144"/>
            <p:cNvSpPr/>
            <p:nvPr/>
          </p:nvSpPr>
          <p:spPr>
            <a:xfrm>
              <a:off x="3043633" y="4909619"/>
              <a:ext cx="175564" cy="0"/>
            </a:xfrm>
            <a:custGeom>
              <a:avLst/>
              <a:pathLst>
                <a:path w="175564" h="0">
                  <a:moveTo>
                    <a:pt x="0" y="0"/>
                  </a:moveTo>
                  <a:lnTo>
                    <a:pt x="175564" y="0"/>
                  </a:lnTo>
                </a:path>
              </a:pathLst>
            </a:custGeom>
            <a:ln w="27101" cap="flat">
              <a:solidFill>
                <a:srgbClr val="0058AB">
                  <a:alpha val="50196"/>
                </a:srgbClr>
              </a:solidFill>
              <a:prstDash val="solid"/>
              <a:round/>
            </a:ln>
          </p:spPr>
          <p:txBody>
            <a:bodyPr/>
            <a:lstStyle/>
            <a:p/>
          </p:txBody>
        </p:sp>
        <p:sp>
          <p:nvSpPr>
            <p:cNvPr id="145" name="pl145"/>
            <p:cNvSpPr/>
            <p:nvPr/>
          </p:nvSpPr>
          <p:spPr>
            <a:xfrm>
              <a:off x="3759362" y="4909619"/>
              <a:ext cx="175564" cy="0"/>
            </a:xfrm>
            <a:custGeom>
              <a:avLst/>
              <a:pathLst>
                <a:path w="175564" h="0">
                  <a:moveTo>
                    <a:pt x="0" y="0"/>
                  </a:moveTo>
                  <a:lnTo>
                    <a:pt x="175564" y="0"/>
                  </a:lnTo>
                </a:path>
              </a:pathLst>
            </a:custGeom>
            <a:ln w="27101" cap="flat">
              <a:solidFill>
                <a:srgbClr val="333333">
                  <a:alpha val="50196"/>
                </a:srgbClr>
              </a:solidFill>
              <a:prstDash val="solid"/>
              <a:round/>
            </a:ln>
          </p:spPr>
          <p:txBody>
            <a:bodyPr/>
            <a:lstStyle/>
            <a:p/>
          </p:txBody>
        </p:sp>
        <p:sp>
          <p:nvSpPr>
            <p:cNvPr id="146" name="tx146"/>
            <p:cNvSpPr/>
            <p:nvPr/>
          </p:nvSpPr>
          <p:spPr>
            <a:xfrm>
              <a:off x="3310733" y="4859209"/>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147" name="tx147"/>
            <p:cNvSpPr/>
            <p:nvPr/>
          </p:nvSpPr>
          <p:spPr>
            <a:xfrm>
              <a:off x="4026461" y="4857436"/>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148" name="rc148"/>
            <p:cNvSpPr/>
            <p:nvPr/>
          </p:nvSpPr>
          <p:spPr>
            <a:xfrm>
              <a:off x="4670912" y="4808891"/>
              <a:ext cx="201456" cy="201456"/>
            </a:xfrm>
            <a:prstGeom prst="rect">
              <a:avLst/>
            </a:prstGeom>
            <a:solidFill>
              <a:srgbClr val="B3B3B3">
                <a:alpha val="100000"/>
              </a:srgbClr>
            </a:solidFill>
          </p:spPr>
          <p:txBody>
            <a:bodyPr/>
            <a:lstStyle/>
            <a:p/>
          </p:txBody>
        </p:sp>
        <p:sp>
          <p:nvSpPr>
            <p:cNvPr id="149" name="rc149"/>
            <p:cNvSpPr/>
            <p:nvPr/>
          </p:nvSpPr>
          <p:spPr>
            <a:xfrm>
              <a:off x="5573066" y="4808891"/>
              <a:ext cx="201456" cy="201456"/>
            </a:xfrm>
            <a:prstGeom prst="rect">
              <a:avLst/>
            </a:prstGeom>
            <a:solidFill>
              <a:srgbClr val="1CABE2">
                <a:alpha val="100000"/>
              </a:srgbClr>
            </a:solidFill>
          </p:spPr>
          <p:txBody>
            <a:bodyPr/>
            <a:lstStyle/>
            <a:p/>
          </p:txBody>
        </p:sp>
        <p:sp>
          <p:nvSpPr>
            <p:cNvPr id="150" name="tx150"/>
            <p:cNvSpPr/>
            <p:nvPr/>
          </p:nvSpPr>
          <p:spPr>
            <a:xfrm>
              <a:off x="4950957" y="4831856"/>
              <a:ext cx="543520"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a:t>
              </a:r>
            </a:p>
          </p:txBody>
        </p:sp>
        <p:sp>
          <p:nvSpPr>
            <p:cNvPr id="151" name="tx151"/>
            <p:cNvSpPr/>
            <p:nvPr/>
          </p:nvSpPr>
          <p:spPr>
            <a:xfrm>
              <a:off x="5853111" y="4857982"/>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52" name="tx152"/>
            <p:cNvSpPr/>
            <p:nvPr/>
          </p:nvSpPr>
          <p:spPr>
            <a:xfrm>
              <a:off x="966584" y="469576"/>
              <a:ext cx="7915096" cy="155361"/>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Estimation de la couverture et du nombre d'enfants non vaccinés ou insuffisamment vaccinés pour le DTC,</a:t>
              </a:r>
            </a:p>
          </p:txBody>
        </p:sp>
        <p:sp>
          <p:nvSpPr>
            <p:cNvPr id="153" name="tx153"/>
            <p:cNvSpPr/>
            <p:nvPr/>
          </p:nvSpPr>
          <p:spPr>
            <a:xfrm>
              <a:off x="966584" y="650627"/>
              <a:ext cx="2795937" cy="155361"/>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République centrafricaine, 2000-2024</a:t>
              </a:r>
            </a:p>
          </p:txBody>
        </p:sp>
        <p:sp>
          <p:nvSpPr>
            <p:cNvPr id="154" name="pl154"/>
            <p:cNvSpPr/>
            <p:nvPr/>
          </p:nvSpPr>
          <p:spPr>
            <a:xfrm>
              <a:off x="2576695" y="5228114"/>
              <a:ext cx="0" cy="628532"/>
            </a:xfrm>
            <a:custGeom>
              <a:avLst/>
              <a:pathLst>
                <a:path w="0" h="628532">
                  <a:moveTo>
                    <a:pt x="0" y="628532"/>
                  </a:moveTo>
                  <a:lnTo>
                    <a:pt x="0" y="0"/>
                  </a:lnTo>
                  <a:lnTo>
                    <a:pt x="0" y="0"/>
                  </a:lnTo>
                </a:path>
              </a:pathLst>
            </a:custGeom>
            <a:ln w="6775" cap="flat">
              <a:solidFill>
                <a:srgbClr val="EBEBEB">
                  <a:alpha val="100000"/>
                </a:srgbClr>
              </a:solidFill>
              <a:prstDash val="solid"/>
              <a:round/>
            </a:ln>
          </p:spPr>
          <p:txBody>
            <a:bodyPr/>
            <a:lstStyle/>
            <a:p/>
          </p:txBody>
        </p:sp>
        <p:sp>
          <p:nvSpPr>
            <p:cNvPr id="155" name="pl155"/>
            <p:cNvSpPr/>
            <p:nvPr/>
          </p:nvSpPr>
          <p:spPr>
            <a:xfrm>
              <a:off x="5107977" y="5228114"/>
              <a:ext cx="0" cy="628532"/>
            </a:xfrm>
            <a:custGeom>
              <a:avLst/>
              <a:pathLst>
                <a:path w="0" h="628532">
                  <a:moveTo>
                    <a:pt x="0" y="628532"/>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7639259" y="5228114"/>
              <a:ext cx="0" cy="628532"/>
            </a:xfrm>
            <a:custGeom>
              <a:avLst/>
              <a:pathLst>
                <a:path w="0" h="628532">
                  <a:moveTo>
                    <a:pt x="0" y="628532"/>
                  </a:moveTo>
                  <a:lnTo>
                    <a:pt x="0" y="0"/>
                  </a:lnTo>
                  <a:lnTo>
                    <a:pt x="0" y="0"/>
                  </a:lnTo>
                </a:path>
              </a:pathLst>
            </a:custGeom>
            <a:ln w="6775" cap="flat">
              <a:solidFill>
                <a:srgbClr val="EBEBEB">
                  <a:alpha val="100000"/>
                </a:srgbClr>
              </a:solidFill>
              <a:prstDash val="solid"/>
              <a:round/>
            </a:ln>
          </p:spPr>
          <p:txBody>
            <a:bodyPr/>
            <a:lstStyle/>
            <a:p/>
          </p:txBody>
        </p:sp>
        <p:sp>
          <p:nvSpPr>
            <p:cNvPr id="157" name="pl157"/>
            <p:cNvSpPr/>
            <p:nvPr/>
          </p:nvSpPr>
          <p:spPr>
            <a:xfrm>
              <a:off x="966584" y="5738797"/>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58" name="pl158"/>
            <p:cNvSpPr/>
            <p:nvPr/>
          </p:nvSpPr>
          <p:spPr>
            <a:xfrm>
              <a:off x="966584" y="5542380"/>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59" name="pl159"/>
            <p:cNvSpPr/>
            <p:nvPr/>
          </p:nvSpPr>
          <p:spPr>
            <a:xfrm>
              <a:off x="966584" y="5345964"/>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60" name="pl160"/>
            <p:cNvSpPr/>
            <p:nvPr/>
          </p:nvSpPr>
          <p:spPr>
            <a:xfrm>
              <a:off x="1311054" y="5228114"/>
              <a:ext cx="0" cy="628532"/>
            </a:xfrm>
            <a:custGeom>
              <a:avLst/>
              <a:pathLst>
                <a:path w="0" h="628532">
                  <a:moveTo>
                    <a:pt x="0" y="628532"/>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3842336" y="5228114"/>
              <a:ext cx="0" cy="628532"/>
            </a:xfrm>
            <a:custGeom>
              <a:avLst/>
              <a:pathLst>
                <a:path w="0" h="628532">
                  <a:moveTo>
                    <a:pt x="0" y="628532"/>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6373618" y="5228114"/>
              <a:ext cx="0" cy="628532"/>
            </a:xfrm>
            <a:custGeom>
              <a:avLst/>
              <a:pathLst>
                <a:path w="0" h="628532">
                  <a:moveTo>
                    <a:pt x="0" y="628532"/>
                  </a:moveTo>
                  <a:lnTo>
                    <a:pt x="0" y="0"/>
                  </a:lnTo>
                  <a:lnTo>
                    <a:pt x="0" y="0"/>
                  </a:lnTo>
                </a:path>
              </a:pathLst>
            </a:custGeom>
            <a:ln w="13550" cap="flat">
              <a:solidFill>
                <a:srgbClr val="EBEBEB">
                  <a:alpha val="100000"/>
                </a:srgbClr>
              </a:solidFill>
              <a:prstDash val="solid"/>
              <a:round/>
            </a:ln>
          </p:spPr>
          <p:txBody>
            <a:bodyPr/>
            <a:lstStyle/>
            <a:p/>
          </p:txBody>
        </p:sp>
        <p:sp>
          <p:nvSpPr>
            <p:cNvPr id="163" name="rc163"/>
            <p:cNvSpPr/>
            <p:nvPr/>
          </p:nvSpPr>
          <p:spPr>
            <a:xfrm>
              <a:off x="1311054" y="5660230"/>
              <a:ext cx="5033049" cy="157133"/>
            </a:xfrm>
            <a:prstGeom prst="rect">
              <a:avLst/>
            </a:prstGeom>
            <a:solidFill>
              <a:srgbClr val="1CABE2">
                <a:alpha val="100000"/>
              </a:srgbClr>
            </a:solidFill>
          </p:spPr>
          <p:txBody>
            <a:bodyPr/>
            <a:lstStyle/>
            <a:p/>
          </p:txBody>
        </p:sp>
        <p:sp>
          <p:nvSpPr>
            <p:cNvPr id="164" name="rc164"/>
            <p:cNvSpPr/>
            <p:nvPr/>
          </p:nvSpPr>
          <p:spPr>
            <a:xfrm>
              <a:off x="1311054" y="5463814"/>
              <a:ext cx="5855968" cy="157133"/>
            </a:xfrm>
            <a:prstGeom prst="rect">
              <a:avLst/>
            </a:prstGeom>
            <a:solidFill>
              <a:srgbClr val="1CABE2">
                <a:alpha val="100000"/>
              </a:srgbClr>
            </a:solidFill>
          </p:spPr>
          <p:txBody>
            <a:bodyPr/>
            <a:lstStyle/>
            <a:p/>
          </p:txBody>
        </p:sp>
        <p:sp>
          <p:nvSpPr>
            <p:cNvPr id="165" name="rc165"/>
            <p:cNvSpPr/>
            <p:nvPr/>
          </p:nvSpPr>
          <p:spPr>
            <a:xfrm>
              <a:off x="1311054" y="5267397"/>
              <a:ext cx="5686018" cy="157133"/>
            </a:xfrm>
            <a:prstGeom prst="rect">
              <a:avLst/>
            </a:prstGeom>
            <a:solidFill>
              <a:srgbClr val="1CABE2">
                <a:alpha val="100000"/>
              </a:srgbClr>
            </a:solidFill>
          </p:spPr>
          <p:txBody>
            <a:bodyPr/>
            <a:lstStyle/>
            <a:p/>
          </p:txBody>
        </p:sp>
        <p:sp>
          <p:nvSpPr>
            <p:cNvPr id="166" name="rc166"/>
            <p:cNvSpPr/>
            <p:nvPr/>
          </p:nvSpPr>
          <p:spPr>
            <a:xfrm>
              <a:off x="6344103" y="5660230"/>
              <a:ext cx="1207978" cy="157133"/>
            </a:xfrm>
            <a:prstGeom prst="rect">
              <a:avLst/>
            </a:prstGeom>
            <a:solidFill>
              <a:srgbClr val="B3B3B3">
                <a:alpha val="100000"/>
              </a:srgbClr>
            </a:solidFill>
          </p:spPr>
          <p:txBody>
            <a:bodyPr/>
            <a:lstStyle/>
            <a:p/>
          </p:txBody>
        </p:sp>
        <p:sp>
          <p:nvSpPr>
            <p:cNvPr id="167" name="rc167"/>
            <p:cNvSpPr/>
            <p:nvPr/>
          </p:nvSpPr>
          <p:spPr>
            <a:xfrm>
              <a:off x="7167023" y="5463814"/>
              <a:ext cx="1033421" cy="157133"/>
            </a:xfrm>
            <a:prstGeom prst="rect">
              <a:avLst/>
            </a:prstGeom>
            <a:solidFill>
              <a:srgbClr val="B3B3B3">
                <a:alpha val="100000"/>
              </a:srgbClr>
            </a:solidFill>
          </p:spPr>
          <p:txBody>
            <a:bodyPr/>
            <a:lstStyle/>
            <a:p/>
          </p:txBody>
        </p:sp>
        <p:sp>
          <p:nvSpPr>
            <p:cNvPr id="168" name="rc168"/>
            <p:cNvSpPr/>
            <p:nvPr/>
          </p:nvSpPr>
          <p:spPr>
            <a:xfrm>
              <a:off x="6997073" y="5267397"/>
              <a:ext cx="1184589" cy="157133"/>
            </a:xfrm>
            <a:prstGeom prst="rect">
              <a:avLst/>
            </a:prstGeom>
            <a:solidFill>
              <a:srgbClr val="B3B3B3">
                <a:alpha val="100000"/>
              </a:srgbClr>
            </a:solidFill>
          </p:spPr>
          <p:txBody>
            <a:bodyPr/>
            <a:lstStyle/>
            <a:p/>
          </p:txBody>
        </p:sp>
        <p:sp>
          <p:nvSpPr>
            <p:cNvPr id="169" name="tx169"/>
            <p:cNvSpPr/>
            <p:nvPr/>
          </p:nvSpPr>
          <p:spPr>
            <a:xfrm>
              <a:off x="7696763" y="5695604"/>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123.3</a:t>
              </a:r>
            </a:p>
          </p:txBody>
        </p:sp>
        <p:sp>
          <p:nvSpPr>
            <p:cNvPr id="170" name="tx170"/>
            <p:cNvSpPr/>
            <p:nvPr/>
          </p:nvSpPr>
          <p:spPr>
            <a:xfrm>
              <a:off x="8345125" y="5499188"/>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136.1</a:t>
              </a:r>
            </a:p>
          </p:txBody>
        </p:sp>
        <p:sp>
          <p:nvSpPr>
            <p:cNvPr id="171" name="tx171"/>
            <p:cNvSpPr/>
            <p:nvPr/>
          </p:nvSpPr>
          <p:spPr>
            <a:xfrm>
              <a:off x="8326343" y="5302771"/>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135.7</a:t>
              </a:r>
            </a:p>
          </p:txBody>
        </p:sp>
        <p:sp>
          <p:nvSpPr>
            <p:cNvPr id="172" name="tx172"/>
            <p:cNvSpPr/>
            <p:nvPr/>
          </p:nvSpPr>
          <p:spPr>
            <a:xfrm>
              <a:off x="3715052" y="5695660"/>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99.4</a:t>
              </a:r>
            </a:p>
          </p:txBody>
        </p:sp>
        <p:sp>
          <p:nvSpPr>
            <p:cNvPr id="173" name="tx173"/>
            <p:cNvSpPr/>
            <p:nvPr/>
          </p:nvSpPr>
          <p:spPr>
            <a:xfrm>
              <a:off x="4094357" y="5499244"/>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115.7</a:t>
              </a:r>
            </a:p>
          </p:txBody>
        </p:sp>
        <p:sp>
          <p:nvSpPr>
            <p:cNvPr id="174" name="tx174"/>
            <p:cNvSpPr/>
            <p:nvPr/>
          </p:nvSpPr>
          <p:spPr>
            <a:xfrm>
              <a:off x="4009382" y="5302771"/>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112.3</a:t>
              </a:r>
            </a:p>
          </p:txBody>
        </p:sp>
        <p:sp>
          <p:nvSpPr>
            <p:cNvPr id="175" name="tx175"/>
            <p:cNvSpPr/>
            <p:nvPr/>
          </p:nvSpPr>
          <p:spPr>
            <a:xfrm>
              <a:off x="6835566" y="5695604"/>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23.9</a:t>
              </a:r>
            </a:p>
          </p:txBody>
        </p:sp>
        <p:sp>
          <p:nvSpPr>
            <p:cNvPr id="176" name="tx176"/>
            <p:cNvSpPr/>
            <p:nvPr/>
          </p:nvSpPr>
          <p:spPr>
            <a:xfrm>
              <a:off x="7571207" y="5499244"/>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20.4</a:t>
              </a:r>
            </a:p>
          </p:txBody>
        </p:sp>
        <p:sp>
          <p:nvSpPr>
            <p:cNvPr id="177" name="tx177"/>
            <p:cNvSpPr/>
            <p:nvPr/>
          </p:nvSpPr>
          <p:spPr>
            <a:xfrm>
              <a:off x="7476841" y="5302771"/>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23.4</a:t>
              </a:r>
            </a:p>
          </p:txBody>
        </p:sp>
        <p:sp>
          <p:nvSpPr>
            <p:cNvPr id="178" name="tx178"/>
            <p:cNvSpPr/>
            <p:nvPr/>
          </p:nvSpPr>
          <p:spPr>
            <a:xfrm>
              <a:off x="593176" y="568668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79" name="tx179"/>
            <p:cNvSpPr/>
            <p:nvPr/>
          </p:nvSpPr>
          <p:spPr>
            <a:xfrm>
              <a:off x="593176" y="549019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0" name="tx180"/>
            <p:cNvSpPr/>
            <p:nvPr/>
          </p:nvSpPr>
          <p:spPr>
            <a:xfrm>
              <a:off x="593176" y="52938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1" name="tx181"/>
            <p:cNvSpPr/>
            <p:nvPr/>
          </p:nvSpPr>
          <p:spPr>
            <a:xfrm>
              <a:off x="1225617" y="5917162"/>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82" name="tx182"/>
            <p:cNvSpPr/>
            <p:nvPr/>
          </p:nvSpPr>
          <p:spPr>
            <a:xfrm>
              <a:off x="3718052" y="5917162"/>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50K</a:t>
              </a:r>
            </a:p>
          </p:txBody>
        </p:sp>
        <p:sp>
          <p:nvSpPr>
            <p:cNvPr id="183" name="tx183"/>
            <p:cNvSpPr/>
            <p:nvPr/>
          </p:nvSpPr>
          <p:spPr>
            <a:xfrm>
              <a:off x="6210487" y="5917162"/>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100K</a:t>
              </a:r>
            </a:p>
          </p:txBody>
        </p:sp>
        <p:sp>
          <p:nvSpPr>
            <p:cNvPr id="184" name="tx184"/>
            <p:cNvSpPr/>
            <p:nvPr/>
          </p:nvSpPr>
          <p:spPr>
            <a:xfrm>
              <a:off x="3404758" y="6052366"/>
              <a:ext cx="270198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non vacciné et sous-vacciné (des milliers)</a:t>
              </a:r>
            </a:p>
          </p:txBody>
        </p:sp>
        <p:sp>
          <p:nvSpPr>
            <p:cNvPr id="185" name="tx185"/>
            <p:cNvSpPr/>
            <p:nvPr/>
          </p:nvSpPr>
          <p:spPr>
            <a:xfrm>
              <a:off x="4246355" y="6265216"/>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sp>
          <p:nvSpPr>
            <p:cNvPr id="186" name="tx186"/>
            <p:cNvSpPr/>
            <p:nvPr/>
          </p:nvSpPr>
          <p:spPr>
            <a:xfrm>
              <a:off x="3920079" y="6378277"/>
              <a:ext cx="462483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les lignes indiquent la couverture vaccinale et les barres indiquent le nombre d'enfants.</a:t>
              </a:r>
            </a:p>
          </p:txBody>
        </p:sp>
        <p:sp>
          <p:nvSpPr>
            <p:cNvPr id="187" name="tx187"/>
            <p:cNvSpPr/>
            <p:nvPr/>
          </p:nvSpPr>
          <p:spPr>
            <a:xfrm>
              <a:off x="4420544" y="6498977"/>
              <a:ext cx="412436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Les enfants n'ayant reçu aucune dose sont ceux qui n'ont pas reçu le vaccin DTC1.</a:t>
              </a:r>
            </a:p>
          </p:txBody>
        </p:sp>
      </p:grpSp>
      <p:sp>
        <p:nvSpPr>
          <p:cNvPr id="18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L'objectif principal du Programme de vaccination 2030 est de rendre la vaccination accessible à tous, partout dans le monde, d'ici 2030.
Ce graphique montre les tendances en matière de couverture vaccinale pour la première dose (DTC1) et la troisième dose (DTC3) du vaccin contre la diphtérie, le tétanos et la coqueluche, le nombre d'enfants n'ayant reçu aucune dose et le taux d'abandon de la vaccination DTC au République centrafricaine.
En 2024, la couverture du DTC1 en République centrafricaine est passée à 52 %. Le nombre d'enfants n'ayant reçu aucune dose de vaccin DTC (enfants n'ayant reçu aucune dose) est passé de 116 000 en 2023 à 112 000 en 2024.
La couverture DTC3 est passée à 42 % en 2024, laissant 136 000 enfants vulnérables aux maladies évitables par la vaccination.</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42199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2984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3769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4554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76807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07592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38377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69162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99947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857737"/>
              <a:ext cx="3397293" cy="941323"/>
            </a:xfrm>
            <a:custGeom>
              <a:avLst/>
              <a:pathLst>
                <a:path w="3397293" h="941323">
                  <a:moveTo>
                    <a:pt x="0" y="249173"/>
                  </a:moveTo>
                  <a:lnTo>
                    <a:pt x="141553" y="110743"/>
                  </a:lnTo>
                  <a:lnTo>
                    <a:pt x="283107" y="110743"/>
                  </a:lnTo>
                  <a:lnTo>
                    <a:pt x="424661" y="110743"/>
                  </a:lnTo>
                  <a:lnTo>
                    <a:pt x="566215" y="138429"/>
                  </a:lnTo>
                  <a:lnTo>
                    <a:pt x="707769" y="138429"/>
                  </a:lnTo>
                  <a:lnTo>
                    <a:pt x="849323" y="138429"/>
                  </a:lnTo>
                  <a:lnTo>
                    <a:pt x="990877" y="110743"/>
                  </a:lnTo>
                  <a:lnTo>
                    <a:pt x="1132431" y="110743"/>
                  </a:lnTo>
                  <a:lnTo>
                    <a:pt x="1273984" y="110743"/>
                  </a:lnTo>
                  <a:lnTo>
                    <a:pt x="1415538" y="55371"/>
                  </a:lnTo>
                  <a:lnTo>
                    <a:pt x="1557092" y="0"/>
                  </a:lnTo>
                  <a:lnTo>
                    <a:pt x="1698646" y="83057"/>
                  </a:lnTo>
                  <a:lnTo>
                    <a:pt x="1840200" y="941323"/>
                  </a:lnTo>
                  <a:lnTo>
                    <a:pt x="1981754" y="249173"/>
                  </a:lnTo>
                  <a:lnTo>
                    <a:pt x="2123308" y="332231"/>
                  </a:lnTo>
                  <a:lnTo>
                    <a:pt x="2264862" y="415289"/>
                  </a:lnTo>
                  <a:lnTo>
                    <a:pt x="2406416" y="415289"/>
                  </a:lnTo>
                  <a:lnTo>
                    <a:pt x="2547969" y="470661"/>
                  </a:lnTo>
                  <a:lnTo>
                    <a:pt x="2689523" y="526033"/>
                  </a:lnTo>
                  <a:lnTo>
                    <a:pt x="2831077" y="581405"/>
                  </a:lnTo>
                  <a:lnTo>
                    <a:pt x="2972631" y="636777"/>
                  </a:lnTo>
                  <a:lnTo>
                    <a:pt x="3114185" y="692149"/>
                  </a:lnTo>
                  <a:lnTo>
                    <a:pt x="3255739" y="553719"/>
                  </a:lnTo>
                  <a:lnTo>
                    <a:pt x="3397293" y="470661"/>
                  </a:lnTo>
                </a:path>
              </a:pathLst>
            </a:custGeom>
            <a:ln w="27101" cap="flat">
              <a:solidFill>
                <a:srgbClr val="0058AB">
                  <a:alpha val="100000"/>
                </a:srgbClr>
              </a:solidFill>
              <a:prstDash val="solid"/>
              <a:round/>
            </a:ln>
          </p:spPr>
          <p:txBody>
            <a:bodyPr/>
            <a:lstStyle/>
            <a:p/>
          </p:txBody>
        </p:sp>
        <p:sp>
          <p:nvSpPr>
            <p:cNvPr id="22" name="pl22"/>
            <p:cNvSpPr/>
            <p:nvPr/>
          </p:nvSpPr>
          <p:spPr>
            <a:xfrm>
              <a:off x="1120965" y="1276332"/>
              <a:ext cx="3397293" cy="221487"/>
            </a:xfrm>
            <a:custGeom>
              <a:avLst/>
              <a:pathLst>
                <a:path w="3397293" h="221487">
                  <a:moveTo>
                    <a:pt x="0" y="221487"/>
                  </a:moveTo>
                  <a:lnTo>
                    <a:pt x="141553" y="193801"/>
                  </a:lnTo>
                  <a:lnTo>
                    <a:pt x="283107" y="193801"/>
                  </a:lnTo>
                  <a:lnTo>
                    <a:pt x="424661" y="166115"/>
                  </a:lnTo>
                  <a:lnTo>
                    <a:pt x="566215" y="138429"/>
                  </a:lnTo>
                  <a:lnTo>
                    <a:pt x="707769" y="110743"/>
                  </a:lnTo>
                  <a:lnTo>
                    <a:pt x="849323" y="83057"/>
                  </a:lnTo>
                  <a:lnTo>
                    <a:pt x="990877" y="83057"/>
                  </a:lnTo>
                  <a:lnTo>
                    <a:pt x="1132431" y="55371"/>
                  </a:lnTo>
                  <a:lnTo>
                    <a:pt x="1273984" y="27685"/>
                  </a:lnTo>
                  <a:lnTo>
                    <a:pt x="1415538" y="27685"/>
                  </a:lnTo>
                  <a:lnTo>
                    <a:pt x="1557092" y="27685"/>
                  </a:lnTo>
                  <a:lnTo>
                    <a:pt x="1698646" y="27685"/>
                  </a:lnTo>
                  <a:lnTo>
                    <a:pt x="1840200" y="27685"/>
                  </a:lnTo>
                  <a:lnTo>
                    <a:pt x="1981754" y="27685"/>
                  </a:lnTo>
                  <a:lnTo>
                    <a:pt x="2123308" y="27685"/>
                  </a:lnTo>
                  <a:lnTo>
                    <a:pt x="2264862" y="0"/>
                  </a:lnTo>
                  <a:lnTo>
                    <a:pt x="2406416" y="0"/>
                  </a:lnTo>
                  <a:lnTo>
                    <a:pt x="2547969" y="0"/>
                  </a:lnTo>
                  <a:lnTo>
                    <a:pt x="2689523" y="0"/>
                  </a:lnTo>
                  <a:lnTo>
                    <a:pt x="2831077" y="55371"/>
                  </a:lnTo>
                  <a:lnTo>
                    <a:pt x="2972631" y="83057"/>
                  </a:lnTo>
                  <a:lnTo>
                    <a:pt x="3114185" y="27685"/>
                  </a:lnTo>
                  <a:lnTo>
                    <a:pt x="3255739" y="27685"/>
                  </a:lnTo>
                  <a:lnTo>
                    <a:pt x="3397293" y="27685"/>
                  </a:lnTo>
                </a:path>
              </a:pathLst>
            </a:custGeom>
            <a:ln w="27101" cap="flat">
              <a:solidFill>
                <a:srgbClr val="80BD41">
                  <a:alpha val="100000"/>
                </a:srgbClr>
              </a:solidFill>
              <a:prstDash val="solid"/>
              <a:round/>
            </a:ln>
          </p:spPr>
          <p:txBody>
            <a:bodyPr/>
            <a:lstStyle/>
            <a:p/>
          </p:txBody>
        </p:sp>
        <p:sp>
          <p:nvSpPr>
            <p:cNvPr id="23" name="pl23"/>
            <p:cNvSpPr/>
            <p:nvPr/>
          </p:nvSpPr>
          <p:spPr>
            <a:xfrm>
              <a:off x="1120965" y="1525505"/>
              <a:ext cx="3397293" cy="664463"/>
            </a:xfrm>
            <a:custGeom>
              <a:avLst/>
              <a:pathLst>
                <a:path w="3397293" h="664463">
                  <a:moveTo>
                    <a:pt x="0" y="664463"/>
                  </a:moveTo>
                  <a:lnTo>
                    <a:pt x="141553" y="664463"/>
                  </a:lnTo>
                  <a:lnTo>
                    <a:pt x="283107" y="636777"/>
                  </a:lnTo>
                  <a:lnTo>
                    <a:pt x="424661" y="581405"/>
                  </a:lnTo>
                  <a:lnTo>
                    <a:pt x="566215" y="498347"/>
                  </a:lnTo>
                  <a:lnTo>
                    <a:pt x="707769" y="415289"/>
                  </a:lnTo>
                  <a:lnTo>
                    <a:pt x="849323" y="359917"/>
                  </a:lnTo>
                  <a:lnTo>
                    <a:pt x="990877" y="304545"/>
                  </a:lnTo>
                  <a:lnTo>
                    <a:pt x="1132431" y="166115"/>
                  </a:lnTo>
                  <a:lnTo>
                    <a:pt x="1273984" y="55371"/>
                  </a:lnTo>
                  <a:lnTo>
                    <a:pt x="1415538" y="221487"/>
                  </a:lnTo>
                  <a:lnTo>
                    <a:pt x="1557092" y="276859"/>
                  </a:lnTo>
                  <a:lnTo>
                    <a:pt x="1698646" y="387603"/>
                  </a:lnTo>
                  <a:lnTo>
                    <a:pt x="1840200" y="415289"/>
                  </a:lnTo>
                  <a:lnTo>
                    <a:pt x="1981754" y="304545"/>
                  </a:lnTo>
                  <a:lnTo>
                    <a:pt x="2123308" y="276859"/>
                  </a:lnTo>
                  <a:lnTo>
                    <a:pt x="2264862" y="138429"/>
                  </a:lnTo>
                  <a:lnTo>
                    <a:pt x="2406416" y="110743"/>
                  </a:lnTo>
                  <a:lnTo>
                    <a:pt x="2547969" y="83057"/>
                  </a:lnTo>
                  <a:lnTo>
                    <a:pt x="2689523" y="27685"/>
                  </a:lnTo>
                  <a:lnTo>
                    <a:pt x="2831077" y="83057"/>
                  </a:lnTo>
                  <a:lnTo>
                    <a:pt x="2972631" y="110743"/>
                  </a:lnTo>
                  <a:lnTo>
                    <a:pt x="3114185" y="110743"/>
                  </a:lnTo>
                  <a:lnTo>
                    <a:pt x="3255739" y="27685"/>
                  </a:lnTo>
                  <a:lnTo>
                    <a:pt x="3397293" y="0"/>
                  </a:lnTo>
                </a:path>
              </a:pathLst>
            </a:custGeom>
            <a:ln w="27101" cap="flat">
              <a:solidFill>
                <a:srgbClr val="961A49">
                  <a:alpha val="100000"/>
                </a:srgbClr>
              </a:solidFill>
              <a:prstDash val="solid"/>
              <a:round/>
            </a:ln>
          </p:spPr>
          <p:txBody>
            <a:bodyPr/>
            <a:lstStyle/>
            <a:p/>
          </p:txBody>
        </p:sp>
        <p:sp>
          <p:nvSpPr>
            <p:cNvPr id="24" name="pl24"/>
            <p:cNvSpPr/>
            <p:nvPr/>
          </p:nvSpPr>
          <p:spPr>
            <a:xfrm>
              <a:off x="1120965" y="1857737"/>
              <a:ext cx="3397293" cy="941323"/>
            </a:xfrm>
            <a:custGeom>
              <a:avLst/>
              <a:pathLst>
                <a:path w="3397293" h="941323">
                  <a:moveTo>
                    <a:pt x="0" y="249173"/>
                  </a:moveTo>
                  <a:lnTo>
                    <a:pt x="141553" y="110743"/>
                  </a:lnTo>
                  <a:lnTo>
                    <a:pt x="283107" y="110743"/>
                  </a:lnTo>
                  <a:lnTo>
                    <a:pt x="424661" y="110743"/>
                  </a:lnTo>
                  <a:lnTo>
                    <a:pt x="566215" y="138429"/>
                  </a:lnTo>
                  <a:lnTo>
                    <a:pt x="707769" y="138429"/>
                  </a:lnTo>
                  <a:lnTo>
                    <a:pt x="849323" y="138429"/>
                  </a:lnTo>
                  <a:lnTo>
                    <a:pt x="990877" y="110743"/>
                  </a:lnTo>
                  <a:lnTo>
                    <a:pt x="1132431" y="110743"/>
                  </a:lnTo>
                  <a:lnTo>
                    <a:pt x="1273984" y="110743"/>
                  </a:lnTo>
                  <a:lnTo>
                    <a:pt x="1415538" y="55371"/>
                  </a:lnTo>
                  <a:lnTo>
                    <a:pt x="1557092" y="0"/>
                  </a:lnTo>
                  <a:lnTo>
                    <a:pt x="1698646" y="83057"/>
                  </a:lnTo>
                  <a:lnTo>
                    <a:pt x="1840200" y="941323"/>
                  </a:lnTo>
                  <a:lnTo>
                    <a:pt x="1981754" y="249173"/>
                  </a:lnTo>
                  <a:lnTo>
                    <a:pt x="2123308" y="332231"/>
                  </a:lnTo>
                  <a:lnTo>
                    <a:pt x="2264862" y="415289"/>
                  </a:lnTo>
                  <a:lnTo>
                    <a:pt x="2406416" y="415289"/>
                  </a:lnTo>
                  <a:lnTo>
                    <a:pt x="2547969" y="470661"/>
                  </a:lnTo>
                  <a:lnTo>
                    <a:pt x="2689523" y="526033"/>
                  </a:lnTo>
                  <a:lnTo>
                    <a:pt x="2831077" y="581405"/>
                  </a:lnTo>
                  <a:lnTo>
                    <a:pt x="2972631" y="636777"/>
                  </a:lnTo>
                  <a:lnTo>
                    <a:pt x="3114185" y="692149"/>
                  </a:lnTo>
                  <a:lnTo>
                    <a:pt x="3255739" y="553719"/>
                  </a:lnTo>
                  <a:lnTo>
                    <a:pt x="3397293" y="470661"/>
                  </a:lnTo>
                </a:path>
              </a:pathLst>
            </a:custGeom>
            <a:ln w="43362" cap="flat">
              <a:solidFill>
                <a:srgbClr val="000000">
                  <a:alpha val="100000"/>
                </a:srgbClr>
              </a:solidFill>
              <a:prstDash val="solid"/>
              <a:round/>
            </a:ln>
          </p:spPr>
          <p:txBody>
            <a:bodyPr/>
            <a:lstStyle/>
            <a:p/>
          </p:txBody>
        </p:sp>
        <p:sp>
          <p:nvSpPr>
            <p:cNvPr id="25" name="pl25"/>
            <p:cNvSpPr/>
            <p:nvPr/>
          </p:nvSpPr>
          <p:spPr>
            <a:xfrm>
              <a:off x="1120965" y="944100"/>
              <a:ext cx="0" cy="1162811"/>
            </a:xfrm>
            <a:custGeom>
              <a:avLst/>
              <a:pathLst>
                <a:path w="0" h="1162811">
                  <a:moveTo>
                    <a:pt x="0" y="0"/>
                  </a:moveTo>
                  <a:lnTo>
                    <a:pt x="0" y="1162811"/>
                  </a:lnTo>
                </a:path>
              </a:pathLst>
            </a:custGeom>
            <a:ln w="13550" cap="flat">
              <a:solidFill>
                <a:srgbClr val="0058AB">
                  <a:alpha val="100000"/>
                </a:srgbClr>
              </a:solidFill>
              <a:prstDash val="dot"/>
              <a:round/>
            </a:ln>
          </p:spPr>
          <p:txBody>
            <a:bodyPr/>
            <a:lstStyle/>
            <a:p/>
          </p:txBody>
        </p:sp>
        <p:sp>
          <p:nvSpPr>
            <p:cNvPr id="26" name="pl26"/>
            <p:cNvSpPr/>
            <p:nvPr/>
          </p:nvSpPr>
          <p:spPr>
            <a:xfrm>
              <a:off x="1828734" y="944100"/>
              <a:ext cx="0" cy="1052067"/>
            </a:xfrm>
            <a:custGeom>
              <a:avLst/>
              <a:pathLst>
                <a:path w="0" h="1052067">
                  <a:moveTo>
                    <a:pt x="0" y="0"/>
                  </a:moveTo>
                  <a:lnTo>
                    <a:pt x="0" y="1052067"/>
                  </a:lnTo>
                </a:path>
              </a:pathLst>
            </a:custGeom>
            <a:ln w="13550" cap="flat">
              <a:solidFill>
                <a:srgbClr val="0058AB">
                  <a:alpha val="100000"/>
                </a:srgbClr>
              </a:solidFill>
              <a:prstDash val="dot"/>
              <a:round/>
            </a:ln>
          </p:spPr>
          <p:txBody>
            <a:bodyPr/>
            <a:lstStyle/>
            <a:p/>
          </p:txBody>
        </p:sp>
        <p:sp>
          <p:nvSpPr>
            <p:cNvPr id="27" name="pl27"/>
            <p:cNvSpPr/>
            <p:nvPr/>
          </p:nvSpPr>
          <p:spPr>
            <a:xfrm>
              <a:off x="2536504" y="944100"/>
              <a:ext cx="0" cy="969009"/>
            </a:xfrm>
            <a:custGeom>
              <a:avLst/>
              <a:pathLst>
                <a:path w="0" h="969009">
                  <a:moveTo>
                    <a:pt x="0" y="0"/>
                  </a:moveTo>
                  <a:lnTo>
                    <a:pt x="0" y="969009"/>
                  </a:lnTo>
                </a:path>
              </a:pathLst>
            </a:custGeom>
            <a:ln w="13550" cap="flat">
              <a:solidFill>
                <a:srgbClr val="0058AB">
                  <a:alpha val="100000"/>
                </a:srgbClr>
              </a:solidFill>
              <a:prstDash val="dot"/>
              <a:round/>
            </a:ln>
          </p:spPr>
          <p:txBody>
            <a:bodyPr/>
            <a:lstStyle/>
            <a:p/>
          </p:txBody>
        </p:sp>
        <p:sp>
          <p:nvSpPr>
            <p:cNvPr id="28" name="pl28"/>
            <p:cNvSpPr/>
            <p:nvPr/>
          </p:nvSpPr>
          <p:spPr>
            <a:xfrm>
              <a:off x="3244273" y="944100"/>
              <a:ext cx="0" cy="1245869"/>
            </a:xfrm>
            <a:custGeom>
              <a:avLst/>
              <a:pathLst>
                <a:path w="0" h="1245869">
                  <a:moveTo>
                    <a:pt x="0" y="0"/>
                  </a:moveTo>
                  <a:lnTo>
                    <a:pt x="0" y="1245869"/>
                  </a:lnTo>
                </a:path>
              </a:pathLst>
            </a:custGeom>
            <a:ln w="13550" cap="flat">
              <a:solidFill>
                <a:srgbClr val="0058AB">
                  <a:alpha val="100000"/>
                </a:srgbClr>
              </a:solidFill>
              <a:prstDash val="dot"/>
              <a:round/>
            </a:ln>
          </p:spPr>
          <p:txBody>
            <a:bodyPr/>
            <a:lstStyle/>
            <a:p/>
          </p:txBody>
        </p:sp>
        <p:sp>
          <p:nvSpPr>
            <p:cNvPr id="29" name="pl29"/>
            <p:cNvSpPr/>
            <p:nvPr/>
          </p:nvSpPr>
          <p:spPr>
            <a:xfrm>
              <a:off x="3810488" y="944100"/>
              <a:ext cx="0" cy="1439671"/>
            </a:xfrm>
            <a:custGeom>
              <a:avLst/>
              <a:pathLst>
                <a:path w="0" h="1439671">
                  <a:moveTo>
                    <a:pt x="0" y="0"/>
                  </a:moveTo>
                  <a:lnTo>
                    <a:pt x="0" y="1439671"/>
                  </a:lnTo>
                </a:path>
              </a:pathLst>
            </a:custGeom>
            <a:ln w="13550" cap="flat">
              <a:solidFill>
                <a:srgbClr val="0058AB">
                  <a:alpha val="100000"/>
                </a:srgbClr>
              </a:solidFill>
              <a:prstDash val="dot"/>
              <a:round/>
            </a:ln>
          </p:spPr>
          <p:txBody>
            <a:bodyPr/>
            <a:lstStyle/>
            <a:p/>
          </p:txBody>
        </p:sp>
        <p:sp>
          <p:nvSpPr>
            <p:cNvPr id="30" name="pl30"/>
            <p:cNvSpPr/>
            <p:nvPr/>
          </p:nvSpPr>
          <p:spPr>
            <a:xfrm>
              <a:off x="4376704" y="944100"/>
              <a:ext cx="0" cy="1467357"/>
            </a:xfrm>
            <a:custGeom>
              <a:avLst/>
              <a:pathLst>
                <a:path w="0" h="1467357">
                  <a:moveTo>
                    <a:pt x="0" y="0"/>
                  </a:moveTo>
                  <a:lnTo>
                    <a:pt x="0" y="1467357"/>
                  </a:lnTo>
                </a:path>
              </a:pathLst>
            </a:custGeom>
            <a:ln w="13550" cap="flat">
              <a:solidFill>
                <a:srgbClr val="0058AB">
                  <a:alpha val="100000"/>
                </a:srgbClr>
              </a:solidFill>
              <a:prstDash val="dot"/>
              <a:round/>
            </a:ln>
          </p:spPr>
          <p:txBody>
            <a:bodyPr/>
            <a:lstStyle/>
            <a:p/>
          </p:txBody>
        </p:sp>
        <p:sp>
          <p:nvSpPr>
            <p:cNvPr id="31" name="pl31"/>
            <p:cNvSpPr/>
            <p:nvPr/>
          </p:nvSpPr>
          <p:spPr>
            <a:xfrm>
              <a:off x="4518258" y="944100"/>
              <a:ext cx="0" cy="1384299"/>
            </a:xfrm>
            <a:custGeom>
              <a:avLst/>
              <a:pathLst>
                <a:path w="0" h="1384299">
                  <a:moveTo>
                    <a:pt x="0" y="0"/>
                  </a:moveTo>
                  <a:lnTo>
                    <a:pt x="0" y="1384299"/>
                  </a:lnTo>
                </a:path>
              </a:pathLst>
            </a:custGeom>
            <a:ln w="13550" cap="flat">
              <a:solidFill>
                <a:srgbClr val="0058AB">
                  <a:alpha val="100000"/>
                </a:srgbClr>
              </a:solidFill>
              <a:prstDash val="dot"/>
              <a:round/>
            </a:ln>
          </p:spPr>
          <p:txBody>
            <a:bodyPr/>
            <a:lstStyle/>
            <a:p/>
          </p:txBody>
        </p:sp>
        <p:sp>
          <p:nvSpPr>
            <p:cNvPr id="32" name="pl32"/>
            <p:cNvSpPr/>
            <p:nvPr/>
          </p:nvSpPr>
          <p:spPr>
            <a:xfrm>
              <a:off x="1120965" y="1857737"/>
              <a:ext cx="3397293" cy="941323"/>
            </a:xfrm>
            <a:custGeom>
              <a:avLst/>
              <a:pathLst>
                <a:path w="3397293" h="941323">
                  <a:moveTo>
                    <a:pt x="0" y="249173"/>
                  </a:moveTo>
                  <a:lnTo>
                    <a:pt x="141553" y="110743"/>
                  </a:lnTo>
                  <a:lnTo>
                    <a:pt x="283107" y="110743"/>
                  </a:lnTo>
                  <a:lnTo>
                    <a:pt x="424661" y="110743"/>
                  </a:lnTo>
                  <a:lnTo>
                    <a:pt x="566215" y="138429"/>
                  </a:lnTo>
                  <a:lnTo>
                    <a:pt x="707769" y="138429"/>
                  </a:lnTo>
                  <a:lnTo>
                    <a:pt x="849323" y="138429"/>
                  </a:lnTo>
                  <a:lnTo>
                    <a:pt x="990877" y="110743"/>
                  </a:lnTo>
                  <a:lnTo>
                    <a:pt x="1132431" y="110743"/>
                  </a:lnTo>
                  <a:lnTo>
                    <a:pt x="1273984" y="110743"/>
                  </a:lnTo>
                  <a:lnTo>
                    <a:pt x="1415538" y="55371"/>
                  </a:lnTo>
                  <a:lnTo>
                    <a:pt x="1557092" y="0"/>
                  </a:lnTo>
                  <a:lnTo>
                    <a:pt x="1698646" y="83057"/>
                  </a:lnTo>
                  <a:lnTo>
                    <a:pt x="1840200" y="941323"/>
                  </a:lnTo>
                  <a:lnTo>
                    <a:pt x="1981754" y="249173"/>
                  </a:lnTo>
                  <a:lnTo>
                    <a:pt x="2123308" y="332231"/>
                  </a:lnTo>
                  <a:lnTo>
                    <a:pt x="2264862" y="415289"/>
                  </a:lnTo>
                  <a:lnTo>
                    <a:pt x="2406416" y="415289"/>
                  </a:lnTo>
                  <a:lnTo>
                    <a:pt x="2547969" y="470661"/>
                  </a:lnTo>
                  <a:lnTo>
                    <a:pt x="2689523" y="526033"/>
                  </a:lnTo>
                  <a:lnTo>
                    <a:pt x="2831077" y="581405"/>
                  </a:lnTo>
                  <a:lnTo>
                    <a:pt x="2972631" y="636777"/>
                  </a:lnTo>
                  <a:lnTo>
                    <a:pt x="3114185" y="692149"/>
                  </a:lnTo>
                  <a:lnTo>
                    <a:pt x="3255739" y="553719"/>
                  </a:lnTo>
                  <a:lnTo>
                    <a:pt x="3397293" y="470661"/>
                  </a:lnTo>
                </a:path>
              </a:pathLst>
            </a:custGeom>
            <a:ln w="27101" cap="flat">
              <a:solidFill>
                <a:srgbClr val="0058AB">
                  <a:alpha val="100000"/>
                </a:srgbClr>
              </a:solidFill>
              <a:prstDash val="solid"/>
              <a:round/>
            </a:ln>
          </p:spPr>
          <p:txBody>
            <a:bodyPr/>
            <a:lstStyle/>
            <a:p/>
          </p:txBody>
        </p:sp>
        <p:sp>
          <p:nvSpPr>
            <p:cNvPr id="33" name="tx33"/>
            <p:cNvSpPr/>
            <p:nvPr/>
          </p:nvSpPr>
          <p:spPr>
            <a:xfrm>
              <a:off x="1060675"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60</a:t>
              </a:r>
            </a:p>
          </p:txBody>
        </p:sp>
        <p:sp>
          <p:nvSpPr>
            <p:cNvPr id="34" name="tx34"/>
            <p:cNvSpPr/>
            <p:nvPr/>
          </p:nvSpPr>
          <p:spPr>
            <a:xfrm>
              <a:off x="1768444"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64</a:t>
              </a:r>
            </a:p>
          </p:txBody>
        </p:sp>
        <p:sp>
          <p:nvSpPr>
            <p:cNvPr id="35" name="tx35"/>
            <p:cNvSpPr/>
            <p:nvPr/>
          </p:nvSpPr>
          <p:spPr>
            <a:xfrm>
              <a:off x="2476214"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67</a:t>
              </a:r>
            </a:p>
          </p:txBody>
        </p:sp>
        <p:sp>
          <p:nvSpPr>
            <p:cNvPr id="36" name="tx36"/>
            <p:cNvSpPr/>
            <p:nvPr/>
          </p:nvSpPr>
          <p:spPr>
            <a:xfrm>
              <a:off x="3183983" y="82843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57</a:t>
              </a:r>
            </a:p>
          </p:txBody>
        </p:sp>
        <p:sp>
          <p:nvSpPr>
            <p:cNvPr id="37" name="tx37"/>
            <p:cNvSpPr/>
            <p:nvPr/>
          </p:nvSpPr>
          <p:spPr>
            <a:xfrm>
              <a:off x="3750199"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50</a:t>
              </a:r>
            </a:p>
          </p:txBody>
        </p:sp>
        <p:sp>
          <p:nvSpPr>
            <p:cNvPr id="38" name="tx38"/>
            <p:cNvSpPr/>
            <p:nvPr/>
          </p:nvSpPr>
          <p:spPr>
            <a:xfrm>
              <a:off x="4316414"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49</a:t>
              </a:r>
            </a:p>
          </p:txBody>
        </p:sp>
        <p:sp>
          <p:nvSpPr>
            <p:cNvPr id="39" name="tx39"/>
            <p:cNvSpPr/>
            <p:nvPr/>
          </p:nvSpPr>
          <p:spPr>
            <a:xfrm>
              <a:off x="4457968"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52</a:t>
              </a:r>
            </a:p>
          </p:txBody>
        </p:sp>
        <p:sp>
          <p:nvSpPr>
            <p:cNvPr id="40" name="tx40"/>
            <p:cNvSpPr/>
            <p:nvPr/>
          </p:nvSpPr>
          <p:spPr>
            <a:xfrm>
              <a:off x="4602663" y="126357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89</a:t>
              </a:r>
            </a:p>
          </p:txBody>
        </p:sp>
        <p:sp>
          <p:nvSpPr>
            <p:cNvPr id="41" name="tx41"/>
            <p:cNvSpPr/>
            <p:nvPr/>
          </p:nvSpPr>
          <p:spPr>
            <a:xfrm>
              <a:off x="4602663" y="14850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81</a:t>
              </a:r>
            </a:p>
          </p:txBody>
        </p:sp>
        <p:sp>
          <p:nvSpPr>
            <p:cNvPr id="42" name="tx42"/>
            <p:cNvSpPr/>
            <p:nvPr/>
          </p:nvSpPr>
          <p:spPr>
            <a:xfrm>
              <a:off x="810775" y="371595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2380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3165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4121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4735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08035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25622" y="2249004"/>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55" name="pl55"/>
            <p:cNvSpPr/>
            <p:nvPr/>
          </p:nvSpPr>
          <p:spPr>
            <a:xfrm>
              <a:off x="1130964" y="478128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130964" y="478128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3073842" y="4781284"/>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836297" y="4781284"/>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398063" y="4701816"/>
              <a:ext cx="1584244"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République centrafricaine</a:t>
              </a:r>
            </a:p>
          </p:txBody>
        </p:sp>
        <p:sp>
          <p:nvSpPr>
            <p:cNvPr id="60" name="tx60"/>
            <p:cNvSpPr/>
            <p:nvPr/>
          </p:nvSpPr>
          <p:spPr>
            <a:xfrm>
              <a:off x="3340942" y="4727873"/>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4103396" y="4727873"/>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62" name="tx62"/>
            <p:cNvSpPr/>
            <p:nvPr/>
          </p:nvSpPr>
          <p:spPr>
            <a:xfrm>
              <a:off x="930424" y="472791"/>
              <a:ext cx="3778374" cy="1412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couverture, République centrafricaine, 2000-2024</a:t>
              </a:r>
            </a:p>
          </p:txBody>
        </p:sp>
        <p:sp>
          <p:nvSpPr>
            <p:cNvPr id="63" name="pl63"/>
            <p:cNvSpPr/>
            <p:nvPr/>
          </p:nvSpPr>
          <p:spPr>
            <a:xfrm>
              <a:off x="5267799" y="387988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32083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76179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20274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16437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108465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9" name="pl69"/>
            <p:cNvSpPr/>
            <p:nvPr/>
          </p:nvSpPr>
          <p:spPr>
            <a:xfrm>
              <a:off x="5267799" y="360035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304131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248227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192322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267799" y="136418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4" name="pl74"/>
            <p:cNvSpPr/>
            <p:nvPr/>
          </p:nvSpPr>
          <p:spPr>
            <a:xfrm>
              <a:off x="5267799" y="80513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5" name="pl75"/>
            <p:cNvSpPr/>
            <p:nvPr/>
          </p:nvSpPr>
          <p:spPr>
            <a:xfrm>
              <a:off x="5437664"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6145433"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6853202"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7560972"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127187"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8693403"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8834957"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5437664" y="1420086"/>
              <a:ext cx="3397293" cy="1900750"/>
            </a:xfrm>
            <a:custGeom>
              <a:avLst/>
              <a:pathLst>
                <a:path w="3397293" h="1900750">
                  <a:moveTo>
                    <a:pt x="0" y="503139"/>
                  </a:moveTo>
                  <a:lnTo>
                    <a:pt x="141553" y="223617"/>
                  </a:lnTo>
                  <a:lnTo>
                    <a:pt x="283107" y="223617"/>
                  </a:lnTo>
                  <a:lnTo>
                    <a:pt x="424661" y="223617"/>
                  </a:lnTo>
                  <a:lnTo>
                    <a:pt x="566215" y="279522"/>
                  </a:lnTo>
                  <a:lnTo>
                    <a:pt x="707769" y="279522"/>
                  </a:lnTo>
                  <a:lnTo>
                    <a:pt x="849323" y="279522"/>
                  </a:lnTo>
                  <a:lnTo>
                    <a:pt x="990877" y="223617"/>
                  </a:lnTo>
                  <a:lnTo>
                    <a:pt x="1132431" y="223617"/>
                  </a:lnTo>
                  <a:lnTo>
                    <a:pt x="1273984" y="223617"/>
                  </a:lnTo>
                  <a:lnTo>
                    <a:pt x="1415538" y="111808"/>
                  </a:lnTo>
                  <a:lnTo>
                    <a:pt x="1557092" y="0"/>
                  </a:lnTo>
                  <a:lnTo>
                    <a:pt x="1698646" y="167713"/>
                  </a:lnTo>
                  <a:lnTo>
                    <a:pt x="1840200" y="1900750"/>
                  </a:lnTo>
                  <a:lnTo>
                    <a:pt x="1981754" y="503139"/>
                  </a:lnTo>
                  <a:lnTo>
                    <a:pt x="2123308" y="670852"/>
                  </a:lnTo>
                  <a:lnTo>
                    <a:pt x="2264862" y="838566"/>
                  </a:lnTo>
                  <a:lnTo>
                    <a:pt x="2406416" y="838566"/>
                  </a:lnTo>
                  <a:lnTo>
                    <a:pt x="2547969" y="950375"/>
                  </a:lnTo>
                  <a:lnTo>
                    <a:pt x="2689523" y="1062183"/>
                  </a:lnTo>
                  <a:lnTo>
                    <a:pt x="2831077" y="1173992"/>
                  </a:lnTo>
                  <a:lnTo>
                    <a:pt x="2972631" y="1285801"/>
                  </a:lnTo>
                  <a:lnTo>
                    <a:pt x="3114185" y="1397610"/>
                  </a:lnTo>
                  <a:lnTo>
                    <a:pt x="3255739" y="1118088"/>
                  </a:lnTo>
                  <a:lnTo>
                    <a:pt x="3397293" y="950375"/>
                  </a:lnTo>
                </a:path>
              </a:pathLst>
            </a:custGeom>
            <a:ln w="27101" cap="flat">
              <a:solidFill>
                <a:srgbClr val="0058AB">
                  <a:alpha val="100000"/>
                </a:srgbClr>
              </a:solidFill>
              <a:prstDash val="solid"/>
              <a:round/>
            </a:ln>
          </p:spPr>
          <p:txBody>
            <a:bodyPr/>
            <a:lstStyle/>
            <a:p/>
          </p:txBody>
        </p:sp>
        <p:sp>
          <p:nvSpPr>
            <p:cNvPr id="83" name="pl83"/>
            <p:cNvSpPr/>
            <p:nvPr/>
          </p:nvSpPr>
          <p:spPr>
            <a:xfrm>
              <a:off x="5437664" y="2482270"/>
              <a:ext cx="3397293" cy="447235"/>
            </a:xfrm>
            <a:custGeom>
              <a:avLst/>
              <a:pathLst>
                <a:path w="3397293" h="447235">
                  <a:moveTo>
                    <a:pt x="0" y="447235"/>
                  </a:moveTo>
                  <a:lnTo>
                    <a:pt x="141553" y="391330"/>
                  </a:lnTo>
                  <a:lnTo>
                    <a:pt x="283107" y="391330"/>
                  </a:lnTo>
                  <a:lnTo>
                    <a:pt x="424661" y="335426"/>
                  </a:lnTo>
                  <a:lnTo>
                    <a:pt x="566215" y="279522"/>
                  </a:lnTo>
                  <a:lnTo>
                    <a:pt x="707769" y="223617"/>
                  </a:lnTo>
                  <a:lnTo>
                    <a:pt x="849323" y="167713"/>
                  </a:lnTo>
                  <a:lnTo>
                    <a:pt x="990877" y="167713"/>
                  </a:lnTo>
                  <a:lnTo>
                    <a:pt x="1132431" y="111808"/>
                  </a:lnTo>
                  <a:lnTo>
                    <a:pt x="1273984" y="55904"/>
                  </a:lnTo>
                  <a:lnTo>
                    <a:pt x="1415538" y="55904"/>
                  </a:lnTo>
                  <a:lnTo>
                    <a:pt x="1557092" y="55904"/>
                  </a:lnTo>
                  <a:lnTo>
                    <a:pt x="1698646" y="55904"/>
                  </a:lnTo>
                  <a:lnTo>
                    <a:pt x="1840200" y="55904"/>
                  </a:lnTo>
                  <a:lnTo>
                    <a:pt x="1981754" y="55904"/>
                  </a:lnTo>
                  <a:lnTo>
                    <a:pt x="2123308" y="55904"/>
                  </a:lnTo>
                  <a:lnTo>
                    <a:pt x="2264862" y="0"/>
                  </a:lnTo>
                  <a:lnTo>
                    <a:pt x="2406416" y="0"/>
                  </a:lnTo>
                  <a:lnTo>
                    <a:pt x="2547969" y="0"/>
                  </a:lnTo>
                  <a:lnTo>
                    <a:pt x="2689523" y="0"/>
                  </a:lnTo>
                  <a:lnTo>
                    <a:pt x="2831077" y="111808"/>
                  </a:lnTo>
                  <a:lnTo>
                    <a:pt x="2972631" y="167713"/>
                  </a:lnTo>
                  <a:lnTo>
                    <a:pt x="3114185" y="55904"/>
                  </a:lnTo>
                  <a:lnTo>
                    <a:pt x="3255739" y="55904"/>
                  </a:lnTo>
                  <a:lnTo>
                    <a:pt x="3397293" y="55904"/>
                  </a:lnTo>
                </a:path>
              </a:pathLst>
            </a:custGeom>
            <a:ln w="27101" cap="flat">
              <a:solidFill>
                <a:srgbClr val="80BD41">
                  <a:alpha val="100000"/>
                </a:srgbClr>
              </a:solidFill>
              <a:prstDash val="solid"/>
              <a:round/>
            </a:ln>
          </p:spPr>
          <p:txBody>
            <a:bodyPr/>
            <a:lstStyle/>
            <a:p/>
          </p:txBody>
        </p:sp>
        <p:sp>
          <p:nvSpPr>
            <p:cNvPr id="84" name="pl84"/>
            <p:cNvSpPr/>
            <p:nvPr/>
          </p:nvSpPr>
          <p:spPr>
            <a:xfrm>
              <a:off x="5437664" y="2426365"/>
              <a:ext cx="3397293" cy="1341705"/>
            </a:xfrm>
            <a:custGeom>
              <a:avLst/>
              <a:pathLst>
                <a:path w="3397293" h="1341705">
                  <a:moveTo>
                    <a:pt x="0" y="1341705"/>
                  </a:moveTo>
                  <a:lnTo>
                    <a:pt x="141553" y="1341705"/>
                  </a:lnTo>
                  <a:lnTo>
                    <a:pt x="283107" y="1285801"/>
                  </a:lnTo>
                  <a:lnTo>
                    <a:pt x="424661" y="1173992"/>
                  </a:lnTo>
                  <a:lnTo>
                    <a:pt x="566215" y="1006279"/>
                  </a:lnTo>
                  <a:lnTo>
                    <a:pt x="707769" y="838566"/>
                  </a:lnTo>
                  <a:lnTo>
                    <a:pt x="849323" y="726757"/>
                  </a:lnTo>
                  <a:lnTo>
                    <a:pt x="990877" y="614948"/>
                  </a:lnTo>
                  <a:lnTo>
                    <a:pt x="1132431" y="335426"/>
                  </a:lnTo>
                  <a:lnTo>
                    <a:pt x="1273984" y="111808"/>
                  </a:lnTo>
                  <a:lnTo>
                    <a:pt x="1415538" y="447235"/>
                  </a:lnTo>
                  <a:lnTo>
                    <a:pt x="1557092" y="559044"/>
                  </a:lnTo>
                  <a:lnTo>
                    <a:pt x="1698646" y="782661"/>
                  </a:lnTo>
                  <a:lnTo>
                    <a:pt x="1840200" y="838566"/>
                  </a:lnTo>
                  <a:lnTo>
                    <a:pt x="1981754" y="614948"/>
                  </a:lnTo>
                  <a:lnTo>
                    <a:pt x="2123308" y="559044"/>
                  </a:lnTo>
                  <a:lnTo>
                    <a:pt x="2264862" y="279522"/>
                  </a:lnTo>
                  <a:lnTo>
                    <a:pt x="2406416" y="223617"/>
                  </a:lnTo>
                  <a:lnTo>
                    <a:pt x="2547969" y="167713"/>
                  </a:lnTo>
                  <a:lnTo>
                    <a:pt x="2689523" y="55904"/>
                  </a:lnTo>
                  <a:lnTo>
                    <a:pt x="2831077" y="167713"/>
                  </a:lnTo>
                  <a:lnTo>
                    <a:pt x="2972631" y="223617"/>
                  </a:lnTo>
                  <a:lnTo>
                    <a:pt x="3114185" y="223617"/>
                  </a:lnTo>
                  <a:lnTo>
                    <a:pt x="3255739" y="55904"/>
                  </a:lnTo>
                  <a:lnTo>
                    <a:pt x="3397293" y="0"/>
                  </a:lnTo>
                </a:path>
              </a:pathLst>
            </a:custGeom>
            <a:ln w="27101" cap="flat">
              <a:solidFill>
                <a:srgbClr val="961A49">
                  <a:alpha val="100000"/>
                </a:srgbClr>
              </a:solidFill>
              <a:prstDash val="solid"/>
              <a:round/>
            </a:ln>
          </p:spPr>
          <p:txBody>
            <a:bodyPr/>
            <a:lstStyle/>
            <a:p/>
          </p:txBody>
        </p:sp>
        <p:sp>
          <p:nvSpPr>
            <p:cNvPr id="85" name="pl85"/>
            <p:cNvSpPr/>
            <p:nvPr/>
          </p:nvSpPr>
          <p:spPr>
            <a:xfrm>
              <a:off x="5437664" y="2482270"/>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6" name="pl86"/>
            <p:cNvSpPr/>
            <p:nvPr/>
          </p:nvSpPr>
          <p:spPr>
            <a:xfrm>
              <a:off x="5437664" y="1420086"/>
              <a:ext cx="3397293" cy="1900750"/>
            </a:xfrm>
            <a:custGeom>
              <a:avLst/>
              <a:pathLst>
                <a:path w="3397293" h="1900750">
                  <a:moveTo>
                    <a:pt x="0" y="503139"/>
                  </a:moveTo>
                  <a:lnTo>
                    <a:pt x="141553" y="223617"/>
                  </a:lnTo>
                  <a:lnTo>
                    <a:pt x="283107" y="223617"/>
                  </a:lnTo>
                  <a:lnTo>
                    <a:pt x="424661" y="223617"/>
                  </a:lnTo>
                  <a:lnTo>
                    <a:pt x="566215" y="279522"/>
                  </a:lnTo>
                  <a:lnTo>
                    <a:pt x="707769" y="279522"/>
                  </a:lnTo>
                  <a:lnTo>
                    <a:pt x="849323" y="279522"/>
                  </a:lnTo>
                  <a:lnTo>
                    <a:pt x="990877" y="223617"/>
                  </a:lnTo>
                  <a:lnTo>
                    <a:pt x="1132431" y="223617"/>
                  </a:lnTo>
                  <a:lnTo>
                    <a:pt x="1273984" y="223617"/>
                  </a:lnTo>
                  <a:lnTo>
                    <a:pt x="1415538" y="111808"/>
                  </a:lnTo>
                  <a:lnTo>
                    <a:pt x="1557092" y="0"/>
                  </a:lnTo>
                  <a:lnTo>
                    <a:pt x="1698646" y="167713"/>
                  </a:lnTo>
                  <a:lnTo>
                    <a:pt x="1840200" y="1900750"/>
                  </a:lnTo>
                  <a:lnTo>
                    <a:pt x="1981754" y="503139"/>
                  </a:lnTo>
                  <a:lnTo>
                    <a:pt x="2123308" y="670852"/>
                  </a:lnTo>
                  <a:lnTo>
                    <a:pt x="2264862" y="838566"/>
                  </a:lnTo>
                  <a:lnTo>
                    <a:pt x="2406416" y="838566"/>
                  </a:lnTo>
                  <a:lnTo>
                    <a:pt x="2547969" y="950375"/>
                  </a:lnTo>
                  <a:lnTo>
                    <a:pt x="2689523" y="1062183"/>
                  </a:lnTo>
                  <a:lnTo>
                    <a:pt x="2831077" y="1173992"/>
                  </a:lnTo>
                  <a:lnTo>
                    <a:pt x="2972631" y="1285801"/>
                  </a:lnTo>
                  <a:lnTo>
                    <a:pt x="3114185" y="1397610"/>
                  </a:lnTo>
                  <a:lnTo>
                    <a:pt x="3255739" y="1118088"/>
                  </a:lnTo>
                  <a:lnTo>
                    <a:pt x="3397293" y="950375"/>
                  </a:lnTo>
                </a:path>
              </a:pathLst>
            </a:custGeom>
            <a:ln w="43362" cap="flat">
              <a:solidFill>
                <a:srgbClr val="000000">
                  <a:alpha val="100000"/>
                </a:srgbClr>
              </a:solidFill>
              <a:prstDash val="solid"/>
              <a:round/>
            </a:ln>
          </p:spPr>
          <p:txBody>
            <a:bodyPr/>
            <a:lstStyle/>
            <a:p/>
          </p:txBody>
        </p:sp>
        <p:sp>
          <p:nvSpPr>
            <p:cNvPr id="87" name="pl87"/>
            <p:cNvSpPr/>
            <p:nvPr/>
          </p:nvSpPr>
          <p:spPr>
            <a:xfrm>
              <a:off x="5437664" y="995212"/>
              <a:ext cx="0" cy="928013"/>
            </a:xfrm>
            <a:custGeom>
              <a:avLst/>
              <a:pathLst>
                <a:path w="0" h="928013">
                  <a:moveTo>
                    <a:pt x="0" y="928013"/>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6145433" y="995212"/>
              <a:ext cx="0" cy="704395"/>
            </a:xfrm>
            <a:custGeom>
              <a:avLst/>
              <a:pathLst>
                <a:path w="0" h="704395">
                  <a:moveTo>
                    <a:pt x="0" y="704395"/>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6853202" y="995212"/>
              <a:ext cx="0" cy="536682"/>
            </a:xfrm>
            <a:custGeom>
              <a:avLst/>
              <a:pathLst>
                <a:path w="0" h="536682">
                  <a:moveTo>
                    <a:pt x="0" y="536682"/>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7560972" y="995212"/>
              <a:ext cx="0" cy="1095726"/>
            </a:xfrm>
            <a:custGeom>
              <a:avLst/>
              <a:pathLst>
                <a:path w="0" h="1095726">
                  <a:moveTo>
                    <a:pt x="0" y="1095726"/>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127187" y="995212"/>
              <a:ext cx="0" cy="1487057"/>
            </a:xfrm>
            <a:custGeom>
              <a:avLst/>
              <a:pathLst>
                <a:path w="0" h="1487057">
                  <a:moveTo>
                    <a:pt x="0" y="1487057"/>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8693403" y="995212"/>
              <a:ext cx="0" cy="1542961"/>
            </a:xfrm>
            <a:custGeom>
              <a:avLst/>
              <a:pathLst>
                <a:path w="0" h="1542961">
                  <a:moveTo>
                    <a:pt x="0" y="1542961"/>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8834957" y="995212"/>
              <a:ext cx="0" cy="1375248"/>
            </a:xfrm>
            <a:custGeom>
              <a:avLst/>
              <a:pathLst>
                <a:path w="0" h="1375248">
                  <a:moveTo>
                    <a:pt x="0" y="1375248"/>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5437664" y="1420086"/>
              <a:ext cx="3397293" cy="1900750"/>
            </a:xfrm>
            <a:custGeom>
              <a:avLst/>
              <a:pathLst>
                <a:path w="3397293" h="1900750">
                  <a:moveTo>
                    <a:pt x="0" y="503139"/>
                  </a:moveTo>
                  <a:lnTo>
                    <a:pt x="141553" y="223617"/>
                  </a:lnTo>
                  <a:lnTo>
                    <a:pt x="283107" y="223617"/>
                  </a:lnTo>
                  <a:lnTo>
                    <a:pt x="424661" y="223617"/>
                  </a:lnTo>
                  <a:lnTo>
                    <a:pt x="566215" y="279522"/>
                  </a:lnTo>
                  <a:lnTo>
                    <a:pt x="707769" y="279522"/>
                  </a:lnTo>
                  <a:lnTo>
                    <a:pt x="849323" y="279522"/>
                  </a:lnTo>
                  <a:lnTo>
                    <a:pt x="990877" y="223617"/>
                  </a:lnTo>
                  <a:lnTo>
                    <a:pt x="1132431" y="223617"/>
                  </a:lnTo>
                  <a:lnTo>
                    <a:pt x="1273984" y="223617"/>
                  </a:lnTo>
                  <a:lnTo>
                    <a:pt x="1415538" y="111808"/>
                  </a:lnTo>
                  <a:lnTo>
                    <a:pt x="1557092" y="0"/>
                  </a:lnTo>
                  <a:lnTo>
                    <a:pt x="1698646" y="167713"/>
                  </a:lnTo>
                  <a:lnTo>
                    <a:pt x="1840200" y="1900750"/>
                  </a:lnTo>
                  <a:lnTo>
                    <a:pt x="1981754" y="503139"/>
                  </a:lnTo>
                  <a:lnTo>
                    <a:pt x="2123308" y="670852"/>
                  </a:lnTo>
                  <a:lnTo>
                    <a:pt x="2264862" y="838566"/>
                  </a:lnTo>
                  <a:lnTo>
                    <a:pt x="2406416" y="838566"/>
                  </a:lnTo>
                  <a:lnTo>
                    <a:pt x="2547969" y="950375"/>
                  </a:lnTo>
                  <a:lnTo>
                    <a:pt x="2689523" y="1062183"/>
                  </a:lnTo>
                  <a:lnTo>
                    <a:pt x="2831077" y="1173992"/>
                  </a:lnTo>
                  <a:lnTo>
                    <a:pt x="2972631" y="1285801"/>
                  </a:lnTo>
                  <a:lnTo>
                    <a:pt x="3114185" y="1397610"/>
                  </a:lnTo>
                  <a:lnTo>
                    <a:pt x="3255739" y="1118088"/>
                  </a:lnTo>
                  <a:lnTo>
                    <a:pt x="3397293" y="950375"/>
                  </a:lnTo>
                </a:path>
              </a:pathLst>
            </a:custGeom>
            <a:ln w="27101" cap="flat">
              <a:solidFill>
                <a:srgbClr val="0058AB">
                  <a:alpha val="100000"/>
                </a:srgbClr>
              </a:solidFill>
              <a:prstDash val="solid"/>
              <a:round/>
            </a:ln>
          </p:spPr>
          <p:txBody>
            <a:bodyPr/>
            <a:lstStyle/>
            <a:p/>
          </p:txBody>
        </p:sp>
        <p:sp>
          <p:nvSpPr>
            <p:cNvPr id="95" name="tx95"/>
            <p:cNvSpPr/>
            <p:nvPr/>
          </p:nvSpPr>
          <p:spPr>
            <a:xfrm>
              <a:off x="5377374" y="93241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10</a:t>
              </a:r>
            </a:p>
          </p:txBody>
        </p:sp>
        <p:sp>
          <p:nvSpPr>
            <p:cNvPr id="96" name="tx96"/>
            <p:cNvSpPr/>
            <p:nvPr/>
          </p:nvSpPr>
          <p:spPr>
            <a:xfrm>
              <a:off x="6085143" y="93373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14</a:t>
              </a:r>
            </a:p>
          </p:txBody>
        </p:sp>
        <p:sp>
          <p:nvSpPr>
            <p:cNvPr id="97" name="tx97"/>
            <p:cNvSpPr/>
            <p:nvPr/>
          </p:nvSpPr>
          <p:spPr>
            <a:xfrm>
              <a:off x="6792913" y="93373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17</a:t>
              </a:r>
            </a:p>
          </p:txBody>
        </p:sp>
        <p:sp>
          <p:nvSpPr>
            <p:cNvPr id="98" name="tx98"/>
            <p:cNvSpPr/>
            <p:nvPr/>
          </p:nvSpPr>
          <p:spPr>
            <a:xfrm>
              <a:off x="7530827" y="935057"/>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a:t>
              </a:r>
            </a:p>
          </p:txBody>
        </p:sp>
        <p:sp>
          <p:nvSpPr>
            <p:cNvPr id="99" name="tx99"/>
            <p:cNvSpPr/>
            <p:nvPr/>
          </p:nvSpPr>
          <p:spPr>
            <a:xfrm>
              <a:off x="8097042" y="93241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100" name="tx100"/>
            <p:cNvSpPr/>
            <p:nvPr/>
          </p:nvSpPr>
          <p:spPr>
            <a:xfrm>
              <a:off x="8645208" y="933734"/>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101" name="tx101"/>
            <p:cNvSpPr/>
            <p:nvPr/>
          </p:nvSpPr>
          <p:spPr>
            <a:xfrm>
              <a:off x="8804812" y="933734"/>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102" name="tx102"/>
            <p:cNvSpPr/>
            <p:nvPr/>
          </p:nvSpPr>
          <p:spPr>
            <a:xfrm>
              <a:off x="8902429" y="2499057"/>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3" name="tx103"/>
            <p:cNvSpPr/>
            <p:nvPr/>
          </p:nvSpPr>
          <p:spPr>
            <a:xfrm>
              <a:off x="8877160" y="2387248"/>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1</a:t>
              </a:r>
            </a:p>
          </p:txBody>
        </p:sp>
        <p:sp>
          <p:nvSpPr>
            <p:cNvPr id="104" name="tx104"/>
            <p:cNvSpPr/>
            <p:nvPr/>
          </p:nvSpPr>
          <p:spPr>
            <a:xfrm>
              <a:off x="5003259" y="3548243"/>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5" name="tx105"/>
            <p:cNvSpPr/>
            <p:nvPr/>
          </p:nvSpPr>
          <p:spPr>
            <a:xfrm>
              <a:off x="5003259" y="2989199"/>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6" name="tx106"/>
            <p:cNvSpPr/>
            <p:nvPr/>
          </p:nvSpPr>
          <p:spPr>
            <a:xfrm>
              <a:off x="5127474" y="243015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7" name="tx107"/>
            <p:cNvSpPr/>
            <p:nvPr/>
          </p:nvSpPr>
          <p:spPr>
            <a:xfrm>
              <a:off x="5049780" y="187111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8" name="tx108"/>
            <p:cNvSpPr/>
            <p:nvPr/>
          </p:nvSpPr>
          <p:spPr>
            <a:xfrm>
              <a:off x="5049780" y="13120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9" name="tx109"/>
            <p:cNvSpPr/>
            <p:nvPr/>
          </p:nvSpPr>
          <p:spPr>
            <a:xfrm>
              <a:off x="5049780" y="752954"/>
              <a:ext cx="15538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110" name="tx110"/>
            <p:cNvSpPr/>
            <p:nvPr/>
          </p:nvSpPr>
          <p:spPr>
            <a:xfrm rot="-5400000">
              <a:off x="5281217"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1" name="tx111"/>
            <p:cNvSpPr/>
            <p:nvPr/>
          </p:nvSpPr>
          <p:spPr>
            <a:xfrm rot="-5400000">
              <a:off x="5988987"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2" name="tx112"/>
            <p:cNvSpPr/>
            <p:nvPr/>
          </p:nvSpPr>
          <p:spPr>
            <a:xfrm rot="-5400000">
              <a:off x="6696756"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3" name="tx113"/>
            <p:cNvSpPr/>
            <p:nvPr/>
          </p:nvSpPr>
          <p:spPr>
            <a:xfrm rot="-5400000">
              <a:off x="7404526"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4" name="tx114"/>
            <p:cNvSpPr/>
            <p:nvPr/>
          </p:nvSpPr>
          <p:spPr>
            <a:xfrm rot="-5400000">
              <a:off x="7970741"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5" name="tx115"/>
            <p:cNvSpPr/>
            <p:nvPr/>
          </p:nvSpPr>
          <p:spPr>
            <a:xfrm rot="-5400000">
              <a:off x="8536923" y="408035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6" name="tx116"/>
            <p:cNvSpPr/>
            <p:nvPr/>
          </p:nvSpPr>
          <p:spPr>
            <a:xfrm rot="-5400000">
              <a:off x="8678510"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7" name="tx117"/>
            <p:cNvSpPr/>
            <p:nvPr/>
          </p:nvSpPr>
          <p:spPr>
            <a:xfrm rot="-5400000">
              <a:off x="4153407" y="2243044"/>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Différence (% points)</a:t>
              </a:r>
            </a:p>
          </p:txBody>
        </p:sp>
        <p:sp>
          <p:nvSpPr>
            <p:cNvPr id="118" name="pl118"/>
            <p:cNvSpPr/>
            <p:nvPr/>
          </p:nvSpPr>
          <p:spPr>
            <a:xfrm>
              <a:off x="5447663" y="478128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9" name="pl119"/>
            <p:cNvSpPr/>
            <p:nvPr/>
          </p:nvSpPr>
          <p:spPr>
            <a:xfrm>
              <a:off x="5447663" y="478128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0" name="pl120"/>
            <p:cNvSpPr/>
            <p:nvPr/>
          </p:nvSpPr>
          <p:spPr>
            <a:xfrm>
              <a:off x="7390541" y="4781284"/>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21" name="pl121"/>
            <p:cNvSpPr/>
            <p:nvPr/>
          </p:nvSpPr>
          <p:spPr>
            <a:xfrm>
              <a:off x="8152996" y="4781284"/>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22" name="tx122"/>
            <p:cNvSpPr/>
            <p:nvPr/>
          </p:nvSpPr>
          <p:spPr>
            <a:xfrm>
              <a:off x="5714762" y="4701816"/>
              <a:ext cx="1584244"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République centrafricaine</a:t>
              </a:r>
            </a:p>
          </p:txBody>
        </p:sp>
        <p:sp>
          <p:nvSpPr>
            <p:cNvPr id="123" name="tx123"/>
            <p:cNvSpPr/>
            <p:nvPr/>
          </p:nvSpPr>
          <p:spPr>
            <a:xfrm>
              <a:off x="7657641" y="4727873"/>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4" name="tx124"/>
            <p:cNvSpPr/>
            <p:nvPr/>
          </p:nvSpPr>
          <p:spPr>
            <a:xfrm>
              <a:off x="8420095" y="4727873"/>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125" name="tx125"/>
            <p:cNvSpPr/>
            <p:nvPr/>
          </p:nvSpPr>
          <p:spPr>
            <a:xfrm>
              <a:off x="5653759" y="472791"/>
              <a:ext cx="2965102" cy="1412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Différence de couverture par rapport à 2019</a:t>
              </a:r>
            </a:p>
          </p:txBody>
        </p:sp>
        <p:sp>
          <p:nvSpPr>
            <p:cNvPr id="126" name="pl126"/>
            <p:cNvSpPr/>
            <p:nvPr/>
          </p:nvSpPr>
          <p:spPr>
            <a:xfrm>
              <a:off x="2266617" y="5310531"/>
              <a:ext cx="0" cy="581405"/>
            </a:xfrm>
            <a:custGeom>
              <a:avLst/>
              <a:pathLst>
                <a:path w="0" h="581405">
                  <a:moveTo>
                    <a:pt x="0" y="581405"/>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4165494" y="5310531"/>
              <a:ext cx="0" cy="581405"/>
            </a:xfrm>
            <a:custGeom>
              <a:avLst/>
              <a:pathLst>
                <a:path w="0" h="581405">
                  <a:moveTo>
                    <a:pt x="0" y="581405"/>
                  </a:moveTo>
                  <a:lnTo>
                    <a:pt x="0" y="0"/>
                  </a:lnTo>
                  <a:lnTo>
                    <a:pt x="0" y="0"/>
                  </a:lnTo>
                </a:path>
              </a:pathLst>
            </a:custGeom>
            <a:ln w="6775" cap="flat">
              <a:solidFill>
                <a:srgbClr val="EBEBEB">
                  <a:alpha val="100000"/>
                </a:srgbClr>
              </a:solidFill>
              <a:prstDash val="solid"/>
              <a:round/>
            </a:ln>
          </p:spPr>
          <p:txBody>
            <a:bodyPr/>
            <a:lstStyle/>
            <a:p/>
          </p:txBody>
        </p:sp>
        <p:sp>
          <p:nvSpPr>
            <p:cNvPr id="128" name="pl128"/>
            <p:cNvSpPr/>
            <p:nvPr/>
          </p:nvSpPr>
          <p:spPr>
            <a:xfrm>
              <a:off x="6064372" y="5310531"/>
              <a:ext cx="0" cy="581405"/>
            </a:xfrm>
            <a:custGeom>
              <a:avLst/>
              <a:pathLst>
                <a:path w="0" h="581405">
                  <a:moveTo>
                    <a:pt x="0" y="581405"/>
                  </a:moveTo>
                  <a:lnTo>
                    <a:pt x="0" y="0"/>
                  </a:lnTo>
                  <a:lnTo>
                    <a:pt x="0" y="0"/>
                  </a:lnTo>
                </a:path>
              </a:pathLst>
            </a:custGeom>
            <a:ln w="6775" cap="flat">
              <a:solidFill>
                <a:srgbClr val="EBEBEB">
                  <a:alpha val="100000"/>
                </a:srgbClr>
              </a:solidFill>
              <a:prstDash val="solid"/>
              <a:round/>
            </a:ln>
          </p:spPr>
          <p:txBody>
            <a:bodyPr/>
            <a:lstStyle/>
            <a:p/>
          </p:txBody>
        </p:sp>
        <p:sp>
          <p:nvSpPr>
            <p:cNvPr id="129" name="pl129"/>
            <p:cNvSpPr/>
            <p:nvPr/>
          </p:nvSpPr>
          <p:spPr>
            <a:xfrm>
              <a:off x="7963249" y="5310531"/>
              <a:ext cx="0" cy="581405"/>
            </a:xfrm>
            <a:custGeom>
              <a:avLst/>
              <a:pathLst>
                <a:path w="0" h="581405">
                  <a:moveTo>
                    <a:pt x="0" y="581405"/>
                  </a:moveTo>
                  <a:lnTo>
                    <a:pt x="0" y="0"/>
                  </a:lnTo>
                  <a:lnTo>
                    <a:pt x="0" y="0"/>
                  </a:lnTo>
                </a:path>
              </a:pathLst>
            </a:custGeom>
            <a:ln w="6775" cap="flat">
              <a:solidFill>
                <a:srgbClr val="EBEBEB">
                  <a:alpha val="100000"/>
                </a:srgbClr>
              </a:solidFill>
              <a:prstDash val="solid"/>
              <a:round/>
            </a:ln>
          </p:spPr>
          <p:txBody>
            <a:bodyPr/>
            <a:lstStyle/>
            <a:p/>
          </p:txBody>
        </p:sp>
        <p:sp>
          <p:nvSpPr>
            <p:cNvPr id="130" name="pl130"/>
            <p:cNvSpPr/>
            <p:nvPr/>
          </p:nvSpPr>
          <p:spPr>
            <a:xfrm>
              <a:off x="951100" y="5782924"/>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1" name="pl131"/>
            <p:cNvSpPr/>
            <p:nvPr/>
          </p:nvSpPr>
          <p:spPr>
            <a:xfrm>
              <a:off x="951100" y="5601234"/>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2" name="pl132"/>
            <p:cNvSpPr/>
            <p:nvPr/>
          </p:nvSpPr>
          <p:spPr>
            <a:xfrm>
              <a:off x="951100" y="5419545"/>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3" name="pl133"/>
            <p:cNvSpPr/>
            <p:nvPr/>
          </p:nvSpPr>
          <p:spPr>
            <a:xfrm>
              <a:off x="1317178"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3216056"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35" name="pl135"/>
            <p:cNvSpPr/>
            <p:nvPr/>
          </p:nvSpPr>
          <p:spPr>
            <a:xfrm>
              <a:off x="5114933"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36" name="pl136"/>
            <p:cNvSpPr/>
            <p:nvPr/>
          </p:nvSpPr>
          <p:spPr>
            <a:xfrm>
              <a:off x="7013810"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8912688"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38" name="rc138"/>
            <p:cNvSpPr/>
            <p:nvPr/>
          </p:nvSpPr>
          <p:spPr>
            <a:xfrm>
              <a:off x="1317178" y="5710248"/>
              <a:ext cx="6292689" cy="145351"/>
            </a:xfrm>
            <a:prstGeom prst="rect">
              <a:avLst/>
            </a:prstGeom>
            <a:solidFill>
              <a:srgbClr val="1CABE2">
                <a:alpha val="80000"/>
              </a:srgbClr>
            </a:solidFill>
          </p:spPr>
          <p:txBody>
            <a:bodyPr/>
            <a:lstStyle/>
            <a:p/>
          </p:txBody>
        </p:sp>
        <p:sp>
          <p:nvSpPr>
            <p:cNvPr id="139" name="rc139"/>
            <p:cNvSpPr/>
            <p:nvPr/>
          </p:nvSpPr>
          <p:spPr>
            <a:xfrm>
              <a:off x="1317178" y="5528559"/>
              <a:ext cx="7321564" cy="145351"/>
            </a:xfrm>
            <a:prstGeom prst="rect">
              <a:avLst/>
            </a:prstGeom>
            <a:solidFill>
              <a:srgbClr val="1CABE2">
                <a:alpha val="80000"/>
              </a:srgbClr>
            </a:solidFill>
          </p:spPr>
          <p:txBody>
            <a:bodyPr/>
            <a:lstStyle/>
            <a:p/>
          </p:txBody>
        </p:sp>
        <p:sp>
          <p:nvSpPr>
            <p:cNvPr id="140" name="rc140"/>
            <p:cNvSpPr/>
            <p:nvPr/>
          </p:nvSpPr>
          <p:spPr>
            <a:xfrm>
              <a:off x="1317178" y="5346869"/>
              <a:ext cx="7109080" cy="145351"/>
            </a:xfrm>
            <a:prstGeom prst="rect">
              <a:avLst/>
            </a:prstGeom>
            <a:solidFill>
              <a:srgbClr val="1CABE2">
                <a:alpha val="80000"/>
              </a:srgbClr>
            </a:solidFill>
          </p:spPr>
          <p:txBody>
            <a:bodyPr/>
            <a:lstStyle/>
            <a:p/>
          </p:txBody>
        </p:sp>
        <p:sp>
          <p:nvSpPr>
            <p:cNvPr id="141" name="tx141"/>
            <p:cNvSpPr/>
            <p:nvPr/>
          </p:nvSpPr>
          <p:spPr>
            <a:xfrm>
              <a:off x="7178831" y="5728457"/>
              <a:ext cx="33156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99,000</a:t>
              </a:r>
            </a:p>
          </p:txBody>
        </p:sp>
        <p:sp>
          <p:nvSpPr>
            <p:cNvPr id="142" name="tx142"/>
            <p:cNvSpPr/>
            <p:nvPr/>
          </p:nvSpPr>
          <p:spPr>
            <a:xfrm>
              <a:off x="8129330" y="5546767"/>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116,000</a:t>
              </a:r>
            </a:p>
          </p:txBody>
        </p:sp>
        <p:sp>
          <p:nvSpPr>
            <p:cNvPr id="143" name="tx143"/>
            <p:cNvSpPr/>
            <p:nvPr/>
          </p:nvSpPr>
          <p:spPr>
            <a:xfrm>
              <a:off x="7916845" y="5365078"/>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112,000</a:t>
              </a:r>
            </a:p>
          </p:txBody>
        </p:sp>
        <p:sp>
          <p:nvSpPr>
            <p:cNvPr id="144" name="tx144"/>
            <p:cNvSpPr/>
            <p:nvPr/>
          </p:nvSpPr>
          <p:spPr>
            <a:xfrm>
              <a:off x="577692" y="57308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5" name="tx145"/>
            <p:cNvSpPr/>
            <p:nvPr/>
          </p:nvSpPr>
          <p:spPr>
            <a:xfrm>
              <a:off x="577692" y="554905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6" name="tx146"/>
            <p:cNvSpPr/>
            <p:nvPr/>
          </p:nvSpPr>
          <p:spPr>
            <a:xfrm>
              <a:off x="577692" y="536743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7" name="tx147"/>
            <p:cNvSpPr/>
            <p:nvPr/>
          </p:nvSpPr>
          <p:spPr>
            <a:xfrm>
              <a:off x="1239484" y="596715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8" name="tx148"/>
            <p:cNvSpPr/>
            <p:nvPr/>
          </p:nvSpPr>
          <p:spPr>
            <a:xfrm>
              <a:off x="2788770" y="5949076"/>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30,000</a:t>
              </a:r>
            </a:p>
          </p:txBody>
        </p:sp>
        <p:sp>
          <p:nvSpPr>
            <p:cNvPr id="149" name="tx149"/>
            <p:cNvSpPr/>
            <p:nvPr/>
          </p:nvSpPr>
          <p:spPr>
            <a:xfrm>
              <a:off x="4687648" y="5949076"/>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60,000</a:t>
              </a:r>
            </a:p>
          </p:txBody>
        </p:sp>
        <p:sp>
          <p:nvSpPr>
            <p:cNvPr id="150" name="tx150"/>
            <p:cNvSpPr/>
            <p:nvPr/>
          </p:nvSpPr>
          <p:spPr>
            <a:xfrm>
              <a:off x="6586525" y="5949076"/>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90,000</a:t>
              </a:r>
            </a:p>
          </p:txBody>
        </p:sp>
        <p:sp>
          <p:nvSpPr>
            <p:cNvPr id="151" name="tx151"/>
            <p:cNvSpPr/>
            <p:nvPr/>
          </p:nvSpPr>
          <p:spPr>
            <a:xfrm>
              <a:off x="8407708" y="5949076"/>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120,000</a:t>
              </a:r>
            </a:p>
          </p:txBody>
        </p:sp>
        <p:sp>
          <p:nvSpPr>
            <p:cNvPr id="152" name="tx152"/>
            <p:cNvSpPr/>
            <p:nvPr/>
          </p:nvSpPr>
          <p:spPr>
            <a:xfrm>
              <a:off x="951100" y="5065846"/>
              <a:ext cx="437934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Nombre d'enfants n'ayant reçu aucune dose, 2019, 2023 et 2024</a:t>
              </a:r>
            </a:p>
          </p:txBody>
        </p:sp>
        <p:sp>
          <p:nvSpPr>
            <p:cNvPr id="153" name="tx153"/>
            <p:cNvSpPr/>
            <p:nvPr/>
          </p:nvSpPr>
          <p:spPr>
            <a:xfrm>
              <a:off x="4706263" y="6265216"/>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sp>
          <p:nvSpPr>
            <p:cNvPr id="154" name="tx154"/>
            <p:cNvSpPr/>
            <p:nvPr/>
          </p:nvSpPr>
          <p:spPr>
            <a:xfrm>
              <a:off x="2320013" y="6379586"/>
              <a:ext cx="6684808"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différence de couverture par rapport à 2019 - les valeurs supérieures à zéro indiquent une couverture supérieure à celle de 2019</a:t>
              </a:r>
            </a:p>
          </p:txBody>
        </p:sp>
        <p:sp>
          <p:nvSpPr>
            <p:cNvPr id="155" name="tx155"/>
            <p:cNvSpPr/>
            <p:nvPr/>
          </p:nvSpPr>
          <p:spPr>
            <a:xfrm>
              <a:off x="4873412" y="6500287"/>
              <a:ext cx="4131409"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et les valeurs inférieures à zéro indiquent une couverture inférieure à celle de 2019.</a:t>
              </a:r>
            </a:p>
          </p:txBody>
        </p:sp>
      </p:grpSp>
      <p:sp>
        <p:nvSpPr>
          <p:cNvPr id="15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En 2024, la couverture du DTC1 en République centrafricaine (52%) était inférieure de 37 points de pourcentage à la moyenne mondiale (89%) et de 29 points de pourcentage à la moyenne de l'ensemble des pays WCAR (81%).
La couverture nationale par le DTC1 était supérieure de 2 points de pourcentage à celle de 2019 (50 %).
Cela équivaut à 112 000 enfants recevant une dose zéro en 2024, contre 99 000 enfants recevant une dose zéro en 2019.</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46417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74659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02900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311414"/>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382297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10538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38779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67020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5262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55081" y="2330389"/>
              <a:ext cx="307584" cy="1492582"/>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14" name="rc14"/>
            <p:cNvSpPr/>
            <p:nvPr/>
          </p:nvSpPr>
          <p:spPr>
            <a:xfrm>
              <a:off x="1196841" y="2043354"/>
              <a:ext cx="307584" cy="177961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538601" y="1785022"/>
              <a:ext cx="307584" cy="203794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1880361" y="1698911"/>
              <a:ext cx="307584" cy="212406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2222121" y="1670208"/>
              <a:ext cx="307584" cy="215276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563881" y="1641504"/>
              <a:ext cx="307584" cy="218146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2905641" y="1612801"/>
              <a:ext cx="307584" cy="221017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3247401" y="1526690"/>
              <a:ext cx="307584" cy="229628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4614441" y="1469283"/>
              <a:ext cx="307584" cy="235368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3589161" y="1469283"/>
              <a:ext cx="307584" cy="235368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3930921" y="1469283"/>
              <a:ext cx="307584" cy="235368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4272681" y="1469283"/>
              <a:ext cx="307584" cy="235368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4956201" y="1411876"/>
              <a:ext cx="307584" cy="241109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5297962" y="1325766"/>
              <a:ext cx="307584" cy="249720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5981482" y="1210952"/>
              <a:ext cx="307584" cy="261201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5639722" y="1210952"/>
              <a:ext cx="307584" cy="261201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6323242" y="1182248"/>
              <a:ext cx="307584" cy="264072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6665002" y="1153545"/>
              <a:ext cx="307584" cy="266942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7690282" y="1096138"/>
              <a:ext cx="307584" cy="272683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7006762" y="1096138"/>
              <a:ext cx="307584" cy="272683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8032042" y="1096138"/>
              <a:ext cx="307584" cy="272683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7348522" y="1096138"/>
              <a:ext cx="307584" cy="272683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5" name="rc35"/>
            <p:cNvSpPr/>
            <p:nvPr/>
          </p:nvSpPr>
          <p:spPr>
            <a:xfrm>
              <a:off x="8373802" y="1067434"/>
              <a:ext cx="307584" cy="275553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6" name="rc36"/>
            <p:cNvSpPr/>
            <p:nvPr/>
          </p:nvSpPr>
          <p:spPr>
            <a:xfrm>
              <a:off x="8715562" y="981324"/>
              <a:ext cx="307584" cy="284164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7" name="rc37"/>
            <p:cNvSpPr/>
            <p:nvPr/>
          </p:nvSpPr>
          <p:spPr>
            <a:xfrm>
              <a:off x="855081" y="2330389"/>
              <a:ext cx="307584" cy="1492582"/>
            </a:xfrm>
            <a:prstGeom prst="rect">
              <a:avLst/>
            </a:prstGeom>
            <a:solidFill>
              <a:srgbClr val="F26A21">
                <a:alpha val="100000"/>
              </a:srgbClr>
            </a:solidFill>
          </p:spPr>
          <p:txBody>
            <a:bodyPr/>
            <a:lstStyle/>
            <a:p/>
          </p:txBody>
        </p:sp>
        <p:sp>
          <p:nvSpPr>
            <p:cNvPr id="38" name="rc38"/>
            <p:cNvSpPr/>
            <p:nvPr/>
          </p:nvSpPr>
          <p:spPr>
            <a:xfrm>
              <a:off x="1538601" y="1785022"/>
              <a:ext cx="307584" cy="2037949"/>
            </a:xfrm>
            <a:prstGeom prst="rect">
              <a:avLst/>
            </a:prstGeom>
            <a:solidFill>
              <a:srgbClr val="0083CF">
                <a:alpha val="100000"/>
              </a:srgbClr>
            </a:solidFill>
          </p:spPr>
          <p:txBody>
            <a:bodyPr/>
            <a:lstStyle/>
            <a:p/>
          </p:txBody>
        </p:sp>
        <p:sp>
          <p:nvSpPr>
            <p:cNvPr id="39" name="rc39"/>
            <p:cNvSpPr/>
            <p:nvPr/>
          </p:nvSpPr>
          <p:spPr>
            <a:xfrm>
              <a:off x="2563881" y="1641504"/>
              <a:ext cx="307584" cy="2181467"/>
            </a:xfrm>
            <a:prstGeom prst="rect">
              <a:avLst/>
            </a:prstGeom>
            <a:solidFill>
              <a:srgbClr val="0083CF">
                <a:alpha val="100000"/>
              </a:srgbClr>
            </a:solidFill>
          </p:spPr>
          <p:txBody>
            <a:bodyPr/>
            <a:lstStyle/>
            <a:p/>
          </p:txBody>
        </p:sp>
        <p:sp>
          <p:nvSpPr>
            <p:cNvPr id="40" name="rc40"/>
            <p:cNvSpPr/>
            <p:nvPr/>
          </p:nvSpPr>
          <p:spPr>
            <a:xfrm>
              <a:off x="2905641" y="1612801"/>
              <a:ext cx="307584" cy="2210170"/>
            </a:xfrm>
            <a:prstGeom prst="rect">
              <a:avLst/>
            </a:prstGeom>
            <a:solidFill>
              <a:srgbClr val="0083CF">
                <a:alpha val="100000"/>
              </a:srgbClr>
            </a:solidFill>
          </p:spPr>
          <p:txBody>
            <a:bodyPr/>
            <a:lstStyle/>
            <a:p/>
          </p:txBody>
        </p:sp>
        <p:sp>
          <p:nvSpPr>
            <p:cNvPr id="41" name="rc41"/>
            <p:cNvSpPr/>
            <p:nvPr/>
          </p:nvSpPr>
          <p:spPr>
            <a:xfrm>
              <a:off x="3247401" y="1526690"/>
              <a:ext cx="307584" cy="2296281"/>
            </a:xfrm>
            <a:prstGeom prst="rect">
              <a:avLst/>
            </a:prstGeom>
            <a:solidFill>
              <a:srgbClr val="0083CF">
                <a:alpha val="100000"/>
              </a:srgbClr>
            </a:solidFill>
          </p:spPr>
          <p:txBody>
            <a:bodyPr/>
            <a:lstStyle/>
            <a:p/>
          </p:txBody>
        </p:sp>
        <p:sp>
          <p:nvSpPr>
            <p:cNvPr id="42" name="rc42"/>
            <p:cNvSpPr/>
            <p:nvPr/>
          </p:nvSpPr>
          <p:spPr>
            <a:xfrm>
              <a:off x="4614441" y="1469283"/>
              <a:ext cx="307584" cy="2353688"/>
            </a:xfrm>
            <a:prstGeom prst="rect">
              <a:avLst/>
            </a:prstGeom>
            <a:solidFill>
              <a:srgbClr val="0083CF">
                <a:alpha val="100000"/>
              </a:srgbClr>
            </a:solidFill>
          </p:spPr>
          <p:txBody>
            <a:bodyPr/>
            <a:lstStyle/>
            <a:p/>
          </p:txBody>
        </p:sp>
        <p:sp>
          <p:nvSpPr>
            <p:cNvPr id="43" name="rc43"/>
            <p:cNvSpPr/>
            <p:nvPr/>
          </p:nvSpPr>
          <p:spPr>
            <a:xfrm>
              <a:off x="3589161" y="1469283"/>
              <a:ext cx="307584" cy="2353688"/>
            </a:xfrm>
            <a:prstGeom prst="rect">
              <a:avLst/>
            </a:prstGeom>
            <a:solidFill>
              <a:srgbClr val="0083CF">
                <a:alpha val="100000"/>
              </a:srgbClr>
            </a:solidFill>
          </p:spPr>
          <p:txBody>
            <a:bodyPr/>
            <a:lstStyle/>
            <a:p/>
          </p:txBody>
        </p:sp>
        <p:sp>
          <p:nvSpPr>
            <p:cNvPr id="44" name="rc44"/>
            <p:cNvSpPr/>
            <p:nvPr/>
          </p:nvSpPr>
          <p:spPr>
            <a:xfrm>
              <a:off x="4956201" y="1411876"/>
              <a:ext cx="307584" cy="2411095"/>
            </a:xfrm>
            <a:prstGeom prst="rect">
              <a:avLst/>
            </a:prstGeom>
            <a:solidFill>
              <a:srgbClr val="0083CF">
                <a:alpha val="100000"/>
              </a:srgbClr>
            </a:solidFill>
          </p:spPr>
          <p:txBody>
            <a:bodyPr/>
            <a:lstStyle/>
            <a:p/>
          </p:txBody>
        </p:sp>
        <p:sp>
          <p:nvSpPr>
            <p:cNvPr id="45" name="rc45"/>
            <p:cNvSpPr/>
            <p:nvPr/>
          </p:nvSpPr>
          <p:spPr>
            <a:xfrm>
              <a:off x="5981482" y="1210952"/>
              <a:ext cx="307584" cy="2612019"/>
            </a:xfrm>
            <a:prstGeom prst="rect">
              <a:avLst/>
            </a:prstGeom>
            <a:solidFill>
              <a:srgbClr val="0083CF">
                <a:alpha val="100000"/>
              </a:srgbClr>
            </a:solidFill>
          </p:spPr>
          <p:txBody>
            <a:bodyPr/>
            <a:lstStyle/>
            <a:p/>
          </p:txBody>
        </p:sp>
        <p:sp>
          <p:nvSpPr>
            <p:cNvPr id="46" name="rc46"/>
            <p:cNvSpPr/>
            <p:nvPr/>
          </p:nvSpPr>
          <p:spPr>
            <a:xfrm>
              <a:off x="7690282" y="1096138"/>
              <a:ext cx="307584" cy="2726833"/>
            </a:xfrm>
            <a:prstGeom prst="rect">
              <a:avLst/>
            </a:prstGeom>
            <a:solidFill>
              <a:srgbClr val="0083CF">
                <a:alpha val="100000"/>
              </a:srgbClr>
            </a:solidFill>
          </p:spPr>
          <p:txBody>
            <a:bodyPr/>
            <a:lstStyle/>
            <a:p/>
          </p:txBody>
        </p:sp>
        <p:sp>
          <p:nvSpPr>
            <p:cNvPr id="47" name="pg47"/>
            <p:cNvSpPr/>
            <p:nvPr/>
          </p:nvSpPr>
          <p:spPr>
            <a:xfrm>
              <a:off x="1085454" y="3745761"/>
              <a:ext cx="77210" cy="77210"/>
            </a:xfrm>
            <a:custGeom>
              <a:avLst/>
              <a:pathLst>
                <a:path w="77210" h="77210">
                  <a:moveTo>
                    <a:pt x="77210" y="0"/>
                  </a:moveTo>
                  <a:lnTo>
                    <a:pt x="77210" y="9371"/>
                  </a:lnTo>
                  <a:lnTo>
                    <a:pt x="9371" y="77210"/>
                  </a:lnTo>
                  <a:lnTo>
                    <a:pt x="0" y="772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8" name="pg48"/>
            <p:cNvSpPr/>
            <p:nvPr/>
          </p:nvSpPr>
          <p:spPr>
            <a:xfrm>
              <a:off x="991738" y="3652045"/>
              <a:ext cx="170926" cy="170926"/>
            </a:xfrm>
            <a:custGeom>
              <a:avLst/>
              <a:pathLst>
                <a:path w="170926" h="170926">
                  <a:moveTo>
                    <a:pt x="170926" y="0"/>
                  </a:moveTo>
                  <a:lnTo>
                    <a:pt x="170926" y="9371"/>
                  </a:lnTo>
                  <a:lnTo>
                    <a:pt x="9371" y="170926"/>
                  </a:lnTo>
                  <a:lnTo>
                    <a:pt x="0" y="17092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 name="pg49"/>
            <p:cNvSpPr/>
            <p:nvPr/>
          </p:nvSpPr>
          <p:spPr>
            <a:xfrm>
              <a:off x="898022" y="3558329"/>
              <a:ext cx="264642" cy="264642"/>
            </a:xfrm>
            <a:custGeom>
              <a:avLst/>
              <a:pathLst>
                <a:path w="264642" h="264642">
                  <a:moveTo>
                    <a:pt x="264642" y="0"/>
                  </a:moveTo>
                  <a:lnTo>
                    <a:pt x="264642" y="9371"/>
                  </a:lnTo>
                  <a:lnTo>
                    <a:pt x="9371" y="264642"/>
                  </a:lnTo>
                  <a:lnTo>
                    <a:pt x="0" y="2646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 name="pg50"/>
            <p:cNvSpPr/>
            <p:nvPr/>
          </p:nvSpPr>
          <p:spPr>
            <a:xfrm>
              <a:off x="855081" y="346461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1" name="pg51"/>
            <p:cNvSpPr/>
            <p:nvPr/>
          </p:nvSpPr>
          <p:spPr>
            <a:xfrm>
              <a:off x="855081" y="337089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2" name="pg52"/>
            <p:cNvSpPr/>
            <p:nvPr/>
          </p:nvSpPr>
          <p:spPr>
            <a:xfrm>
              <a:off x="855081" y="327718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3" name="pg53"/>
            <p:cNvSpPr/>
            <p:nvPr/>
          </p:nvSpPr>
          <p:spPr>
            <a:xfrm>
              <a:off x="855081" y="318346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4" name="pg54"/>
            <p:cNvSpPr/>
            <p:nvPr/>
          </p:nvSpPr>
          <p:spPr>
            <a:xfrm>
              <a:off x="855081" y="308974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5" name="pg55"/>
            <p:cNvSpPr/>
            <p:nvPr/>
          </p:nvSpPr>
          <p:spPr>
            <a:xfrm>
              <a:off x="855081" y="299603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855081" y="290231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855081" y="280860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855081" y="271488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855081" y="262116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855081" y="252745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855081" y="243373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855081" y="234002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855081" y="2330389"/>
              <a:ext cx="232871" cy="232871"/>
            </a:xfrm>
            <a:custGeom>
              <a:avLst/>
              <a:pathLst>
                <a:path w="232871" h="232871">
                  <a:moveTo>
                    <a:pt x="223499" y="0"/>
                  </a:moveTo>
                  <a:lnTo>
                    <a:pt x="232871" y="0"/>
                  </a:lnTo>
                  <a:lnTo>
                    <a:pt x="0" y="232871"/>
                  </a:lnTo>
                  <a:lnTo>
                    <a:pt x="0" y="2234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855081" y="2330389"/>
              <a:ext cx="139155" cy="139155"/>
            </a:xfrm>
            <a:custGeom>
              <a:avLst/>
              <a:pathLst>
                <a:path w="139155" h="139155">
                  <a:moveTo>
                    <a:pt x="129783" y="0"/>
                  </a:moveTo>
                  <a:lnTo>
                    <a:pt x="139155" y="0"/>
                  </a:lnTo>
                  <a:lnTo>
                    <a:pt x="0" y="139155"/>
                  </a:lnTo>
                  <a:lnTo>
                    <a:pt x="0" y="1297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855081" y="2330389"/>
              <a:ext cx="45439" cy="45439"/>
            </a:xfrm>
            <a:custGeom>
              <a:avLst/>
              <a:pathLst>
                <a:path w="45439" h="45439">
                  <a:moveTo>
                    <a:pt x="36067" y="0"/>
                  </a:moveTo>
                  <a:lnTo>
                    <a:pt x="45439" y="0"/>
                  </a:lnTo>
                  <a:lnTo>
                    <a:pt x="0" y="45439"/>
                  </a:lnTo>
                  <a:lnTo>
                    <a:pt x="0" y="3606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1835182" y="3811969"/>
              <a:ext cx="11002" cy="11002"/>
            </a:xfrm>
            <a:custGeom>
              <a:avLst/>
              <a:pathLst>
                <a:path w="11002" h="11002">
                  <a:moveTo>
                    <a:pt x="11002" y="0"/>
                  </a:moveTo>
                  <a:lnTo>
                    <a:pt x="11002" y="9371"/>
                  </a:lnTo>
                  <a:lnTo>
                    <a:pt x="9371" y="11002"/>
                  </a:lnTo>
                  <a:lnTo>
                    <a:pt x="0" y="110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1741466" y="3718253"/>
              <a:ext cx="104718" cy="104718"/>
            </a:xfrm>
            <a:custGeom>
              <a:avLst/>
              <a:pathLst>
                <a:path w="104718" h="104718">
                  <a:moveTo>
                    <a:pt x="104718" y="0"/>
                  </a:moveTo>
                  <a:lnTo>
                    <a:pt x="104718" y="9371"/>
                  </a:lnTo>
                  <a:lnTo>
                    <a:pt x="9371" y="104718"/>
                  </a:lnTo>
                  <a:lnTo>
                    <a:pt x="0" y="10471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647750" y="3624537"/>
              <a:ext cx="198434" cy="198434"/>
            </a:xfrm>
            <a:custGeom>
              <a:avLst/>
              <a:pathLst>
                <a:path w="198434" h="198434">
                  <a:moveTo>
                    <a:pt x="198434" y="0"/>
                  </a:moveTo>
                  <a:lnTo>
                    <a:pt x="198434" y="9371"/>
                  </a:lnTo>
                  <a:lnTo>
                    <a:pt x="9371" y="198434"/>
                  </a:lnTo>
                  <a:lnTo>
                    <a:pt x="0" y="19843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554034" y="3530821"/>
              <a:ext cx="292150" cy="292150"/>
            </a:xfrm>
            <a:custGeom>
              <a:avLst/>
              <a:pathLst>
                <a:path w="292150" h="292150">
                  <a:moveTo>
                    <a:pt x="292150" y="0"/>
                  </a:moveTo>
                  <a:lnTo>
                    <a:pt x="292150" y="9371"/>
                  </a:lnTo>
                  <a:lnTo>
                    <a:pt x="9371" y="292150"/>
                  </a:lnTo>
                  <a:lnTo>
                    <a:pt x="0" y="29215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538601" y="343710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538601" y="334338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538601" y="324967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538601" y="315595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538601" y="306224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538601" y="296852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538601" y="287480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538601" y="278109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538601" y="268737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538601" y="259366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538601" y="249994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538601" y="240622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538601" y="231251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538601" y="221879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538601" y="212508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538601" y="203136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538601" y="193764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538601" y="184393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538601" y="1785022"/>
              <a:ext cx="282150" cy="282150"/>
            </a:xfrm>
            <a:custGeom>
              <a:avLst/>
              <a:pathLst>
                <a:path w="282150" h="282150">
                  <a:moveTo>
                    <a:pt x="272778" y="0"/>
                  </a:moveTo>
                  <a:lnTo>
                    <a:pt x="282150" y="0"/>
                  </a:lnTo>
                  <a:lnTo>
                    <a:pt x="0" y="282150"/>
                  </a:lnTo>
                  <a:lnTo>
                    <a:pt x="0" y="2727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538601" y="1785022"/>
              <a:ext cx="188434" cy="188434"/>
            </a:xfrm>
            <a:custGeom>
              <a:avLst/>
              <a:pathLst>
                <a:path w="188434" h="188434">
                  <a:moveTo>
                    <a:pt x="179062" y="0"/>
                  </a:moveTo>
                  <a:lnTo>
                    <a:pt x="188434" y="0"/>
                  </a:lnTo>
                  <a:lnTo>
                    <a:pt x="0" y="188434"/>
                  </a:lnTo>
                  <a:lnTo>
                    <a:pt x="0" y="17906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538601" y="1785022"/>
              <a:ext cx="94718" cy="94718"/>
            </a:xfrm>
            <a:custGeom>
              <a:avLst/>
              <a:pathLst>
                <a:path w="94718" h="94718">
                  <a:moveTo>
                    <a:pt x="85346" y="0"/>
                  </a:moveTo>
                  <a:lnTo>
                    <a:pt x="94718" y="0"/>
                  </a:lnTo>
                  <a:lnTo>
                    <a:pt x="0" y="94718"/>
                  </a:lnTo>
                  <a:lnTo>
                    <a:pt x="0" y="8534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538601" y="1785022"/>
              <a:ext cx="1002" cy="1002"/>
            </a:xfrm>
            <a:custGeom>
              <a:avLst/>
              <a:pathLst>
                <a:path w="1002" h="1002">
                  <a:moveTo>
                    <a:pt x="0" y="1002"/>
                  </a:moveTo>
                  <a:lnTo>
                    <a:pt x="0" y="0"/>
                  </a:lnTo>
                  <a:lnTo>
                    <a:pt x="1002"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2866058" y="3817565"/>
              <a:ext cx="5406" cy="5406"/>
            </a:xfrm>
            <a:custGeom>
              <a:avLst/>
              <a:pathLst>
                <a:path w="5406" h="5406">
                  <a:moveTo>
                    <a:pt x="5406" y="0"/>
                  </a:moveTo>
                  <a:lnTo>
                    <a:pt x="5406" y="5406"/>
                  </a:lnTo>
                  <a:lnTo>
                    <a:pt x="0" y="540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2772342" y="3723849"/>
              <a:ext cx="99122" cy="99122"/>
            </a:xfrm>
            <a:custGeom>
              <a:avLst/>
              <a:pathLst>
                <a:path w="99122" h="99122">
                  <a:moveTo>
                    <a:pt x="99122" y="0"/>
                  </a:moveTo>
                  <a:lnTo>
                    <a:pt x="99122" y="9371"/>
                  </a:lnTo>
                  <a:lnTo>
                    <a:pt x="9371" y="99122"/>
                  </a:lnTo>
                  <a:lnTo>
                    <a:pt x="0" y="991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2678626" y="3630133"/>
              <a:ext cx="192838" cy="192838"/>
            </a:xfrm>
            <a:custGeom>
              <a:avLst/>
              <a:pathLst>
                <a:path w="192838" h="192838">
                  <a:moveTo>
                    <a:pt x="192838" y="0"/>
                  </a:moveTo>
                  <a:lnTo>
                    <a:pt x="192838" y="9371"/>
                  </a:lnTo>
                  <a:lnTo>
                    <a:pt x="9371" y="192838"/>
                  </a:lnTo>
                  <a:lnTo>
                    <a:pt x="0" y="19283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2584910" y="3536417"/>
              <a:ext cx="286554" cy="286554"/>
            </a:xfrm>
            <a:custGeom>
              <a:avLst/>
              <a:pathLst>
                <a:path w="286554" h="286554">
                  <a:moveTo>
                    <a:pt x="286554" y="0"/>
                  </a:moveTo>
                  <a:lnTo>
                    <a:pt x="286554" y="9371"/>
                  </a:lnTo>
                  <a:lnTo>
                    <a:pt x="9371" y="286554"/>
                  </a:lnTo>
                  <a:lnTo>
                    <a:pt x="0" y="28655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2563881" y="344270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2563881" y="334898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2563881" y="325526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2563881" y="316155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2563881" y="306783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2563881" y="297412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2563881" y="288040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2563881" y="278668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2563881" y="269297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2563881" y="259925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2563881" y="250554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2563881" y="241182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2563881" y="231810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2563881" y="222439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2563881" y="213067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2563881" y="203696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2563881" y="194324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2563881" y="184952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2563881" y="175581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2563881" y="166209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2563881" y="1641504"/>
              <a:ext cx="243831" cy="243831"/>
            </a:xfrm>
            <a:custGeom>
              <a:avLst/>
              <a:pathLst>
                <a:path w="243831" h="243831">
                  <a:moveTo>
                    <a:pt x="234460" y="0"/>
                  </a:moveTo>
                  <a:lnTo>
                    <a:pt x="243831" y="0"/>
                  </a:lnTo>
                  <a:lnTo>
                    <a:pt x="0" y="243831"/>
                  </a:lnTo>
                  <a:lnTo>
                    <a:pt x="0" y="23446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2563881" y="1641504"/>
              <a:ext cx="150115" cy="150115"/>
            </a:xfrm>
            <a:custGeom>
              <a:avLst/>
              <a:pathLst>
                <a:path w="150115" h="150115">
                  <a:moveTo>
                    <a:pt x="140744" y="0"/>
                  </a:moveTo>
                  <a:lnTo>
                    <a:pt x="150115" y="0"/>
                  </a:lnTo>
                  <a:lnTo>
                    <a:pt x="0" y="150115"/>
                  </a:lnTo>
                  <a:lnTo>
                    <a:pt x="0" y="14074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2563881" y="1641504"/>
              <a:ext cx="56399" cy="56399"/>
            </a:xfrm>
            <a:custGeom>
              <a:avLst/>
              <a:pathLst>
                <a:path w="56399" h="56399">
                  <a:moveTo>
                    <a:pt x="47027" y="0"/>
                  </a:moveTo>
                  <a:lnTo>
                    <a:pt x="56399" y="0"/>
                  </a:lnTo>
                  <a:lnTo>
                    <a:pt x="0" y="56399"/>
                  </a:lnTo>
                  <a:lnTo>
                    <a:pt x="0" y="470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3147206" y="3756953"/>
              <a:ext cx="66018" cy="66018"/>
            </a:xfrm>
            <a:custGeom>
              <a:avLst/>
              <a:pathLst>
                <a:path w="66018" h="66018">
                  <a:moveTo>
                    <a:pt x="66018" y="0"/>
                  </a:moveTo>
                  <a:lnTo>
                    <a:pt x="66018" y="9371"/>
                  </a:lnTo>
                  <a:lnTo>
                    <a:pt x="9371" y="66018"/>
                  </a:lnTo>
                  <a:lnTo>
                    <a:pt x="0" y="6601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3053490" y="3663237"/>
              <a:ext cx="159734" cy="159734"/>
            </a:xfrm>
            <a:custGeom>
              <a:avLst/>
              <a:pathLst>
                <a:path w="159734" h="159734">
                  <a:moveTo>
                    <a:pt x="159734" y="0"/>
                  </a:moveTo>
                  <a:lnTo>
                    <a:pt x="159734" y="9371"/>
                  </a:lnTo>
                  <a:lnTo>
                    <a:pt x="9371" y="159734"/>
                  </a:lnTo>
                  <a:lnTo>
                    <a:pt x="0" y="15973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2959774" y="3569521"/>
              <a:ext cx="253450" cy="253450"/>
            </a:xfrm>
            <a:custGeom>
              <a:avLst/>
              <a:pathLst>
                <a:path w="253450" h="253450">
                  <a:moveTo>
                    <a:pt x="253450" y="0"/>
                  </a:moveTo>
                  <a:lnTo>
                    <a:pt x="253450" y="9371"/>
                  </a:lnTo>
                  <a:lnTo>
                    <a:pt x="9371" y="253450"/>
                  </a:lnTo>
                  <a:lnTo>
                    <a:pt x="0" y="25345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2905641" y="347580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2905641" y="338208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2905641" y="328837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2905641" y="319465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2905641" y="310094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2905641" y="300722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2905641" y="291350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2905641" y="281979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2905641" y="272607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2905641" y="263236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2905641" y="253864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2905641" y="244492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2905641" y="235121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2905641" y="225749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2905641" y="216378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2905641" y="207006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2905641" y="197634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2905641" y="188263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2905641" y="178891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2905641" y="169520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2905641" y="1612801"/>
              <a:ext cx="305639" cy="305639"/>
            </a:xfrm>
            <a:custGeom>
              <a:avLst/>
              <a:pathLst>
                <a:path w="305639" h="305639">
                  <a:moveTo>
                    <a:pt x="296267" y="0"/>
                  </a:moveTo>
                  <a:lnTo>
                    <a:pt x="305639" y="0"/>
                  </a:lnTo>
                  <a:lnTo>
                    <a:pt x="0" y="305639"/>
                  </a:lnTo>
                  <a:lnTo>
                    <a:pt x="0" y="29626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2905641" y="1612801"/>
              <a:ext cx="211923" cy="211923"/>
            </a:xfrm>
            <a:custGeom>
              <a:avLst/>
              <a:pathLst>
                <a:path w="211923" h="211923">
                  <a:moveTo>
                    <a:pt x="202551" y="0"/>
                  </a:moveTo>
                  <a:lnTo>
                    <a:pt x="211923" y="0"/>
                  </a:lnTo>
                  <a:lnTo>
                    <a:pt x="0" y="211923"/>
                  </a:lnTo>
                  <a:lnTo>
                    <a:pt x="0" y="20255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2905641" y="1612801"/>
              <a:ext cx="118207" cy="118207"/>
            </a:xfrm>
            <a:custGeom>
              <a:avLst/>
              <a:pathLst>
                <a:path w="118207" h="118207">
                  <a:moveTo>
                    <a:pt x="108835" y="0"/>
                  </a:moveTo>
                  <a:lnTo>
                    <a:pt x="118207" y="0"/>
                  </a:lnTo>
                  <a:lnTo>
                    <a:pt x="0" y="118207"/>
                  </a:lnTo>
                  <a:lnTo>
                    <a:pt x="0" y="1088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2905641" y="1612801"/>
              <a:ext cx="24491" cy="24491"/>
            </a:xfrm>
            <a:custGeom>
              <a:avLst/>
              <a:pathLst>
                <a:path w="24491" h="24491">
                  <a:moveTo>
                    <a:pt x="15119" y="0"/>
                  </a:moveTo>
                  <a:lnTo>
                    <a:pt x="24491" y="0"/>
                  </a:lnTo>
                  <a:lnTo>
                    <a:pt x="0" y="24491"/>
                  </a:lnTo>
                  <a:lnTo>
                    <a:pt x="0" y="1511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3522070" y="3790057"/>
              <a:ext cx="32914" cy="32914"/>
            </a:xfrm>
            <a:custGeom>
              <a:avLst/>
              <a:pathLst>
                <a:path w="32914" h="32914">
                  <a:moveTo>
                    <a:pt x="32914" y="0"/>
                  </a:moveTo>
                  <a:lnTo>
                    <a:pt x="32914" y="9371"/>
                  </a:lnTo>
                  <a:lnTo>
                    <a:pt x="9371" y="32914"/>
                  </a:lnTo>
                  <a:lnTo>
                    <a:pt x="0" y="3291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3428354" y="3696341"/>
              <a:ext cx="126630" cy="126630"/>
            </a:xfrm>
            <a:custGeom>
              <a:avLst/>
              <a:pathLst>
                <a:path w="126630" h="126630">
                  <a:moveTo>
                    <a:pt x="126630" y="0"/>
                  </a:moveTo>
                  <a:lnTo>
                    <a:pt x="126630" y="9371"/>
                  </a:lnTo>
                  <a:lnTo>
                    <a:pt x="9371" y="126630"/>
                  </a:lnTo>
                  <a:lnTo>
                    <a:pt x="0" y="12663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3334638" y="3602625"/>
              <a:ext cx="220346" cy="220346"/>
            </a:xfrm>
            <a:custGeom>
              <a:avLst/>
              <a:pathLst>
                <a:path w="220346" h="220346">
                  <a:moveTo>
                    <a:pt x="220346" y="0"/>
                  </a:moveTo>
                  <a:lnTo>
                    <a:pt x="220346" y="9371"/>
                  </a:lnTo>
                  <a:lnTo>
                    <a:pt x="9371" y="220346"/>
                  </a:lnTo>
                  <a:lnTo>
                    <a:pt x="0" y="22034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3247401" y="3508909"/>
              <a:ext cx="307584" cy="314062"/>
            </a:xfrm>
            <a:custGeom>
              <a:avLst/>
              <a:pathLst>
                <a:path w="307584" h="314062">
                  <a:moveTo>
                    <a:pt x="307584" y="0"/>
                  </a:moveTo>
                  <a:lnTo>
                    <a:pt x="307584" y="9371"/>
                  </a:lnTo>
                  <a:lnTo>
                    <a:pt x="2892" y="314062"/>
                  </a:lnTo>
                  <a:lnTo>
                    <a:pt x="0" y="314062"/>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3247401" y="341519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3247401" y="332147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3247401" y="322776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3247401" y="313404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3247401" y="304032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3247401" y="294661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3247401" y="285289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3247401" y="275918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3247401" y="266546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3247401" y="257174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3247401" y="247803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3247401" y="238431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3247401" y="229060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3247401" y="219688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3247401" y="210316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3247401" y="200945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3247401" y="191573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3247401" y="182202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3247401" y="172830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3247401" y="163458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3247401" y="154087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3247401" y="1526690"/>
              <a:ext cx="237421" cy="237421"/>
            </a:xfrm>
            <a:custGeom>
              <a:avLst/>
              <a:pathLst>
                <a:path w="237421" h="237421">
                  <a:moveTo>
                    <a:pt x="228050" y="0"/>
                  </a:moveTo>
                  <a:lnTo>
                    <a:pt x="237421" y="0"/>
                  </a:lnTo>
                  <a:lnTo>
                    <a:pt x="0" y="237421"/>
                  </a:lnTo>
                  <a:lnTo>
                    <a:pt x="0" y="22805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3247401" y="1526690"/>
              <a:ext cx="143705" cy="143705"/>
            </a:xfrm>
            <a:custGeom>
              <a:avLst/>
              <a:pathLst>
                <a:path w="143705" h="143705">
                  <a:moveTo>
                    <a:pt x="134333" y="0"/>
                  </a:moveTo>
                  <a:lnTo>
                    <a:pt x="143705" y="0"/>
                  </a:lnTo>
                  <a:lnTo>
                    <a:pt x="0" y="143705"/>
                  </a:lnTo>
                  <a:lnTo>
                    <a:pt x="0" y="13433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3247401" y="1526690"/>
              <a:ext cx="49989" cy="49989"/>
            </a:xfrm>
            <a:custGeom>
              <a:avLst/>
              <a:pathLst>
                <a:path w="49989" h="49989">
                  <a:moveTo>
                    <a:pt x="40617" y="0"/>
                  </a:moveTo>
                  <a:lnTo>
                    <a:pt x="49989" y="0"/>
                  </a:lnTo>
                  <a:lnTo>
                    <a:pt x="0" y="49989"/>
                  </a:lnTo>
                  <a:lnTo>
                    <a:pt x="0" y="4061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4834095" y="3735041"/>
              <a:ext cx="87930" cy="87930"/>
            </a:xfrm>
            <a:custGeom>
              <a:avLst/>
              <a:pathLst>
                <a:path w="87930" h="87930">
                  <a:moveTo>
                    <a:pt x="87930" y="0"/>
                  </a:moveTo>
                  <a:lnTo>
                    <a:pt x="87930" y="9371"/>
                  </a:lnTo>
                  <a:lnTo>
                    <a:pt x="9371" y="87930"/>
                  </a:lnTo>
                  <a:lnTo>
                    <a:pt x="0" y="8793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4740378" y="3641325"/>
              <a:ext cx="181646" cy="181646"/>
            </a:xfrm>
            <a:custGeom>
              <a:avLst/>
              <a:pathLst>
                <a:path w="181646" h="181646">
                  <a:moveTo>
                    <a:pt x="181646" y="0"/>
                  </a:moveTo>
                  <a:lnTo>
                    <a:pt x="181646" y="9371"/>
                  </a:lnTo>
                  <a:lnTo>
                    <a:pt x="9371" y="181646"/>
                  </a:lnTo>
                  <a:lnTo>
                    <a:pt x="0" y="18164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4646662" y="3547609"/>
              <a:ext cx="275363" cy="275363"/>
            </a:xfrm>
            <a:custGeom>
              <a:avLst/>
              <a:pathLst>
                <a:path w="275363" h="275363">
                  <a:moveTo>
                    <a:pt x="275363" y="0"/>
                  </a:moveTo>
                  <a:lnTo>
                    <a:pt x="275363" y="9371"/>
                  </a:lnTo>
                  <a:lnTo>
                    <a:pt x="9371" y="275363"/>
                  </a:lnTo>
                  <a:lnTo>
                    <a:pt x="0" y="27536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4614441" y="345389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4614441" y="336017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4614441" y="326646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4614441" y="317274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4614441" y="307902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4614441" y="298531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4614441" y="289159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4614441" y="279788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4614441" y="270416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4614441" y="261044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4614441" y="251673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4614441" y="242301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4614441" y="232930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4614441" y="223558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4614441" y="214186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4614441" y="204815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4614441" y="195443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4614441" y="186072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4614441" y="176700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4614441" y="167328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4614441" y="157957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4614441" y="148585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4614441" y="1469283"/>
              <a:ext cx="239812" cy="239812"/>
            </a:xfrm>
            <a:custGeom>
              <a:avLst/>
              <a:pathLst>
                <a:path w="239812" h="239812">
                  <a:moveTo>
                    <a:pt x="230440" y="0"/>
                  </a:moveTo>
                  <a:lnTo>
                    <a:pt x="239812" y="0"/>
                  </a:lnTo>
                  <a:lnTo>
                    <a:pt x="0" y="239812"/>
                  </a:lnTo>
                  <a:lnTo>
                    <a:pt x="0" y="23044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4614441" y="1469283"/>
              <a:ext cx="146096" cy="146096"/>
            </a:xfrm>
            <a:custGeom>
              <a:avLst/>
              <a:pathLst>
                <a:path w="146096" h="146096">
                  <a:moveTo>
                    <a:pt x="136724" y="0"/>
                  </a:moveTo>
                  <a:lnTo>
                    <a:pt x="146096" y="0"/>
                  </a:lnTo>
                  <a:lnTo>
                    <a:pt x="0" y="146096"/>
                  </a:lnTo>
                  <a:lnTo>
                    <a:pt x="0" y="13672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4614441" y="1469283"/>
              <a:ext cx="52380" cy="52380"/>
            </a:xfrm>
            <a:custGeom>
              <a:avLst/>
              <a:pathLst>
                <a:path w="52380" h="52380">
                  <a:moveTo>
                    <a:pt x="43008" y="0"/>
                  </a:moveTo>
                  <a:lnTo>
                    <a:pt x="52380" y="0"/>
                  </a:lnTo>
                  <a:lnTo>
                    <a:pt x="0" y="52380"/>
                  </a:lnTo>
                  <a:lnTo>
                    <a:pt x="0" y="430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3803218" y="3729445"/>
              <a:ext cx="93526" cy="93526"/>
            </a:xfrm>
            <a:custGeom>
              <a:avLst/>
              <a:pathLst>
                <a:path w="93526" h="93526">
                  <a:moveTo>
                    <a:pt x="93526" y="0"/>
                  </a:moveTo>
                  <a:lnTo>
                    <a:pt x="93526" y="9371"/>
                  </a:lnTo>
                  <a:lnTo>
                    <a:pt x="9371" y="93526"/>
                  </a:lnTo>
                  <a:lnTo>
                    <a:pt x="0" y="9352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3709502" y="3635729"/>
              <a:ext cx="187242" cy="187242"/>
            </a:xfrm>
            <a:custGeom>
              <a:avLst/>
              <a:pathLst>
                <a:path w="187242" h="187242">
                  <a:moveTo>
                    <a:pt x="187242" y="0"/>
                  </a:moveTo>
                  <a:lnTo>
                    <a:pt x="187242" y="9371"/>
                  </a:lnTo>
                  <a:lnTo>
                    <a:pt x="9371" y="187242"/>
                  </a:lnTo>
                  <a:lnTo>
                    <a:pt x="0" y="1872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3615786" y="3542013"/>
              <a:ext cx="280958" cy="280958"/>
            </a:xfrm>
            <a:custGeom>
              <a:avLst/>
              <a:pathLst>
                <a:path w="280958" h="280958">
                  <a:moveTo>
                    <a:pt x="280958" y="0"/>
                  </a:moveTo>
                  <a:lnTo>
                    <a:pt x="280958" y="9371"/>
                  </a:lnTo>
                  <a:lnTo>
                    <a:pt x="9371" y="280958"/>
                  </a:lnTo>
                  <a:lnTo>
                    <a:pt x="0" y="28095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3589161" y="344829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3589161" y="335458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3589161" y="326086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3589161" y="316714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3589161" y="307343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3589161" y="297971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3589161" y="288600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3589161" y="279228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3589161" y="269856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3589161" y="260485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3589161" y="251113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3589161" y="241742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3589161" y="232370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3589161" y="222998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3589161" y="213627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3589161" y="204255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3589161" y="194884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3589161" y="185512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3589161" y="176140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3589161" y="166769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3589161" y="157397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3589161" y="148026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3589161" y="1469283"/>
              <a:ext cx="234216" cy="234216"/>
            </a:xfrm>
            <a:custGeom>
              <a:avLst/>
              <a:pathLst>
                <a:path w="234216" h="234216">
                  <a:moveTo>
                    <a:pt x="224844" y="0"/>
                  </a:moveTo>
                  <a:lnTo>
                    <a:pt x="234216" y="0"/>
                  </a:lnTo>
                  <a:lnTo>
                    <a:pt x="0" y="234216"/>
                  </a:lnTo>
                  <a:lnTo>
                    <a:pt x="0" y="22484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3589161" y="1469283"/>
              <a:ext cx="140500" cy="140500"/>
            </a:xfrm>
            <a:custGeom>
              <a:avLst/>
              <a:pathLst>
                <a:path w="140500" h="140500">
                  <a:moveTo>
                    <a:pt x="131128" y="0"/>
                  </a:moveTo>
                  <a:lnTo>
                    <a:pt x="140500" y="0"/>
                  </a:lnTo>
                  <a:lnTo>
                    <a:pt x="0" y="140500"/>
                  </a:lnTo>
                  <a:lnTo>
                    <a:pt x="0" y="13112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3589161" y="1469283"/>
              <a:ext cx="46784" cy="46784"/>
            </a:xfrm>
            <a:custGeom>
              <a:avLst/>
              <a:pathLst>
                <a:path w="46784" h="46784">
                  <a:moveTo>
                    <a:pt x="37412" y="0"/>
                  </a:moveTo>
                  <a:lnTo>
                    <a:pt x="46784" y="0"/>
                  </a:lnTo>
                  <a:lnTo>
                    <a:pt x="0" y="46784"/>
                  </a:lnTo>
                  <a:lnTo>
                    <a:pt x="0" y="3741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5208959" y="3768145"/>
              <a:ext cx="54826" cy="54826"/>
            </a:xfrm>
            <a:custGeom>
              <a:avLst/>
              <a:pathLst>
                <a:path w="54826" h="54826">
                  <a:moveTo>
                    <a:pt x="54826" y="0"/>
                  </a:moveTo>
                  <a:lnTo>
                    <a:pt x="54826" y="9371"/>
                  </a:lnTo>
                  <a:lnTo>
                    <a:pt x="9371" y="54826"/>
                  </a:lnTo>
                  <a:lnTo>
                    <a:pt x="0" y="5482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5115243" y="3674429"/>
              <a:ext cx="148543" cy="148543"/>
            </a:xfrm>
            <a:custGeom>
              <a:avLst/>
              <a:pathLst>
                <a:path w="148543" h="148543">
                  <a:moveTo>
                    <a:pt x="148543" y="0"/>
                  </a:moveTo>
                  <a:lnTo>
                    <a:pt x="148543" y="9371"/>
                  </a:lnTo>
                  <a:lnTo>
                    <a:pt x="9371" y="148543"/>
                  </a:lnTo>
                  <a:lnTo>
                    <a:pt x="0" y="1485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5021527" y="3580713"/>
              <a:ext cx="242259" cy="242259"/>
            </a:xfrm>
            <a:custGeom>
              <a:avLst/>
              <a:pathLst>
                <a:path w="242259" h="242259">
                  <a:moveTo>
                    <a:pt x="242259" y="0"/>
                  </a:moveTo>
                  <a:lnTo>
                    <a:pt x="242259" y="9371"/>
                  </a:lnTo>
                  <a:lnTo>
                    <a:pt x="9371" y="242259"/>
                  </a:lnTo>
                  <a:lnTo>
                    <a:pt x="0" y="2422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4956201" y="348699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4956201" y="339328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4956201" y="329956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4956201" y="320584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4956201" y="311213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4956201" y="301841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4956201" y="292470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4956201" y="283098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4956201" y="273726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4956201" y="264355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4956201" y="254983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4956201" y="245612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4956201" y="236240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4956201" y="226868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4956201" y="217497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4956201" y="208125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4956201" y="198754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4956201" y="189382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4956201" y="180010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4956201" y="170639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4956201" y="161267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4956201" y="151896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4956201" y="142524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4956201" y="1411876"/>
              <a:ext cx="236607" cy="236607"/>
            </a:xfrm>
            <a:custGeom>
              <a:avLst/>
              <a:pathLst>
                <a:path w="236607" h="236607">
                  <a:moveTo>
                    <a:pt x="227235" y="0"/>
                  </a:moveTo>
                  <a:lnTo>
                    <a:pt x="236607" y="0"/>
                  </a:lnTo>
                  <a:lnTo>
                    <a:pt x="0" y="236607"/>
                  </a:lnTo>
                  <a:lnTo>
                    <a:pt x="0" y="2272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4956201" y="1411876"/>
              <a:ext cx="142891" cy="142891"/>
            </a:xfrm>
            <a:custGeom>
              <a:avLst/>
              <a:pathLst>
                <a:path w="142891" h="142891">
                  <a:moveTo>
                    <a:pt x="133519" y="0"/>
                  </a:moveTo>
                  <a:lnTo>
                    <a:pt x="142891" y="0"/>
                  </a:lnTo>
                  <a:lnTo>
                    <a:pt x="0" y="142891"/>
                  </a:lnTo>
                  <a:lnTo>
                    <a:pt x="0" y="13351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4956201" y="1411876"/>
              <a:ext cx="49175" cy="49175"/>
            </a:xfrm>
            <a:custGeom>
              <a:avLst/>
              <a:pathLst>
                <a:path w="49175" h="49175">
                  <a:moveTo>
                    <a:pt x="39803" y="0"/>
                  </a:moveTo>
                  <a:lnTo>
                    <a:pt x="49175" y="0"/>
                  </a:lnTo>
                  <a:lnTo>
                    <a:pt x="0" y="49175"/>
                  </a:lnTo>
                  <a:lnTo>
                    <a:pt x="0" y="3980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6239835" y="3773740"/>
              <a:ext cx="49231" cy="49231"/>
            </a:xfrm>
            <a:custGeom>
              <a:avLst/>
              <a:pathLst>
                <a:path w="49231" h="49231">
                  <a:moveTo>
                    <a:pt x="49231" y="0"/>
                  </a:moveTo>
                  <a:lnTo>
                    <a:pt x="49231" y="9371"/>
                  </a:lnTo>
                  <a:lnTo>
                    <a:pt x="9371" y="49231"/>
                  </a:lnTo>
                  <a:lnTo>
                    <a:pt x="0" y="4923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6146119" y="3680024"/>
              <a:ext cx="142947" cy="142947"/>
            </a:xfrm>
            <a:custGeom>
              <a:avLst/>
              <a:pathLst>
                <a:path w="142947" h="142947">
                  <a:moveTo>
                    <a:pt x="142947" y="0"/>
                  </a:moveTo>
                  <a:lnTo>
                    <a:pt x="142947" y="9371"/>
                  </a:lnTo>
                  <a:lnTo>
                    <a:pt x="9371" y="142947"/>
                  </a:lnTo>
                  <a:lnTo>
                    <a:pt x="0" y="1429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6052403" y="3586308"/>
              <a:ext cx="236663" cy="236663"/>
            </a:xfrm>
            <a:custGeom>
              <a:avLst/>
              <a:pathLst>
                <a:path w="236663" h="236663">
                  <a:moveTo>
                    <a:pt x="236663" y="0"/>
                  </a:moveTo>
                  <a:lnTo>
                    <a:pt x="236663" y="9371"/>
                  </a:lnTo>
                  <a:lnTo>
                    <a:pt x="9371" y="236663"/>
                  </a:lnTo>
                  <a:lnTo>
                    <a:pt x="0" y="23666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5981482" y="349259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5981482" y="339887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5981482" y="330516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5981482" y="321144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5981482" y="311772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5981482" y="302401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5981482" y="293029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5981482" y="283658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5981482" y="274286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5981482" y="264914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5981482" y="255543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5981482" y="246171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5981482" y="236800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5981482" y="227428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5981482" y="218056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5981482" y="208685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5981482" y="199313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5981482" y="189942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5981482" y="180570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5981482" y="171198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5981482" y="161827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5981482" y="152455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5981482" y="143084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5981482" y="133712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5981482" y="124340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5981482" y="1210952"/>
              <a:ext cx="255695" cy="255695"/>
            </a:xfrm>
            <a:custGeom>
              <a:avLst/>
              <a:pathLst>
                <a:path w="255695" h="255695">
                  <a:moveTo>
                    <a:pt x="246324" y="0"/>
                  </a:moveTo>
                  <a:lnTo>
                    <a:pt x="255695" y="0"/>
                  </a:lnTo>
                  <a:lnTo>
                    <a:pt x="0" y="255695"/>
                  </a:lnTo>
                  <a:lnTo>
                    <a:pt x="0" y="24632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5981482" y="1210952"/>
              <a:ext cx="161979" cy="161979"/>
            </a:xfrm>
            <a:custGeom>
              <a:avLst/>
              <a:pathLst>
                <a:path w="161979" h="161979">
                  <a:moveTo>
                    <a:pt x="152608" y="0"/>
                  </a:moveTo>
                  <a:lnTo>
                    <a:pt x="161979" y="0"/>
                  </a:lnTo>
                  <a:lnTo>
                    <a:pt x="0" y="161979"/>
                  </a:lnTo>
                  <a:lnTo>
                    <a:pt x="0" y="1526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5981482" y="1210952"/>
              <a:ext cx="68263" cy="68263"/>
            </a:xfrm>
            <a:custGeom>
              <a:avLst/>
              <a:pathLst>
                <a:path w="68263" h="68263">
                  <a:moveTo>
                    <a:pt x="58892" y="0"/>
                  </a:moveTo>
                  <a:lnTo>
                    <a:pt x="68263" y="0"/>
                  </a:lnTo>
                  <a:lnTo>
                    <a:pt x="0" y="68263"/>
                  </a:lnTo>
                  <a:lnTo>
                    <a:pt x="0" y="588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7926723" y="3751828"/>
              <a:ext cx="71143" cy="71143"/>
            </a:xfrm>
            <a:custGeom>
              <a:avLst/>
              <a:pathLst>
                <a:path w="71143" h="71143">
                  <a:moveTo>
                    <a:pt x="71143" y="0"/>
                  </a:moveTo>
                  <a:lnTo>
                    <a:pt x="71143" y="9371"/>
                  </a:lnTo>
                  <a:lnTo>
                    <a:pt x="9371" y="71143"/>
                  </a:lnTo>
                  <a:lnTo>
                    <a:pt x="0" y="711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7833007" y="3658112"/>
              <a:ext cx="164859" cy="164859"/>
            </a:xfrm>
            <a:custGeom>
              <a:avLst/>
              <a:pathLst>
                <a:path w="164859" h="164859">
                  <a:moveTo>
                    <a:pt x="164859" y="0"/>
                  </a:moveTo>
                  <a:lnTo>
                    <a:pt x="164859" y="9371"/>
                  </a:lnTo>
                  <a:lnTo>
                    <a:pt x="9371" y="164859"/>
                  </a:lnTo>
                  <a:lnTo>
                    <a:pt x="0" y="1648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7739291" y="3564396"/>
              <a:ext cx="258575" cy="258575"/>
            </a:xfrm>
            <a:custGeom>
              <a:avLst/>
              <a:pathLst>
                <a:path w="258575" h="258575">
                  <a:moveTo>
                    <a:pt x="258575" y="0"/>
                  </a:moveTo>
                  <a:lnTo>
                    <a:pt x="258575" y="9371"/>
                  </a:lnTo>
                  <a:lnTo>
                    <a:pt x="9371" y="258575"/>
                  </a:lnTo>
                  <a:lnTo>
                    <a:pt x="0" y="25857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7690282" y="347068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7690282" y="337696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7690282" y="328324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7690282" y="318953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7690282" y="309581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7690282" y="300210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7690282" y="290838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7690282" y="281466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7690282" y="272095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7690282" y="262723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7690282" y="253352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7690282" y="243980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7690282" y="234608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7690282" y="225237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7690282" y="215865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7690282" y="206494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7690282" y="197122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7690282" y="187750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7690282" y="178379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7690282" y="169007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7690282" y="159636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pg314"/>
            <p:cNvSpPr/>
            <p:nvPr/>
          </p:nvSpPr>
          <p:spPr>
            <a:xfrm>
              <a:off x="7690282" y="150264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5" name="pg315"/>
            <p:cNvSpPr/>
            <p:nvPr/>
          </p:nvSpPr>
          <p:spPr>
            <a:xfrm>
              <a:off x="7690282" y="140892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6" name="pg316"/>
            <p:cNvSpPr/>
            <p:nvPr/>
          </p:nvSpPr>
          <p:spPr>
            <a:xfrm>
              <a:off x="7690282" y="131521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7" name="pg317"/>
            <p:cNvSpPr/>
            <p:nvPr/>
          </p:nvSpPr>
          <p:spPr>
            <a:xfrm>
              <a:off x="7690282" y="122149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8" name="pg318"/>
            <p:cNvSpPr/>
            <p:nvPr/>
          </p:nvSpPr>
          <p:spPr>
            <a:xfrm>
              <a:off x="7690282" y="112778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9" name="pg319"/>
            <p:cNvSpPr/>
            <p:nvPr/>
          </p:nvSpPr>
          <p:spPr>
            <a:xfrm>
              <a:off x="7690282" y="1096138"/>
              <a:ext cx="254881" cy="254881"/>
            </a:xfrm>
            <a:custGeom>
              <a:avLst/>
              <a:pathLst>
                <a:path w="254881" h="254881">
                  <a:moveTo>
                    <a:pt x="245510" y="0"/>
                  </a:moveTo>
                  <a:lnTo>
                    <a:pt x="254881" y="0"/>
                  </a:lnTo>
                  <a:lnTo>
                    <a:pt x="0" y="254881"/>
                  </a:lnTo>
                  <a:lnTo>
                    <a:pt x="0" y="2455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0" name="pg320"/>
            <p:cNvSpPr/>
            <p:nvPr/>
          </p:nvSpPr>
          <p:spPr>
            <a:xfrm>
              <a:off x="7690282" y="1096138"/>
              <a:ext cx="161165" cy="161165"/>
            </a:xfrm>
            <a:custGeom>
              <a:avLst/>
              <a:pathLst>
                <a:path w="161165" h="161165">
                  <a:moveTo>
                    <a:pt x="151794" y="0"/>
                  </a:moveTo>
                  <a:lnTo>
                    <a:pt x="161165" y="0"/>
                  </a:lnTo>
                  <a:lnTo>
                    <a:pt x="0" y="161165"/>
                  </a:lnTo>
                  <a:lnTo>
                    <a:pt x="0" y="1517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1" name="pg321"/>
            <p:cNvSpPr/>
            <p:nvPr/>
          </p:nvSpPr>
          <p:spPr>
            <a:xfrm>
              <a:off x="7690282" y="1096138"/>
              <a:ext cx="67449" cy="67449"/>
            </a:xfrm>
            <a:custGeom>
              <a:avLst/>
              <a:pathLst>
                <a:path w="67449" h="67449">
                  <a:moveTo>
                    <a:pt x="58078" y="0"/>
                  </a:moveTo>
                  <a:lnTo>
                    <a:pt x="67449" y="0"/>
                  </a:lnTo>
                  <a:lnTo>
                    <a:pt x="0" y="67449"/>
                  </a:lnTo>
                  <a:lnTo>
                    <a:pt x="0" y="580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2" name="rc322"/>
            <p:cNvSpPr/>
            <p:nvPr/>
          </p:nvSpPr>
          <p:spPr>
            <a:xfrm>
              <a:off x="855081" y="2330389"/>
              <a:ext cx="307584" cy="1492582"/>
            </a:xfrm>
            <a:prstGeom prst="rect">
              <a:avLst/>
            </a:prstGeom>
            <a:ln w="1355" cap="flat">
              <a:solidFill>
                <a:srgbClr val="000000">
                  <a:alpha val="100000"/>
                </a:srgbClr>
              </a:solidFill>
              <a:prstDash val="solid"/>
              <a:miter/>
            </a:ln>
          </p:spPr>
          <p:txBody>
            <a:bodyPr/>
            <a:lstStyle/>
            <a:p/>
          </p:txBody>
        </p:sp>
        <p:sp>
          <p:nvSpPr>
            <p:cNvPr id="323" name="rc323"/>
            <p:cNvSpPr/>
            <p:nvPr/>
          </p:nvSpPr>
          <p:spPr>
            <a:xfrm>
              <a:off x="1538601" y="1785022"/>
              <a:ext cx="307584" cy="2037949"/>
            </a:xfrm>
            <a:prstGeom prst="rect">
              <a:avLst/>
            </a:prstGeom>
            <a:ln w="1355" cap="flat">
              <a:solidFill>
                <a:srgbClr val="000000">
                  <a:alpha val="100000"/>
                </a:srgbClr>
              </a:solidFill>
              <a:prstDash val="solid"/>
              <a:miter/>
            </a:ln>
          </p:spPr>
          <p:txBody>
            <a:bodyPr/>
            <a:lstStyle/>
            <a:p/>
          </p:txBody>
        </p:sp>
        <p:sp>
          <p:nvSpPr>
            <p:cNvPr id="324" name="rc324"/>
            <p:cNvSpPr/>
            <p:nvPr/>
          </p:nvSpPr>
          <p:spPr>
            <a:xfrm>
              <a:off x="2563881" y="1641504"/>
              <a:ext cx="307584" cy="2181467"/>
            </a:xfrm>
            <a:prstGeom prst="rect">
              <a:avLst/>
            </a:prstGeom>
            <a:ln w="1355" cap="flat">
              <a:solidFill>
                <a:srgbClr val="000000">
                  <a:alpha val="100000"/>
                </a:srgbClr>
              </a:solidFill>
              <a:prstDash val="solid"/>
              <a:miter/>
            </a:ln>
          </p:spPr>
          <p:txBody>
            <a:bodyPr/>
            <a:lstStyle/>
            <a:p/>
          </p:txBody>
        </p:sp>
        <p:sp>
          <p:nvSpPr>
            <p:cNvPr id="325" name="rc325"/>
            <p:cNvSpPr/>
            <p:nvPr/>
          </p:nvSpPr>
          <p:spPr>
            <a:xfrm>
              <a:off x="2905641" y="1612801"/>
              <a:ext cx="307584" cy="2210170"/>
            </a:xfrm>
            <a:prstGeom prst="rect">
              <a:avLst/>
            </a:prstGeom>
            <a:ln w="1355" cap="flat">
              <a:solidFill>
                <a:srgbClr val="000000">
                  <a:alpha val="100000"/>
                </a:srgbClr>
              </a:solidFill>
              <a:prstDash val="solid"/>
              <a:miter/>
            </a:ln>
          </p:spPr>
          <p:txBody>
            <a:bodyPr/>
            <a:lstStyle/>
            <a:p/>
          </p:txBody>
        </p:sp>
        <p:sp>
          <p:nvSpPr>
            <p:cNvPr id="326" name="rc326"/>
            <p:cNvSpPr/>
            <p:nvPr/>
          </p:nvSpPr>
          <p:spPr>
            <a:xfrm>
              <a:off x="3247401" y="1526690"/>
              <a:ext cx="307584" cy="2296281"/>
            </a:xfrm>
            <a:prstGeom prst="rect">
              <a:avLst/>
            </a:prstGeom>
            <a:ln w="1355" cap="flat">
              <a:solidFill>
                <a:srgbClr val="000000">
                  <a:alpha val="100000"/>
                </a:srgbClr>
              </a:solidFill>
              <a:prstDash val="solid"/>
              <a:miter/>
            </a:ln>
          </p:spPr>
          <p:txBody>
            <a:bodyPr/>
            <a:lstStyle/>
            <a:p/>
          </p:txBody>
        </p:sp>
        <p:sp>
          <p:nvSpPr>
            <p:cNvPr id="327" name="rc327"/>
            <p:cNvSpPr/>
            <p:nvPr/>
          </p:nvSpPr>
          <p:spPr>
            <a:xfrm>
              <a:off x="4614441" y="1469283"/>
              <a:ext cx="307584" cy="2353688"/>
            </a:xfrm>
            <a:prstGeom prst="rect">
              <a:avLst/>
            </a:prstGeom>
            <a:ln w="1355" cap="flat">
              <a:solidFill>
                <a:srgbClr val="000000">
                  <a:alpha val="100000"/>
                </a:srgbClr>
              </a:solidFill>
              <a:prstDash val="solid"/>
              <a:miter/>
            </a:ln>
          </p:spPr>
          <p:txBody>
            <a:bodyPr/>
            <a:lstStyle/>
            <a:p/>
          </p:txBody>
        </p:sp>
        <p:sp>
          <p:nvSpPr>
            <p:cNvPr id="328" name="rc328"/>
            <p:cNvSpPr/>
            <p:nvPr/>
          </p:nvSpPr>
          <p:spPr>
            <a:xfrm>
              <a:off x="3589161" y="1469283"/>
              <a:ext cx="307584" cy="2353688"/>
            </a:xfrm>
            <a:prstGeom prst="rect">
              <a:avLst/>
            </a:prstGeom>
            <a:ln w="1355" cap="flat">
              <a:solidFill>
                <a:srgbClr val="000000">
                  <a:alpha val="100000"/>
                </a:srgbClr>
              </a:solidFill>
              <a:prstDash val="solid"/>
              <a:miter/>
            </a:ln>
          </p:spPr>
          <p:txBody>
            <a:bodyPr/>
            <a:lstStyle/>
            <a:p/>
          </p:txBody>
        </p:sp>
        <p:sp>
          <p:nvSpPr>
            <p:cNvPr id="329" name="rc329"/>
            <p:cNvSpPr/>
            <p:nvPr/>
          </p:nvSpPr>
          <p:spPr>
            <a:xfrm>
              <a:off x="4956201" y="1411876"/>
              <a:ext cx="307584" cy="2411095"/>
            </a:xfrm>
            <a:prstGeom prst="rect">
              <a:avLst/>
            </a:prstGeom>
            <a:ln w="1355" cap="flat">
              <a:solidFill>
                <a:srgbClr val="000000">
                  <a:alpha val="100000"/>
                </a:srgbClr>
              </a:solidFill>
              <a:prstDash val="solid"/>
              <a:miter/>
            </a:ln>
          </p:spPr>
          <p:txBody>
            <a:bodyPr/>
            <a:lstStyle/>
            <a:p/>
          </p:txBody>
        </p:sp>
        <p:sp>
          <p:nvSpPr>
            <p:cNvPr id="330" name="rc330"/>
            <p:cNvSpPr/>
            <p:nvPr/>
          </p:nvSpPr>
          <p:spPr>
            <a:xfrm>
              <a:off x="5981482" y="1210952"/>
              <a:ext cx="307584" cy="2612019"/>
            </a:xfrm>
            <a:prstGeom prst="rect">
              <a:avLst/>
            </a:prstGeom>
            <a:ln w="1355" cap="flat">
              <a:solidFill>
                <a:srgbClr val="000000">
                  <a:alpha val="100000"/>
                </a:srgbClr>
              </a:solidFill>
              <a:prstDash val="solid"/>
              <a:miter/>
            </a:ln>
          </p:spPr>
          <p:txBody>
            <a:bodyPr/>
            <a:lstStyle/>
            <a:p/>
          </p:txBody>
        </p:sp>
        <p:sp>
          <p:nvSpPr>
            <p:cNvPr id="331" name="rc331"/>
            <p:cNvSpPr/>
            <p:nvPr/>
          </p:nvSpPr>
          <p:spPr>
            <a:xfrm>
              <a:off x="7690282" y="1096138"/>
              <a:ext cx="307584" cy="2726833"/>
            </a:xfrm>
            <a:prstGeom prst="rect">
              <a:avLst/>
            </a:prstGeom>
            <a:ln w="1355" cap="flat">
              <a:solidFill>
                <a:srgbClr val="000000">
                  <a:alpha val="100000"/>
                </a:srgbClr>
              </a:solidFill>
              <a:prstDash val="solid"/>
              <a:miter/>
            </a:ln>
          </p:spPr>
          <p:txBody>
            <a:bodyPr/>
            <a:lstStyle/>
            <a:p/>
          </p:txBody>
        </p:sp>
        <p:sp>
          <p:nvSpPr>
            <p:cNvPr id="332" name="tx332"/>
            <p:cNvSpPr/>
            <p:nvPr/>
          </p:nvSpPr>
          <p:spPr>
            <a:xfrm>
              <a:off x="928486" y="2186914"/>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52</a:t>
              </a:r>
            </a:p>
          </p:txBody>
        </p:sp>
        <p:sp>
          <p:nvSpPr>
            <p:cNvPr id="333" name="tx333"/>
            <p:cNvSpPr/>
            <p:nvPr/>
          </p:nvSpPr>
          <p:spPr>
            <a:xfrm>
              <a:off x="1270246" y="188265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62</a:t>
              </a:r>
            </a:p>
          </p:txBody>
        </p:sp>
        <p:sp>
          <p:nvSpPr>
            <p:cNvPr id="334" name="tx334"/>
            <p:cNvSpPr/>
            <p:nvPr/>
          </p:nvSpPr>
          <p:spPr>
            <a:xfrm>
              <a:off x="1612006" y="1610589"/>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71</a:t>
              </a:r>
            </a:p>
          </p:txBody>
        </p:sp>
        <p:sp>
          <p:nvSpPr>
            <p:cNvPr id="335" name="tx335"/>
            <p:cNvSpPr/>
            <p:nvPr/>
          </p:nvSpPr>
          <p:spPr>
            <a:xfrm>
              <a:off x="1953767" y="1519736"/>
              <a:ext cx="160772" cy="103464"/>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74</a:t>
              </a:r>
            </a:p>
          </p:txBody>
        </p:sp>
        <p:sp>
          <p:nvSpPr>
            <p:cNvPr id="336" name="tx336"/>
            <p:cNvSpPr/>
            <p:nvPr/>
          </p:nvSpPr>
          <p:spPr>
            <a:xfrm>
              <a:off x="2295527" y="1488886"/>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75</a:t>
              </a:r>
            </a:p>
          </p:txBody>
        </p:sp>
        <p:sp>
          <p:nvSpPr>
            <p:cNvPr id="337" name="tx337"/>
            <p:cNvSpPr/>
            <p:nvPr/>
          </p:nvSpPr>
          <p:spPr>
            <a:xfrm>
              <a:off x="2637287" y="145669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76</a:t>
              </a:r>
            </a:p>
          </p:txBody>
        </p:sp>
        <p:sp>
          <p:nvSpPr>
            <p:cNvPr id="338" name="tx338"/>
            <p:cNvSpPr/>
            <p:nvPr/>
          </p:nvSpPr>
          <p:spPr>
            <a:xfrm>
              <a:off x="2979047" y="1429799"/>
              <a:ext cx="160772" cy="1021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77</a:t>
              </a:r>
            </a:p>
          </p:txBody>
        </p:sp>
        <p:sp>
          <p:nvSpPr>
            <p:cNvPr id="339" name="tx339"/>
            <p:cNvSpPr/>
            <p:nvPr/>
          </p:nvSpPr>
          <p:spPr>
            <a:xfrm>
              <a:off x="3320807" y="133499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80</a:t>
              </a:r>
            </a:p>
          </p:txBody>
        </p:sp>
        <p:sp>
          <p:nvSpPr>
            <p:cNvPr id="340" name="tx340"/>
            <p:cNvSpPr/>
            <p:nvPr/>
          </p:nvSpPr>
          <p:spPr>
            <a:xfrm>
              <a:off x="4687847" y="127414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82</a:t>
              </a:r>
            </a:p>
          </p:txBody>
        </p:sp>
        <p:sp>
          <p:nvSpPr>
            <p:cNvPr id="341" name="tx341"/>
            <p:cNvSpPr/>
            <p:nvPr/>
          </p:nvSpPr>
          <p:spPr>
            <a:xfrm>
              <a:off x="3662567" y="127414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82</a:t>
              </a:r>
            </a:p>
          </p:txBody>
        </p:sp>
        <p:sp>
          <p:nvSpPr>
            <p:cNvPr id="342" name="tx342"/>
            <p:cNvSpPr/>
            <p:nvPr/>
          </p:nvSpPr>
          <p:spPr>
            <a:xfrm>
              <a:off x="4004327" y="127414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82</a:t>
              </a:r>
            </a:p>
          </p:txBody>
        </p:sp>
        <p:sp>
          <p:nvSpPr>
            <p:cNvPr id="343" name="tx343"/>
            <p:cNvSpPr/>
            <p:nvPr/>
          </p:nvSpPr>
          <p:spPr>
            <a:xfrm>
              <a:off x="4346087" y="127414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82</a:t>
              </a:r>
            </a:p>
          </p:txBody>
        </p:sp>
        <p:sp>
          <p:nvSpPr>
            <p:cNvPr id="344" name="tx344"/>
            <p:cNvSpPr/>
            <p:nvPr/>
          </p:nvSpPr>
          <p:spPr>
            <a:xfrm>
              <a:off x="5029607" y="1213290"/>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84</a:t>
              </a:r>
            </a:p>
          </p:txBody>
        </p:sp>
        <p:sp>
          <p:nvSpPr>
            <p:cNvPr id="345" name="tx345"/>
            <p:cNvSpPr/>
            <p:nvPr/>
          </p:nvSpPr>
          <p:spPr>
            <a:xfrm>
              <a:off x="5371367" y="112201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87</a:t>
              </a:r>
            </a:p>
          </p:txBody>
        </p:sp>
        <p:sp>
          <p:nvSpPr>
            <p:cNvPr id="346" name="tx346"/>
            <p:cNvSpPr/>
            <p:nvPr/>
          </p:nvSpPr>
          <p:spPr>
            <a:xfrm>
              <a:off x="6054888" y="1000310"/>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47" name="tx347"/>
            <p:cNvSpPr/>
            <p:nvPr/>
          </p:nvSpPr>
          <p:spPr>
            <a:xfrm>
              <a:off x="5713127" y="1000310"/>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48" name="tx348"/>
            <p:cNvSpPr/>
            <p:nvPr/>
          </p:nvSpPr>
          <p:spPr>
            <a:xfrm>
              <a:off x="6396648" y="96988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92</a:t>
              </a:r>
            </a:p>
          </p:txBody>
        </p:sp>
        <p:sp>
          <p:nvSpPr>
            <p:cNvPr id="349" name="tx349"/>
            <p:cNvSpPr/>
            <p:nvPr/>
          </p:nvSpPr>
          <p:spPr>
            <a:xfrm>
              <a:off x="6738408" y="939388"/>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93</a:t>
              </a:r>
            </a:p>
          </p:txBody>
        </p:sp>
        <p:sp>
          <p:nvSpPr>
            <p:cNvPr id="350" name="tx350"/>
            <p:cNvSpPr/>
            <p:nvPr/>
          </p:nvSpPr>
          <p:spPr>
            <a:xfrm>
              <a:off x="7763688" y="87860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351" name="tx351"/>
            <p:cNvSpPr/>
            <p:nvPr/>
          </p:nvSpPr>
          <p:spPr>
            <a:xfrm>
              <a:off x="7080168" y="87860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352" name="tx352"/>
            <p:cNvSpPr/>
            <p:nvPr/>
          </p:nvSpPr>
          <p:spPr>
            <a:xfrm>
              <a:off x="8105448" y="87860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353" name="tx353"/>
            <p:cNvSpPr/>
            <p:nvPr/>
          </p:nvSpPr>
          <p:spPr>
            <a:xfrm>
              <a:off x="7421928" y="87860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354" name="tx354"/>
            <p:cNvSpPr/>
            <p:nvPr/>
          </p:nvSpPr>
          <p:spPr>
            <a:xfrm>
              <a:off x="8447208" y="84818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55" name="tx355"/>
            <p:cNvSpPr/>
            <p:nvPr/>
          </p:nvSpPr>
          <p:spPr>
            <a:xfrm>
              <a:off x="8788968" y="7569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56" name="pg356"/>
            <p:cNvSpPr/>
            <p:nvPr/>
          </p:nvSpPr>
          <p:spPr>
            <a:xfrm>
              <a:off x="946206" y="297665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7" name="tx357"/>
            <p:cNvSpPr/>
            <p:nvPr/>
          </p:nvSpPr>
          <p:spPr>
            <a:xfrm>
              <a:off x="978728" y="300753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58" name="pg358"/>
            <p:cNvSpPr/>
            <p:nvPr/>
          </p:nvSpPr>
          <p:spPr>
            <a:xfrm>
              <a:off x="1629726" y="270397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9" name="tx359"/>
            <p:cNvSpPr/>
            <p:nvPr/>
          </p:nvSpPr>
          <p:spPr>
            <a:xfrm>
              <a:off x="1662248" y="273617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60" name="pg360"/>
            <p:cNvSpPr/>
            <p:nvPr/>
          </p:nvSpPr>
          <p:spPr>
            <a:xfrm>
              <a:off x="2655007" y="263221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1" name="tx361"/>
            <p:cNvSpPr/>
            <p:nvPr/>
          </p:nvSpPr>
          <p:spPr>
            <a:xfrm>
              <a:off x="2687528" y="2665741"/>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62" name="pg362"/>
            <p:cNvSpPr/>
            <p:nvPr/>
          </p:nvSpPr>
          <p:spPr>
            <a:xfrm>
              <a:off x="2996767" y="261786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3" name="tx363"/>
            <p:cNvSpPr/>
            <p:nvPr/>
          </p:nvSpPr>
          <p:spPr>
            <a:xfrm>
              <a:off x="3029288" y="264874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64" name="pg364"/>
            <p:cNvSpPr/>
            <p:nvPr/>
          </p:nvSpPr>
          <p:spPr>
            <a:xfrm>
              <a:off x="3338527" y="257480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5" name="tx365"/>
            <p:cNvSpPr/>
            <p:nvPr/>
          </p:nvSpPr>
          <p:spPr>
            <a:xfrm>
              <a:off x="3371048" y="2605634"/>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66" name="pg366"/>
            <p:cNvSpPr/>
            <p:nvPr/>
          </p:nvSpPr>
          <p:spPr>
            <a:xfrm>
              <a:off x="4705567" y="254610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7" name="tx367"/>
            <p:cNvSpPr/>
            <p:nvPr/>
          </p:nvSpPr>
          <p:spPr>
            <a:xfrm>
              <a:off x="4738089" y="2578307"/>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68" name="pg368"/>
            <p:cNvSpPr/>
            <p:nvPr/>
          </p:nvSpPr>
          <p:spPr>
            <a:xfrm>
              <a:off x="3680287" y="254610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9" name="tx369"/>
            <p:cNvSpPr/>
            <p:nvPr/>
          </p:nvSpPr>
          <p:spPr>
            <a:xfrm>
              <a:off x="3712808" y="2578625"/>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70" name="pg370"/>
            <p:cNvSpPr/>
            <p:nvPr/>
          </p:nvSpPr>
          <p:spPr>
            <a:xfrm>
              <a:off x="5047327" y="251740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1" name="tx371"/>
            <p:cNvSpPr/>
            <p:nvPr/>
          </p:nvSpPr>
          <p:spPr>
            <a:xfrm>
              <a:off x="5079849" y="2549657"/>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72" name="pg372"/>
            <p:cNvSpPr/>
            <p:nvPr/>
          </p:nvSpPr>
          <p:spPr>
            <a:xfrm>
              <a:off x="6072607" y="241693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3" name="tx373"/>
            <p:cNvSpPr/>
            <p:nvPr/>
          </p:nvSpPr>
          <p:spPr>
            <a:xfrm>
              <a:off x="6105129" y="244781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74" name="pg374"/>
            <p:cNvSpPr/>
            <p:nvPr/>
          </p:nvSpPr>
          <p:spPr>
            <a:xfrm>
              <a:off x="7751263" y="2359530"/>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5" name="tx375"/>
            <p:cNvSpPr/>
            <p:nvPr/>
          </p:nvSpPr>
          <p:spPr>
            <a:xfrm>
              <a:off x="7783784" y="23904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76" name="tx376"/>
            <p:cNvSpPr/>
            <p:nvPr/>
          </p:nvSpPr>
          <p:spPr>
            <a:xfrm>
              <a:off x="663492" y="377085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77" name="tx377"/>
            <p:cNvSpPr/>
            <p:nvPr/>
          </p:nvSpPr>
          <p:spPr>
            <a:xfrm>
              <a:off x="585797" y="30532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378" name="tx378"/>
            <p:cNvSpPr/>
            <p:nvPr/>
          </p:nvSpPr>
          <p:spPr>
            <a:xfrm>
              <a:off x="585797" y="233568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379" name="tx379"/>
            <p:cNvSpPr/>
            <p:nvPr/>
          </p:nvSpPr>
          <p:spPr>
            <a:xfrm>
              <a:off x="585797" y="1619799"/>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380" name="tx380"/>
            <p:cNvSpPr/>
            <p:nvPr/>
          </p:nvSpPr>
          <p:spPr>
            <a:xfrm>
              <a:off x="508103" y="90050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381" name="tx381"/>
            <p:cNvSpPr/>
            <p:nvPr/>
          </p:nvSpPr>
          <p:spPr>
            <a:xfrm rot="-5400000">
              <a:off x="202016" y="4763597"/>
              <a:ext cx="1584244"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République centrafricaine</a:t>
              </a:r>
            </a:p>
          </p:txBody>
        </p:sp>
        <p:sp>
          <p:nvSpPr>
            <p:cNvPr id="382" name="tx382"/>
            <p:cNvSpPr/>
            <p:nvPr/>
          </p:nvSpPr>
          <p:spPr>
            <a:xfrm rot="-5400000">
              <a:off x="1139207" y="4194224"/>
              <a:ext cx="41944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Gabon</a:t>
              </a:r>
            </a:p>
          </p:txBody>
        </p:sp>
        <p:sp>
          <p:nvSpPr>
            <p:cNvPr id="383" name="tx383"/>
            <p:cNvSpPr/>
            <p:nvPr/>
          </p:nvSpPr>
          <p:spPr>
            <a:xfrm rot="-5400000">
              <a:off x="1456137" y="4192519"/>
              <a:ext cx="442565" cy="12994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Nigéria</a:t>
              </a:r>
            </a:p>
          </p:txBody>
        </p:sp>
        <p:sp>
          <p:nvSpPr>
            <p:cNvPr id="384" name="tx384"/>
            <p:cNvSpPr/>
            <p:nvPr/>
          </p:nvSpPr>
          <p:spPr>
            <a:xfrm rot="-5400000">
              <a:off x="1574296" y="4442656"/>
              <a:ext cx="91630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Guinée-Bissau</a:t>
              </a:r>
            </a:p>
          </p:txBody>
        </p:sp>
        <p:sp>
          <p:nvSpPr>
            <p:cNvPr id="385" name="tx385"/>
            <p:cNvSpPr/>
            <p:nvPr/>
          </p:nvSpPr>
          <p:spPr>
            <a:xfrm rot="-5400000">
              <a:off x="1770899" y="4561755"/>
              <a:ext cx="1180560"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Guinée équatoriale</a:t>
              </a:r>
            </a:p>
          </p:txBody>
        </p:sp>
        <p:sp>
          <p:nvSpPr>
            <p:cNvPr id="386" name="tx386"/>
            <p:cNvSpPr/>
            <p:nvPr/>
          </p:nvSpPr>
          <p:spPr>
            <a:xfrm rot="-5400000">
              <a:off x="2537932" y="4163767"/>
              <a:ext cx="357299"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Bénin</a:t>
              </a:r>
            </a:p>
          </p:txBody>
        </p:sp>
        <p:sp>
          <p:nvSpPr>
            <p:cNvPr id="387" name="tx387"/>
            <p:cNvSpPr/>
            <p:nvPr/>
          </p:nvSpPr>
          <p:spPr>
            <a:xfrm rot="-5400000">
              <a:off x="2832489" y="4209743"/>
              <a:ext cx="4504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Guinée</a:t>
              </a:r>
            </a:p>
          </p:txBody>
        </p:sp>
        <p:sp>
          <p:nvSpPr>
            <p:cNvPr id="388" name="tx388"/>
            <p:cNvSpPr/>
            <p:nvPr/>
          </p:nvSpPr>
          <p:spPr>
            <a:xfrm rot="-5400000">
              <a:off x="3009549" y="4374443"/>
              <a:ext cx="7798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Cote d'Ivoire</a:t>
              </a:r>
            </a:p>
          </p:txBody>
        </p:sp>
        <p:sp>
          <p:nvSpPr>
            <p:cNvPr id="389" name="tx389"/>
            <p:cNvSpPr/>
            <p:nvPr/>
          </p:nvSpPr>
          <p:spPr>
            <a:xfrm rot="-5400000">
              <a:off x="3415122" y="4310629"/>
              <a:ext cx="65225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Cameroun</a:t>
              </a:r>
            </a:p>
          </p:txBody>
        </p:sp>
        <p:sp>
          <p:nvSpPr>
            <p:cNvPr id="390" name="tx390"/>
            <p:cNvSpPr/>
            <p:nvPr/>
          </p:nvSpPr>
          <p:spPr>
            <a:xfrm rot="-5400000">
              <a:off x="3863328" y="4176489"/>
              <a:ext cx="41166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Congo</a:t>
              </a:r>
            </a:p>
          </p:txBody>
        </p:sp>
        <p:sp>
          <p:nvSpPr>
            <p:cNvPr id="391" name="tx391"/>
            <p:cNvSpPr/>
            <p:nvPr/>
          </p:nvSpPr>
          <p:spPr>
            <a:xfrm rot="-5400000">
              <a:off x="4180191" y="4229081"/>
              <a:ext cx="489154"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Gambie</a:t>
              </a:r>
            </a:p>
          </p:txBody>
        </p:sp>
        <p:sp>
          <p:nvSpPr>
            <p:cNvPr id="392" name="tx392"/>
            <p:cNvSpPr/>
            <p:nvPr/>
          </p:nvSpPr>
          <p:spPr>
            <a:xfrm rot="-5400000">
              <a:off x="4615198" y="4135834"/>
              <a:ext cx="30266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RDC</a:t>
              </a:r>
            </a:p>
          </p:txBody>
        </p:sp>
        <p:sp>
          <p:nvSpPr>
            <p:cNvPr id="393" name="tx393"/>
            <p:cNvSpPr/>
            <p:nvPr/>
          </p:nvSpPr>
          <p:spPr>
            <a:xfrm rot="-5400000">
              <a:off x="4915041" y="4179524"/>
              <a:ext cx="38826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Tchad</a:t>
              </a:r>
            </a:p>
          </p:txBody>
        </p:sp>
        <p:sp>
          <p:nvSpPr>
            <p:cNvPr id="394" name="tx394"/>
            <p:cNvSpPr/>
            <p:nvPr/>
          </p:nvSpPr>
          <p:spPr>
            <a:xfrm rot="-5400000">
              <a:off x="4757653" y="4650841"/>
              <a:ext cx="1358732"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Sao Tomé-et-Principe</a:t>
              </a:r>
            </a:p>
          </p:txBody>
        </p:sp>
        <p:sp>
          <p:nvSpPr>
            <p:cNvPr id="395" name="tx395"/>
            <p:cNvSpPr/>
            <p:nvPr/>
          </p:nvSpPr>
          <p:spPr>
            <a:xfrm rot="-5400000">
              <a:off x="5582736" y="4194804"/>
              <a:ext cx="419372"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Libéria</a:t>
              </a:r>
            </a:p>
          </p:txBody>
        </p:sp>
        <p:sp>
          <p:nvSpPr>
            <p:cNvPr id="396" name="tx396"/>
            <p:cNvSpPr/>
            <p:nvPr/>
          </p:nvSpPr>
          <p:spPr>
            <a:xfrm rot="-5400000">
              <a:off x="6006386" y="4113460"/>
              <a:ext cx="25613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Mali</a:t>
              </a:r>
            </a:p>
          </p:txBody>
        </p:sp>
        <p:sp>
          <p:nvSpPr>
            <p:cNvPr id="397" name="tx397"/>
            <p:cNvSpPr/>
            <p:nvPr/>
          </p:nvSpPr>
          <p:spPr>
            <a:xfrm rot="-5400000">
              <a:off x="6075362" y="4384470"/>
              <a:ext cx="79993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Sierra Leone</a:t>
              </a:r>
            </a:p>
          </p:txBody>
        </p:sp>
        <p:sp>
          <p:nvSpPr>
            <p:cNvPr id="398" name="tx398"/>
            <p:cNvSpPr/>
            <p:nvPr/>
          </p:nvSpPr>
          <p:spPr>
            <a:xfrm rot="-5400000">
              <a:off x="6444305" y="4357287"/>
              <a:ext cx="74556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Cabo Verde</a:t>
              </a:r>
            </a:p>
          </p:txBody>
        </p:sp>
        <p:sp>
          <p:nvSpPr>
            <p:cNvPr id="399" name="tx399"/>
            <p:cNvSpPr/>
            <p:nvPr/>
          </p:nvSpPr>
          <p:spPr>
            <a:xfrm rot="-5400000">
              <a:off x="6748207" y="4396919"/>
              <a:ext cx="823056"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Burkina Faso</a:t>
              </a:r>
            </a:p>
          </p:txBody>
        </p:sp>
        <p:sp>
          <p:nvSpPr>
            <p:cNvPr id="400" name="tx400"/>
            <p:cNvSpPr/>
            <p:nvPr/>
          </p:nvSpPr>
          <p:spPr>
            <a:xfrm rot="-5400000">
              <a:off x="7175370" y="4311516"/>
              <a:ext cx="65225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Mauritanie</a:t>
              </a:r>
            </a:p>
          </p:txBody>
        </p:sp>
        <p:sp>
          <p:nvSpPr>
            <p:cNvPr id="401" name="tx401"/>
            <p:cNvSpPr/>
            <p:nvPr/>
          </p:nvSpPr>
          <p:spPr>
            <a:xfrm rot="-5400000">
              <a:off x="7662457" y="4138426"/>
              <a:ext cx="33383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Niger</a:t>
              </a:r>
            </a:p>
          </p:txBody>
        </p:sp>
        <p:sp>
          <p:nvSpPr>
            <p:cNvPr id="402" name="tx402"/>
            <p:cNvSpPr/>
            <p:nvPr/>
          </p:nvSpPr>
          <p:spPr>
            <a:xfrm rot="-5400000">
              <a:off x="8011925" y="4130718"/>
              <a:ext cx="31841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Togo</a:t>
              </a:r>
            </a:p>
          </p:txBody>
        </p:sp>
        <p:sp>
          <p:nvSpPr>
            <p:cNvPr id="403" name="tx403"/>
            <p:cNvSpPr/>
            <p:nvPr/>
          </p:nvSpPr>
          <p:spPr>
            <a:xfrm rot="-5400000">
              <a:off x="8255698" y="4227000"/>
              <a:ext cx="51268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Sénégal</a:t>
              </a:r>
            </a:p>
          </p:txBody>
        </p:sp>
        <p:sp>
          <p:nvSpPr>
            <p:cNvPr id="404" name="tx404"/>
            <p:cNvSpPr/>
            <p:nvPr/>
          </p:nvSpPr>
          <p:spPr>
            <a:xfrm rot="-5400000">
              <a:off x="8657929" y="4194224"/>
              <a:ext cx="41944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Ghana</a:t>
              </a:r>
            </a:p>
          </p:txBody>
        </p:sp>
        <p:sp>
          <p:nvSpPr>
            <p:cNvPr id="405" name="tx405"/>
            <p:cNvSpPr/>
            <p:nvPr/>
          </p:nvSpPr>
          <p:spPr>
            <a:xfrm rot="-5400000">
              <a:off x="-95211" y="2251346"/>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406" name="rc406"/>
            <p:cNvSpPr/>
            <p:nvPr/>
          </p:nvSpPr>
          <p:spPr>
            <a:xfrm>
              <a:off x="4250968" y="5993415"/>
              <a:ext cx="219455" cy="219455"/>
            </a:xfrm>
            <a:prstGeom prst="rect">
              <a:avLst/>
            </a:prstGeom>
            <a:solidFill>
              <a:srgbClr val="FFFFFF">
                <a:alpha val="100000"/>
              </a:srgbClr>
            </a:solidFill>
          </p:spPr>
          <p:txBody>
            <a:bodyPr/>
            <a:lstStyle/>
            <a:p/>
          </p:txBody>
        </p:sp>
        <p:sp>
          <p:nvSpPr>
            <p:cNvPr id="407" name="pg407"/>
            <p:cNvSpPr/>
            <p:nvPr/>
          </p:nvSpPr>
          <p:spPr>
            <a:xfrm>
              <a:off x="4435519" y="6177966"/>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08" name="pg408"/>
            <p:cNvSpPr/>
            <p:nvPr/>
          </p:nvSpPr>
          <p:spPr>
            <a:xfrm>
              <a:off x="4340909" y="6083356"/>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09" name="pg409"/>
            <p:cNvSpPr/>
            <p:nvPr/>
          </p:nvSpPr>
          <p:spPr>
            <a:xfrm>
              <a:off x="4251030" y="59934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0" name="pg410"/>
            <p:cNvSpPr/>
            <p:nvPr/>
          </p:nvSpPr>
          <p:spPr>
            <a:xfrm>
              <a:off x="4251030" y="59934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1" name="pg411"/>
            <p:cNvSpPr/>
            <p:nvPr/>
          </p:nvSpPr>
          <p:spPr>
            <a:xfrm>
              <a:off x="4251030" y="59934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2" name="rc412"/>
            <p:cNvSpPr/>
            <p:nvPr/>
          </p:nvSpPr>
          <p:spPr>
            <a:xfrm>
              <a:off x="4250968" y="5993415"/>
              <a:ext cx="219455" cy="219455"/>
            </a:xfrm>
            <a:prstGeom prst="rect">
              <a:avLst/>
            </a:prstGeom>
            <a:ln w="476" cap="sq">
              <a:solidFill>
                <a:srgbClr val="000000">
                  <a:alpha val="100000"/>
                </a:srgbClr>
              </a:solidFill>
              <a:prstDash val="solid"/>
              <a:miter/>
            </a:ln>
          </p:spPr>
          <p:txBody>
            <a:bodyPr/>
            <a:lstStyle/>
            <a:p/>
          </p:txBody>
        </p:sp>
        <p:sp>
          <p:nvSpPr>
            <p:cNvPr id="413" name="tx413"/>
            <p:cNvSpPr/>
            <p:nvPr/>
          </p:nvSpPr>
          <p:spPr>
            <a:xfrm>
              <a:off x="4540013" y="6024834"/>
              <a:ext cx="1087245" cy="12830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zéro dose</a:t>
              </a:r>
            </a:p>
          </p:txBody>
        </p:sp>
        <p:sp>
          <p:nvSpPr>
            <p:cNvPr id="414" name="tx414"/>
            <p:cNvSpPr/>
            <p:nvPr/>
          </p:nvSpPr>
          <p:spPr>
            <a:xfrm>
              <a:off x="803816" y="398022"/>
              <a:ext cx="578628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DTP1 couverture et classement du nombre zéro dose, par pays, WCAR, 2024</a:t>
              </a:r>
            </a:p>
          </p:txBody>
        </p:sp>
        <p:sp>
          <p:nvSpPr>
            <p:cNvPr id="415" name="tx415"/>
            <p:cNvSpPr/>
            <p:nvPr/>
          </p:nvSpPr>
          <p:spPr>
            <a:xfrm>
              <a:off x="4775852" y="6334805"/>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sp>
          <p:nvSpPr>
            <p:cNvPr id="416" name="tx416"/>
            <p:cNvSpPr/>
            <p:nvPr/>
          </p:nvSpPr>
          <p:spPr>
            <a:xfrm>
              <a:off x="1725263" y="6449175"/>
              <a:ext cx="7349147"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les barres sont classées par ordre croissant de couverture. Les chiffres dans les bulles indiquent le classement 10 le plus élevé en fonction du</a:t>
              </a:r>
            </a:p>
          </p:txBody>
        </p:sp>
        <p:sp>
          <p:nvSpPr>
            <p:cNvPr id="417" name="tx417"/>
            <p:cNvSpPr/>
            <p:nvPr/>
          </p:nvSpPr>
          <p:spPr>
            <a:xfrm>
              <a:off x="7301039" y="6590777"/>
              <a:ext cx="1773371" cy="826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nombre absolu d'enfants zéro dose.</a:t>
              </a:r>
            </a:p>
          </p:txBody>
        </p:sp>
      </p:grpSp>
      <p:sp>
        <p:nvSpPr>
          <p:cNvPr id="41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Ce graphique montre la couverture vaccinale contre la diphtérie, le tétanos et le polio (DTC1) dans les pays de la région WCAR, classés du plus faible au plus élevé, ainsi que le classement des 10 pays comptant le plus grand nombre d'enfants n'ayant reçu aucune dose, sur la base des chiffres absolus.
En 2024, la République centrafricaine se classera au premier rang des 24 pays où la couverture en DTC1 est la plus faible (sur la base d'un classement ex æquo).
La République centrafricaine était dans le top 10 des pays ayant le plus grand nombre d'enfants n'ayant reçu aucune dose (rang=6).
Remarque : les pays à forte cohorte peuvent compter un nombre élevé d'enfants n'ayant reçu aucune dose malgré une couverture vaccinale élevée. Il est important de tenir compte à la fois de la couverture vaccinale et du nombre absolu d'enfants non vaccinés afin de ne pas négliger les pays vulnérables dont les cohortes de naissance sont faibles.</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044" y="89958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5" name="pl5"/>
            <p:cNvSpPr/>
            <p:nvPr/>
          </p:nvSpPr>
          <p:spPr>
            <a:xfrm>
              <a:off x="695044" y="110772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3158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52401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73215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194029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214844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235658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256472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277286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298101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318915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339729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360544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381358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402172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422987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443801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464615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485429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695044" y="506244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5" name="pl25"/>
            <p:cNvSpPr/>
            <p:nvPr/>
          </p:nvSpPr>
          <p:spPr>
            <a:xfrm>
              <a:off x="695044" y="527058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6" name="pl26"/>
            <p:cNvSpPr/>
            <p:nvPr/>
          </p:nvSpPr>
          <p:spPr>
            <a:xfrm>
              <a:off x="695044" y="547872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7" name="pl27"/>
            <p:cNvSpPr/>
            <p:nvPr/>
          </p:nvSpPr>
          <p:spPr>
            <a:xfrm>
              <a:off x="695044" y="568687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8" name="pl28"/>
            <p:cNvSpPr/>
            <p:nvPr/>
          </p:nvSpPr>
          <p:spPr>
            <a:xfrm>
              <a:off x="2737948" y="2148580"/>
              <a:ext cx="4155057" cy="416146"/>
            </a:xfrm>
            <a:custGeom>
              <a:avLst/>
              <a:pathLst>
                <a:path w="4155057" h="416146">
                  <a:moveTo>
                    <a:pt x="0" y="416146"/>
                  </a:moveTo>
                  <a:lnTo>
                    <a:pt x="13990" y="416146"/>
                  </a:lnTo>
                  <a:lnTo>
                    <a:pt x="27980" y="416146"/>
                  </a:lnTo>
                  <a:lnTo>
                    <a:pt x="41970" y="416146"/>
                  </a:lnTo>
                  <a:lnTo>
                    <a:pt x="55960" y="416146"/>
                  </a:lnTo>
                  <a:lnTo>
                    <a:pt x="69950" y="416146"/>
                  </a:lnTo>
                  <a:lnTo>
                    <a:pt x="83940" y="416146"/>
                  </a:lnTo>
                  <a:lnTo>
                    <a:pt x="97930" y="416146"/>
                  </a:lnTo>
                  <a:lnTo>
                    <a:pt x="111920" y="416146"/>
                  </a:lnTo>
                  <a:lnTo>
                    <a:pt x="125910" y="416146"/>
                  </a:lnTo>
                  <a:lnTo>
                    <a:pt x="139900" y="416146"/>
                  </a:lnTo>
                  <a:lnTo>
                    <a:pt x="153891" y="416146"/>
                  </a:lnTo>
                  <a:lnTo>
                    <a:pt x="167881" y="416146"/>
                  </a:lnTo>
                  <a:lnTo>
                    <a:pt x="181871" y="416146"/>
                  </a:lnTo>
                  <a:lnTo>
                    <a:pt x="195861" y="416146"/>
                  </a:lnTo>
                  <a:lnTo>
                    <a:pt x="209851" y="416146"/>
                  </a:lnTo>
                  <a:lnTo>
                    <a:pt x="223841" y="416146"/>
                  </a:lnTo>
                  <a:lnTo>
                    <a:pt x="237831" y="416146"/>
                  </a:lnTo>
                  <a:lnTo>
                    <a:pt x="251821" y="416146"/>
                  </a:lnTo>
                  <a:lnTo>
                    <a:pt x="265811" y="416146"/>
                  </a:lnTo>
                  <a:lnTo>
                    <a:pt x="279801" y="416146"/>
                  </a:lnTo>
                  <a:lnTo>
                    <a:pt x="293791" y="416146"/>
                  </a:lnTo>
                  <a:lnTo>
                    <a:pt x="307782" y="416146"/>
                  </a:lnTo>
                  <a:lnTo>
                    <a:pt x="321772" y="416146"/>
                  </a:lnTo>
                  <a:lnTo>
                    <a:pt x="335762" y="416146"/>
                  </a:lnTo>
                  <a:lnTo>
                    <a:pt x="349752" y="416146"/>
                  </a:lnTo>
                  <a:lnTo>
                    <a:pt x="363742" y="416146"/>
                  </a:lnTo>
                  <a:lnTo>
                    <a:pt x="377732" y="416146"/>
                  </a:lnTo>
                  <a:lnTo>
                    <a:pt x="391722" y="416146"/>
                  </a:lnTo>
                  <a:lnTo>
                    <a:pt x="405712" y="416146"/>
                  </a:lnTo>
                  <a:lnTo>
                    <a:pt x="419702" y="416146"/>
                  </a:lnTo>
                  <a:lnTo>
                    <a:pt x="433692" y="416146"/>
                  </a:lnTo>
                  <a:lnTo>
                    <a:pt x="447682" y="416146"/>
                  </a:lnTo>
                  <a:lnTo>
                    <a:pt x="461673" y="416146"/>
                  </a:lnTo>
                  <a:lnTo>
                    <a:pt x="475663" y="416146"/>
                  </a:lnTo>
                  <a:lnTo>
                    <a:pt x="489653" y="416146"/>
                  </a:lnTo>
                  <a:lnTo>
                    <a:pt x="503643" y="416146"/>
                  </a:lnTo>
                  <a:lnTo>
                    <a:pt x="517633" y="416146"/>
                  </a:lnTo>
                  <a:lnTo>
                    <a:pt x="531623" y="416146"/>
                  </a:lnTo>
                  <a:lnTo>
                    <a:pt x="545613" y="416146"/>
                  </a:lnTo>
                  <a:lnTo>
                    <a:pt x="559603" y="416146"/>
                  </a:lnTo>
                  <a:lnTo>
                    <a:pt x="573593" y="416146"/>
                  </a:lnTo>
                  <a:lnTo>
                    <a:pt x="587583" y="416146"/>
                  </a:lnTo>
                  <a:lnTo>
                    <a:pt x="601574" y="416146"/>
                  </a:lnTo>
                  <a:lnTo>
                    <a:pt x="615564" y="416146"/>
                  </a:lnTo>
                  <a:lnTo>
                    <a:pt x="629554" y="416146"/>
                  </a:lnTo>
                  <a:lnTo>
                    <a:pt x="643544" y="416146"/>
                  </a:lnTo>
                  <a:lnTo>
                    <a:pt x="657534" y="416146"/>
                  </a:lnTo>
                  <a:lnTo>
                    <a:pt x="671524" y="416146"/>
                  </a:lnTo>
                  <a:lnTo>
                    <a:pt x="685514" y="416146"/>
                  </a:lnTo>
                  <a:lnTo>
                    <a:pt x="699504" y="416146"/>
                  </a:lnTo>
                  <a:lnTo>
                    <a:pt x="713494" y="416146"/>
                  </a:lnTo>
                  <a:lnTo>
                    <a:pt x="727484" y="416146"/>
                  </a:lnTo>
                  <a:lnTo>
                    <a:pt x="741474" y="416146"/>
                  </a:lnTo>
                  <a:lnTo>
                    <a:pt x="755465" y="416146"/>
                  </a:lnTo>
                  <a:lnTo>
                    <a:pt x="769455" y="416146"/>
                  </a:lnTo>
                  <a:lnTo>
                    <a:pt x="783445" y="416146"/>
                  </a:lnTo>
                  <a:lnTo>
                    <a:pt x="797435" y="416146"/>
                  </a:lnTo>
                  <a:lnTo>
                    <a:pt x="811425" y="416146"/>
                  </a:lnTo>
                  <a:lnTo>
                    <a:pt x="825415" y="416146"/>
                  </a:lnTo>
                  <a:lnTo>
                    <a:pt x="839405" y="416146"/>
                  </a:lnTo>
                  <a:lnTo>
                    <a:pt x="853395" y="416146"/>
                  </a:lnTo>
                  <a:lnTo>
                    <a:pt x="867385" y="416146"/>
                  </a:lnTo>
                  <a:lnTo>
                    <a:pt x="881375" y="416146"/>
                  </a:lnTo>
                  <a:lnTo>
                    <a:pt x="895365" y="416146"/>
                  </a:lnTo>
                  <a:lnTo>
                    <a:pt x="909356" y="416146"/>
                  </a:lnTo>
                  <a:lnTo>
                    <a:pt x="923346" y="416146"/>
                  </a:lnTo>
                  <a:lnTo>
                    <a:pt x="937336" y="416146"/>
                  </a:lnTo>
                  <a:lnTo>
                    <a:pt x="951326" y="416146"/>
                  </a:lnTo>
                  <a:lnTo>
                    <a:pt x="965316" y="416146"/>
                  </a:lnTo>
                  <a:lnTo>
                    <a:pt x="979306" y="416146"/>
                  </a:lnTo>
                  <a:lnTo>
                    <a:pt x="993296" y="416146"/>
                  </a:lnTo>
                  <a:lnTo>
                    <a:pt x="1007286" y="416146"/>
                  </a:lnTo>
                  <a:lnTo>
                    <a:pt x="1021276" y="416146"/>
                  </a:lnTo>
                  <a:lnTo>
                    <a:pt x="1035266" y="416146"/>
                  </a:lnTo>
                  <a:lnTo>
                    <a:pt x="1049256" y="416146"/>
                  </a:lnTo>
                  <a:lnTo>
                    <a:pt x="1063247" y="416146"/>
                  </a:lnTo>
                  <a:lnTo>
                    <a:pt x="1077237" y="416146"/>
                  </a:lnTo>
                  <a:lnTo>
                    <a:pt x="1091227" y="416146"/>
                  </a:lnTo>
                  <a:lnTo>
                    <a:pt x="1105217" y="416146"/>
                  </a:lnTo>
                  <a:lnTo>
                    <a:pt x="1119207" y="416146"/>
                  </a:lnTo>
                  <a:lnTo>
                    <a:pt x="1133197" y="416146"/>
                  </a:lnTo>
                  <a:lnTo>
                    <a:pt x="1147187" y="416146"/>
                  </a:lnTo>
                  <a:lnTo>
                    <a:pt x="1161177" y="416146"/>
                  </a:lnTo>
                  <a:lnTo>
                    <a:pt x="1175167" y="416146"/>
                  </a:lnTo>
                  <a:lnTo>
                    <a:pt x="1189157" y="416146"/>
                  </a:lnTo>
                  <a:lnTo>
                    <a:pt x="1203148" y="416146"/>
                  </a:lnTo>
                  <a:lnTo>
                    <a:pt x="1217138" y="416146"/>
                  </a:lnTo>
                  <a:lnTo>
                    <a:pt x="1231128" y="416146"/>
                  </a:lnTo>
                  <a:lnTo>
                    <a:pt x="1245118" y="416146"/>
                  </a:lnTo>
                  <a:lnTo>
                    <a:pt x="1259108" y="416146"/>
                  </a:lnTo>
                  <a:lnTo>
                    <a:pt x="1273098" y="416146"/>
                  </a:lnTo>
                  <a:lnTo>
                    <a:pt x="1287088" y="416146"/>
                  </a:lnTo>
                  <a:lnTo>
                    <a:pt x="1301078" y="416146"/>
                  </a:lnTo>
                  <a:lnTo>
                    <a:pt x="1315068" y="416146"/>
                  </a:lnTo>
                  <a:lnTo>
                    <a:pt x="1329058" y="416146"/>
                  </a:lnTo>
                  <a:lnTo>
                    <a:pt x="1343048" y="416146"/>
                  </a:lnTo>
                  <a:lnTo>
                    <a:pt x="1357039" y="416146"/>
                  </a:lnTo>
                  <a:lnTo>
                    <a:pt x="1371029" y="416146"/>
                  </a:lnTo>
                  <a:lnTo>
                    <a:pt x="1385019" y="416146"/>
                  </a:lnTo>
                  <a:lnTo>
                    <a:pt x="1385019" y="416146"/>
                  </a:lnTo>
                  <a:lnTo>
                    <a:pt x="1399009" y="416146"/>
                  </a:lnTo>
                  <a:lnTo>
                    <a:pt x="1412999" y="416146"/>
                  </a:lnTo>
                  <a:lnTo>
                    <a:pt x="1426989" y="416146"/>
                  </a:lnTo>
                  <a:lnTo>
                    <a:pt x="1440979" y="416146"/>
                  </a:lnTo>
                  <a:lnTo>
                    <a:pt x="1454969" y="416146"/>
                  </a:lnTo>
                  <a:lnTo>
                    <a:pt x="1468959" y="416146"/>
                  </a:lnTo>
                  <a:lnTo>
                    <a:pt x="1482949" y="416146"/>
                  </a:lnTo>
                  <a:lnTo>
                    <a:pt x="1496939" y="416146"/>
                  </a:lnTo>
                  <a:lnTo>
                    <a:pt x="1510930" y="416146"/>
                  </a:lnTo>
                  <a:lnTo>
                    <a:pt x="1524920" y="416146"/>
                  </a:lnTo>
                  <a:lnTo>
                    <a:pt x="1538910" y="416146"/>
                  </a:lnTo>
                  <a:lnTo>
                    <a:pt x="1552900" y="416146"/>
                  </a:lnTo>
                  <a:lnTo>
                    <a:pt x="1566890" y="416146"/>
                  </a:lnTo>
                  <a:lnTo>
                    <a:pt x="1580880" y="416146"/>
                  </a:lnTo>
                  <a:lnTo>
                    <a:pt x="1594870" y="416146"/>
                  </a:lnTo>
                  <a:lnTo>
                    <a:pt x="1608860" y="416146"/>
                  </a:lnTo>
                  <a:lnTo>
                    <a:pt x="1622850" y="416146"/>
                  </a:lnTo>
                  <a:lnTo>
                    <a:pt x="1636840" y="416146"/>
                  </a:lnTo>
                  <a:lnTo>
                    <a:pt x="1650830" y="416146"/>
                  </a:lnTo>
                  <a:lnTo>
                    <a:pt x="1664821" y="416146"/>
                  </a:lnTo>
                  <a:lnTo>
                    <a:pt x="1678811" y="416146"/>
                  </a:lnTo>
                  <a:lnTo>
                    <a:pt x="1692801" y="416146"/>
                  </a:lnTo>
                  <a:lnTo>
                    <a:pt x="1706791" y="416146"/>
                  </a:lnTo>
                  <a:lnTo>
                    <a:pt x="1720781" y="416146"/>
                  </a:lnTo>
                  <a:lnTo>
                    <a:pt x="1734771" y="416146"/>
                  </a:lnTo>
                  <a:lnTo>
                    <a:pt x="1748761" y="416146"/>
                  </a:lnTo>
                  <a:lnTo>
                    <a:pt x="1762751" y="416146"/>
                  </a:lnTo>
                  <a:lnTo>
                    <a:pt x="1776741" y="416146"/>
                  </a:lnTo>
                  <a:lnTo>
                    <a:pt x="1790731" y="416146"/>
                  </a:lnTo>
                  <a:lnTo>
                    <a:pt x="1804722" y="416146"/>
                  </a:lnTo>
                  <a:lnTo>
                    <a:pt x="1818712" y="416146"/>
                  </a:lnTo>
                  <a:lnTo>
                    <a:pt x="1832702" y="416146"/>
                  </a:lnTo>
                  <a:lnTo>
                    <a:pt x="1846692" y="416146"/>
                  </a:lnTo>
                  <a:lnTo>
                    <a:pt x="1860682" y="416146"/>
                  </a:lnTo>
                  <a:lnTo>
                    <a:pt x="1874672" y="416146"/>
                  </a:lnTo>
                  <a:lnTo>
                    <a:pt x="1888662" y="416146"/>
                  </a:lnTo>
                  <a:lnTo>
                    <a:pt x="1902652" y="416146"/>
                  </a:lnTo>
                  <a:lnTo>
                    <a:pt x="1916642" y="416146"/>
                  </a:lnTo>
                  <a:lnTo>
                    <a:pt x="1930632" y="416146"/>
                  </a:lnTo>
                  <a:lnTo>
                    <a:pt x="1944622" y="416146"/>
                  </a:lnTo>
                  <a:lnTo>
                    <a:pt x="1958613" y="416146"/>
                  </a:lnTo>
                  <a:lnTo>
                    <a:pt x="1972603" y="416146"/>
                  </a:lnTo>
                  <a:lnTo>
                    <a:pt x="1986593" y="416146"/>
                  </a:lnTo>
                  <a:lnTo>
                    <a:pt x="2000583" y="416146"/>
                  </a:lnTo>
                  <a:lnTo>
                    <a:pt x="2014573" y="416146"/>
                  </a:lnTo>
                  <a:lnTo>
                    <a:pt x="2028563" y="416146"/>
                  </a:lnTo>
                  <a:lnTo>
                    <a:pt x="2042553" y="416146"/>
                  </a:lnTo>
                  <a:lnTo>
                    <a:pt x="2056543" y="416146"/>
                  </a:lnTo>
                  <a:lnTo>
                    <a:pt x="2070533" y="416146"/>
                  </a:lnTo>
                  <a:lnTo>
                    <a:pt x="2084523" y="416146"/>
                  </a:lnTo>
                  <a:lnTo>
                    <a:pt x="2098513" y="416146"/>
                  </a:lnTo>
                  <a:lnTo>
                    <a:pt x="2112504" y="416146"/>
                  </a:lnTo>
                  <a:lnTo>
                    <a:pt x="2126494" y="416146"/>
                  </a:lnTo>
                  <a:lnTo>
                    <a:pt x="2140484" y="416146"/>
                  </a:lnTo>
                  <a:lnTo>
                    <a:pt x="2154474" y="416146"/>
                  </a:lnTo>
                  <a:lnTo>
                    <a:pt x="2168464" y="416146"/>
                  </a:lnTo>
                  <a:lnTo>
                    <a:pt x="2182454" y="416146"/>
                  </a:lnTo>
                  <a:lnTo>
                    <a:pt x="2196444" y="416146"/>
                  </a:lnTo>
                  <a:lnTo>
                    <a:pt x="2210434" y="416146"/>
                  </a:lnTo>
                  <a:lnTo>
                    <a:pt x="2224424" y="416146"/>
                  </a:lnTo>
                  <a:lnTo>
                    <a:pt x="2238414" y="416146"/>
                  </a:lnTo>
                  <a:lnTo>
                    <a:pt x="2252404" y="416146"/>
                  </a:lnTo>
                  <a:lnTo>
                    <a:pt x="2266395" y="416146"/>
                  </a:lnTo>
                  <a:lnTo>
                    <a:pt x="2280385" y="416146"/>
                  </a:lnTo>
                  <a:lnTo>
                    <a:pt x="2294375" y="416146"/>
                  </a:lnTo>
                  <a:lnTo>
                    <a:pt x="2308365" y="416146"/>
                  </a:lnTo>
                  <a:lnTo>
                    <a:pt x="2322355" y="416146"/>
                  </a:lnTo>
                  <a:lnTo>
                    <a:pt x="2336345" y="416146"/>
                  </a:lnTo>
                  <a:lnTo>
                    <a:pt x="2350335" y="416146"/>
                  </a:lnTo>
                  <a:lnTo>
                    <a:pt x="2364325" y="416146"/>
                  </a:lnTo>
                  <a:lnTo>
                    <a:pt x="2378315" y="416146"/>
                  </a:lnTo>
                  <a:lnTo>
                    <a:pt x="2392305" y="416146"/>
                  </a:lnTo>
                  <a:lnTo>
                    <a:pt x="2406296" y="416146"/>
                  </a:lnTo>
                  <a:lnTo>
                    <a:pt x="2420286" y="416146"/>
                  </a:lnTo>
                  <a:lnTo>
                    <a:pt x="2434276" y="416146"/>
                  </a:lnTo>
                  <a:lnTo>
                    <a:pt x="2448266" y="416146"/>
                  </a:lnTo>
                  <a:lnTo>
                    <a:pt x="2462256" y="416146"/>
                  </a:lnTo>
                  <a:lnTo>
                    <a:pt x="2476246" y="416146"/>
                  </a:lnTo>
                  <a:lnTo>
                    <a:pt x="2490236" y="416146"/>
                  </a:lnTo>
                  <a:lnTo>
                    <a:pt x="2504226" y="416146"/>
                  </a:lnTo>
                  <a:lnTo>
                    <a:pt x="2518216" y="416146"/>
                  </a:lnTo>
                  <a:lnTo>
                    <a:pt x="2532206" y="416146"/>
                  </a:lnTo>
                  <a:lnTo>
                    <a:pt x="2546196" y="416146"/>
                  </a:lnTo>
                  <a:lnTo>
                    <a:pt x="2560187" y="416146"/>
                  </a:lnTo>
                  <a:lnTo>
                    <a:pt x="2574177" y="416146"/>
                  </a:lnTo>
                  <a:lnTo>
                    <a:pt x="2588167" y="416146"/>
                  </a:lnTo>
                  <a:lnTo>
                    <a:pt x="2602157" y="416146"/>
                  </a:lnTo>
                  <a:lnTo>
                    <a:pt x="2616147" y="416146"/>
                  </a:lnTo>
                  <a:lnTo>
                    <a:pt x="2630137" y="416146"/>
                  </a:lnTo>
                  <a:lnTo>
                    <a:pt x="2644127" y="416146"/>
                  </a:lnTo>
                  <a:lnTo>
                    <a:pt x="2658117" y="416146"/>
                  </a:lnTo>
                  <a:lnTo>
                    <a:pt x="2672107" y="416146"/>
                  </a:lnTo>
                  <a:lnTo>
                    <a:pt x="2686097" y="416146"/>
                  </a:lnTo>
                  <a:lnTo>
                    <a:pt x="2700087" y="416146"/>
                  </a:lnTo>
                  <a:lnTo>
                    <a:pt x="2714078" y="416146"/>
                  </a:lnTo>
                  <a:lnTo>
                    <a:pt x="2728068" y="416146"/>
                  </a:lnTo>
                  <a:lnTo>
                    <a:pt x="2742058" y="416146"/>
                  </a:lnTo>
                  <a:lnTo>
                    <a:pt x="2756048" y="416146"/>
                  </a:lnTo>
                  <a:lnTo>
                    <a:pt x="2770038" y="416146"/>
                  </a:lnTo>
                  <a:lnTo>
                    <a:pt x="2770038" y="416006"/>
                  </a:lnTo>
                  <a:lnTo>
                    <a:pt x="2784028" y="415982"/>
                  </a:lnTo>
                  <a:lnTo>
                    <a:pt x="2798018" y="415953"/>
                  </a:lnTo>
                  <a:lnTo>
                    <a:pt x="2812008" y="415919"/>
                  </a:lnTo>
                  <a:lnTo>
                    <a:pt x="2825998" y="415880"/>
                  </a:lnTo>
                  <a:lnTo>
                    <a:pt x="2839988" y="415833"/>
                  </a:lnTo>
                  <a:lnTo>
                    <a:pt x="2853978" y="415778"/>
                  </a:lnTo>
                  <a:lnTo>
                    <a:pt x="2867969" y="415713"/>
                  </a:lnTo>
                  <a:lnTo>
                    <a:pt x="2881959" y="415638"/>
                  </a:lnTo>
                  <a:lnTo>
                    <a:pt x="2895949" y="415549"/>
                  </a:lnTo>
                  <a:lnTo>
                    <a:pt x="2909939" y="415444"/>
                  </a:lnTo>
                  <a:lnTo>
                    <a:pt x="2923929" y="415321"/>
                  </a:lnTo>
                  <a:lnTo>
                    <a:pt x="2937919" y="415177"/>
                  </a:lnTo>
                  <a:lnTo>
                    <a:pt x="2951909" y="415007"/>
                  </a:lnTo>
                  <a:lnTo>
                    <a:pt x="2965899" y="414808"/>
                  </a:lnTo>
                  <a:lnTo>
                    <a:pt x="2979889" y="414575"/>
                  </a:lnTo>
                  <a:lnTo>
                    <a:pt x="2993879" y="414300"/>
                  </a:lnTo>
                  <a:lnTo>
                    <a:pt x="3007870" y="413978"/>
                  </a:lnTo>
                  <a:lnTo>
                    <a:pt x="3021860" y="413600"/>
                  </a:lnTo>
                  <a:lnTo>
                    <a:pt x="3035850" y="413157"/>
                  </a:lnTo>
                  <a:lnTo>
                    <a:pt x="3049840" y="412637"/>
                  </a:lnTo>
                  <a:lnTo>
                    <a:pt x="3063830" y="412028"/>
                  </a:lnTo>
                  <a:lnTo>
                    <a:pt x="3077820" y="411314"/>
                  </a:lnTo>
                  <a:lnTo>
                    <a:pt x="3091810" y="410478"/>
                  </a:lnTo>
                  <a:lnTo>
                    <a:pt x="3105800" y="409500"/>
                  </a:lnTo>
                  <a:lnTo>
                    <a:pt x="3119790" y="408356"/>
                  </a:lnTo>
                  <a:lnTo>
                    <a:pt x="3133780" y="407019"/>
                  </a:lnTo>
                  <a:lnTo>
                    <a:pt x="3147770" y="405459"/>
                  </a:lnTo>
                  <a:lnTo>
                    <a:pt x="3161761" y="403641"/>
                  </a:lnTo>
                  <a:lnTo>
                    <a:pt x="3175751" y="401525"/>
                  </a:lnTo>
                  <a:lnTo>
                    <a:pt x="3189741" y="399065"/>
                  </a:lnTo>
                  <a:lnTo>
                    <a:pt x="3203731" y="396212"/>
                  </a:lnTo>
                  <a:lnTo>
                    <a:pt x="3217721" y="392911"/>
                  </a:lnTo>
                  <a:lnTo>
                    <a:pt x="3231711" y="389100"/>
                  </a:lnTo>
                  <a:lnTo>
                    <a:pt x="3245701" y="384714"/>
                  </a:lnTo>
                  <a:lnTo>
                    <a:pt x="3259691" y="379684"/>
                  </a:lnTo>
                  <a:lnTo>
                    <a:pt x="3273681" y="373937"/>
                  </a:lnTo>
                  <a:lnTo>
                    <a:pt x="3287671" y="367400"/>
                  </a:lnTo>
                  <a:lnTo>
                    <a:pt x="3301661" y="360002"/>
                  </a:lnTo>
                  <a:lnTo>
                    <a:pt x="3315652" y="351679"/>
                  </a:lnTo>
                  <a:lnTo>
                    <a:pt x="3329642" y="342375"/>
                  </a:lnTo>
                  <a:lnTo>
                    <a:pt x="3343632" y="332049"/>
                  </a:lnTo>
                  <a:lnTo>
                    <a:pt x="3357622" y="320681"/>
                  </a:lnTo>
                  <a:lnTo>
                    <a:pt x="3371612" y="308275"/>
                  </a:lnTo>
                  <a:lnTo>
                    <a:pt x="3385602" y="294865"/>
                  </a:lnTo>
                  <a:lnTo>
                    <a:pt x="3399592" y="280523"/>
                  </a:lnTo>
                  <a:lnTo>
                    <a:pt x="3413582" y="265351"/>
                  </a:lnTo>
                  <a:lnTo>
                    <a:pt x="3427572" y="249489"/>
                  </a:lnTo>
                  <a:lnTo>
                    <a:pt x="3441562" y="233110"/>
                  </a:lnTo>
                  <a:lnTo>
                    <a:pt x="3455552" y="216408"/>
                  </a:lnTo>
                  <a:lnTo>
                    <a:pt x="3469543" y="199598"/>
                  </a:lnTo>
                  <a:lnTo>
                    <a:pt x="3483533" y="182896"/>
                  </a:lnTo>
                  <a:lnTo>
                    <a:pt x="3497523" y="166517"/>
                  </a:lnTo>
                  <a:lnTo>
                    <a:pt x="3511513" y="150655"/>
                  </a:lnTo>
                  <a:lnTo>
                    <a:pt x="3525503" y="135483"/>
                  </a:lnTo>
                  <a:lnTo>
                    <a:pt x="3539493" y="121140"/>
                  </a:lnTo>
                  <a:lnTo>
                    <a:pt x="3553483" y="107731"/>
                  </a:lnTo>
                  <a:lnTo>
                    <a:pt x="3567473" y="95325"/>
                  </a:lnTo>
                  <a:lnTo>
                    <a:pt x="3581463" y="83957"/>
                  </a:lnTo>
                  <a:lnTo>
                    <a:pt x="3595453" y="73631"/>
                  </a:lnTo>
                  <a:lnTo>
                    <a:pt x="3609444" y="64327"/>
                  </a:lnTo>
                  <a:lnTo>
                    <a:pt x="3623434" y="56004"/>
                  </a:lnTo>
                  <a:lnTo>
                    <a:pt x="3637424" y="48606"/>
                  </a:lnTo>
                  <a:lnTo>
                    <a:pt x="3651414" y="42069"/>
                  </a:lnTo>
                  <a:lnTo>
                    <a:pt x="3665404" y="36322"/>
                  </a:lnTo>
                  <a:lnTo>
                    <a:pt x="3679394" y="31292"/>
                  </a:lnTo>
                  <a:lnTo>
                    <a:pt x="3693384" y="26906"/>
                  </a:lnTo>
                  <a:lnTo>
                    <a:pt x="3707374" y="23095"/>
                  </a:lnTo>
                  <a:lnTo>
                    <a:pt x="3721364" y="19793"/>
                  </a:lnTo>
                  <a:lnTo>
                    <a:pt x="3735354" y="16941"/>
                  </a:lnTo>
                  <a:lnTo>
                    <a:pt x="3749344" y="14481"/>
                  </a:lnTo>
                  <a:lnTo>
                    <a:pt x="3763335" y="12365"/>
                  </a:lnTo>
                  <a:lnTo>
                    <a:pt x="3777325" y="10547"/>
                  </a:lnTo>
                  <a:lnTo>
                    <a:pt x="3791315" y="8987"/>
                  </a:lnTo>
                  <a:lnTo>
                    <a:pt x="3805305" y="7650"/>
                  </a:lnTo>
                  <a:lnTo>
                    <a:pt x="3819295" y="6506"/>
                  </a:lnTo>
                  <a:lnTo>
                    <a:pt x="3833285" y="5528"/>
                  </a:lnTo>
                  <a:lnTo>
                    <a:pt x="3847275" y="4692"/>
                  </a:lnTo>
                  <a:lnTo>
                    <a:pt x="3861265" y="3978"/>
                  </a:lnTo>
                  <a:lnTo>
                    <a:pt x="3875255" y="3369"/>
                  </a:lnTo>
                  <a:lnTo>
                    <a:pt x="3889245" y="2849"/>
                  </a:lnTo>
                  <a:lnTo>
                    <a:pt x="3903235" y="2405"/>
                  </a:lnTo>
                  <a:lnTo>
                    <a:pt x="3917226" y="2028"/>
                  </a:lnTo>
                  <a:lnTo>
                    <a:pt x="3931216" y="1705"/>
                  </a:lnTo>
                  <a:lnTo>
                    <a:pt x="3945206" y="1431"/>
                  </a:lnTo>
                  <a:lnTo>
                    <a:pt x="3959196" y="1197"/>
                  </a:lnTo>
                  <a:lnTo>
                    <a:pt x="3973186" y="998"/>
                  </a:lnTo>
                  <a:lnTo>
                    <a:pt x="3987176" y="829"/>
                  </a:lnTo>
                  <a:lnTo>
                    <a:pt x="4001166" y="685"/>
                  </a:lnTo>
                  <a:lnTo>
                    <a:pt x="4015156" y="562"/>
                  </a:lnTo>
                  <a:lnTo>
                    <a:pt x="4029146" y="457"/>
                  </a:lnTo>
                  <a:lnTo>
                    <a:pt x="4043136" y="368"/>
                  </a:lnTo>
                  <a:lnTo>
                    <a:pt x="4057126" y="292"/>
                  </a:lnTo>
                  <a:lnTo>
                    <a:pt x="4071117" y="228"/>
                  </a:lnTo>
                  <a:lnTo>
                    <a:pt x="4085107" y="173"/>
                  </a:lnTo>
                  <a:lnTo>
                    <a:pt x="4099097" y="126"/>
                  </a:lnTo>
                  <a:lnTo>
                    <a:pt x="4113087" y="87"/>
                  </a:lnTo>
                  <a:lnTo>
                    <a:pt x="4127077" y="53"/>
                  </a:lnTo>
                  <a:lnTo>
                    <a:pt x="4141067" y="24"/>
                  </a:lnTo>
                  <a:lnTo>
                    <a:pt x="4155057" y="0"/>
                  </a:lnTo>
                </a:path>
              </a:pathLst>
            </a:custGeom>
            <a:ln w="40651" cap="flat">
              <a:solidFill>
                <a:srgbClr val="D3D3D3">
                  <a:alpha val="100000"/>
                </a:srgbClr>
              </a:solidFill>
              <a:prstDash val="solid"/>
              <a:round/>
            </a:ln>
          </p:spPr>
          <p:txBody>
            <a:bodyPr/>
            <a:lstStyle/>
            <a:p/>
          </p:txBody>
        </p:sp>
        <p:sp>
          <p:nvSpPr>
            <p:cNvPr id="29" name="pl29"/>
            <p:cNvSpPr/>
            <p:nvPr/>
          </p:nvSpPr>
          <p:spPr>
            <a:xfrm>
              <a:off x="2737948" y="2981082"/>
              <a:ext cx="4155057" cy="416146"/>
            </a:xfrm>
            <a:custGeom>
              <a:avLst/>
              <a:pathLst>
                <a:path w="4155057" h="416146">
                  <a:moveTo>
                    <a:pt x="0" y="416146"/>
                  </a:moveTo>
                  <a:lnTo>
                    <a:pt x="13990" y="416134"/>
                  </a:lnTo>
                  <a:lnTo>
                    <a:pt x="27980" y="416119"/>
                  </a:lnTo>
                  <a:lnTo>
                    <a:pt x="41970" y="416102"/>
                  </a:lnTo>
                  <a:lnTo>
                    <a:pt x="55960" y="416083"/>
                  </a:lnTo>
                  <a:lnTo>
                    <a:pt x="69950" y="416059"/>
                  </a:lnTo>
                  <a:lnTo>
                    <a:pt x="83940" y="416032"/>
                  </a:lnTo>
                  <a:lnTo>
                    <a:pt x="97930" y="416000"/>
                  </a:lnTo>
                  <a:lnTo>
                    <a:pt x="111920" y="415962"/>
                  </a:lnTo>
                  <a:lnTo>
                    <a:pt x="125910" y="415917"/>
                  </a:lnTo>
                  <a:lnTo>
                    <a:pt x="139900" y="415865"/>
                  </a:lnTo>
                  <a:lnTo>
                    <a:pt x="153891" y="415803"/>
                  </a:lnTo>
                  <a:lnTo>
                    <a:pt x="167881" y="415731"/>
                  </a:lnTo>
                  <a:lnTo>
                    <a:pt x="181871" y="415647"/>
                  </a:lnTo>
                  <a:lnTo>
                    <a:pt x="195861" y="415547"/>
                  </a:lnTo>
                  <a:lnTo>
                    <a:pt x="209851" y="415430"/>
                  </a:lnTo>
                  <a:lnTo>
                    <a:pt x="223841" y="415293"/>
                  </a:lnTo>
                  <a:lnTo>
                    <a:pt x="237831" y="415132"/>
                  </a:lnTo>
                  <a:lnTo>
                    <a:pt x="251821" y="414943"/>
                  </a:lnTo>
                  <a:lnTo>
                    <a:pt x="265811" y="414721"/>
                  </a:lnTo>
                  <a:lnTo>
                    <a:pt x="279801" y="414461"/>
                  </a:lnTo>
                  <a:lnTo>
                    <a:pt x="293791" y="414157"/>
                  </a:lnTo>
                  <a:lnTo>
                    <a:pt x="307782" y="413800"/>
                  </a:lnTo>
                  <a:lnTo>
                    <a:pt x="321772" y="413382"/>
                  </a:lnTo>
                  <a:lnTo>
                    <a:pt x="335762" y="412893"/>
                  </a:lnTo>
                  <a:lnTo>
                    <a:pt x="349752" y="412321"/>
                  </a:lnTo>
                  <a:lnTo>
                    <a:pt x="363742" y="411652"/>
                  </a:lnTo>
                  <a:lnTo>
                    <a:pt x="377732" y="410872"/>
                  </a:lnTo>
                  <a:lnTo>
                    <a:pt x="391722" y="409963"/>
                  </a:lnTo>
                  <a:lnTo>
                    <a:pt x="405712" y="408905"/>
                  </a:lnTo>
                  <a:lnTo>
                    <a:pt x="419702" y="407675"/>
                  </a:lnTo>
                  <a:lnTo>
                    <a:pt x="433692" y="406249"/>
                  </a:lnTo>
                  <a:lnTo>
                    <a:pt x="447682" y="404598"/>
                  </a:lnTo>
                  <a:lnTo>
                    <a:pt x="461673" y="402693"/>
                  </a:lnTo>
                  <a:lnTo>
                    <a:pt x="475663" y="400500"/>
                  </a:lnTo>
                  <a:lnTo>
                    <a:pt x="489653" y="397985"/>
                  </a:lnTo>
                  <a:lnTo>
                    <a:pt x="503643" y="395111"/>
                  </a:lnTo>
                  <a:lnTo>
                    <a:pt x="517633" y="391843"/>
                  </a:lnTo>
                  <a:lnTo>
                    <a:pt x="531623" y="388144"/>
                  </a:lnTo>
                  <a:lnTo>
                    <a:pt x="545613" y="383982"/>
                  </a:lnTo>
                  <a:lnTo>
                    <a:pt x="559603" y="379330"/>
                  </a:lnTo>
                  <a:lnTo>
                    <a:pt x="573593" y="374167"/>
                  </a:lnTo>
                  <a:lnTo>
                    <a:pt x="587583" y="368483"/>
                  </a:lnTo>
                  <a:lnTo>
                    <a:pt x="601574" y="362280"/>
                  </a:lnTo>
                  <a:lnTo>
                    <a:pt x="615564" y="355576"/>
                  </a:lnTo>
                  <a:lnTo>
                    <a:pt x="629554" y="348404"/>
                  </a:lnTo>
                  <a:lnTo>
                    <a:pt x="643544" y="340818"/>
                  </a:lnTo>
                  <a:lnTo>
                    <a:pt x="657534" y="332887"/>
                  </a:lnTo>
                  <a:lnTo>
                    <a:pt x="671524" y="324698"/>
                  </a:lnTo>
                  <a:lnTo>
                    <a:pt x="685514" y="316347"/>
                  </a:lnTo>
                  <a:lnTo>
                    <a:pt x="699504" y="307942"/>
                  </a:lnTo>
                  <a:lnTo>
                    <a:pt x="713494" y="299591"/>
                  </a:lnTo>
                  <a:lnTo>
                    <a:pt x="727484" y="291401"/>
                  </a:lnTo>
                  <a:lnTo>
                    <a:pt x="741474" y="283470"/>
                  </a:lnTo>
                  <a:lnTo>
                    <a:pt x="755465" y="275884"/>
                  </a:lnTo>
                  <a:lnTo>
                    <a:pt x="769455" y="268713"/>
                  </a:lnTo>
                  <a:lnTo>
                    <a:pt x="783445" y="262008"/>
                  </a:lnTo>
                  <a:lnTo>
                    <a:pt x="797435" y="255805"/>
                  </a:lnTo>
                  <a:lnTo>
                    <a:pt x="811425" y="250121"/>
                  </a:lnTo>
                  <a:lnTo>
                    <a:pt x="825415" y="244958"/>
                  </a:lnTo>
                  <a:lnTo>
                    <a:pt x="839405" y="240306"/>
                  </a:lnTo>
                  <a:lnTo>
                    <a:pt x="853395" y="236145"/>
                  </a:lnTo>
                  <a:lnTo>
                    <a:pt x="867385" y="232446"/>
                  </a:lnTo>
                  <a:lnTo>
                    <a:pt x="881375" y="229177"/>
                  </a:lnTo>
                  <a:lnTo>
                    <a:pt x="895365" y="226304"/>
                  </a:lnTo>
                  <a:lnTo>
                    <a:pt x="909356" y="223789"/>
                  </a:lnTo>
                  <a:lnTo>
                    <a:pt x="923346" y="221596"/>
                  </a:lnTo>
                  <a:lnTo>
                    <a:pt x="937336" y="219690"/>
                  </a:lnTo>
                  <a:lnTo>
                    <a:pt x="951326" y="218039"/>
                  </a:lnTo>
                  <a:lnTo>
                    <a:pt x="965316" y="216613"/>
                  </a:lnTo>
                  <a:lnTo>
                    <a:pt x="979306" y="215383"/>
                  </a:lnTo>
                  <a:lnTo>
                    <a:pt x="993296" y="214325"/>
                  </a:lnTo>
                  <a:lnTo>
                    <a:pt x="1007286" y="213416"/>
                  </a:lnTo>
                  <a:lnTo>
                    <a:pt x="1021276" y="212636"/>
                  </a:lnTo>
                  <a:lnTo>
                    <a:pt x="1035266" y="211968"/>
                  </a:lnTo>
                  <a:lnTo>
                    <a:pt x="1049256" y="211396"/>
                  </a:lnTo>
                  <a:lnTo>
                    <a:pt x="1063247" y="210907"/>
                  </a:lnTo>
                  <a:lnTo>
                    <a:pt x="1077237" y="210489"/>
                  </a:lnTo>
                  <a:lnTo>
                    <a:pt x="1091227" y="210132"/>
                  </a:lnTo>
                  <a:lnTo>
                    <a:pt x="1105217" y="209827"/>
                  </a:lnTo>
                  <a:lnTo>
                    <a:pt x="1119207" y="209567"/>
                  </a:lnTo>
                  <a:lnTo>
                    <a:pt x="1133197" y="209345"/>
                  </a:lnTo>
                  <a:lnTo>
                    <a:pt x="1147187" y="209157"/>
                  </a:lnTo>
                  <a:lnTo>
                    <a:pt x="1161177" y="208995"/>
                  </a:lnTo>
                  <a:lnTo>
                    <a:pt x="1175167" y="208858"/>
                  </a:lnTo>
                  <a:lnTo>
                    <a:pt x="1189157" y="208741"/>
                  </a:lnTo>
                  <a:lnTo>
                    <a:pt x="1203148" y="208642"/>
                  </a:lnTo>
                  <a:lnTo>
                    <a:pt x="1217138" y="208557"/>
                  </a:lnTo>
                  <a:lnTo>
                    <a:pt x="1231128" y="208485"/>
                  </a:lnTo>
                  <a:lnTo>
                    <a:pt x="1245118" y="208424"/>
                  </a:lnTo>
                  <a:lnTo>
                    <a:pt x="1259108" y="208371"/>
                  </a:lnTo>
                  <a:lnTo>
                    <a:pt x="1273098" y="208327"/>
                  </a:lnTo>
                  <a:lnTo>
                    <a:pt x="1287088" y="208289"/>
                  </a:lnTo>
                  <a:lnTo>
                    <a:pt x="1301078" y="208257"/>
                  </a:lnTo>
                  <a:lnTo>
                    <a:pt x="1315068" y="208229"/>
                  </a:lnTo>
                  <a:lnTo>
                    <a:pt x="1329058" y="208206"/>
                  </a:lnTo>
                  <a:lnTo>
                    <a:pt x="1343048" y="208186"/>
                  </a:lnTo>
                  <a:lnTo>
                    <a:pt x="1357039" y="208169"/>
                  </a:lnTo>
                  <a:lnTo>
                    <a:pt x="1371029" y="208155"/>
                  </a:lnTo>
                  <a:lnTo>
                    <a:pt x="1385019" y="208143"/>
                  </a:lnTo>
                  <a:lnTo>
                    <a:pt x="1385019" y="208073"/>
                  </a:lnTo>
                  <a:lnTo>
                    <a:pt x="1399009" y="208073"/>
                  </a:lnTo>
                  <a:lnTo>
                    <a:pt x="1412999" y="208073"/>
                  </a:lnTo>
                  <a:lnTo>
                    <a:pt x="1426989" y="208073"/>
                  </a:lnTo>
                  <a:lnTo>
                    <a:pt x="1440979" y="208073"/>
                  </a:lnTo>
                  <a:lnTo>
                    <a:pt x="1454969" y="208073"/>
                  </a:lnTo>
                  <a:lnTo>
                    <a:pt x="1468959" y="208073"/>
                  </a:lnTo>
                  <a:lnTo>
                    <a:pt x="1482949" y="208073"/>
                  </a:lnTo>
                  <a:lnTo>
                    <a:pt x="1496939" y="208073"/>
                  </a:lnTo>
                  <a:lnTo>
                    <a:pt x="1510930" y="208073"/>
                  </a:lnTo>
                  <a:lnTo>
                    <a:pt x="1524920" y="208073"/>
                  </a:lnTo>
                  <a:lnTo>
                    <a:pt x="1538910" y="208073"/>
                  </a:lnTo>
                  <a:lnTo>
                    <a:pt x="1552900" y="208073"/>
                  </a:lnTo>
                  <a:lnTo>
                    <a:pt x="1566890" y="208073"/>
                  </a:lnTo>
                  <a:lnTo>
                    <a:pt x="1580880" y="208073"/>
                  </a:lnTo>
                  <a:lnTo>
                    <a:pt x="1594870" y="208073"/>
                  </a:lnTo>
                  <a:lnTo>
                    <a:pt x="1608860" y="208073"/>
                  </a:lnTo>
                  <a:lnTo>
                    <a:pt x="1622850" y="208073"/>
                  </a:lnTo>
                  <a:lnTo>
                    <a:pt x="1636840" y="208073"/>
                  </a:lnTo>
                  <a:lnTo>
                    <a:pt x="1650830" y="208073"/>
                  </a:lnTo>
                  <a:lnTo>
                    <a:pt x="1664821" y="208073"/>
                  </a:lnTo>
                  <a:lnTo>
                    <a:pt x="1678811" y="208073"/>
                  </a:lnTo>
                  <a:lnTo>
                    <a:pt x="1692801" y="208073"/>
                  </a:lnTo>
                  <a:lnTo>
                    <a:pt x="1706791" y="208073"/>
                  </a:lnTo>
                  <a:lnTo>
                    <a:pt x="1720781" y="208073"/>
                  </a:lnTo>
                  <a:lnTo>
                    <a:pt x="1734771" y="208073"/>
                  </a:lnTo>
                  <a:lnTo>
                    <a:pt x="1748761" y="208073"/>
                  </a:lnTo>
                  <a:lnTo>
                    <a:pt x="1762751" y="208073"/>
                  </a:lnTo>
                  <a:lnTo>
                    <a:pt x="1776741" y="208073"/>
                  </a:lnTo>
                  <a:lnTo>
                    <a:pt x="1790731" y="208073"/>
                  </a:lnTo>
                  <a:lnTo>
                    <a:pt x="1804722" y="208073"/>
                  </a:lnTo>
                  <a:lnTo>
                    <a:pt x="1818712" y="208073"/>
                  </a:lnTo>
                  <a:lnTo>
                    <a:pt x="1832702" y="208073"/>
                  </a:lnTo>
                  <a:lnTo>
                    <a:pt x="1846692" y="208073"/>
                  </a:lnTo>
                  <a:lnTo>
                    <a:pt x="1860682" y="208073"/>
                  </a:lnTo>
                  <a:lnTo>
                    <a:pt x="1874672" y="208073"/>
                  </a:lnTo>
                  <a:lnTo>
                    <a:pt x="1888662" y="208073"/>
                  </a:lnTo>
                  <a:lnTo>
                    <a:pt x="1902652" y="208073"/>
                  </a:lnTo>
                  <a:lnTo>
                    <a:pt x="1916642" y="208073"/>
                  </a:lnTo>
                  <a:lnTo>
                    <a:pt x="1930632" y="208073"/>
                  </a:lnTo>
                  <a:lnTo>
                    <a:pt x="1944622" y="208073"/>
                  </a:lnTo>
                  <a:lnTo>
                    <a:pt x="1958613" y="208073"/>
                  </a:lnTo>
                  <a:lnTo>
                    <a:pt x="1972603" y="208073"/>
                  </a:lnTo>
                  <a:lnTo>
                    <a:pt x="1986593" y="208073"/>
                  </a:lnTo>
                  <a:lnTo>
                    <a:pt x="2000583" y="208073"/>
                  </a:lnTo>
                  <a:lnTo>
                    <a:pt x="2014573" y="208073"/>
                  </a:lnTo>
                  <a:lnTo>
                    <a:pt x="2028563" y="208073"/>
                  </a:lnTo>
                  <a:lnTo>
                    <a:pt x="2042553" y="208073"/>
                  </a:lnTo>
                  <a:lnTo>
                    <a:pt x="2056543" y="208073"/>
                  </a:lnTo>
                  <a:lnTo>
                    <a:pt x="2070533" y="208073"/>
                  </a:lnTo>
                  <a:lnTo>
                    <a:pt x="2084523" y="208073"/>
                  </a:lnTo>
                  <a:lnTo>
                    <a:pt x="2098513" y="208073"/>
                  </a:lnTo>
                  <a:lnTo>
                    <a:pt x="2112504" y="208073"/>
                  </a:lnTo>
                  <a:lnTo>
                    <a:pt x="2126494" y="208073"/>
                  </a:lnTo>
                  <a:lnTo>
                    <a:pt x="2140484" y="208073"/>
                  </a:lnTo>
                  <a:lnTo>
                    <a:pt x="2154474" y="208073"/>
                  </a:lnTo>
                  <a:lnTo>
                    <a:pt x="2168464" y="208073"/>
                  </a:lnTo>
                  <a:lnTo>
                    <a:pt x="2182454" y="208073"/>
                  </a:lnTo>
                  <a:lnTo>
                    <a:pt x="2196444" y="208073"/>
                  </a:lnTo>
                  <a:lnTo>
                    <a:pt x="2210434" y="208073"/>
                  </a:lnTo>
                  <a:lnTo>
                    <a:pt x="2224424" y="208073"/>
                  </a:lnTo>
                  <a:lnTo>
                    <a:pt x="2238414" y="208073"/>
                  </a:lnTo>
                  <a:lnTo>
                    <a:pt x="2252404" y="208073"/>
                  </a:lnTo>
                  <a:lnTo>
                    <a:pt x="2266395" y="208073"/>
                  </a:lnTo>
                  <a:lnTo>
                    <a:pt x="2280385" y="208073"/>
                  </a:lnTo>
                  <a:lnTo>
                    <a:pt x="2294375" y="208073"/>
                  </a:lnTo>
                  <a:lnTo>
                    <a:pt x="2308365" y="208073"/>
                  </a:lnTo>
                  <a:lnTo>
                    <a:pt x="2322355" y="208073"/>
                  </a:lnTo>
                  <a:lnTo>
                    <a:pt x="2336345" y="208073"/>
                  </a:lnTo>
                  <a:lnTo>
                    <a:pt x="2350335" y="208073"/>
                  </a:lnTo>
                  <a:lnTo>
                    <a:pt x="2364325" y="208073"/>
                  </a:lnTo>
                  <a:lnTo>
                    <a:pt x="2378315" y="208073"/>
                  </a:lnTo>
                  <a:lnTo>
                    <a:pt x="2392305" y="208073"/>
                  </a:lnTo>
                  <a:lnTo>
                    <a:pt x="2406296" y="208073"/>
                  </a:lnTo>
                  <a:lnTo>
                    <a:pt x="2420286" y="208073"/>
                  </a:lnTo>
                  <a:lnTo>
                    <a:pt x="2434276" y="208073"/>
                  </a:lnTo>
                  <a:lnTo>
                    <a:pt x="2448266" y="208073"/>
                  </a:lnTo>
                  <a:lnTo>
                    <a:pt x="2462256" y="208073"/>
                  </a:lnTo>
                  <a:lnTo>
                    <a:pt x="2476246" y="208073"/>
                  </a:lnTo>
                  <a:lnTo>
                    <a:pt x="2490236" y="208073"/>
                  </a:lnTo>
                  <a:lnTo>
                    <a:pt x="2504226" y="208073"/>
                  </a:lnTo>
                  <a:lnTo>
                    <a:pt x="2518216" y="208073"/>
                  </a:lnTo>
                  <a:lnTo>
                    <a:pt x="2532206" y="208073"/>
                  </a:lnTo>
                  <a:lnTo>
                    <a:pt x="2546196" y="208073"/>
                  </a:lnTo>
                  <a:lnTo>
                    <a:pt x="2560187" y="208073"/>
                  </a:lnTo>
                  <a:lnTo>
                    <a:pt x="2574177" y="208073"/>
                  </a:lnTo>
                  <a:lnTo>
                    <a:pt x="2588167" y="208073"/>
                  </a:lnTo>
                  <a:lnTo>
                    <a:pt x="2602157" y="208073"/>
                  </a:lnTo>
                  <a:lnTo>
                    <a:pt x="2616147" y="208073"/>
                  </a:lnTo>
                  <a:lnTo>
                    <a:pt x="2630137" y="208073"/>
                  </a:lnTo>
                  <a:lnTo>
                    <a:pt x="2644127" y="208073"/>
                  </a:lnTo>
                  <a:lnTo>
                    <a:pt x="2658117" y="208073"/>
                  </a:lnTo>
                  <a:lnTo>
                    <a:pt x="2672107" y="208073"/>
                  </a:lnTo>
                  <a:lnTo>
                    <a:pt x="2686097" y="208073"/>
                  </a:lnTo>
                  <a:lnTo>
                    <a:pt x="2700087" y="208073"/>
                  </a:lnTo>
                  <a:lnTo>
                    <a:pt x="2714078" y="208073"/>
                  </a:lnTo>
                  <a:lnTo>
                    <a:pt x="2728068" y="208073"/>
                  </a:lnTo>
                  <a:lnTo>
                    <a:pt x="2742058" y="208073"/>
                  </a:lnTo>
                  <a:lnTo>
                    <a:pt x="2756048" y="208073"/>
                  </a:lnTo>
                  <a:lnTo>
                    <a:pt x="2770038" y="208073"/>
                  </a:lnTo>
                  <a:lnTo>
                    <a:pt x="2770038" y="208003"/>
                  </a:lnTo>
                  <a:lnTo>
                    <a:pt x="2784028" y="207991"/>
                  </a:lnTo>
                  <a:lnTo>
                    <a:pt x="2798018" y="207976"/>
                  </a:lnTo>
                  <a:lnTo>
                    <a:pt x="2812008" y="207959"/>
                  </a:lnTo>
                  <a:lnTo>
                    <a:pt x="2825998" y="207940"/>
                  </a:lnTo>
                  <a:lnTo>
                    <a:pt x="2839988" y="207916"/>
                  </a:lnTo>
                  <a:lnTo>
                    <a:pt x="2853978" y="207889"/>
                  </a:lnTo>
                  <a:lnTo>
                    <a:pt x="2867969" y="207856"/>
                  </a:lnTo>
                  <a:lnTo>
                    <a:pt x="2881959" y="207819"/>
                  </a:lnTo>
                  <a:lnTo>
                    <a:pt x="2895949" y="207774"/>
                  </a:lnTo>
                  <a:lnTo>
                    <a:pt x="2909939" y="207722"/>
                  </a:lnTo>
                  <a:lnTo>
                    <a:pt x="2923929" y="207660"/>
                  </a:lnTo>
                  <a:lnTo>
                    <a:pt x="2937919" y="207588"/>
                  </a:lnTo>
                  <a:lnTo>
                    <a:pt x="2951909" y="207503"/>
                  </a:lnTo>
                  <a:lnTo>
                    <a:pt x="2965899" y="207404"/>
                  </a:lnTo>
                  <a:lnTo>
                    <a:pt x="2979889" y="207287"/>
                  </a:lnTo>
                  <a:lnTo>
                    <a:pt x="2993879" y="207150"/>
                  </a:lnTo>
                  <a:lnTo>
                    <a:pt x="3007870" y="206989"/>
                  </a:lnTo>
                  <a:lnTo>
                    <a:pt x="3021860" y="206800"/>
                  </a:lnTo>
                  <a:lnTo>
                    <a:pt x="3035850" y="206578"/>
                  </a:lnTo>
                  <a:lnTo>
                    <a:pt x="3049840" y="206318"/>
                  </a:lnTo>
                  <a:lnTo>
                    <a:pt x="3063830" y="206014"/>
                  </a:lnTo>
                  <a:lnTo>
                    <a:pt x="3077820" y="205657"/>
                  </a:lnTo>
                  <a:lnTo>
                    <a:pt x="3091810" y="205239"/>
                  </a:lnTo>
                  <a:lnTo>
                    <a:pt x="3105800" y="204750"/>
                  </a:lnTo>
                  <a:lnTo>
                    <a:pt x="3119790" y="204178"/>
                  </a:lnTo>
                  <a:lnTo>
                    <a:pt x="3133780" y="203509"/>
                  </a:lnTo>
                  <a:lnTo>
                    <a:pt x="3147770" y="202729"/>
                  </a:lnTo>
                  <a:lnTo>
                    <a:pt x="3161761" y="201820"/>
                  </a:lnTo>
                  <a:lnTo>
                    <a:pt x="3175751" y="200762"/>
                  </a:lnTo>
                  <a:lnTo>
                    <a:pt x="3189741" y="199532"/>
                  </a:lnTo>
                  <a:lnTo>
                    <a:pt x="3203731" y="198106"/>
                  </a:lnTo>
                  <a:lnTo>
                    <a:pt x="3217721" y="196455"/>
                  </a:lnTo>
                  <a:lnTo>
                    <a:pt x="3231711" y="194550"/>
                  </a:lnTo>
                  <a:lnTo>
                    <a:pt x="3245701" y="192357"/>
                  </a:lnTo>
                  <a:lnTo>
                    <a:pt x="3259691" y="189842"/>
                  </a:lnTo>
                  <a:lnTo>
                    <a:pt x="3273681" y="186968"/>
                  </a:lnTo>
                  <a:lnTo>
                    <a:pt x="3287671" y="183700"/>
                  </a:lnTo>
                  <a:lnTo>
                    <a:pt x="3301661" y="180001"/>
                  </a:lnTo>
                  <a:lnTo>
                    <a:pt x="3315652" y="175839"/>
                  </a:lnTo>
                  <a:lnTo>
                    <a:pt x="3329642" y="171187"/>
                  </a:lnTo>
                  <a:lnTo>
                    <a:pt x="3343632" y="166024"/>
                  </a:lnTo>
                  <a:lnTo>
                    <a:pt x="3357622" y="160340"/>
                  </a:lnTo>
                  <a:lnTo>
                    <a:pt x="3371612" y="154137"/>
                  </a:lnTo>
                  <a:lnTo>
                    <a:pt x="3385602" y="147432"/>
                  </a:lnTo>
                  <a:lnTo>
                    <a:pt x="3399592" y="140261"/>
                  </a:lnTo>
                  <a:lnTo>
                    <a:pt x="3413582" y="132675"/>
                  </a:lnTo>
                  <a:lnTo>
                    <a:pt x="3427572" y="124744"/>
                  </a:lnTo>
                  <a:lnTo>
                    <a:pt x="3441562" y="116555"/>
                  </a:lnTo>
                  <a:lnTo>
                    <a:pt x="3455552" y="108204"/>
                  </a:lnTo>
                  <a:lnTo>
                    <a:pt x="3469543" y="99799"/>
                  </a:lnTo>
                  <a:lnTo>
                    <a:pt x="3483533" y="91448"/>
                  </a:lnTo>
                  <a:lnTo>
                    <a:pt x="3497523" y="83258"/>
                  </a:lnTo>
                  <a:lnTo>
                    <a:pt x="3511513" y="75327"/>
                  </a:lnTo>
                  <a:lnTo>
                    <a:pt x="3525503" y="67741"/>
                  </a:lnTo>
                  <a:lnTo>
                    <a:pt x="3539493" y="60570"/>
                  </a:lnTo>
                  <a:lnTo>
                    <a:pt x="3553483" y="53865"/>
                  </a:lnTo>
                  <a:lnTo>
                    <a:pt x="3567473" y="47662"/>
                  </a:lnTo>
                  <a:lnTo>
                    <a:pt x="3581463" y="41978"/>
                  </a:lnTo>
                  <a:lnTo>
                    <a:pt x="3595453" y="36815"/>
                  </a:lnTo>
                  <a:lnTo>
                    <a:pt x="3609444" y="32163"/>
                  </a:lnTo>
                  <a:lnTo>
                    <a:pt x="3623434" y="28002"/>
                  </a:lnTo>
                  <a:lnTo>
                    <a:pt x="3637424" y="24303"/>
                  </a:lnTo>
                  <a:lnTo>
                    <a:pt x="3651414" y="21034"/>
                  </a:lnTo>
                  <a:lnTo>
                    <a:pt x="3665404" y="18161"/>
                  </a:lnTo>
                  <a:lnTo>
                    <a:pt x="3679394" y="15646"/>
                  </a:lnTo>
                  <a:lnTo>
                    <a:pt x="3693384" y="13453"/>
                  </a:lnTo>
                  <a:lnTo>
                    <a:pt x="3707374" y="11547"/>
                  </a:lnTo>
                  <a:lnTo>
                    <a:pt x="3721364" y="9896"/>
                  </a:lnTo>
                  <a:lnTo>
                    <a:pt x="3735354" y="8470"/>
                  </a:lnTo>
                  <a:lnTo>
                    <a:pt x="3749344" y="7240"/>
                  </a:lnTo>
                  <a:lnTo>
                    <a:pt x="3763335" y="6182"/>
                  </a:lnTo>
                  <a:lnTo>
                    <a:pt x="3777325" y="5273"/>
                  </a:lnTo>
                  <a:lnTo>
                    <a:pt x="3791315" y="4493"/>
                  </a:lnTo>
                  <a:lnTo>
                    <a:pt x="3805305" y="3825"/>
                  </a:lnTo>
                  <a:lnTo>
                    <a:pt x="3819295" y="3253"/>
                  </a:lnTo>
                  <a:lnTo>
                    <a:pt x="3833285" y="2764"/>
                  </a:lnTo>
                  <a:lnTo>
                    <a:pt x="3847275" y="2346"/>
                  </a:lnTo>
                  <a:lnTo>
                    <a:pt x="3861265" y="1989"/>
                  </a:lnTo>
                  <a:lnTo>
                    <a:pt x="3875255" y="1684"/>
                  </a:lnTo>
                  <a:lnTo>
                    <a:pt x="3889245" y="1424"/>
                  </a:lnTo>
                  <a:lnTo>
                    <a:pt x="3903235" y="1202"/>
                  </a:lnTo>
                  <a:lnTo>
                    <a:pt x="3917226" y="1014"/>
                  </a:lnTo>
                  <a:lnTo>
                    <a:pt x="3931216" y="852"/>
                  </a:lnTo>
                  <a:lnTo>
                    <a:pt x="3945206" y="715"/>
                  </a:lnTo>
                  <a:lnTo>
                    <a:pt x="3959196" y="598"/>
                  </a:lnTo>
                  <a:lnTo>
                    <a:pt x="3973186" y="499"/>
                  </a:lnTo>
                  <a:lnTo>
                    <a:pt x="3987176" y="414"/>
                  </a:lnTo>
                  <a:lnTo>
                    <a:pt x="4001166" y="342"/>
                  </a:lnTo>
                  <a:lnTo>
                    <a:pt x="4015156" y="281"/>
                  </a:lnTo>
                  <a:lnTo>
                    <a:pt x="4029146" y="228"/>
                  </a:lnTo>
                  <a:lnTo>
                    <a:pt x="4043136" y="184"/>
                  </a:lnTo>
                  <a:lnTo>
                    <a:pt x="4057126" y="146"/>
                  </a:lnTo>
                  <a:lnTo>
                    <a:pt x="4071117" y="114"/>
                  </a:lnTo>
                  <a:lnTo>
                    <a:pt x="4085107" y="86"/>
                  </a:lnTo>
                  <a:lnTo>
                    <a:pt x="4099097" y="63"/>
                  </a:lnTo>
                  <a:lnTo>
                    <a:pt x="4113087" y="43"/>
                  </a:lnTo>
                  <a:lnTo>
                    <a:pt x="4127077" y="26"/>
                  </a:lnTo>
                  <a:lnTo>
                    <a:pt x="4141067" y="12"/>
                  </a:lnTo>
                  <a:lnTo>
                    <a:pt x="4155057" y="0"/>
                  </a:lnTo>
                </a:path>
              </a:pathLst>
            </a:custGeom>
            <a:ln w="40651" cap="flat">
              <a:solidFill>
                <a:srgbClr val="D3D3D3">
                  <a:alpha val="100000"/>
                </a:srgbClr>
              </a:solidFill>
              <a:prstDash val="solid"/>
              <a:round/>
            </a:ln>
          </p:spPr>
          <p:txBody>
            <a:bodyPr/>
            <a:lstStyle/>
            <a:p/>
          </p:txBody>
        </p:sp>
        <p:sp>
          <p:nvSpPr>
            <p:cNvPr id="30" name="pl30"/>
            <p:cNvSpPr/>
            <p:nvPr/>
          </p:nvSpPr>
          <p:spPr>
            <a:xfrm>
              <a:off x="2737948" y="5478798"/>
              <a:ext cx="4155057" cy="208073"/>
            </a:xfrm>
            <a:custGeom>
              <a:avLst/>
              <a:pathLst>
                <a:path w="4155057" h="208073">
                  <a:moveTo>
                    <a:pt x="0" y="0"/>
                  </a:moveTo>
                  <a:lnTo>
                    <a:pt x="13990" y="12"/>
                  </a:lnTo>
                  <a:lnTo>
                    <a:pt x="27980" y="26"/>
                  </a:lnTo>
                  <a:lnTo>
                    <a:pt x="41970" y="43"/>
                  </a:lnTo>
                  <a:lnTo>
                    <a:pt x="55960" y="63"/>
                  </a:lnTo>
                  <a:lnTo>
                    <a:pt x="69950" y="86"/>
                  </a:lnTo>
                  <a:lnTo>
                    <a:pt x="83940" y="114"/>
                  </a:lnTo>
                  <a:lnTo>
                    <a:pt x="97930" y="146"/>
                  </a:lnTo>
                  <a:lnTo>
                    <a:pt x="111920" y="184"/>
                  </a:lnTo>
                  <a:lnTo>
                    <a:pt x="125910" y="228"/>
                  </a:lnTo>
                  <a:lnTo>
                    <a:pt x="139900" y="281"/>
                  </a:lnTo>
                  <a:lnTo>
                    <a:pt x="153891" y="342"/>
                  </a:lnTo>
                  <a:lnTo>
                    <a:pt x="167881" y="414"/>
                  </a:lnTo>
                  <a:lnTo>
                    <a:pt x="181871" y="499"/>
                  </a:lnTo>
                  <a:lnTo>
                    <a:pt x="195861" y="598"/>
                  </a:lnTo>
                  <a:lnTo>
                    <a:pt x="209851" y="715"/>
                  </a:lnTo>
                  <a:lnTo>
                    <a:pt x="223841" y="852"/>
                  </a:lnTo>
                  <a:lnTo>
                    <a:pt x="237831" y="1014"/>
                  </a:lnTo>
                  <a:lnTo>
                    <a:pt x="251821" y="1202"/>
                  </a:lnTo>
                  <a:lnTo>
                    <a:pt x="265811" y="1424"/>
                  </a:lnTo>
                  <a:lnTo>
                    <a:pt x="279801" y="1684"/>
                  </a:lnTo>
                  <a:lnTo>
                    <a:pt x="293791" y="1989"/>
                  </a:lnTo>
                  <a:lnTo>
                    <a:pt x="307782" y="2346"/>
                  </a:lnTo>
                  <a:lnTo>
                    <a:pt x="321772" y="2764"/>
                  </a:lnTo>
                  <a:lnTo>
                    <a:pt x="335762" y="3253"/>
                  </a:lnTo>
                  <a:lnTo>
                    <a:pt x="349752" y="3825"/>
                  </a:lnTo>
                  <a:lnTo>
                    <a:pt x="363742" y="4493"/>
                  </a:lnTo>
                  <a:lnTo>
                    <a:pt x="377732" y="5273"/>
                  </a:lnTo>
                  <a:lnTo>
                    <a:pt x="391722" y="6182"/>
                  </a:lnTo>
                  <a:lnTo>
                    <a:pt x="405712" y="7240"/>
                  </a:lnTo>
                  <a:lnTo>
                    <a:pt x="419702" y="8470"/>
                  </a:lnTo>
                  <a:lnTo>
                    <a:pt x="433692" y="9896"/>
                  </a:lnTo>
                  <a:lnTo>
                    <a:pt x="447682" y="11547"/>
                  </a:lnTo>
                  <a:lnTo>
                    <a:pt x="461673" y="13453"/>
                  </a:lnTo>
                  <a:lnTo>
                    <a:pt x="475663" y="15646"/>
                  </a:lnTo>
                  <a:lnTo>
                    <a:pt x="489653" y="18161"/>
                  </a:lnTo>
                  <a:lnTo>
                    <a:pt x="503643" y="21034"/>
                  </a:lnTo>
                  <a:lnTo>
                    <a:pt x="517633" y="24303"/>
                  </a:lnTo>
                  <a:lnTo>
                    <a:pt x="531623" y="28002"/>
                  </a:lnTo>
                  <a:lnTo>
                    <a:pt x="545613" y="32163"/>
                  </a:lnTo>
                  <a:lnTo>
                    <a:pt x="559603" y="36815"/>
                  </a:lnTo>
                  <a:lnTo>
                    <a:pt x="573593" y="41978"/>
                  </a:lnTo>
                  <a:lnTo>
                    <a:pt x="587583" y="47662"/>
                  </a:lnTo>
                  <a:lnTo>
                    <a:pt x="601574" y="53865"/>
                  </a:lnTo>
                  <a:lnTo>
                    <a:pt x="615564" y="60570"/>
                  </a:lnTo>
                  <a:lnTo>
                    <a:pt x="629554" y="67741"/>
                  </a:lnTo>
                  <a:lnTo>
                    <a:pt x="643544" y="75327"/>
                  </a:lnTo>
                  <a:lnTo>
                    <a:pt x="657534" y="83258"/>
                  </a:lnTo>
                  <a:lnTo>
                    <a:pt x="671524" y="91448"/>
                  </a:lnTo>
                  <a:lnTo>
                    <a:pt x="685514" y="99799"/>
                  </a:lnTo>
                  <a:lnTo>
                    <a:pt x="699504" y="108204"/>
                  </a:lnTo>
                  <a:lnTo>
                    <a:pt x="713494" y="116555"/>
                  </a:lnTo>
                  <a:lnTo>
                    <a:pt x="727484" y="124744"/>
                  </a:lnTo>
                  <a:lnTo>
                    <a:pt x="741474" y="132675"/>
                  </a:lnTo>
                  <a:lnTo>
                    <a:pt x="755465" y="140261"/>
                  </a:lnTo>
                  <a:lnTo>
                    <a:pt x="769455" y="147432"/>
                  </a:lnTo>
                  <a:lnTo>
                    <a:pt x="783445" y="154137"/>
                  </a:lnTo>
                  <a:lnTo>
                    <a:pt x="797435" y="160340"/>
                  </a:lnTo>
                  <a:lnTo>
                    <a:pt x="811425" y="166024"/>
                  </a:lnTo>
                  <a:lnTo>
                    <a:pt x="825415" y="171187"/>
                  </a:lnTo>
                  <a:lnTo>
                    <a:pt x="839405" y="175839"/>
                  </a:lnTo>
                  <a:lnTo>
                    <a:pt x="853395" y="180001"/>
                  </a:lnTo>
                  <a:lnTo>
                    <a:pt x="867385" y="183700"/>
                  </a:lnTo>
                  <a:lnTo>
                    <a:pt x="881375" y="186968"/>
                  </a:lnTo>
                  <a:lnTo>
                    <a:pt x="895365" y="189842"/>
                  </a:lnTo>
                  <a:lnTo>
                    <a:pt x="909356" y="192357"/>
                  </a:lnTo>
                  <a:lnTo>
                    <a:pt x="923346" y="194550"/>
                  </a:lnTo>
                  <a:lnTo>
                    <a:pt x="937336" y="196455"/>
                  </a:lnTo>
                  <a:lnTo>
                    <a:pt x="951326" y="198106"/>
                  </a:lnTo>
                  <a:lnTo>
                    <a:pt x="965316" y="199532"/>
                  </a:lnTo>
                  <a:lnTo>
                    <a:pt x="979306" y="200762"/>
                  </a:lnTo>
                  <a:lnTo>
                    <a:pt x="993296" y="201820"/>
                  </a:lnTo>
                  <a:lnTo>
                    <a:pt x="1007286" y="202729"/>
                  </a:lnTo>
                  <a:lnTo>
                    <a:pt x="1021276" y="203509"/>
                  </a:lnTo>
                  <a:lnTo>
                    <a:pt x="1035266" y="204178"/>
                  </a:lnTo>
                  <a:lnTo>
                    <a:pt x="1049256" y="204750"/>
                  </a:lnTo>
                  <a:lnTo>
                    <a:pt x="1063247" y="205239"/>
                  </a:lnTo>
                  <a:lnTo>
                    <a:pt x="1077237" y="205657"/>
                  </a:lnTo>
                  <a:lnTo>
                    <a:pt x="1091227" y="206014"/>
                  </a:lnTo>
                  <a:lnTo>
                    <a:pt x="1105217" y="206318"/>
                  </a:lnTo>
                  <a:lnTo>
                    <a:pt x="1119207" y="206578"/>
                  </a:lnTo>
                  <a:lnTo>
                    <a:pt x="1133197" y="206800"/>
                  </a:lnTo>
                  <a:lnTo>
                    <a:pt x="1147187" y="206989"/>
                  </a:lnTo>
                  <a:lnTo>
                    <a:pt x="1161177" y="207150"/>
                  </a:lnTo>
                  <a:lnTo>
                    <a:pt x="1175167" y="207287"/>
                  </a:lnTo>
                  <a:lnTo>
                    <a:pt x="1189157" y="207404"/>
                  </a:lnTo>
                  <a:lnTo>
                    <a:pt x="1203148" y="207503"/>
                  </a:lnTo>
                  <a:lnTo>
                    <a:pt x="1217138" y="207588"/>
                  </a:lnTo>
                  <a:lnTo>
                    <a:pt x="1231128" y="207660"/>
                  </a:lnTo>
                  <a:lnTo>
                    <a:pt x="1245118" y="207722"/>
                  </a:lnTo>
                  <a:lnTo>
                    <a:pt x="1259108" y="207774"/>
                  </a:lnTo>
                  <a:lnTo>
                    <a:pt x="1273098" y="207819"/>
                  </a:lnTo>
                  <a:lnTo>
                    <a:pt x="1287088" y="207856"/>
                  </a:lnTo>
                  <a:lnTo>
                    <a:pt x="1301078" y="207889"/>
                  </a:lnTo>
                  <a:lnTo>
                    <a:pt x="1315068" y="207916"/>
                  </a:lnTo>
                  <a:lnTo>
                    <a:pt x="1329058" y="207940"/>
                  </a:lnTo>
                  <a:lnTo>
                    <a:pt x="1343048" y="207959"/>
                  </a:lnTo>
                  <a:lnTo>
                    <a:pt x="1357039" y="207976"/>
                  </a:lnTo>
                  <a:lnTo>
                    <a:pt x="1371029" y="207991"/>
                  </a:lnTo>
                  <a:lnTo>
                    <a:pt x="1385019" y="208003"/>
                  </a:lnTo>
                  <a:lnTo>
                    <a:pt x="1385019" y="208073"/>
                  </a:lnTo>
                  <a:lnTo>
                    <a:pt x="1399009" y="208073"/>
                  </a:lnTo>
                  <a:lnTo>
                    <a:pt x="1412999" y="208073"/>
                  </a:lnTo>
                  <a:lnTo>
                    <a:pt x="1426989" y="208073"/>
                  </a:lnTo>
                  <a:lnTo>
                    <a:pt x="1440979" y="208073"/>
                  </a:lnTo>
                  <a:lnTo>
                    <a:pt x="1454969" y="208073"/>
                  </a:lnTo>
                  <a:lnTo>
                    <a:pt x="1468959" y="208073"/>
                  </a:lnTo>
                  <a:lnTo>
                    <a:pt x="1482949" y="208073"/>
                  </a:lnTo>
                  <a:lnTo>
                    <a:pt x="1496939" y="208073"/>
                  </a:lnTo>
                  <a:lnTo>
                    <a:pt x="1510930" y="208073"/>
                  </a:lnTo>
                  <a:lnTo>
                    <a:pt x="1524920" y="208073"/>
                  </a:lnTo>
                  <a:lnTo>
                    <a:pt x="1538910" y="208073"/>
                  </a:lnTo>
                  <a:lnTo>
                    <a:pt x="1552900" y="208073"/>
                  </a:lnTo>
                  <a:lnTo>
                    <a:pt x="1566890" y="208073"/>
                  </a:lnTo>
                  <a:lnTo>
                    <a:pt x="1580880" y="208073"/>
                  </a:lnTo>
                  <a:lnTo>
                    <a:pt x="1594870" y="208073"/>
                  </a:lnTo>
                  <a:lnTo>
                    <a:pt x="1608860" y="208073"/>
                  </a:lnTo>
                  <a:lnTo>
                    <a:pt x="1622850" y="208073"/>
                  </a:lnTo>
                  <a:lnTo>
                    <a:pt x="1636840" y="208073"/>
                  </a:lnTo>
                  <a:lnTo>
                    <a:pt x="1650830" y="208073"/>
                  </a:lnTo>
                  <a:lnTo>
                    <a:pt x="1664821" y="208073"/>
                  </a:lnTo>
                  <a:lnTo>
                    <a:pt x="1678811" y="208073"/>
                  </a:lnTo>
                  <a:lnTo>
                    <a:pt x="1692801" y="208073"/>
                  </a:lnTo>
                  <a:lnTo>
                    <a:pt x="1706791" y="208073"/>
                  </a:lnTo>
                  <a:lnTo>
                    <a:pt x="1720781" y="208073"/>
                  </a:lnTo>
                  <a:lnTo>
                    <a:pt x="1734771" y="208073"/>
                  </a:lnTo>
                  <a:lnTo>
                    <a:pt x="1748761" y="208073"/>
                  </a:lnTo>
                  <a:lnTo>
                    <a:pt x="1762751" y="208073"/>
                  </a:lnTo>
                  <a:lnTo>
                    <a:pt x="1776741" y="208073"/>
                  </a:lnTo>
                  <a:lnTo>
                    <a:pt x="1790731" y="208073"/>
                  </a:lnTo>
                  <a:lnTo>
                    <a:pt x="1804722" y="208073"/>
                  </a:lnTo>
                  <a:lnTo>
                    <a:pt x="1818712" y="208073"/>
                  </a:lnTo>
                  <a:lnTo>
                    <a:pt x="1832702" y="208073"/>
                  </a:lnTo>
                  <a:lnTo>
                    <a:pt x="1846692" y="208073"/>
                  </a:lnTo>
                  <a:lnTo>
                    <a:pt x="1860682" y="208073"/>
                  </a:lnTo>
                  <a:lnTo>
                    <a:pt x="1874672" y="208073"/>
                  </a:lnTo>
                  <a:lnTo>
                    <a:pt x="1888662" y="208073"/>
                  </a:lnTo>
                  <a:lnTo>
                    <a:pt x="1902652" y="208073"/>
                  </a:lnTo>
                  <a:lnTo>
                    <a:pt x="1916642" y="208073"/>
                  </a:lnTo>
                  <a:lnTo>
                    <a:pt x="1930632" y="208073"/>
                  </a:lnTo>
                  <a:lnTo>
                    <a:pt x="1944622" y="208073"/>
                  </a:lnTo>
                  <a:lnTo>
                    <a:pt x="1958613" y="208073"/>
                  </a:lnTo>
                  <a:lnTo>
                    <a:pt x="1972603" y="208073"/>
                  </a:lnTo>
                  <a:lnTo>
                    <a:pt x="1986593" y="208073"/>
                  </a:lnTo>
                  <a:lnTo>
                    <a:pt x="2000583" y="208073"/>
                  </a:lnTo>
                  <a:lnTo>
                    <a:pt x="2014573" y="208073"/>
                  </a:lnTo>
                  <a:lnTo>
                    <a:pt x="2028563" y="208073"/>
                  </a:lnTo>
                  <a:lnTo>
                    <a:pt x="2042553" y="208073"/>
                  </a:lnTo>
                  <a:lnTo>
                    <a:pt x="2056543" y="208073"/>
                  </a:lnTo>
                  <a:lnTo>
                    <a:pt x="2070533" y="208073"/>
                  </a:lnTo>
                  <a:lnTo>
                    <a:pt x="2084523" y="208073"/>
                  </a:lnTo>
                  <a:lnTo>
                    <a:pt x="2098513" y="208073"/>
                  </a:lnTo>
                  <a:lnTo>
                    <a:pt x="2112504" y="208073"/>
                  </a:lnTo>
                  <a:lnTo>
                    <a:pt x="2126494" y="208073"/>
                  </a:lnTo>
                  <a:lnTo>
                    <a:pt x="2140484" y="208073"/>
                  </a:lnTo>
                  <a:lnTo>
                    <a:pt x="2154474" y="208073"/>
                  </a:lnTo>
                  <a:lnTo>
                    <a:pt x="2168464" y="208073"/>
                  </a:lnTo>
                  <a:lnTo>
                    <a:pt x="2182454" y="208073"/>
                  </a:lnTo>
                  <a:lnTo>
                    <a:pt x="2196444" y="208073"/>
                  </a:lnTo>
                  <a:lnTo>
                    <a:pt x="2210434" y="208073"/>
                  </a:lnTo>
                  <a:lnTo>
                    <a:pt x="2224424" y="208073"/>
                  </a:lnTo>
                  <a:lnTo>
                    <a:pt x="2238414" y="208073"/>
                  </a:lnTo>
                  <a:lnTo>
                    <a:pt x="2252404" y="208073"/>
                  </a:lnTo>
                  <a:lnTo>
                    <a:pt x="2266395" y="208073"/>
                  </a:lnTo>
                  <a:lnTo>
                    <a:pt x="2280385" y="208073"/>
                  </a:lnTo>
                  <a:lnTo>
                    <a:pt x="2294375" y="208073"/>
                  </a:lnTo>
                  <a:lnTo>
                    <a:pt x="2308365" y="208073"/>
                  </a:lnTo>
                  <a:lnTo>
                    <a:pt x="2322355" y="208073"/>
                  </a:lnTo>
                  <a:lnTo>
                    <a:pt x="2336345" y="208073"/>
                  </a:lnTo>
                  <a:lnTo>
                    <a:pt x="2350335" y="208073"/>
                  </a:lnTo>
                  <a:lnTo>
                    <a:pt x="2364325" y="208073"/>
                  </a:lnTo>
                  <a:lnTo>
                    <a:pt x="2378315" y="208073"/>
                  </a:lnTo>
                  <a:lnTo>
                    <a:pt x="2392305" y="208073"/>
                  </a:lnTo>
                  <a:lnTo>
                    <a:pt x="2406296" y="208073"/>
                  </a:lnTo>
                  <a:lnTo>
                    <a:pt x="2420286" y="208073"/>
                  </a:lnTo>
                  <a:lnTo>
                    <a:pt x="2434276" y="208073"/>
                  </a:lnTo>
                  <a:lnTo>
                    <a:pt x="2448266" y="208073"/>
                  </a:lnTo>
                  <a:lnTo>
                    <a:pt x="2462256" y="208073"/>
                  </a:lnTo>
                  <a:lnTo>
                    <a:pt x="2476246" y="208073"/>
                  </a:lnTo>
                  <a:lnTo>
                    <a:pt x="2490236" y="208073"/>
                  </a:lnTo>
                  <a:lnTo>
                    <a:pt x="2504226" y="208073"/>
                  </a:lnTo>
                  <a:lnTo>
                    <a:pt x="2518216" y="208073"/>
                  </a:lnTo>
                  <a:lnTo>
                    <a:pt x="2532206" y="208073"/>
                  </a:lnTo>
                  <a:lnTo>
                    <a:pt x="2546196" y="208073"/>
                  </a:lnTo>
                  <a:lnTo>
                    <a:pt x="2560187" y="208073"/>
                  </a:lnTo>
                  <a:lnTo>
                    <a:pt x="2574177" y="208073"/>
                  </a:lnTo>
                  <a:lnTo>
                    <a:pt x="2588167" y="208073"/>
                  </a:lnTo>
                  <a:lnTo>
                    <a:pt x="2602157" y="208073"/>
                  </a:lnTo>
                  <a:lnTo>
                    <a:pt x="2616147" y="208073"/>
                  </a:lnTo>
                  <a:lnTo>
                    <a:pt x="2630137" y="208073"/>
                  </a:lnTo>
                  <a:lnTo>
                    <a:pt x="2644127" y="208073"/>
                  </a:lnTo>
                  <a:lnTo>
                    <a:pt x="2658117" y="208073"/>
                  </a:lnTo>
                  <a:lnTo>
                    <a:pt x="2672107" y="208073"/>
                  </a:lnTo>
                  <a:lnTo>
                    <a:pt x="2686097" y="208073"/>
                  </a:lnTo>
                  <a:lnTo>
                    <a:pt x="2700087" y="208073"/>
                  </a:lnTo>
                  <a:lnTo>
                    <a:pt x="2714078" y="208073"/>
                  </a:lnTo>
                  <a:lnTo>
                    <a:pt x="2728068" y="208073"/>
                  </a:lnTo>
                  <a:lnTo>
                    <a:pt x="2742058" y="208073"/>
                  </a:lnTo>
                  <a:lnTo>
                    <a:pt x="2756048" y="208073"/>
                  </a:lnTo>
                  <a:lnTo>
                    <a:pt x="2770038" y="208073"/>
                  </a:lnTo>
                  <a:lnTo>
                    <a:pt x="2770038" y="208073"/>
                  </a:lnTo>
                  <a:lnTo>
                    <a:pt x="2784028" y="208073"/>
                  </a:lnTo>
                  <a:lnTo>
                    <a:pt x="2798018" y="208073"/>
                  </a:lnTo>
                  <a:lnTo>
                    <a:pt x="2812008" y="208073"/>
                  </a:lnTo>
                  <a:lnTo>
                    <a:pt x="2825998" y="208073"/>
                  </a:lnTo>
                  <a:lnTo>
                    <a:pt x="2839988" y="208073"/>
                  </a:lnTo>
                  <a:lnTo>
                    <a:pt x="2853978" y="208073"/>
                  </a:lnTo>
                  <a:lnTo>
                    <a:pt x="2867969" y="208073"/>
                  </a:lnTo>
                  <a:lnTo>
                    <a:pt x="2881959" y="208073"/>
                  </a:lnTo>
                  <a:lnTo>
                    <a:pt x="2895949" y="208073"/>
                  </a:lnTo>
                  <a:lnTo>
                    <a:pt x="2909939" y="208073"/>
                  </a:lnTo>
                  <a:lnTo>
                    <a:pt x="2923929" y="208073"/>
                  </a:lnTo>
                  <a:lnTo>
                    <a:pt x="2937919" y="208073"/>
                  </a:lnTo>
                  <a:lnTo>
                    <a:pt x="2951909" y="208073"/>
                  </a:lnTo>
                  <a:lnTo>
                    <a:pt x="2965899" y="208073"/>
                  </a:lnTo>
                  <a:lnTo>
                    <a:pt x="2979889" y="208073"/>
                  </a:lnTo>
                  <a:lnTo>
                    <a:pt x="2993879" y="208073"/>
                  </a:lnTo>
                  <a:lnTo>
                    <a:pt x="3007870" y="208073"/>
                  </a:lnTo>
                  <a:lnTo>
                    <a:pt x="3021860" y="208073"/>
                  </a:lnTo>
                  <a:lnTo>
                    <a:pt x="3035850" y="208073"/>
                  </a:lnTo>
                  <a:lnTo>
                    <a:pt x="3049840" y="208073"/>
                  </a:lnTo>
                  <a:lnTo>
                    <a:pt x="3063830" y="208073"/>
                  </a:lnTo>
                  <a:lnTo>
                    <a:pt x="3077820" y="208073"/>
                  </a:lnTo>
                  <a:lnTo>
                    <a:pt x="3091810" y="208073"/>
                  </a:lnTo>
                  <a:lnTo>
                    <a:pt x="3105800" y="208073"/>
                  </a:lnTo>
                  <a:lnTo>
                    <a:pt x="3119790" y="208073"/>
                  </a:lnTo>
                  <a:lnTo>
                    <a:pt x="3133780" y="208073"/>
                  </a:lnTo>
                  <a:lnTo>
                    <a:pt x="3147770" y="208073"/>
                  </a:lnTo>
                  <a:lnTo>
                    <a:pt x="3161761" y="208073"/>
                  </a:lnTo>
                  <a:lnTo>
                    <a:pt x="3175751" y="208073"/>
                  </a:lnTo>
                  <a:lnTo>
                    <a:pt x="3189741" y="208073"/>
                  </a:lnTo>
                  <a:lnTo>
                    <a:pt x="3203731" y="208073"/>
                  </a:lnTo>
                  <a:lnTo>
                    <a:pt x="3217721" y="208073"/>
                  </a:lnTo>
                  <a:lnTo>
                    <a:pt x="3231711" y="208073"/>
                  </a:lnTo>
                  <a:lnTo>
                    <a:pt x="3245701" y="208073"/>
                  </a:lnTo>
                  <a:lnTo>
                    <a:pt x="3259691" y="208073"/>
                  </a:lnTo>
                  <a:lnTo>
                    <a:pt x="3273681" y="208073"/>
                  </a:lnTo>
                  <a:lnTo>
                    <a:pt x="3287671" y="208073"/>
                  </a:lnTo>
                  <a:lnTo>
                    <a:pt x="3301661" y="208073"/>
                  </a:lnTo>
                  <a:lnTo>
                    <a:pt x="3315652" y="208073"/>
                  </a:lnTo>
                  <a:lnTo>
                    <a:pt x="3329642" y="208073"/>
                  </a:lnTo>
                  <a:lnTo>
                    <a:pt x="3343632" y="208073"/>
                  </a:lnTo>
                  <a:lnTo>
                    <a:pt x="3357622" y="208073"/>
                  </a:lnTo>
                  <a:lnTo>
                    <a:pt x="3371612" y="208073"/>
                  </a:lnTo>
                  <a:lnTo>
                    <a:pt x="3385602" y="208073"/>
                  </a:lnTo>
                  <a:lnTo>
                    <a:pt x="3399592" y="208073"/>
                  </a:lnTo>
                  <a:lnTo>
                    <a:pt x="3413582" y="208073"/>
                  </a:lnTo>
                  <a:lnTo>
                    <a:pt x="3427572" y="208073"/>
                  </a:lnTo>
                  <a:lnTo>
                    <a:pt x="3441562" y="208073"/>
                  </a:lnTo>
                  <a:lnTo>
                    <a:pt x="3455552" y="208073"/>
                  </a:lnTo>
                  <a:lnTo>
                    <a:pt x="3469543" y="208073"/>
                  </a:lnTo>
                  <a:lnTo>
                    <a:pt x="3483533" y="208073"/>
                  </a:lnTo>
                  <a:lnTo>
                    <a:pt x="3497523" y="208073"/>
                  </a:lnTo>
                  <a:lnTo>
                    <a:pt x="3511513" y="208073"/>
                  </a:lnTo>
                  <a:lnTo>
                    <a:pt x="3525503" y="208073"/>
                  </a:lnTo>
                  <a:lnTo>
                    <a:pt x="3539493" y="208073"/>
                  </a:lnTo>
                  <a:lnTo>
                    <a:pt x="3553483" y="208073"/>
                  </a:lnTo>
                  <a:lnTo>
                    <a:pt x="3567473" y="208073"/>
                  </a:lnTo>
                  <a:lnTo>
                    <a:pt x="3581463" y="208073"/>
                  </a:lnTo>
                  <a:lnTo>
                    <a:pt x="3595453" y="208073"/>
                  </a:lnTo>
                  <a:lnTo>
                    <a:pt x="3609444" y="208073"/>
                  </a:lnTo>
                  <a:lnTo>
                    <a:pt x="3623434" y="208073"/>
                  </a:lnTo>
                  <a:lnTo>
                    <a:pt x="3637424" y="208073"/>
                  </a:lnTo>
                  <a:lnTo>
                    <a:pt x="3651414" y="208073"/>
                  </a:lnTo>
                  <a:lnTo>
                    <a:pt x="3665404" y="208073"/>
                  </a:lnTo>
                  <a:lnTo>
                    <a:pt x="3679394" y="208073"/>
                  </a:lnTo>
                  <a:lnTo>
                    <a:pt x="3693384" y="208073"/>
                  </a:lnTo>
                  <a:lnTo>
                    <a:pt x="3707374" y="208073"/>
                  </a:lnTo>
                  <a:lnTo>
                    <a:pt x="3721364" y="208073"/>
                  </a:lnTo>
                  <a:lnTo>
                    <a:pt x="3735354" y="208073"/>
                  </a:lnTo>
                  <a:lnTo>
                    <a:pt x="3749344" y="208073"/>
                  </a:lnTo>
                  <a:lnTo>
                    <a:pt x="3763335" y="208073"/>
                  </a:lnTo>
                  <a:lnTo>
                    <a:pt x="3777325" y="208073"/>
                  </a:lnTo>
                  <a:lnTo>
                    <a:pt x="3791315" y="208073"/>
                  </a:lnTo>
                  <a:lnTo>
                    <a:pt x="3805305" y="208073"/>
                  </a:lnTo>
                  <a:lnTo>
                    <a:pt x="3819295" y="208073"/>
                  </a:lnTo>
                  <a:lnTo>
                    <a:pt x="3833285" y="208073"/>
                  </a:lnTo>
                  <a:lnTo>
                    <a:pt x="3847275" y="208073"/>
                  </a:lnTo>
                  <a:lnTo>
                    <a:pt x="3861265" y="208073"/>
                  </a:lnTo>
                  <a:lnTo>
                    <a:pt x="3875255" y="208073"/>
                  </a:lnTo>
                  <a:lnTo>
                    <a:pt x="3889245" y="208073"/>
                  </a:lnTo>
                  <a:lnTo>
                    <a:pt x="3903235" y="208073"/>
                  </a:lnTo>
                  <a:lnTo>
                    <a:pt x="3917226" y="208073"/>
                  </a:lnTo>
                  <a:lnTo>
                    <a:pt x="3931216" y="208073"/>
                  </a:lnTo>
                  <a:lnTo>
                    <a:pt x="3945206" y="208073"/>
                  </a:lnTo>
                  <a:lnTo>
                    <a:pt x="3959196" y="208073"/>
                  </a:lnTo>
                  <a:lnTo>
                    <a:pt x="3973186" y="208073"/>
                  </a:lnTo>
                  <a:lnTo>
                    <a:pt x="3987176" y="208073"/>
                  </a:lnTo>
                  <a:lnTo>
                    <a:pt x="4001166" y="208073"/>
                  </a:lnTo>
                  <a:lnTo>
                    <a:pt x="4015156" y="208073"/>
                  </a:lnTo>
                  <a:lnTo>
                    <a:pt x="4029146" y="208073"/>
                  </a:lnTo>
                  <a:lnTo>
                    <a:pt x="4043136" y="208073"/>
                  </a:lnTo>
                  <a:lnTo>
                    <a:pt x="4057126" y="208073"/>
                  </a:lnTo>
                  <a:lnTo>
                    <a:pt x="4071117" y="208073"/>
                  </a:lnTo>
                  <a:lnTo>
                    <a:pt x="4085107" y="208073"/>
                  </a:lnTo>
                  <a:lnTo>
                    <a:pt x="4099097" y="208073"/>
                  </a:lnTo>
                  <a:lnTo>
                    <a:pt x="4113087" y="208073"/>
                  </a:lnTo>
                  <a:lnTo>
                    <a:pt x="4127077" y="208073"/>
                  </a:lnTo>
                  <a:lnTo>
                    <a:pt x="4141067" y="208073"/>
                  </a:lnTo>
                  <a:lnTo>
                    <a:pt x="4155057" y="208073"/>
                  </a:lnTo>
                </a:path>
              </a:pathLst>
            </a:custGeom>
            <a:ln w="40651" cap="flat">
              <a:solidFill>
                <a:srgbClr val="D3D3D3">
                  <a:alpha val="100000"/>
                </a:srgbClr>
              </a:solidFill>
              <a:prstDash val="solid"/>
              <a:round/>
            </a:ln>
          </p:spPr>
          <p:txBody>
            <a:bodyPr/>
            <a:lstStyle/>
            <a:p/>
          </p:txBody>
        </p:sp>
        <p:sp>
          <p:nvSpPr>
            <p:cNvPr id="31" name="pl31"/>
            <p:cNvSpPr/>
            <p:nvPr/>
          </p:nvSpPr>
          <p:spPr>
            <a:xfrm>
              <a:off x="2737948" y="1315868"/>
              <a:ext cx="4155057" cy="208073"/>
            </a:xfrm>
            <a:custGeom>
              <a:avLst/>
              <a:pathLst>
                <a:path w="4155057" h="208073">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69"/>
                  </a:lnTo>
                  <a:lnTo>
                    <a:pt x="2784028" y="82"/>
                  </a:lnTo>
                  <a:lnTo>
                    <a:pt x="2798018" y="96"/>
                  </a:lnTo>
                  <a:lnTo>
                    <a:pt x="2812008" y="113"/>
                  </a:lnTo>
                  <a:lnTo>
                    <a:pt x="2825998" y="133"/>
                  </a:lnTo>
                  <a:lnTo>
                    <a:pt x="2839988" y="156"/>
                  </a:lnTo>
                  <a:lnTo>
                    <a:pt x="2853978" y="183"/>
                  </a:lnTo>
                  <a:lnTo>
                    <a:pt x="2867969" y="216"/>
                  </a:lnTo>
                  <a:lnTo>
                    <a:pt x="2881959" y="254"/>
                  </a:lnTo>
                  <a:lnTo>
                    <a:pt x="2895949" y="298"/>
                  </a:lnTo>
                  <a:lnTo>
                    <a:pt x="2909939" y="350"/>
                  </a:lnTo>
                  <a:lnTo>
                    <a:pt x="2923929" y="412"/>
                  </a:lnTo>
                  <a:lnTo>
                    <a:pt x="2937919" y="484"/>
                  </a:lnTo>
                  <a:lnTo>
                    <a:pt x="2951909" y="569"/>
                  </a:lnTo>
                  <a:lnTo>
                    <a:pt x="2965899" y="668"/>
                  </a:lnTo>
                  <a:lnTo>
                    <a:pt x="2979889" y="785"/>
                  </a:lnTo>
                  <a:lnTo>
                    <a:pt x="2993879" y="922"/>
                  </a:lnTo>
                  <a:lnTo>
                    <a:pt x="3007870" y="1083"/>
                  </a:lnTo>
                  <a:lnTo>
                    <a:pt x="3021860" y="1272"/>
                  </a:lnTo>
                  <a:lnTo>
                    <a:pt x="3035850" y="1494"/>
                  </a:lnTo>
                  <a:lnTo>
                    <a:pt x="3049840" y="1754"/>
                  </a:lnTo>
                  <a:lnTo>
                    <a:pt x="3063830" y="2059"/>
                  </a:lnTo>
                  <a:lnTo>
                    <a:pt x="3077820" y="2415"/>
                  </a:lnTo>
                  <a:lnTo>
                    <a:pt x="3091810" y="2833"/>
                  </a:lnTo>
                  <a:lnTo>
                    <a:pt x="3105800" y="3323"/>
                  </a:lnTo>
                  <a:lnTo>
                    <a:pt x="3119790" y="3895"/>
                  </a:lnTo>
                  <a:lnTo>
                    <a:pt x="3133780" y="4563"/>
                  </a:lnTo>
                  <a:lnTo>
                    <a:pt x="3147770" y="5343"/>
                  </a:lnTo>
                  <a:lnTo>
                    <a:pt x="3161761" y="6252"/>
                  </a:lnTo>
                  <a:lnTo>
                    <a:pt x="3175751" y="7310"/>
                  </a:lnTo>
                  <a:lnTo>
                    <a:pt x="3189741" y="8540"/>
                  </a:lnTo>
                  <a:lnTo>
                    <a:pt x="3203731" y="9966"/>
                  </a:lnTo>
                  <a:lnTo>
                    <a:pt x="3217721" y="11617"/>
                  </a:lnTo>
                  <a:lnTo>
                    <a:pt x="3231711" y="13522"/>
                  </a:lnTo>
                  <a:lnTo>
                    <a:pt x="3245701" y="15715"/>
                  </a:lnTo>
                  <a:lnTo>
                    <a:pt x="3259691" y="18231"/>
                  </a:lnTo>
                  <a:lnTo>
                    <a:pt x="3273681" y="21104"/>
                  </a:lnTo>
                  <a:lnTo>
                    <a:pt x="3287671" y="24373"/>
                  </a:lnTo>
                  <a:lnTo>
                    <a:pt x="3301661" y="28071"/>
                  </a:lnTo>
                  <a:lnTo>
                    <a:pt x="3315652" y="32233"/>
                  </a:lnTo>
                  <a:lnTo>
                    <a:pt x="3329642" y="36885"/>
                  </a:lnTo>
                  <a:lnTo>
                    <a:pt x="3343632" y="42048"/>
                  </a:lnTo>
                  <a:lnTo>
                    <a:pt x="3357622" y="47732"/>
                  </a:lnTo>
                  <a:lnTo>
                    <a:pt x="3371612" y="53935"/>
                  </a:lnTo>
                  <a:lnTo>
                    <a:pt x="3385602" y="60640"/>
                  </a:lnTo>
                  <a:lnTo>
                    <a:pt x="3399592" y="67811"/>
                  </a:lnTo>
                  <a:lnTo>
                    <a:pt x="3413582" y="75397"/>
                  </a:lnTo>
                  <a:lnTo>
                    <a:pt x="3427572" y="83328"/>
                  </a:lnTo>
                  <a:lnTo>
                    <a:pt x="3441562" y="91518"/>
                  </a:lnTo>
                  <a:lnTo>
                    <a:pt x="3455552" y="99868"/>
                  </a:lnTo>
                  <a:lnTo>
                    <a:pt x="3469543" y="108274"/>
                  </a:lnTo>
                  <a:lnTo>
                    <a:pt x="3483533" y="116624"/>
                  </a:lnTo>
                  <a:lnTo>
                    <a:pt x="3497523" y="124814"/>
                  </a:lnTo>
                  <a:lnTo>
                    <a:pt x="3511513" y="132745"/>
                  </a:lnTo>
                  <a:lnTo>
                    <a:pt x="3525503" y="140331"/>
                  </a:lnTo>
                  <a:lnTo>
                    <a:pt x="3539493" y="147502"/>
                  </a:lnTo>
                  <a:lnTo>
                    <a:pt x="3553483" y="154207"/>
                  </a:lnTo>
                  <a:lnTo>
                    <a:pt x="3567473" y="160410"/>
                  </a:lnTo>
                  <a:lnTo>
                    <a:pt x="3581463" y="166094"/>
                  </a:lnTo>
                  <a:lnTo>
                    <a:pt x="3595453" y="171257"/>
                  </a:lnTo>
                  <a:lnTo>
                    <a:pt x="3609444" y="175909"/>
                  </a:lnTo>
                  <a:lnTo>
                    <a:pt x="3623434" y="180071"/>
                  </a:lnTo>
                  <a:lnTo>
                    <a:pt x="3637424" y="183769"/>
                  </a:lnTo>
                  <a:lnTo>
                    <a:pt x="3651414" y="187038"/>
                  </a:lnTo>
                  <a:lnTo>
                    <a:pt x="3665404" y="189911"/>
                  </a:lnTo>
                  <a:lnTo>
                    <a:pt x="3679394" y="192427"/>
                  </a:lnTo>
                  <a:lnTo>
                    <a:pt x="3693384" y="194620"/>
                  </a:lnTo>
                  <a:lnTo>
                    <a:pt x="3707374" y="196525"/>
                  </a:lnTo>
                  <a:lnTo>
                    <a:pt x="3721364" y="198176"/>
                  </a:lnTo>
                  <a:lnTo>
                    <a:pt x="3735354" y="199602"/>
                  </a:lnTo>
                  <a:lnTo>
                    <a:pt x="3749344" y="200832"/>
                  </a:lnTo>
                  <a:lnTo>
                    <a:pt x="3763335" y="201890"/>
                  </a:lnTo>
                  <a:lnTo>
                    <a:pt x="3777325" y="202799"/>
                  </a:lnTo>
                  <a:lnTo>
                    <a:pt x="3791315" y="203579"/>
                  </a:lnTo>
                  <a:lnTo>
                    <a:pt x="3805305" y="204247"/>
                  </a:lnTo>
                  <a:lnTo>
                    <a:pt x="3819295" y="204819"/>
                  </a:lnTo>
                  <a:lnTo>
                    <a:pt x="3833285" y="205309"/>
                  </a:lnTo>
                  <a:lnTo>
                    <a:pt x="3847275" y="205727"/>
                  </a:lnTo>
                  <a:lnTo>
                    <a:pt x="3861265" y="206084"/>
                  </a:lnTo>
                  <a:lnTo>
                    <a:pt x="3875255" y="206388"/>
                  </a:lnTo>
                  <a:lnTo>
                    <a:pt x="3889245" y="206648"/>
                  </a:lnTo>
                  <a:lnTo>
                    <a:pt x="3903235" y="206870"/>
                  </a:lnTo>
                  <a:lnTo>
                    <a:pt x="3917226" y="207059"/>
                  </a:lnTo>
                  <a:lnTo>
                    <a:pt x="3931216" y="207220"/>
                  </a:lnTo>
                  <a:lnTo>
                    <a:pt x="3945206" y="207357"/>
                  </a:lnTo>
                  <a:lnTo>
                    <a:pt x="3959196" y="207474"/>
                  </a:lnTo>
                  <a:lnTo>
                    <a:pt x="3973186" y="207573"/>
                  </a:lnTo>
                  <a:lnTo>
                    <a:pt x="3987176" y="207658"/>
                  </a:lnTo>
                  <a:lnTo>
                    <a:pt x="4001166" y="207730"/>
                  </a:lnTo>
                  <a:lnTo>
                    <a:pt x="4015156" y="207792"/>
                  </a:lnTo>
                  <a:lnTo>
                    <a:pt x="4029146" y="207844"/>
                  </a:lnTo>
                  <a:lnTo>
                    <a:pt x="4043136" y="207888"/>
                  </a:lnTo>
                  <a:lnTo>
                    <a:pt x="4057126" y="207926"/>
                  </a:lnTo>
                  <a:lnTo>
                    <a:pt x="4071117" y="207959"/>
                  </a:lnTo>
                  <a:lnTo>
                    <a:pt x="4085107" y="207986"/>
                  </a:lnTo>
                  <a:lnTo>
                    <a:pt x="4099097" y="208009"/>
                  </a:lnTo>
                  <a:lnTo>
                    <a:pt x="4113087" y="208029"/>
                  </a:lnTo>
                  <a:lnTo>
                    <a:pt x="4127077" y="208046"/>
                  </a:lnTo>
                  <a:lnTo>
                    <a:pt x="4141067" y="208060"/>
                  </a:lnTo>
                  <a:lnTo>
                    <a:pt x="4155057" y="208073"/>
                  </a:lnTo>
                </a:path>
              </a:pathLst>
            </a:custGeom>
            <a:ln w="40651" cap="flat">
              <a:solidFill>
                <a:srgbClr val="D3D3D3">
                  <a:alpha val="100000"/>
                </a:srgbClr>
              </a:solidFill>
              <a:prstDash val="solid"/>
              <a:round/>
            </a:ln>
          </p:spPr>
          <p:txBody>
            <a:bodyPr/>
            <a:lstStyle/>
            <a:p/>
          </p:txBody>
        </p:sp>
        <p:sp>
          <p:nvSpPr>
            <p:cNvPr id="32" name="pl32"/>
            <p:cNvSpPr/>
            <p:nvPr/>
          </p:nvSpPr>
          <p:spPr>
            <a:xfrm>
              <a:off x="2737948" y="3189225"/>
              <a:ext cx="4155057" cy="208073"/>
            </a:xfrm>
            <a:custGeom>
              <a:avLst/>
              <a:pathLst>
                <a:path w="4155057" h="208073">
                  <a:moveTo>
                    <a:pt x="0" y="0"/>
                  </a:moveTo>
                  <a:lnTo>
                    <a:pt x="13990" y="12"/>
                  </a:lnTo>
                  <a:lnTo>
                    <a:pt x="27980" y="26"/>
                  </a:lnTo>
                  <a:lnTo>
                    <a:pt x="41970" y="43"/>
                  </a:lnTo>
                  <a:lnTo>
                    <a:pt x="55960" y="63"/>
                  </a:lnTo>
                  <a:lnTo>
                    <a:pt x="69950" y="86"/>
                  </a:lnTo>
                  <a:lnTo>
                    <a:pt x="83940" y="114"/>
                  </a:lnTo>
                  <a:lnTo>
                    <a:pt x="97930" y="146"/>
                  </a:lnTo>
                  <a:lnTo>
                    <a:pt x="111920" y="184"/>
                  </a:lnTo>
                  <a:lnTo>
                    <a:pt x="125910" y="228"/>
                  </a:lnTo>
                  <a:lnTo>
                    <a:pt x="139900" y="281"/>
                  </a:lnTo>
                  <a:lnTo>
                    <a:pt x="153891" y="342"/>
                  </a:lnTo>
                  <a:lnTo>
                    <a:pt x="167881" y="414"/>
                  </a:lnTo>
                  <a:lnTo>
                    <a:pt x="181871" y="499"/>
                  </a:lnTo>
                  <a:lnTo>
                    <a:pt x="195861" y="598"/>
                  </a:lnTo>
                  <a:lnTo>
                    <a:pt x="209851" y="715"/>
                  </a:lnTo>
                  <a:lnTo>
                    <a:pt x="223841" y="852"/>
                  </a:lnTo>
                  <a:lnTo>
                    <a:pt x="237831" y="1014"/>
                  </a:lnTo>
                  <a:lnTo>
                    <a:pt x="251821" y="1202"/>
                  </a:lnTo>
                  <a:lnTo>
                    <a:pt x="265811" y="1424"/>
                  </a:lnTo>
                  <a:lnTo>
                    <a:pt x="279801" y="1684"/>
                  </a:lnTo>
                  <a:lnTo>
                    <a:pt x="293791" y="1989"/>
                  </a:lnTo>
                  <a:lnTo>
                    <a:pt x="307782" y="2346"/>
                  </a:lnTo>
                  <a:lnTo>
                    <a:pt x="321772" y="2764"/>
                  </a:lnTo>
                  <a:lnTo>
                    <a:pt x="335762" y="3253"/>
                  </a:lnTo>
                  <a:lnTo>
                    <a:pt x="349752" y="3825"/>
                  </a:lnTo>
                  <a:lnTo>
                    <a:pt x="363742" y="4493"/>
                  </a:lnTo>
                  <a:lnTo>
                    <a:pt x="377732" y="5273"/>
                  </a:lnTo>
                  <a:lnTo>
                    <a:pt x="391722" y="6182"/>
                  </a:lnTo>
                  <a:lnTo>
                    <a:pt x="405712" y="7240"/>
                  </a:lnTo>
                  <a:lnTo>
                    <a:pt x="419702" y="8470"/>
                  </a:lnTo>
                  <a:lnTo>
                    <a:pt x="433692" y="9896"/>
                  </a:lnTo>
                  <a:lnTo>
                    <a:pt x="447682" y="11547"/>
                  </a:lnTo>
                  <a:lnTo>
                    <a:pt x="461673" y="13453"/>
                  </a:lnTo>
                  <a:lnTo>
                    <a:pt x="475663" y="15646"/>
                  </a:lnTo>
                  <a:lnTo>
                    <a:pt x="489653" y="18161"/>
                  </a:lnTo>
                  <a:lnTo>
                    <a:pt x="503643" y="21034"/>
                  </a:lnTo>
                  <a:lnTo>
                    <a:pt x="517633" y="24303"/>
                  </a:lnTo>
                  <a:lnTo>
                    <a:pt x="531623" y="28002"/>
                  </a:lnTo>
                  <a:lnTo>
                    <a:pt x="545613" y="32163"/>
                  </a:lnTo>
                  <a:lnTo>
                    <a:pt x="559603" y="36815"/>
                  </a:lnTo>
                  <a:lnTo>
                    <a:pt x="573593" y="41978"/>
                  </a:lnTo>
                  <a:lnTo>
                    <a:pt x="587583" y="47662"/>
                  </a:lnTo>
                  <a:lnTo>
                    <a:pt x="601574" y="53865"/>
                  </a:lnTo>
                  <a:lnTo>
                    <a:pt x="615564" y="60570"/>
                  </a:lnTo>
                  <a:lnTo>
                    <a:pt x="629554" y="67741"/>
                  </a:lnTo>
                  <a:lnTo>
                    <a:pt x="643544" y="75327"/>
                  </a:lnTo>
                  <a:lnTo>
                    <a:pt x="657534" y="83258"/>
                  </a:lnTo>
                  <a:lnTo>
                    <a:pt x="671524" y="91448"/>
                  </a:lnTo>
                  <a:lnTo>
                    <a:pt x="685514" y="99799"/>
                  </a:lnTo>
                  <a:lnTo>
                    <a:pt x="699504" y="108204"/>
                  </a:lnTo>
                  <a:lnTo>
                    <a:pt x="713494" y="116555"/>
                  </a:lnTo>
                  <a:lnTo>
                    <a:pt x="727484" y="124744"/>
                  </a:lnTo>
                  <a:lnTo>
                    <a:pt x="741474" y="132675"/>
                  </a:lnTo>
                  <a:lnTo>
                    <a:pt x="755465" y="140261"/>
                  </a:lnTo>
                  <a:lnTo>
                    <a:pt x="769455" y="147432"/>
                  </a:lnTo>
                  <a:lnTo>
                    <a:pt x="783445" y="154137"/>
                  </a:lnTo>
                  <a:lnTo>
                    <a:pt x="797435" y="160340"/>
                  </a:lnTo>
                  <a:lnTo>
                    <a:pt x="811425" y="166024"/>
                  </a:lnTo>
                  <a:lnTo>
                    <a:pt x="825415" y="171187"/>
                  </a:lnTo>
                  <a:lnTo>
                    <a:pt x="839405" y="175839"/>
                  </a:lnTo>
                  <a:lnTo>
                    <a:pt x="853395" y="180001"/>
                  </a:lnTo>
                  <a:lnTo>
                    <a:pt x="867385" y="183700"/>
                  </a:lnTo>
                  <a:lnTo>
                    <a:pt x="881375" y="186968"/>
                  </a:lnTo>
                  <a:lnTo>
                    <a:pt x="895365" y="189842"/>
                  </a:lnTo>
                  <a:lnTo>
                    <a:pt x="909356" y="192357"/>
                  </a:lnTo>
                  <a:lnTo>
                    <a:pt x="923346" y="194550"/>
                  </a:lnTo>
                  <a:lnTo>
                    <a:pt x="937336" y="196455"/>
                  </a:lnTo>
                  <a:lnTo>
                    <a:pt x="951326" y="198106"/>
                  </a:lnTo>
                  <a:lnTo>
                    <a:pt x="965316" y="199532"/>
                  </a:lnTo>
                  <a:lnTo>
                    <a:pt x="979306" y="200762"/>
                  </a:lnTo>
                  <a:lnTo>
                    <a:pt x="993296" y="201820"/>
                  </a:lnTo>
                  <a:lnTo>
                    <a:pt x="1007286" y="202729"/>
                  </a:lnTo>
                  <a:lnTo>
                    <a:pt x="1021276" y="203509"/>
                  </a:lnTo>
                  <a:lnTo>
                    <a:pt x="1035266" y="204178"/>
                  </a:lnTo>
                  <a:lnTo>
                    <a:pt x="1049256" y="204750"/>
                  </a:lnTo>
                  <a:lnTo>
                    <a:pt x="1063247" y="205239"/>
                  </a:lnTo>
                  <a:lnTo>
                    <a:pt x="1077237" y="205657"/>
                  </a:lnTo>
                  <a:lnTo>
                    <a:pt x="1091227" y="206014"/>
                  </a:lnTo>
                  <a:lnTo>
                    <a:pt x="1105217" y="206318"/>
                  </a:lnTo>
                  <a:lnTo>
                    <a:pt x="1119207" y="206578"/>
                  </a:lnTo>
                  <a:lnTo>
                    <a:pt x="1133197" y="206800"/>
                  </a:lnTo>
                  <a:lnTo>
                    <a:pt x="1147187" y="206989"/>
                  </a:lnTo>
                  <a:lnTo>
                    <a:pt x="1161177" y="207150"/>
                  </a:lnTo>
                  <a:lnTo>
                    <a:pt x="1175167" y="207287"/>
                  </a:lnTo>
                  <a:lnTo>
                    <a:pt x="1189157" y="207404"/>
                  </a:lnTo>
                  <a:lnTo>
                    <a:pt x="1203148" y="207503"/>
                  </a:lnTo>
                  <a:lnTo>
                    <a:pt x="1217138" y="207588"/>
                  </a:lnTo>
                  <a:lnTo>
                    <a:pt x="1231128" y="207660"/>
                  </a:lnTo>
                  <a:lnTo>
                    <a:pt x="1245118" y="207722"/>
                  </a:lnTo>
                  <a:lnTo>
                    <a:pt x="1259108" y="207774"/>
                  </a:lnTo>
                  <a:lnTo>
                    <a:pt x="1273098" y="207819"/>
                  </a:lnTo>
                  <a:lnTo>
                    <a:pt x="1287088" y="207856"/>
                  </a:lnTo>
                  <a:lnTo>
                    <a:pt x="1301078" y="207889"/>
                  </a:lnTo>
                  <a:lnTo>
                    <a:pt x="1315068" y="207916"/>
                  </a:lnTo>
                  <a:lnTo>
                    <a:pt x="1329058" y="207940"/>
                  </a:lnTo>
                  <a:lnTo>
                    <a:pt x="1343048" y="207959"/>
                  </a:lnTo>
                  <a:lnTo>
                    <a:pt x="1357039" y="207976"/>
                  </a:lnTo>
                  <a:lnTo>
                    <a:pt x="1371029" y="207991"/>
                  </a:lnTo>
                  <a:lnTo>
                    <a:pt x="1385019" y="208003"/>
                  </a:lnTo>
                  <a:lnTo>
                    <a:pt x="1385019" y="208073"/>
                  </a:lnTo>
                  <a:lnTo>
                    <a:pt x="1399009" y="208073"/>
                  </a:lnTo>
                  <a:lnTo>
                    <a:pt x="1412999" y="208073"/>
                  </a:lnTo>
                  <a:lnTo>
                    <a:pt x="1426989" y="208073"/>
                  </a:lnTo>
                  <a:lnTo>
                    <a:pt x="1440979" y="208073"/>
                  </a:lnTo>
                  <a:lnTo>
                    <a:pt x="1454969" y="208073"/>
                  </a:lnTo>
                  <a:lnTo>
                    <a:pt x="1468959" y="208073"/>
                  </a:lnTo>
                  <a:lnTo>
                    <a:pt x="1482949" y="208073"/>
                  </a:lnTo>
                  <a:lnTo>
                    <a:pt x="1496939" y="208073"/>
                  </a:lnTo>
                  <a:lnTo>
                    <a:pt x="1510930" y="208073"/>
                  </a:lnTo>
                  <a:lnTo>
                    <a:pt x="1524920" y="208073"/>
                  </a:lnTo>
                  <a:lnTo>
                    <a:pt x="1538910" y="208073"/>
                  </a:lnTo>
                  <a:lnTo>
                    <a:pt x="1552900" y="208073"/>
                  </a:lnTo>
                  <a:lnTo>
                    <a:pt x="1566890" y="208073"/>
                  </a:lnTo>
                  <a:lnTo>
                    <a:pt x="1580880" y="208073"/>
                  </a:lnTo>
                  <a:lnTo>
                    <a:pt x="1594870" y="208073"/>
                  </a:lnTo>
                  <a:lnTo>
                    <a:pt x="1608860" y="208073"/>
                  </a:lnTo>
                  <a:lnTo>
                    <a:pt x="1622850" y="208073"/>
                  </a:lnTo>
                  <a:lnTo>
                    <a:pt x="1636840" y="208073"/>
                  </a:lnTo>
                  <a:lnTo>
                    <a:pt x="1650830" y="208073"/>
                  </a:lnTo>
                  <a:lnTo>
                    <a:pt x="1664821" y="208073"/>
                  </a:lnTo>
                  <a:lnTo>
                    <a:pt x="1678811" y="208073"/>
                  </a:lnTo>
                  <a:lnTo>
                    <a:pt x="1692801" y="208073"/>
                  </a:lnTo>
                  <a:lnTo>
                    <a:pt x="1706791" y="208073"/>
                  </a:lnTo>
                  <a:lnTo>
                    <a:pt x="1720781" y="208073"/>
                  </a:lnTo>
                  <a:lnTo>
                    <a:pt x="1734771" y="208073"/>
                  </a:lnTo>
                  <a:lnTo>
                    <a:pt x="1748761" y="208073"/>
                  </a:lnTo>
                  <a:lnTo>
                    <a:pt x="1762751" y="208073"/>
                  </a:lnTo>
                  <a:lnTo>
                    <a:pt x="1776741" y="208073"/>
                  </a:lnTo>
                  <a:lnTo>
                    <a:pt x="1790731" y="208073"/>
                  </a:lnTo>
                  <a:lnTo>
                    <a:pt x="1804722" y="208073"/>
                  </a:lnTo>
                  <a:lnTo>
                    <a:pt x="1818712" y="208073"/>
                  </a:lnTo>
                  <a:lnTo>
                    <a:pt x="1832702" y="208073"/>
                  </a:lnTo>
                  <a:lnTo>
                    <a:pt x="1846692" y="208073"/>
                  </a:lnTo>
                  <a:lnTo>
                    <a:pt x="1860682" y="208073"/>
                  </a:lnTo>
                  <a:lnTo>
                    <a:pt x="1874672" y="208073"/>
                  </a:lnTo>
                  <a:lnTo>
                    <a:pt x="1888662" y="208073"/>
                  </a:lnTo>
                  <a:lnTo>
                    <a:pt x="1902652" y="208073"/>
                  </a:lnTo>
                  <a:lnTo>
                    <a:pt x="1916642" y="208073"/>
                  </a:lnTo>
                  <a:lnTo>
                    <a:pt x="1930632" y="208073"/>
                  </a:lnTo>
                  <a:lnTo>
                    <a:pt x="1944622" y="208073"/>
                  </a:lnTo>
                  <a:lnTo>
                    <a:pt x="1958613" y="208073"/>
                  </a:lnTo>
                  <a:lnTo>
                    <a:pt x="1972603" y="208073"/>
                  </a:lnTo>
                  <a:lnTo>
                    <a:pt x="1986593" y="208073"/>
                  </a:lnTo>
                  <a:lnTo>
                    <a:pt x="2000583" y="208073"/>
                  </a:lnTo>
                  <a:lnTo>
                    <a:pt x="2014573" y="208073"/>
                  </a:lnTo>
                  <a:lnTo>
                    <a:pt x="2028563" y="208073"/>
                  </a:lnTo>
                  <a:lnTo>
                    <a:pt x="2042553" y="208073"/>
                  </a:lnTo>
                  <a:lnTo>
                    <a:pt x="2056543" y="208073"/>
                  </a:lnTo>
                  <a:lnTo>
                    <a:pt x="2070533" y="208073"/>
                  </a:lnTo>
                  <a:lnTo>
                    <a:pt x="2084523" y="208073"/>
                  </a:lnTo>
                  <a:lnTo>
                    <a:pt x="2098513" y="208073"/>
                  </a:lnTo>
                  <a:lnTo>
                    <a:pt x="2112504" y="208073"/>
                  </a:lnTo>
                  <a:lnTo>
                    <a:pt x="2126494" y="208073"/>
                  </a:lnTo>
                  <a:lnTo>
                    <a:pt x="2140484" y="208073"/>
                  </a:lnTo>
                  <a:lnTo>
                    <a:pt x="2154474" y="208073"/>
                  </a:lnTo>
                  <a:lnTo>
                    <a:pt x="2168464" y="208073"/>
                  </a:lnTo>
                  <a:lnTo>
                    <a:pt x="2182454" y="208073"/>
                  </a:lnTo>
                  <a:lnTo>
                    <a:pt x="2196444" y="208073"/>
                  </a:lnTo>
                  <a:lnTo>
                    <a:pt x="2210434" y="208073"/>
                  </a:lnTo>
                  <a:lnTo>
                    <a:pt x="2224424" y="208073"/>
                  </a:lnTo>
                  <a:lnTo>
                    <a:pt x="2238414" y="208073"/>
                  </a:lnTo>
                  <a:lnTo>
                    <a:pt x="2252404" y="208073"/>
                  </a:lnTo>
                  <a:lnTo>
                    <a:pt x="2266395" y="208073"/>
                  </a:lnTo>
                  <a:lnTo>
                    <a:pt x="2280385" y="208073"/>
                  </a:lnTo>
                  <a:lnTo>
                    <a:pt x="2294375" y="208073"/>
                  </a:lnTo>
                  <a:lnTo>
                    <a:pt x="2308365" y="208073"/>
                  </a:lnTo>
                  <a:lnTo>
                    <a:pt x="2322355" y="208073"/>
                  </a:lnTo>
                  <a:lnTo>
                    <a:pt x="2336345" y="208073"/>
                  </a:lnTo>
                  <a:lnTo>
                    <a:pt x="2350335" y="208073"/>
                  </a:lnTo>
                  <a:lnTo>
                    <a:pt x="2364325" y="208073"/>
                  </a:lnTo>
                  <a:lnTo>
                    <a:pt x="2378315" y="208073"/>
                  </a:lnTo>
                  <a:lnTo>
                    <a:pt x="2392305" y="208073"/>
                  </a:lnTo>
                  <a:lnTo>
                    <a:pt x="2406296" y="208073"/>
                  </a:lnTo>
                  <a:lnTo>
                    <a:pt x="2420286" y="208073"/>
                  </a:lnTo>
                  <a:lnTo>
                    <a:pt x="2434276" y="208073"/>
                  </a:lnTo>
                  <a:lnTo>
                    <a:pt x="2448266" y="208073"/>
                  </a:lnTo>
                  <a:lnTo>
                    <a:pt x="2462256" y="208073"/>
                  </a:lnTo>
                  <a:lnTo>
                    <a:pt x="2476246" y="208073"/>
                  </a:lnTo>
                  <a:lnTo>
                    <a:pt x="2490236" y="208073"/>
                  </a:lnTo>
                  <a:lnTo>
                    <a:pt x="2504226" y="208073"/>
                  </a:lnTo>
                  <a:lnTo>
                    <a:pt x="2518216" y="208073"/>
                  </a:lnTo>
                  <a:lnTo>
                    <a:pt x="2532206" y="208073"/>
                  </a:lnTo>
                  <a:lnTo>
                    <a:pt x="2546196" y="208073"/>
                  </a:lnTo>
                  <a:lnTo>
                    <a:pt x="2560187" y="208073"/>
                  </a:lnTo>
                  <a:lnTo>
                    <a:pt x="2574177" y="208073"/>
                  </a:lnTo>
                  <a:lnTo>
                    <a:pt x="2588167" y="208073"/>
                  </a:lnTo>
                  <a:lnTo>
                    <a:pt x="2602157" y="208073"/>
                  </a:lnTo>
                  <a:lnTo>
                    <a:pt x="2616147" y="208073"/>
                  </a:lnTo>
                  <a:lnTo>
                    <a:pt x="2630137" y="208073"/>
                  </a:lnTo>
                  <a:lnTo>
                    <a:pt x="2644127" y="208073"/>
                  </a:lnTo>
                  <a:lnTo>
                    <a:pt x="2658117" y="208073"/>
                  </a:lnTo>
                  <a:lnTo>
                    <a:pt x="2672107" y="208073"/>
                  </a:lnTo>
                  <a:lnTo>
                    <a:pt x="2686097" y="208073"/>
                  </a:lnTo>
                  <a:lnTo>
                    <a:pt x="2700087" y="208073"/>
                  </a:lnTo>
                  <a:lnTo>
                    <a:pt x="2714078" y="208073"/>
                  </a:lnTo>
                  <a:lnTo>
                    <a:pt x="2728068" y="208073"/>
                  </a:lnTo>
                  <a:lnTo>
                    <a:pt x="2742058" y="208073"/>
                  </a:lnTo>
                  <a:lnTo>
                    <a:pt x="2756048" y="208073"/>
                  </a:lnTo>
                  <a:lnTo>
                    <a:pt x="2770038" y="208073"/>
                  </a:lnTo>
                  <a:lnTo>
                    <a:pt x="2770038" y="208003"/>
                  </a:lnTo>
                  <a:lnTo>
                    <a:pt x="2784028" y="207991"/>
                  </a:lnTo>
                  <a:lnTo>
                    <a:pt x="2798018" y="207976"/>
                  </a:lnTo>
                  <a:lnTo>
                    <a:pt x="2812008" y="207959"/>
                  </a:lnTo>
                  <a:lnTo>
                    <a:pt x="2825998" y="207940"/>
                  </a:lnTo>
                  <a:lnTo>
                    <a:pt x="2839988" y="207916"/>
                  </a:lnTo>
                  <a:lnTo>
                    <a:pt x="2853978" y="207889"/>
                  </a:lnTo>
                  <a:lnTo>
                    <a:pt x="2867969" y="207856"/>
                  </a:lnTo>
                  <a:lnTo>
                    <a:pt x="2881959" y="207819"/>
                  </a:lnTo>
                  <a:lnTo>
                    <a:pt x="2895949" y="207774"/>
                  </a:lnTo>
                  <a:lnTo>
                    <a:pt x="2909939" y="207722"/>
                  </a:lnTo>
                  <a:lnTo>
                    <a:pt x="2923929" y="207660"/>
                  </a:lnTo>
                  <a:lnTo>
                    <a:pt x="2937919" y="207588"/>
                  </a:lnTo>
                  <a:lnTo>
                    <a:pt x="2951909" y="207503"/>
                  </a:lnTo>
                  <a:lnTo>
                    <a:pt x="2965899" y="207404"/>
                  </a:lnTo>
                  <a:lnTo>
                    <a:pt x="2979889" y="207287"/>
                  </a:lnTo>
                  <a:lnTo>
                    <a:pt x="2993879" y="207150"/>
                  </a:lnTo>
                  <a:lnTo>
                    <a:pt x="3007870" y="206989"/>
                  </a:lnTo>
                  <a:lnTo>
                    <a:pt x="3021860" y="206800"/>
                  </a:lnTo>
                  <a:lnTo>
                    <a:pt x="3035850" y="206578"/>
                  </a:lnTo>
                  <a:lnTo>
                    <a:pt x="3049840" y="206318"/>
                  </a:lnTo>
                  <a:lnTo>
                    <a:pt x="3063830" y="206014"/>
                  </a:lnTo>
                  <a:lnTo>
                    <a:pt x="3077820" y="205657"/>
                  </a:lnTo>
                  <a:lnTo>
                    <a:pt x="3091810" y="205239"/>
                  </a:lnTo>
                  <a:lnTo>
                    <a:pt x="3105800" y="204750"/>
                  </a:lnTo>
                  <a:lnTo>
                    <a:pt x="3119790" y="204178"/>
                  </a:lnTo>
                  <a:lnTo>
                    <a:pt x="3133780" y="203509"/>
                  </a:lnTo>
                  <a:lnTo>
                    <a:pt x="3147770" y="202729"/>
                  </a:lnTo>
                  <a:lnTo>
                    <a:pt x="3161761" y="201820"/>
                  </a:lnTo>
                  <a:lnTo>
                    <a:pt x="3175751" y="200762"/>
                  </a:lnTo>
                  <a:lnTo>
                    <a:pt x="3189741" y="199532"/>
                  </a:lnTo>
                  <a:lnTo>
                    <a:pt x="3203731" y="198106"/>
                  </a:lnTo>
                  <a:lnTo>
                    <a:pt x="3217721" y="196455"/>
                  </a:lnTo>
                  <a:lnTo>
                    <a:pt x="3231711" y="194550"/>
                  </a:lnTo>
                  <a:lnTo>
                    <a:pt x="3245701" y="192357"/>
                  </a:lnTo>
                  <a:lnTo>
                    <a:pt x="3259691" y="189842"/>
                  </a:lnTo>
                  <a:lnTo>
                    <a:pt x="3273681" y="186968"/>
                  </a:lnTo>
                  <a:lnTo>
                    <a:pt x="3287671" y="183700"/>
                  </a:lnTo>
                  <a:lnTo>
                    <a:pt x="3301661" y="180001"/>
                  </a:lnTo>
                  <a:lnTo>
                    <a:pt x="3315652" y="175839"/>
                  </a:lnTo>
                  <a:lnTo>
                    <a:pt x="3329642" y="171187"/>
                  </a:lnTo>
                  <a:lnTo>
                    <a:pt x="3343632" y="166024"/>
                  </a:lnTo>
                  <a:lnTo>
                    <a:pt x="3357622" y="160340"/>
                  </a:lnTo>
                  <a:lnTo>
                    <a:pt x="3371612" y="154137"/>
                  </a:lnTo>
                  <a:lnTo>
                    <a:pt x="3385602" y="147432"/>
                  </a:lnTo>
                  <a:lnTo>
                    <a:pt x="3399592" y="140261"/>
                  </a:lnTo>
                  <a:lnTo>
                    <a:pt x="3413582" y="132675"/>
                  </a:lnTo>
                  <a:lnTo>
                    <a:pt x="3427572" y="124744"/>
                  </a:lnTo>
                  <a:lnTo>
                    <a:pt x="3441562" y="116555"/>
                  </a:lnTo>
                  <a:lnTo>
                    <a:pt x="3455552" y="108204"/>
                  </a:lnTo>
                  <a:lnTo>
                    <a:pt x="3469543" y="99799"/>
                  </a:lnTo>
                  <a:lnTo>
                    <a:pt x="3483533" y="91448"/>
                  </a:lnTo>
                  <a:lnTo>
                    <a:pt x="3497523" y="83258"/>
                  </a:lnTo>
                  <a:lnTo>
                    <a:pt x="3511513" y="75327"/>
                  </a:lnTo>
                  <a:lnTo>
                    <a:pt x="3525503" y="67741"/>
                  </a:lnTo>
                  <a:lnTo>
                    <a:pt x="3539493" y="60570"/>
                  </a:lnTo>
                  <a:lnTo>
                    <a:pt x="3553483" y="53865"/>
                  </a:lnTo>
                  <a:lnTo>
                    <a:pt x="3567473" y="47662"/>
                  </a:lnTo>
                  <a:lnTo>
                    <a:pt x="3581463" y="41978"/>
                  </a:lnTo>
                  <a:lnTo>
                    <a:pt x="3595453" y="36815"/>
                  </a:lnTo>
                  <a:lnTo>
                    <a:pt x="3609444" y="32163"/>
                  </a:lnTo>
                  <a:lnTo>
                    <a:pt x="3623434" y="28002"/>
                  </a:lnTo>
                  <a:lnTo>
                    <a:pt x="3637424" y="24303"/>
                  </a:lnTo>
                  <a:lnTo>
                    <a:pt x="3651414" y="21034"/>
                  </a:lnTo>
                  <a:lnTo>
                    <a:pt x="3665404" y="18161"/>
                  </a:lnTo>
                  <a:lnTo>
                    <a:pt x="3679394" y="15646"/>
                  </a:lnTo>
                  <a:lnTo>
                    <a:pt x="3693384" y="13453"/>
                  </a:lnTo>
                  <a:lnTo>
                    <a:pt x="3707374" y="11547"/>
                  </a:lnTo>
                  <a:lnTo>
                    <a:pt x="3721364" y="9896"/>
                  </a:lnTo>
                  <a:lnTo>
                    <a:pt x="3735354" y="8470"/>
                  </a:lnTo>
                  <a:lnTo>
                    <a:pt x="3749344" y="7240"/>
                  </a:lnTo>
                  <a:lnTo>
                    <a:pt x="3763335" y="6182"/>
                  </a:lnTo>
                  <a:lnTo>
                    <a:pt x="3777325" y="5273"/>
                  </a:lnTo>
                  <a:lnTo>
                    <a:pt x="3791315" y="4493"/>
                  </a:lnTo>
                  <a:lnTo>
                    <a:pt x="3805305" y="3825"/>
                  </a:lnTo>
                  <a:lnTo>
                    <a:pt x="3819295" y="3253"/>
                  </a:lnTo>
                  <a:lnTo>
                    <a:pt x="3833285" y="2764"/>
                  </a:lnTo>
                  <a:lnTo>
                    <a:pt x="3847275" y="2346"/>
                  </a:lnTo>
                  <a:lnTo>
                    <a:pt x="3861265" y="1989"/>
                  </a:lnTo>
                  <a:lnTo>
                    <a:pt x="3875255" y="1684"/>
                  </a:lnTo>
                  <a:lnTo>
                    <a:pt x="3889245" y="1424"/>
                  </a:lnTo>
                  <a:lnTo>
                    <a:pt x="3903235" y="1202"/>
                  </a:lnTo>
                  <a:lnTo>
                    <a:pt x="3917226" y="1014"/>
                  </a:lnTo>
                  <a:lnTo>
                    <a:pt x="3931216" y="852"/>
                  </a:lnTo>
                  <a:lnTo>
                    <a:pt x="3945206" y="715"/>
                  </a:lnTo>
                  <a:lnTo>
                    <a:pt x="3959196" y="598"/>
                  </a:lnTo>
                  <a:lnTo>
                    <a:pt x="3973186" y="499"/>
                  </a:lnTo>
                  <a:lnTo>
                    <a:pt x="3987176" y="414"/>
                  </a:lnTo>
                  <a:lnTo>
                    <a:pt x="4001166" y="342"/>
                  </a:lnTo>
                  <a:lnTo>
                    <a:pt x="4015156" y="281"/>
                  </a:lnTo>
                  <a:lnTo>
                    <a:pt x="4029146" y="228"/>
                  </a:lnTo>
                  <a:lnTo>
                    <a:pt x="4043136" y="184"/>
                  </a:lnTo>
                  <a:lnTo>
                    <a:pt x="4057126" y="146"/>
                  </a:lnTo>
                  <a:lnTo>
                    <a:pt x="4071117" y="114"/>
                  </a:lnTo>
                  <a:lnTo>
                    <a:pt x="4085107" y="86"/>
                  </a:lnTo>
                  <a:lnTo>
                    <a:pt x="4099097" y="63"/>
                  </a:lnTo>
                  <a:lnTo>
                    <a:pt x="4113087" y="43"/>
                  </a:lnTo>
                  <a:lnTo>
                    <a:pt x="4127077" y="26"/>
                  </a:lnTo>
                  <a:lnTo>
                    <a:pt x="4141067" y="12"/>
                  </a:lnTo>
                  <a:lnTo>
                    <a:pt x="4155057" y="0"/>
                  </a:lnTo>
                </a:path>
              </a:pathLst>
            </a:custGeom>
            <a:ln w="40651" cap="flat">
              <a:solidFill>
                <a:srgbClr val="D3D3D3">
                  <a:alpha val="100000"/>
                </a:srgbClr>
              </a:solidFill>
              <a:prstDash val="solid"/>
              <a:round/>
            </a:ln>
          </p:spPr>
          <p:txBody>
            <a:bodyPr/>
            <a:lstStyle/>
            <a:p/>
          </p:txBody>
        </p:sp>
        <p:sp>
          <p:nvSpPr>
            <p:cNvPr id="33" name="pl33"/>
            <p:cNvSpPr/>
            <p:nvPr/>
          </p:nvSpPr>
          <p:spPr>
            <a:xfrm>
              <a:off x="2737948" y="1315938"/>
              <a:ext cx="4155057" cy="208073"/>
            </a:xfrm>
            <a:custGeom>
              <a:avLst/>
              <a:pathLst>
                <a:path w="4155057" h="208073">
                  <a:moveTo>
                    <a:pt x="0" y="208073"/>
                  </a:moveTo>
                  <a:lnTo>
                    <a:pt x="13990" y="208073"/>
                  </a:lnTo>
                  <a:lnTo>
                    <a:pt x="27980" y="208073"/>
                  </a:lnTo>
                  <a:lnTo>
                    <a:pt x="41970" y="208073"/>
                  </a:lnTo>
                  <a:lnTo>
                    <a:pt x="55960" y="208073"/>
                  </a:lnTo>
                  <a:lnTo>
                    <a:pt x="69950" y="208073"/>
                  </a:lnTo>
                  <a:lnTo>
                    <a:pt x="83940" y="208073"/>
                  </a:lnTo>
                  <a:lnTo>
                    <a:pt x="97930" y="208073"/>
                  </a:lnTo>
                  <a:lnTo>
                    <a:pt x="111920" y="208073"/>
                  </a:lnTo>
                  <a:lnTo>
                    <a:pt x="125910" y="208073"/>
                  </a:lnTo>
                  <a:lnTo>
                    <a:pt x="139900" y="208073"/>
                  </a:lnTo>
                  <a:lnTo>
                    <a:pt x="153891" y="208073"/>
                  </a:lnTo>
                  <a:lnTo>
                    <a:pt x="167881" y="208073"/>
                  </a:lnTo>
                  <a:lnTo>
                    <a:pt x="181871" y="208073"/>
                  </a:lnTo>
                  <a:lnTo>
                    <a:pt x="195861" y="208073"/>
                  </a:lnTo>
                  <a:lnTo>
                    <a:pt x="209851" y="208073"/>
                  </a:lnTo>
                  <a:lnTo>
                    <a:pt x="223841" y="208073"/>
                  </a:lnTo>
                  <a:lnTo>
                    <a:pt x="237831" y="208073"/>
                  </a:lnTo>
                  <a:lnTo>
                    <a:pt x="251821" y="208073"/>
                  </a:lnTo>
                  <a:lnTo>
                    <a:pt x="265811" y="208073"/>
                  </a:lnTo>
                  <a:lnTo>
                    <a:pt x="279801" y="208073"/>
                  </a:lnTo>
                  <a:lnTo>
                    <a:pt x="293791" y="208073"/>
                  </a:lnTo>
                  <a:lnTo>
                    <a:pt x="307782" y="208073"/>
                  </a:lnTo>
                  <a:lnTo>
                    <a:pt x="321772" y="208073"/>
                  </a:lnTo>
                  <a:lnTo>
                    <a:pt x="335762" y="208073"/>
                  </a:lnTo>
                  <a:lnTo>
                    <a:pt x="349752" y="208073"/>
                  </a:lnTo>
                  <a:lnTo>
                    <a:pt x="363742" y="208073"/>
                  </a:lnTo>
                  <a:lnTo>
                    <a:pt x="377732" y="208073"/>
                  </a:lnTo>
                  <a:lnTo>
                    <a:pt x="391722" y="208073"/>
                  </a:lnTo>
                  <a:lnTo>
                    <a:pt x="405712" y="208073"/>
                  </a:lnTo>
                  <a:lnTo>
                    <a:pt x="419702" y="208073"/>
                  </a:lnTo>
                  <a:lnTo>
                    <a:pt x="433692" y="208073"/>
                  </a:lnTo>
                  <a:lnTo>
                    <a:pt x="447682" y="208073"/>
                  </a:lnTo>
                  <a:lnTo>
                    <a:pt x="461673" y="208073"/>
                  </a:lnTo>
                  <a:lnTo>
                    <a:pt x="475663" y="208073"/>
                  </a:lnTo>
                  <a:lnTo>
                    <a:pt x="489653" y="208073"/>
                  </a:lnTo>
                  <a:lnTo>
                    <a:pt x="503643" y="208073"/>
                  </a:lnTo>
                  <a:lnTo>
                    <a:pt x="517633" y="208073"/>
                  </a:lnTo>
                  <a:lnTo>
                    <a:pt x="531623" y="208073"/>
                  </a:lnTo>
                  <a:lnTo>
                    <a:pt x="545613" y="208073"/>
                  </a:lnTo>
                  <a:lnTo>
                    <a:pt x="559603" y="208073"/>
                  </a:lnTo>
                  <a:lnTo>
                    <a:pt x="573593" y="208073"/>
                  </a:lnTo>
                  <a:lnTo>
                    <a:pt x="587583" y="208073"/>
                  </a:lnTo>
                  <a:lnTo>
                    <a:pt x="601574" y="208073"/>
                  </a:lnTo>
                  <a:lnTo>
                    <a:pt x="615564" y="208073"/>
                  </a:lnTo>
                  <a:lnTo>
                    <a:pt x="629554" y="208073"/>
                  </a:lnTo>
                  <a:lnTo>
                    <a:pt x="643544" y="208073"/>
                  </a:lnTo>
                  <a:lnTo>
                    <a:pt x="657534" y="208073"/>
                  </a:lnTo>
                  <a:lnTo>
                    <a:pt x="671524" y="208073"/>
                  </a:lnTo>
                  <a:lnTo>
                    <a:pt x="685514" y="208073"/>
                  </a:lnTo>
                  <a:lnTo>
                    <a:pt x="699504" y="208073"/>
                  </a:lnTo>
                  <a:lnTo>
                    <a:pt x="713494" y="208073"/>
                  </a:lnTo>
                  <a:lnTo>
                    <a:pt x="727484" y="208073"/>
                  </a:lnTo>
                  <a:lnTo>
                    <a:pt x="741474" y="208073"/>
                  </a:lnTo>
                  <a:lnTo>
                    <a:pt x="755465" y="208073"/>
                  </a:lnTo>
                  <a:lnTo>
                    <a:pt x="769455" y="208073"/>
                  </a:lnTo>
                  <a:lnTo>
                    <a:pt x="783445" y="208073"/>
                  </a:lnTo>
                  <a:lnTo>
                    <a:pt x="797435" y="208073"/>
                  </a:lnTo>
                  <a:lnTo>
                    <a:pt x="811425" y="208073"/>
                  </a:lnTo>
                  <a:lnTo>
                    <a:pt x="825415" y="208073"/>
                  </a:lnTo>
                  <a:lnTo>
                    <a:pt x="839405" y="208073"/>
                  </a:lnTo>
                  <a:lnTo>
                    <a:pt x="853395" y="208073"/>
                  </a:lnTo>
                  <a:lnTo>
                    <a:pt x="867385" y="208073"/>
                  </a:lnTo>
                  <a:lnTo>
                    <a:pt x="881375" y="208073"/>
                  </a:lnTo>
                  <a:lnTo>
                    <a:pt x="895365" y="208073"/>
                  </a:lnTo>
                  <a:lnTo>
                    <a:pt x="909356" y="208073"/>
                  </a:lnTo>
                  <a:lnTo>
                    <a:pt x="923346" y="208073"/>
                  </a:lnTo>
                  <a:lnTo>
                    <a:pt x="937336" y="208073"/>
                  </a:lnTo>
                  <a:lnTo>
                    <a:pt x="951326" y="208073"/>
                  </a:lnTo>
                  <a:lnTo>
                    <a:pt x="965316" y="208073"/>
                  </a:lnTo>
                  <a:lnTo>
                    <a:pt x="979306" y="208073"/>
                  </a:lnTo>
                  <a:lnTo>
                    <a:pt x="993296" y="208073"/>
                  </a:lnTo>
                  <a:lnTo>
                    <a:pt x="1007286" y="208073"/>
                  </a:lnTo>
                  <a:lnTo>
                    <a:pt x="1021276" y="208073"/>
                  </a:lnTo>
                  <a:lnTo>
                    <a:pt x="1035266" y="208073"/>
                  </a:lnTo>
                  <a:lnTo>
                    <a:pt x="1049256" y="208073"/>
                  </a:lnTo>
                  <a:lnTo>
                    <a:pt x="1063247" y="208073"/>
                  </a:lnTo>
                  <a:lnTo>
                    <a:pt x="1077237" y="208073"/>
                  </a:lnTo>
                  <a:lnTo>
                    <a:pt x="1091227" y="208073"/>
                  </a:lnTo>
                  <a:lnTo>
                    <a:pt x="1105217" y="208073"/>
                  </a:lnTo>
                  <a:lnTo>
                    <a:pt x="1119207" y="208073"/>
                  </a:lnTo>
                  <a:lnTo>
                    <a:pt x="1133197" y="208073"/>
                  </a:lnTo>
                  <a:lnTo>
                    <a:pt x="1147187" y="208073"/>
                  </a:lnTo>
                  <a:lnTo>
                    <a:pt x="1161177" y="208073"/>
                  </a:lnTo>
                  <a:lnTo>
                    <a:pt x="1175167" y="208073"/>
                  </a:lnTo>
                  <a:lnTo>
                    <a:pt x="1189157" y="208073"/>
                  </a:lnTo>
                  <a:lnTo>
                    <a:pt x="1203148" y="208073"/>
                  </a:lnTo>
                  <a:lnTo>
                    <a:pt x="1217138" y="208073"/>
                  </a:lnTo>
                  <a:lnTo>
                    <a:pt x="1231128" y="208073"/>
                  </a:lnTo>
                  <a:lnTo>
                    <a:pt x="1245118" y="208073"/>
                  </a:lnTo>
                  <a:lnTo>
                    <a:pt x="1259108" y="208073"/>
                  </a:lnTo>
                  <a:lnTo>
                    <a:pt x="1273098" y="208073"/>
                  </a:lnTo>
                  <a:lnTo>
                    <a:pt x="1287088" y="208073"/>
                  </a:lnTo>
                  <a:lnTo>
                    <a:pt x="1301078" y="208073"/>
                  </a:lnTo>
                  <a:lnTo>
                    <a:pt x="1315068" y="208073"/>
                  </a:lnTo>
                  <a:lnTo>
                    <a:pt x="1329058" y="208073"/>
                  </a:lnTo>
                  <a:lnTo>
                    <a:pt x="1343048" y="208073"/>
                  </a:lnTo>
                  <a:lnTo>
                    <a:pt x="1357039" y="208073"/>
                  </a:lnTo>
                  <a:lnTo>
                    <a:pt x="1371029" y="208073"/>
                  </a:lnTo>
                  <a:lnTo>
                    <a:pt x="1385019" y="208073"/>
                  </a:lnTo>
                  <a:lnTo>
                    <a:pt x="1385019" y="208073"/>
                  </a:lnTo>
                  <a:lnTo>
                    <a:pt x="1399009" y="208073"/>
                  </a:lnTo>
                  <a:lnTo>
                    <a:pt x="1412999" y="208073"/>
                  </a:lnTo>
                  <a:lnTo>
                    <a:pt x="1426989" y="208073"/>
                  </a:lnTo>
                  <a:lnTo>
                    <a:pt x="1440979" y="208073"/>
                  </a:lnTo>
                  <a:lnTo>
                    <a:pt x="1454969" y="208073"/>
                  </a:lnTo>
                  <a:lnTo>
                    <a:pt x="1468959" y="208073"/>
                  </a:lnTo>
                  <a:lnTo>
                    <a:pt x="1482949" y="208073"/>
                  </a:lnTo>
                  <a:lnTo>
                    <a:pt x="1496939" y="208073"/>
                  </a:lnTo>
                  <a:lnTo>
                    <a:pt x="1510930" y="208073"/>
                  </a:lnTo>
                  <a:lnTo>
                    <a:pt x="1524920" y="208073"/>
                  </a:lnTo>
                  <a:lnTo>
                    <a:pt x="1538910" y="208073"/>
                  </a:lnTo>
                  <a:lnTo>
                    <a:pt x="1552900" y="208073"/>
                  </a:lnTo>
                  <a:lnTo>
                    <a:pt x="1566890" y="208073"/>
                  </a:lnTo>
                  <a:lnTo>
                    <a:pt x="1580880" y="208073"/>
                  </a:lnTo>
                  <a:lnTo>
                    <a:pt x="1594870" y="208073"/>
                  </a:lnTo>
                  <a:lnTo>
                    <a:pt x="1608860" y="208073"/>
                  </a:lnTo>
                  <a:lnTo>
                    <a:pt x="1622850" y="208073"/>
                  </a:lnTo>
                  <a:lnTo>
                    <a:pt x="1636840" y="208073"/>
                  </a:lnTo>
                  <a:lnTo>
                    <a:pt x="1650830" y="208073"/>
                  </a:lnTo>
                  <a:lnTo>
                    <a:pt x="1664821" y="208073"/>
                  </a:lnTo>
                  <a:lnTo>
                    <a:pt x="1678811" y="208073"/>
                  </a:lnTo>
                  <a:lnTo>
                    <a:pt x="1692801" y="208073"/>
                  </a:lnTo>
                  <a:lnTo>
                    <a:pt x="1706791" y="208073"/>
                  </a:lnTo>
                  <a:lnTo>
                    <a:pt x="1720781" y="208073"/>
                  </a:lnTo>
                  <a:lnTo>
                    <a:pt x="1734771" y="208073"/>
                  </a:lnTo>
                  <a:lnTo>
                    <a:pt x="1748761" y="208073"/>
                  </a:lnTo>
                  <a:lnTo>
                    <a:pt x="1762751" y="208073"/>
                  </a:lnTo>
                  <a:lnTo>
                    <a:pt x="1776741" y="208073"/>
                  </a:lnTo>
                  <a:lnTo>
                    <a:pt x="1790731" y="208073"/>
                  </a:lnTo>
                  <a:lnTo>
                    <a:pt x="1804722" y="208073"/>
                  </a:lnTo>
                  <a:lnTo>
                    <a:pt x="1818712" y="208073"/>
                  </a:lnTo>
                  <a:lnTo>
                    <a:pt x="1832702" y="208073"/>
                  </a:lnTo>
                  <a:lnTo>
                    <a:pt x="1846692" y="208073"/>
                  </a:lnTo>
                  <a:lnTo>
                    <a:pt x="1860682" y="208073"/>
                  </a:lnTo>
                  <a:lnTo>
                    <a:pt x="1874672" y="208073"/>
                  </a:lnTo>
                  <a:lnTo>
                    <a:pt x="1888662" y="208073"/>
                  </a:lnTo>
                  <a:lnTo>
                    <a:pt x="1902652" y="208073"/>
                  </a:lnTo>
                  <a:lnTo>
                    <a:pt x="1916642" y="208073"/>
                  </a:lnTo>
                  <a:lnTo>
                    <a:pt x="1930632" y="208073"/>
                  </a:lnTo>
                  <a:lnTo>
                    <a:pt x="1944622" y="208073"/>
                  </a:lnTo>
                  <a:lnTo>
                    <a:pt x="1958613" y="208073"/>
                  </a:lnTo>
                  <a:lnTo>
                    <a:pt x="1972603" y="208073"/>
                  </a:lnTo>
                  <a:lnTo>
                    <a:pt x="1986593" y="208073"/>
                  </a:lnTo>
                  <a:lnTo>
                    <a:pt x="2000583" y="208073"/>
                  </a:lnTo>
                  <a:lnTo>
                    <a:pt x="2014573" y="208073"/>
                  </a:lnTo>
                  <a:lnTo>
                    <a:pt x="2028563" y="208073"/>
                  </a:lnTo>
                  <a:lnTo>
                    <a:pt x="2042553" y="208073"/>
                  </a:lnTo>
                  <a:lnTo>
                    <a:pt x="2056543" y="208073"/>
                  </a:lnTo>
                  <a:lnTo>
                    <a:pt x="2070533" y="208073"/>
                  </a:lnTo>
                  <a:lnTo>
                    <a:pt x="2084523" y="208073"/>
                  </a:lnTo>
                  <a:lnTo>
                    <a:pt x="2098513" y="208073"/>
                  </a:lnTo>
                  <a:lnTo>
                    <a:pt x="2112504" y="208073"/>
                  </a:lnTo>
                  <a:lnTo>
                    <a:pt x="2126494" y="208073"/>
                  </a:lnTo>
                  <a:lnTo>
                    <a:pt x="2140484" y="208073"/>
                  </a:lnTo>
                  <a:lnTo>
                    <a:pt x="2154474" y="208073"/>
                  </a:lnTo>
                  <a:lnTo>
                    <a:pt x="2168464" y="208073"/>
                  </a:lnTo>
                  <a:lnTo>
                    <a:pt x="2182454" y="208073"/>
                  </a:lnTo>
                  <a:lnTo>
                    <a:pt x="2196444" y="208073"/>
                  </a:lnTo>
                  <a:lnTo>
                    <a:pt x="2210434" y="208073"/>
                  </a:lnTo>
                  <a:lnTo>
                    <a:pt x="2224424" y="208073"/>
                  </a:lnTo>
                  <a:lnTo>
                    <a:pt x="2238414" y="208073"/>
                  </a:lnTo>
                  <a:lnTo>
                    <a:pt x="2252404" y="208073"/>
                  </a:lnTo>
                  <a:lnTo>
                    <a:pt x="2266395" y="208073"/>
                  </a:lnTo>
                  <a:lnTo>
                    <a:pt x="2280385" y="208073"/>
                  </a:lnTo>
                  <a:lnTo>
                    <a:pt x="2294375" y="208073"/>
                  </a:lnTo>
                  <a:lnTo>
                    <a:pt x="2308365" y="208073"/>
                  </a:lnTo>
                  <a:lnTo>
                    <a:pt x="2322355" y="208073"/>
                  </a:lnTo>
                  <a:lnTo>
                    <a:pt x="2336345" y="208073"/>
                  </a:lnTo>
                  <a:lnTo>
                    <a:pt x="2350335" y="208073"/>
                  </a:lnTo>
                  <a:lnTo>
                    <a:pt x="2364325" y="208073"/>
                  </a:lnTo>
                  <a:lnTo>
                    <a:pt x="2378315" y="208073"/>
                  </a:lnTo>
                  <a:lnTo>
                    <a:pt x="2392305" y="208073"/>
                  </a:lnTo>
                  <a:lnTo>
                    <a:pt x="2406296" y="208073"/>
                  </a:lnTo>
                  <a:lnTo>
                    <a:pt x="2420286" y="208073"/>
                  </a:lnTo>
                  <a:lnTo>
                    <a:pt x="2434276" y="208073"/>
                  </a:lnTo>
                  <a:lnTo>
                    <a:pt x="2448266" y="208073"/>
                  </a:lnTo>
                  <a:lnTo>
                    <a:pt x="2462256" y="208073"/>
                  </a:lnTo>
                  <a:lnTo>
                    <a:pt x="2476246" y="208073"/>
                  </a:lnTo>
                  <a:lnTo>
                    <a:pt x="2490236" y="208073"/>
                  </a:lnTo>
                  <a:lnTo>
                    <a:pt x="2504226" y="208073"/>
                  </a:lnTo>
                  <a:lnTo>
                    <a:pt x="2518216" y="208073"/>
                  </a:lnTo>
                  <a:lnTo>
                    <a:pt x="2532206" y="208073"/>
                  </a:lnTo>
                  <a:lnTo>
                    <a:pt x="2546196" y="208073"/>
                  </a:lnTo>
                  <a:lnTo>
                    <a:pt x="2560187" y="208073"/>
                  </a:lnTo>
                  <a:lnTo>
                    <a:pt x="2574177" y="208073"/>
                  </a:lnTo>
                  <a:lnTo>
                    <a:pt x="2588167" y="208073"/>
                  </a:lnTo>
                  <a:lnTo>
                    <a:pt x="2602157" y="208073"/>
                  </a:lnTo>
                  <a:lnTo>
                    <a:pt x="2616147" y="208073"/>
                  </a:lnTo>
                  <a:lnTo>
                    <a:pt x="2630137" y="208073"/>
                  </a:lnTo>
                  <a:lnTo>
                    <a:pt x="2644127" y="208073"/>
                  </a:lnTo>
                  <a:lnTo>
                    <a:pt x="2658117" y="208073"/>
                  </a:lnTo>
                  <a:lnTo>
                    <a:pt x="2672107" y="208073"/>
                  </a:lnTo>
                  <a:lnTo>
                    <a:pt x="2686097" y="208073"/>
                  </a:lnTo>
                  <a:lnTo>
                    <a:pt x="2700087" y="208073"/>
                  </a:lnTo>
                  <a:lnTo>
                    <a:pt x="2714078" y="208073"/>
                  </a:lnTo>
                  <a:lnTo>
                    <a:pt x="2728068" y="208073"/>
                  </a:lnTo>
                  <a:lnTo>
                    <a:pt x="2742058" y="208073"/>
                  </a:lnTo>
                  <a:lnTo>
                    <a:pt x="2756048" y="208073"/>
                  </a:lnTo>
                  <a:lnTo>
                    <a:pt x="2770038" y="208073"/>
                  </a:lnTo>
                  <a:lnTo>
                    <a:pt x="2770038" y="208003"/>
                  </a:lnTo>
                  <a:lnTo>
                    <a:pt x="2784028" y="207991"/>
                  </a:lnTo>
                  <a:lnTo>
                    <a:pt x="2798018" y="207976"/>
                  </a:lnTo>
                  <a:lnTo>
                    <a:pt x="2812008" y="207959"/>
                  </a:lnTo>
                  <a:lnTo>
                    <a:pt x="2825998" y="207940"/>
                  </a:lnTo>
                  <a:lnTo>
                    <a:pt x="2839988" y="207916"/>
                  </a:lnTo>
                  <a:lnTo>
                    <a:pt x="2853978" y="207889"/>
                  </a:lnTo>
                  <a:lnTo>
                    <a:pt x="2867969" y="207856"/>
                  </a:lnTo>
                  <a:lnTo>
                    <a:pt x="2881959" y="207819"/>
                  </a:lnTo>
                  <a:lnTo>
                    <a:pt x="2895949" y="207774"/>
                  </a:lnTo>
                  <a:lnTo>
                    <a:pt x="2909939" y="207722"/>
                  </a:lnTo>
                  <a:lnTo>
                    <a:pt x="2923929" y="207660"/>
                  </a:lnTo>
                  <a:lnTo>
                    <a:pt x="2937919" y="207588"/>
                  </a:lnTo>
                  <a:lnTo>
                    <a:pt x="2951909" y="207503"/>
                  </a:lnTo>
                  <a:lnTo>
                    <a:pt x="2965899" y="207404"/>
                  </a:lnTo>
                  <a:lnTo>
                    <a:pt x="2979889" y="207287"/>
                  </a:lnTo>
                  <a:lnTo>
                    <a:pt x="2993879" y="207150"/>
                  </a:lnTo>
                  <a:lnTo>
                    <a:pt x="3007870" y="206989"/>
                  </a:lnTo>
                  <a:lnTo>
                    <a:pt x="3021860" y="206800"/>
                  </a:lnTo>
                  <a:lnTo>
                    <a:pt x="3035850" y="206578"/>
                  </a:lnTo>
                  <a:lnTo>
                    <a:pt x="3049840" y="206318"/>
                  </a:lnTo>
                  <a:lnTo>
                    <a:pt x="3063830" y="206014"/>
                  </a:lnTo>
                  <a:lnTo>
                    <a:pt x="3077820" y="205657"/>
                  </a:lnTo>
                  <a:lnTo>
                    <a:pt x="3091810" y="205239"/>
                  </a:lnTo>
                  <a:lnTo>
                    <a:pt x="3105800" y="204750"/>
                  </a:lnTo>
                  <a:lnTo>
                    <a:pt x="3119790" y="204178"/>
                  </a:lnTo>
                  <a:lnTo>
                    <a:pt x="3133780" y="203509"/>
                  </a:lnTo>
                  <a:lnTo>
                    <a:pt x="3147770" y="202729"/>
                  </a:lnTo>
                  <a:lnTo>
                    <a:pt x="3161761" y="201820"/>
                  </a:lnTo>
                  <a:lnTo>
                    <a:pt x="3175751" y="200762"/>
                  </a:lnTo>
                  <a:lnTo>
                    <a:pt x="3189741" y="199532"/>
                  </a:lnTo>
                  <a:lnTo>
                    <a:pt x="3203731" y="198106"/>
                  </a:lnTo>
                  <a:lnTo>
                    <a:pt x="3217721" y="196455"/>
                  </a:lnTo>
                  <a:lnTo>
                    <a:pt x="3231711" y="194550"/>
                  </a:lnTo>
                  <a:lnTo>
                    <a:pt x="3245701" y="192357"/>
                  </a:lnTo>
                  <a:lnTo>
                    <a:pt x="3259691" y="189842"/>
                  </a:lnTo>
                  <a:lnTo>
                    <a:pt x="3273681" y="186968"/>
                  </a:lnTo>
                  <a:lnTo>
                    <a:pt x="3287671" y="183700"/>
                  </a:lnTo>
                  <a:lnTo>
                    <a:pt x="3301661" y="180001"/>
                  </a:lnTo>
                  <a:lnTo>
                    <a:pt x="3315652" y="175839"/>
                  </a:lnTo>
                  <a:lnTo>
                    <a:pt x="3329642" y="171187"/>
                  </a:lnTo>
                  <a:lnTo>
                    <a:pt x="3343632" y="166024"/>
                  </a:lnTo>
                  <a:lnTo>
                    <a:pt x="3357622" y="160340"/>
                  </a:lnTo>
                  <a:lnTo>
                    <a:pt x="3371612" y="154137"/>
                  </a:lnTo>
                  <a:lnTo>
                    <a:pt x="3385602" y="147432"/>
                  </a:lnTo>
                  <a:lnTo>
                    <a:pt x="3399592" y="140261"/>
                  </a:lnTo>
                  <a:lnTo>
                    <a:pt x="3413582" y="132675"/>
                  </a:lnTo>
                  <a:lnTo>
                    <a:pt x="3427572" y="124744"/>
                  </a:lnTo>
                  <a:lnTo>
                    <a:pt x="3441562" y="116555"/>
                  </a:lnTo>
                  <a:lnTo>
                    <a:pt x="3455552" y="108204"/>
                  </a:lnTo>
                  <a:lnTo>
                    <a:pt x="3469543" y="99799"/>
                  </a:lnTo>
                  <a:lnTo>
                    <a:pt x="3483533" y="91448"/>
                  </a:lnTo>
                  <a:lnTo>
                    <a:pt x="3497523" y="83258"/>
                  </a:lnTo>
                  <a:lnTo>
                    <a:pt x="3511513" y="75327"/>
                  </a:lnTo>
                  <a:lnTo>
                    <a:pt x="3525503" y="67741"/>
                  </a:lnTo>
                  <a:lnTo>
                    <a:pt x="3539493" y="60570"/>
                  </a:lnTo>
                  <a:lnTo>
                    <a:pt x="3553483" y="53865"/>
                  </a:lnTo>
                  <a:lnTo>
                    <a:pt x="3567473" y="47662"/>
                  </a:lnTo>
                  <a:lnTo>
                    <a:pt x="3581463" y="41978"/>
                  </a:lnTo>
                  <a:lnTo>
                    <a:pt x="3595453" y="36815"/>
                  </a:lnTo>
                  <a:lnTo>
                    <a:pt x="3609444" y="32163"/>
                  </a:lnTo>
                  <a:lnTo>
                    <a:pt x="3623434" y="28002"/>
                  </a:lnTo>
                  <a:lnTo>
                    <a:pt x="3637424" y="24303"/>
                  </a:lnTo>
                  <a:lnTo>
                    <a:pt x="3651414" y="21034"/>
                  </a:lnTo>
                  <a:lnTo>
                    <a:pt x="3665404" y="18161"/>
                  </a:lnTo>
                  <a:lnTo>
                    <a:pt x="3679394" y="15646"/>
                  </a:lnTo>
                  <a:lnTo>
                    <a:pt x="3693384" y="13453"/>
                  </a:lnTo>
                  <a:lnTo>
                    <a:pt x="3707374" y="11547"/>
                  </a:lnTo>
                  <a:lnTo>
                    <a:pt x="3721364" y="9896"/>
                  </a:lnTo>
                  <a:lnTo>
                    <a:pt x="3735354" y="8470"/>
                  </a:lnTo>
                  <a:lnTo>
                    <a:pt x="3749344" y="7240"/>
                  </a:lnTo>
                  <a:lnTo>
                    <a:pt x="3763335" y="6182"/>
                  </a:lnTo>
                  <a:lnTo>
                    <a:pt x="3777325" y="5273"/>
                  </a:lnTo>
                  <a:lnTo>
                    <a:pt x="3791315" y="4493"/>
                  </a:lnTo>
                  <a:lnTo>
                    <a:pt x="3805305" y="3825"/>
                  </a:lnTo>
                  <a:lnTo>
                    <a:pt x="3819295" y="3253"/>
                  </a:lnTo>
                  <a:lnTo>
                    <a:pt x="3833285" y="2764"/>
                  </a:lnTo>
                  <a:lnTo>
                    <a:pt x="3847275" y="2346"/>
                  </a:lnTo>
                  <a:lnTo>
                    <a:pt x="3861265" y="1989"/>
                  </a:lnTo>
                  <a:lnTo>
                    <a:pt x="3875255" y="1684"/>
                  </a:lnTo>
                  <a:lnTo>
                    <a:pt x="3889245" y="1424"/>
                  </a:lnTo>
                  <a:lnTo>
                    <a:pt x="3903235" y="1202"/>
                  </a:lnTo>
                  <a:lnTo>
                    <a:pt x="3917226" y="1014"/>
                  </a:lnTo>
                  <a:lnTo>
                    <a:pt x="3931216" y="852"/>
                  </a:lnTo>
                  <a:lnTo>
                    <a:pt x="3945206" y="715"/>
                  </a:lnTo>
                  <a:lnTo>
                    <a:pt x="3959196" y="598"/>
                  </a:lnTo>
                  <a:lnTo>
                    <a:pt x="3973186" y="499"/>
                  </a:lnTo>
                  <a:lnTo>
                    <a:pt x="3987176" y="414"/>
                  </a:lnTo>
                  <a:lnTo>
                    <a:pt x="4001166" y="342"/>
                  </a:lnTo>
                  <a:lnTo>
                    <a:pt x="4015156" y="281"/>
                  </a:lnTo>
                  <a:lnTo>
                    <a:pt x="4029146" y="228"/>
                  </a:lnTo>
                  <a:lnTo>
                    <a:pt x="4043136" y="184"/>
                  </a:lnTo>
                  <a:lnTo>
                    <a:pt x="4057126" y="146"/>
                  </a:lnTo>
                  <a:lnTo>
                    <a:pt x="4071117" y="114"/>
                  </a:lnTo>
                  <a:lnTo>
                    <a:pt x="4085107" y="86"/>
                  </a:lnTo>
                  <a:lnTo>
                    <a:pt x="4099097" y="63"/>
                  </a:lnTo>
                  <a:lnTo>
                    <a:pt x="4113087" y="43"/>
                  </a:lnTo>
                  <a:lnTo>
                    <a:pt x="4127077" y="26"/>
                  </a:lnTo>
                  <a:lnTo>
                    <a:pt x="4141067" y="12"/>
                  </a:lnTo>
                  <a:lnTo>
                    <a:pt x="4155057" y="0"/>
                  </a:lnTo>
                </a:path>
              </a:pathLst>
            </a:custGeom>
            <a:ln w="40651" cap="flat">
              <a:solidFill>
                <a:srgbClr val="D3D3D3">
                  <a:alpha val="100000"/>
                </a:srgbClr>
              </a:solidFill>
              <a:prstDash val="solid"/>
              <a:round/>
            </a:ln>
          </p:spPr>
          <p:txBody>
            <a:bodyPr/>
            <a:lstStyle/>
            <a:p/>
          </p:txBody>
        </p:sp>
        <p:sp>
          <p:nvSpPr>
            <p:cNvPr id="34" name="pl34"/>
            <p:cNvSpPr/>
            <p:nvPr/>
          </p:nvSpPr>
          <p:spPr>
            <a:xfrm>
              <a:off x="2737948" y="3397438"/>
              <a:ext cx="4155057" cy="832292"/>
            </a:xfrm>
            <a:custGeom>
              <a:avLst/>
              <a:pathLst>
                <a:path w="4155057" h="832292">
                  <a:moveTo>
                    <a:pt x="0" y="832292"/>
                  </a:moveTo>
                  <a:lnTo>
                    <a:pt x="13990" y="832268"/>
                  </a:lnTo>
                  <a:lnTo>
                    <a:pt x="27980" y="832239"/>
                  </a:lnTo>
                  <a:lnTo>
                    <a:pt x="41970" y="832205"/>
                  </a:lnTo>
                  <a:lnTo>
                    <a:pt x="55960" y="832166"/>
                  </a:lnTo>
                  <a:lnTo>
                    <a:pt x="69950" y="832119"/>
                  </a:lnTo>
                  <a:lnTo>
                    <a:pt x="83940" y="832064"/>
                  </a:lnTo>
                  <a:lnTo>
                    <a:pt x="97930" y="832000"/>
                  </a:lnTo>
                  <a:lnTo>
                    <a:pt x="111920" y="831924"/>
                  </a:lnTo>
                  <a:lnTo>
                    <a:pt x="125910" y="831835"/>
                  </a:lnTo>
                  <a:lnTo>
                    <a:pt x="139900" y="831730"/>
                  </a:lnTo>
                  <a:lnTo>
                    <a:pt x="153891" y="831607"/>
                  </a:lnTo>
                  <a:lnTo>
                    <a:pt x="167881" y="831463"/>
                  </a:lnTo>
                  <a:lnTo>
                    <a:pt x="181871" y="831294"/>
                  </a:lnTo>
                  <a:lnTo>
                    <a:pt x="195861" y="831094"/>
                  </a:lnTo>
                  <a:lnTo>
                    <a:pt x="209851" y="830861"/>
                  </a:lnTo>
                  <a:lnTo>
                    <a:pt x="223841" y="830586"/>
                  </a:lnTo>
                  <a:lnTo>
                    <a:pt x="237831" y="830264"/>
                  </a:lnTo>
                  <a:lnTo>
                    <a:pt x="251821" y="829886"/>
                  </a:lnTo>
                  <a:lnTo>
                    <a:pt x="265811" y="829443"/>
                  </a:lnTo>
                  <a:lnTo>
                    <a:pt x="279801" y="828923"/>
                  </a:lnTo>
                  <a:lnTo>
                    <a:pt x="293791" y="828314"/>
                  </a:lnTo>
                  <a:lnTo>
                    <a:pt x="307782" y="827600"/>
                  </a:lnTo>
                  <a:lnTo>
                    <a:pt x="321772" y="826764"/>
                  </a:lnTo>
                  <a:lnTo>
                    <a:pt x="335762" y="825786"/>
                  </a:lnTo>
                  <a:lnTo>
                    <a:pt x="349752" y="824642"/>
                  </a:lnTo>
                  <a:lnTo>
                    <a:pt x="363742" y="823305"/>
                  </a:lnTo>
                  <a:lnTo>
                    <a:pt x="377732" y="821745"/>
                  </a:lnTo>
                  <a:lnTo>
                    <a:pt x="391722" y="819927"/>
                  </a:lnTo>
                  <a:lnTo>
                    <a:pt x="405712" y="817811"/>
                  </a:lnTo>
                  <a:lnTo>
                    <a:pt x="419702" y="815351"/>
                  </a:lnTo>
                  <a:lnTo>
                    <a:pt x="433692" y="812498"/>
                  </a:lnTo>
                  <a:lnTo>
                    <a:pt x="447682" y="809197"/>
                  </a:lnTo>
                  <a:lnTo>
                    <a:pt x="461673" y="805386"/>
                  </a:lnTo>
                  <a:lnTo>
                    <a:pt x="475663" y="801000"/>
                  </a:lnTo>
                  <a:lnTo>
                    <a:pt x="489653" y="795970"/>
                  </a:lnTo>
                  <a:lnTo>
                    <a:pt x="503643" y="790223"/>
                  </a:lnTo>
                  <a:lnTo>
                    <a:pt x="517633" y="783686"/>
                  </a:lnTo>
                  <a:lnTo>
                    <a:pt x="531623" y="776288"/>
                  </a:lnTo>
                  <a:lnTo>
                    <a:pt x="545613" y="767965"/>
                  </a:lnTo>
                  <a:lnTo>
                    <a:pt x="559603" y="758661"/>
                  </a:lnTo>
                  <a:lnTo>
                    <a:pt x="573593" y="748335"/>
                  </a:lnTo>
                  <a:lnTo>
                    <a:pt x="587583" y="736967"/>
                  </a:lnTo>
                  <a:lnTo>
                    <a:pt x="601574" y="724561"/>
                  </a:lnTo>
                  <a:lnTo>
                    <a:pt x="615564" y="711152"/>
                  </a:lnTo>
                  <a:lnTo>
                    <a:pt x="629554" y="696809"/>
                  </a:lnTo>
                  <a:lnTo>
                    <a:pt x="643544" y="681637"/>
                  </a:lnTo>
                  <a:lnTo>
                    <a:pt x="657534" y="665775"/>
                  </a:lnTo>
                  <a:lnTo>
                    <a:pt x="671524" y="649396"/>
                  </a:lnTo>
                  <a:lnTo>
                    <a:pt x="685514" y="632694"/>
                  </a:lnTo>
                  <a:lnTo>
                    <a:pt x="699504" y="615884"/>
                  </a:lnTo>
                  <a:lnTo>
                    <a:pt x="713494" y="599182"/>
                  </a:lnTo>
                  <a:lnTo>
                    <a:pt x="727484" y="582803"/>
                  </a:lnTo>
                  <a:lnTo>
                    <a:pt x="741474" y="566941"/>
                  </a:lnTo>
                  <a:lnTo>
                    <a:pt x="755465" y="551769"/>
                  </a:lnTo>
                  <a:lnTo>
                    <a:pt x="769455" y="537426"/>
                  </a:lnTo>
                  <a:lnTo>
                    <a:pt x="783445" y="524017"/>
                  </a:lnTo>
                  <a:lnTo>
                    <a:pt x="797435" y="511611"/>
                  </a:lnTo>
                  <a:lnTo>
                    <a:pt x="811425" y="500243"/>
                  </a:lnTo>
                  <a:lnTo>
                    <a:pt x="825415" y="489917"/>
                  </a:lnTo>
                  <a:lnTo>
                    <a:pt x="839405" y="480613"/>
                  </a:lnTo>
                  <a:lnTo>
                    <a:pt x="853395" y="472290"/>
                  </a:lnTo>
                  <a:lnTo>
                    <a:pt x="867385" y="464892"/>
                  </a:lnTo>
                  <a:lnTo>
                    <a:pt x="881375" y="458355"/>
                  </a:lnTo>
                  <a:lnTo>
                    <a:pt x="895365" y="452608"/>
                  </a:lnTo>
                  <a:lnTo>
                    <a:pt x="909356" y="447578"/>
                  </a:lnTo>
                  <a:lnTo>
                    <a:pt x="923346" y="443192"/>
                  </a:lnTo>
                  <a:lnTo>
                    <a:pt x="937336" y="439381"/>
                  </a:lnTo>
                  <a:lnTo>
                    <a:pt x="951326" y="436079"/>
                  </a:lnTo>
                  <a:lnTo>
                    <a:pt x="965316" y="433227"/>
                  </a:lnTo>
                  <a:lnTo>
                    <a:pt x="979306" y="430767"/>
                  </a:lnTo>
                  <a:lnTo>
                    <a:pt x="993296" y="428651"/>
                  </a:lnTo>
                  <a:lnTo>
                    <a:pt x="1007286" y="426833"/>
                  </a:lnTo>
                  <a:lnTo>
                    <a:pt x="1021276" y="425273"/>
                  </a:lnTo>
                  <a:lnTo>
                    <a:pt x="1035266" y="423936"/>
                  </a:lnTo>
                  <a:lnTo>
                    <a:pt x="1049256" y="422792"/>
                  </a:lnTo>
                  <a:lnTo>
                    <a:pt x="1063247" y="421814"/>
                  </a:lnTo>
                  <a:lnTo>
                    <a:pt x="1077237" y="420978"/>
                  </a:lnTo>
                  <a:lnTo>
                    <a:pt x="1091227" y="420264"/>
                  </a:lnTo>
                  <a:lnTo>
                    <a:pt x="1105217" y="419655"/>
                  </a:lnTo>
                  <a:lnTo>
                    <a:pt x="1119207" y="419135"/>
                  </a:lnTo>
                  <a:lnTo>
                    <a:pt x="1133197" y="418691"/>
                  </a:lnTo>
                  <a:lnTo>
                    <a:pt x="1147187" y="418314"/>
                  </a:lnTo>
                  <a:lnTo>
                    <a:pt x="1161177" y="417991"/>
                  </a:lnTo>
                  <a:lnTo>
                    <a:pt x="1175167" y="417717"/>
                  </a:lnTo>
                  <a:lnTo>
                    <a:pt x="1189157" y="417483"/>
                  </a:lnTo>
                  <a:lnTo>
                    <a:pt x="1203148" y="417284"/>
                  </a:lnTo>
                  <a:lnTo>
                    <a:pt x="1217138" y="417115"/>
                  </a:lnTo>
                  <a:lnTo>
                    <a:pt x="1231128" y="416971"/>
                  </a:lnTo>
                  <a:lnTo>
                    <a:pt x="1245118" y="416848"/>
                  </a:lnTo>
                  <a:lnTo>
                    <a:pt x="1259108" y="416743"/>
                  </a:lnTo>
                  <a:lnTo>
                    <a:pt x="1273098" y="416654"/>
                  </a:lnTo>
                  <a:lnTo>
                    <a:pt x="1287088" y="416578"/>
                  </a:lnTo>
                  <a:lnTo>
                    <a:pt x="1301078" y="416514"/>
                  </a:lnTo>
                  <a:lnTo>
                    <a:pt x="1315068" y="416459"/>
                  </a:lnTo>
                  <a:lnTo>
                    <a:pt x="1329058" y="416412"/>
                  </a:lnTo>
                  <a:lnTo>
                    <a:pt x="1343048" y="416373"/>
                  </a:lnTo>
                  <a:lnTo>
                    <a:pt x="1357039" y="416339"/>
                  </a:lnTo>
                  <a:lnTo>
                    <a:pt x="1371029" y="416310"/>
                  </a:lnTo>
                  <a:lnTo>
                    <a:pt x="1385019" y="416286"/>
                  </a:lnTo>
                  <a:lnTo>
                    <a:pt x="1385019" y="416146"/>
                  </a:lnTo>
                  <a:lnTo>
                    <a:pt x="1399009" y="416146"/>
                  </a:lnTo>
                  <a:lnTo>
                    <a:pt x="1412999" y="416146"/>
                  </a:lnTo>
                  <a:lnTo>
                    <a:pt x="1426989" y="416146"/>
                  </a:lnTo>
                  <a:lnTo>
                    <a:pt x="1440979" y="416146"/>
                  </a:lnTo>
                  <a:lnTo>
                    <a:pt x="1454969" y="416146"/>
                  </a:lnTo>
                  <a:lnTo>
                    <a:pt x="1468959" y="416146"/>
                  </a:lnTo>
                  <a:lnTo>
                    <a:pt x="1482949" y="416146"/>
                  </a:lnTo>
                  <a:lnTo>
                    <a:pt x="1496939" y="416146"/>
                  </a:lnTo>
                  <a:lnTo>
                    <a:pt x="1510930" y="416146"/>
                  </a:lnTo>
                  <a:lnTo>
                    <a:pt x="1524920" y="416146"/>
                  </a:lnTo>
                  <a:lnTo>
                    <a:pt x="1538910" y="416146"/>
                  </a:lnTo>
                  <a:lnTo>
                    <a:pt x="1552900" y="416146"/>
                  </a:lnTo>
                  <a:lnTo>
                    <a:pt x="1566890" y="416146"/>
                  </a:lnTo>
                  <a:lnTo>
                    <a:pt x="1580880" y="416146"/>
                  </a:lnTo>
                  <a:lnTo>
                    <a:pt x="1594870" y="416146"/>
                  </a:lnTo>
                  <a:lnTo>
                    <a:pt x="1608860" y="416146"/>
                  </a:lnTo>
                  <a:lnTo>
                    <a:pt x="1622850" y="416146"/>
                  </a:lnTo>
                  <a:lnTo>
                    <a:pt x="1636840" y="416146"/>
                  </a:lnTo>
                  <a:lnTo>
                    <a:pt x="1650830" y="416146"/>
                  </a:lnTo>
                  <a:lnTo>
                    <a:pt x="1664821" y="416146"/>
                  </a:lnTo>
                  <a:lnTo>
                    <a:pt x="1678811" y="416146"/>
                  </a:lnTo>
                  <a:lnTo>
                    <a:pt x="1692801" y="416146"/>
                  </a:lnTo>
                  <a:lnTo>
                    <a:pt x="1706791" y="416146"/>
                  </a:lnTo>
                  <a:lnTo>
                    <a:pt x="1720781" y="416146"/>
                  </a:lnTo>
                  <a:lnTo>
                    <a:pt x="1734771" y="416146"/>
                  </a:lnTo>
                  <a:lnTo>
                    <a:pt x="1748761" y="416146"/>
                  </a:lnTo>
                  <a:lnTo>
                    <a:pt x="1762751" y="416146"/>
                  </a:lnTo>
                  <a:lnTo>
                    <a:pt x="1776741" y="416146"/>
                  </a:lnTo>
                  <a:lnTo>
                    <a:pt x="1790731" y="416146"/>
                  </a:lnTo>
                  <a:lnTo>
                    <a:pt x="1804722" y="416146"/>
                  </a:lnTo>
                  <a:lnTo>
                    <a:pt x="1818712" y="416146"/>
                  </a:lnTo>
                  <a:lnTo>
                    <a:pt x="1832702" y="416146"/>
                  </a:lnTo>
                  <a:lnTo>
                    <a:pt x="1846692" y="416146"/>
                  </a:lnTo>
                  <a:lnTo>
                    <a:pt x="1860682" y="416146"/>
                  </a:lnTo>
                  <a:lnTo>
                    <a:pt x="1874672" y="416146"/>
                  </a:lnTo>
                  <a:lnTo>
                    <a:pt x="1888662" y="416146"/>
                  </a:lnTo>
                  <a:lnTo>
                    <a:pt x="1902652" y="416146"/>
                  </a:lnTo>
                  <a:lnTo>
                    <a:pt x="1916642" y="416146"/>
                  </a:lnTo>
                  <a:lnTo>
                    <a:pt x="1930632" y="416146"/>
                  </a:lnTo>
                  <a:lnTo>
                    <a:pt x="1944622" y="416146"/>
                  </a:lnTo>
                  <a:lnTo>
                    <a:pt x="1958613" y="416146"/>
                  </a:lnTo>
                  <a:lnTo>
                    <a:pt x="1972603" y="416146"/>
                  </a:lnTo>
                  <a:lnTo>
                    <a:pt x="1986593" y="416146"/>
                  </a:lnTo>
                  <a:lnTo>
                    <a:pt x="2000583" y="416146"/>
                  </a:lnTo>
                  <a:lnTo>
                    <a:pt x="2014573" y="416146"/>
                  </a:lnTo>
                  <a:lnTo>
                    <a:pt x="2028563" y="416146"/>
                  </a:lnTo>
                  <a:lnTo>
                    <a:pt x="2042553" y="416146"/>
                  </a:lnTo>
                  <a:lnTo>
                    <a:pt x="2056543" y="416146"/>
                  </a:lnTo>
                  <a:lnTo>
                    <a:pt x="2070533" y="416146"/>
                  </a:lnTo>
                  <a:lnTo>
                    <a:pt x="2084523" y="416146"/>
                  </a:lnTo>
                  <a:lnTo>
                    <a:pt x="2098513" y="416146"/>
                  </a:lnTo>
                  <a:lnTo>
                    <a:pt x="2112504" y="416146"/>
                  </a:lnTo>
                  <a:lnTo>
                    <a:pt x="2126494" y="416146"/>
                  </a:lnTo>
                  <a:lnTo>
                    <a:pt x="2140484" y="416146"/>
                  </a:lnTo>
                  <a:lnTo>
                    <a:pt x="2154474" y="416146"/>
                  </a:lnTo>
                  <a:lnTo>
                    <a:pt x="2168464" y="416146"/>
                  </a:lnTo>
                  <a:lnTo>
                    <a:pt x="2182454" y="416146"/>
                  </a:lnTo>
                  <a:lnTo>
                    <a:pt x="2196444" y="416146"/>
                  </a:lnTo>
                  <a:lnTo>
                    <a:pt x="2210434" y="416146"/>
                  </a:lnTo>
                  <a:lnTo>
                    <a:pt x="2224424" y="416146"/>
                  </a:lnTo>
                  <a:lnTo>
                    <a:pt x="2238414" y="416146"/>
                  </a:lnTo>
                  <a:lnTo>
                    <a:pt x="2252404" y="416146"/>
                  </a:lnTo>
                  <a:lnTo>
                    <a:pt x="2266395" y="416146"/>
                  </a:lnTo>
                  <a:lnTo>
                    <a:pt x="2280385" y="416146"/>
                  </a:lnTo>
                  <a:lnTo>
                    <a:pt x="2294375" y="416146"/>
                  </a:lnTo>
                  <a:lnTo>
                    <a:pt x="2308365" y="416146"/>
                  </a:lnTo>
                  <a:lnTo>
                    <a:pt x="2322355" y="416146"/>
                  </a:lnTo>
                  <a:lnTo>
                    <a:pt x="2336345" y="416146"/>
                  </a:lnTo>
                  <a:lnTo>
                    <a:pt x="2350335" y="416146"/>
                  </a:lnTo>
                  <a:lnTo>
                    <a:pt x="2364325" y="416146"/>
                  </a:lnTo>
                  <a:lnTo>
                    <a:pt x="2378315" y="416146"/>
                  </a:lnTo>
                  <a:lnTo>
                    <a:pt x="2392305" y="416146"/>
                  </a:lnTo>
                  <a:lnTo>
                    <a:pt x="2406296" y="416146"/>
                  </a:lnTo>
                  <a:lnTo>
                    <a:pt x="2420286" y="416146"/>
                  </a:lnTo>
                  <a:lnTo>
                    <a:pt x="2434276" y="416146"/>
                  </a:lnTo>
                  <a:lnTo>
                    <a:pt x="2448266" y="416146"/>
                  </a:lnTo>
                  <a:lnTo>
                    <a:pt x="2462256" y="416146"/>
                  </a:lnTo>
                  <a:lnTo>
                    <a:pt x="2476246" y="416146"/>
                  </a:lnTo>
                  <a:lnTo>
                    <a:pt x="2490236" y="416146"/>
                  </a:lnTo>
                  <a:lnTo>
                    <a:pt x="2504226" y="416146"/>
                  </a:lnTo>
                  <a:lnTo>
                    <a:pt x="2518216" y="416146"/>
                  </a:lnTo>
                  <a:lnTo>
                    <a:pt x="2532206" y="416146"/>
                  </a:lnTo>
                  <a:lnTo>
                    <a:pt x="2546196" y="416146"/>
                  </a:lnTo>
                  <a:lnTo>
                    <a:pt x="2560187" y="416146"/>
                  </a:lnTo>
                  <a:lnTo>
                    <a:pt x="2574177" y="416146"/>
                  </a:lnTo>
                  <a:lnTo>
                    <a:pt x="2588167" y="416146"/>
                  </a:lnTo>
                  <a:lnTo>
                    <a:pt x="2602157" y="416146"/>
                  </a:lnTo>
                  <a:lnTo>
                    <a:pt x="2616147" y="416146"/>
                  </a:lnTo>
                  <a:lnTo>
                    <a:pt x="2630137" y="416146"/>
                  </a:lnTo>
                  <a:lnTo>
                    <a:pt x="2644127" y="416146"/>
                  </a:lnTo>
                  <a:lnTo>
                    <a:pt x="2658117" y="416146"/>
                  </a:lnTo>
                  <a:lnTo>
                    <a:pt x="2672107" y="416146"/>
                  </a:lnTo>
                  <a:lnTo>
                    <a:pt x="2686097" y="416146"/>
                  </a:lnTo>
                  <a:lnTo>
                    <a:pt x="2700087" y="416146"/>
                  </a:lnTo>
                  <a:lnTo>
                    <a:pt x="2714078" y="416146"/>
                  </a:lnTo>
                  <a:lnTo>
                    <a:pt x="2728068" y="416146"/>
                  </a:lnTo>
                  <a:lnTo>
                    <a:pt x="2742058" y="416146"/>
                  </a:lnTo>
                  <a:lnTo>
                    <a:pt x="2756048" y="416146"/>
                  </a:lnTo>
                  <a:lnTo>
                    <a:pt x="2770038" y="416146"/>
                  </a:lnTo>
                  <a:lnTo>
                    <a:pt x="2770038" y="416006"/>
                  </a:lnTo>
                  <a:lnTo>
                    <a:pt x="2784028" y="415982"/>
                  </a:lnTo>
                  <a:lnTo>
                    <a:pt x="2798018" y="415953"/>
                  </a:lnTo>
                  <a:lnTo>
                    <a:pt x="2812008" y="415919"/>
                  </a:lnTo>
                  <a:lnTo>
                    <a:pt x="2825998" y="415880"/>
                  </a:lnTo>
                  <a:lnTo>
                    <a:pt x="2839988" y="415833"/>
                  </a:lnTo>
                  <a:lnTo>
                    <a:pt x="2853978" y="415778"/>
                  </a:lnTo>
                  <a:lnTo>
                    <a:pt x="2867969" y="415713"/>
                  </a:lnTo>
                  <a:lnTo>
                    <a:pt x="2881959" y="415638"/>
                  </a:lnTo>
                  <a:lnTo>
                    <a:pt x="2895949" y="415549"/>
                  </a:lnTo>
                  <a:lnTo>
                    <a:pt x="2909939" y="415444"/>
                  </a:lnTo>
                  <a:lnTo>
                    <a:pt x="2923929" y="415321"/>
                  </a:lnTo>
                  <a:lnTo>
                    <a:pt x="2937919" y="415177"/>
                  </a:lnTo>
                  <a:lnTo>
                    <a:pt x="2951909" y="415007"/>
                  </a:lnTo>
                  <a:lnTo>
                    <a:pt x="2965899" y="414808"/>
                  </a:lnTo>
                  <a:lnTo>
                    <a:pt x="2979889" y="414575"/>
                  </a:lnTo>
                  <a:lnTo>
                    <a:pt x="2993879" y="414300"/>
                  </a:lnTo>
                  <a:lnTo>
                    <a:pt x="3007870" y="413978"/>
                  </a:lnTo>
                  <a:lnTo>
                    <a:pt x="3021860" y="413600"/>
                  </a:lnTo>
                  <a:lnTo>
                    <a:pt x="3035850" y="413157"/>
                  </a:lnTo>
                  <a:lnTo>
                    <a:pt x="3049840" y="412637"/>
                  </a:lnTo>
                  <a:lnTo>
                    <a:pt x="3063830" y="412028"/>
                  </a:lnTo>
                  <a:lnTo>
                    <a:pt x="3077820" y="411314"/>
                  </a:lnTo>
                  <a:lnTo>
                    <a:pt x="3091810" y="410478"/>
                  </a:lnTo>
                  <a:lnTo>
                    <a:pt x="3105800" y="409500"/>
                  </a:lnTo>
                  <a:lnTo>
                    <a:pt x="3119790" y="408356"/>
                  </a:lnTo>
                  <a:lnTo>
                    <a:pt x="3133780" y="407019"/>
                  </a:lnTo>
                  <a:lnTo>
                    <a:pt x="3147770" y="405459"/>
                  </a:lnTo>
                  <a:lnTo>
                    <a:pt x="3161761" y="403641"/>
                  </a:lnTo>
                  <a:lnTo>
                    <a:pt x="3175751" y="401525"/>
                  </a:lnTo>
                  <a:lnTo>
                    <a:pt x="3189741" y="399065"/>
                  </a:lnTo>
                  <a:lnTo>
                    <a:pt x="3203731" y="396212"/>
                  </a:lnTo>
                  <a:lnTo>
                    <a:pt x="3217721" y="392911"/>
                  </a:lnTo>
                  <a:lnTo>
                    <a:pt x="3231711" y="389100"/>
                  </a:lnTo>
                  <a:lnTo>
                    <a:pt x="3245701" y="384714"/>
                  </a:lnTo>
                  <a:lnTo>
                    <a:pt x="3259691" y="379684"/>
                  </a:lnTo>
                  <a:lnTo>
                    <a:pt x="3273681" y="373937"/>
                  </a:lnTo>
                  <a:lnTo>
                    <a:pt x="3287671" y="367400"/>
                  </a:lnTo>
                  <a:lnTo>
                    <a:pt x="3301661" y="360002"/>
                  </a:lnTo>
                  <a:lnTo>
                    <a:pt x="3315652" y="351679"/>
                  </a:lnTo>
                  <a:lnTo>
                    <a:pt x="3329642" y="342375"/>
                  </a:lnTo>
                  <a:lnTo>
                    <a:pt x="3343632" y="332049"/>
                  </a:lnTo>
                  <a:lnTo>
                    <a:pt x="3357622" y="320681"/>
                  </a:lnTo>
                  <a:lnTo>
                    <a:pt x="3371612" y="308275"/>
                  </a:lnTo>
                  <a:lnTo>
                    <a:pt x="3385602" y="294865"/>
                  </a:lnTo>
                  <a:lnTo>
                    <a:pt x="3399592" y="280523"/>
                  </a:lnTo>
                  <a:lnTo>
                    <a:pt x="3413582" y="265351"/>
                  </a:lnTo>
                  <a:lnTo>
                    <a:pt x="3427572" y="249489"/>
                  </a:lnTo>
                  <a:lnTo>
                    <a:pt x="3441562" y="233110"/>
                  </a:lnTo>
                  <a:lnTo>
                    <a:pt x="3455552" y="216408"/>
                  </a:lnTo>
                  <a:lnTo>
                    <a:pt x="3469543" y="199598"/>
                  </a:lnTo>
                  <a:lnTo>
                    <a:pt x="3483533" y="182896"/>
                  </a:lnTo>
                  <a:lnTo>
                    <a:pt x="3497523" y="166517"/>
                  </a:lnTo>
                  <a:lnTo>
                    <a:pt x="3511513" y="150655"/>
                  </a:lnTo>
                  <a:lnTo>
                    <a:pt x="3525503" y="135483"/>
                  </a:lnTo>
                  <a:lnTo>
                    <a:pt x="3539493" y="121140"/>
                  </a:lnTo>
                  <a:lnTo>
                    <a:pt x="3553483" y="107731"/>
                  </a:lnTo>
                  <a:lnTo>
                    <a:pt x="3567473" y="95325"/>
                  </a:lnTo>
                  <a:lnTo>
                    <a:pt x="3581463" y="83957"/>
                  </a:lnTo>
                  <a:lnTo>
                    <a:pt x="3595453" y="73631"/>
                  </a:lnTo>
                  <a:lnTo>
                    <a:pt x="3609444" y="64327"/>
                  </a:lnTo>
                  <a:lnTo>
                    <a:pt x="3623434" y="56004"/>
                  </a:lnTo>
                  <a:lnTo>
                    <a:pt x="3637424" y="48606"/>
                  </a:lnTo>
                  <a:lnTo>
                    <a:pt x="3651414" y="42069"/>
                  </a:lnTo>
                  <a:lnTo>
                    <a:pt x="3665404" y="36322"/>
                  </a:lnTo>
                  <a:lnTo>
                    <a:pt x="3679394" y="31292"/>
                  </a:lnTo>
                  <a:lnTo>
                    <a:pt x="3693384" y="26906"/>
                  </a:lnTo>
                  <a:lnTo>
                    <a:pt x="3707374" y="23095"/>
                  </a:lnTo>
                  <a:lnTo>
                    <a:pt x="3721364" y="19793"/>
                  </a:lnTo>
                  <a:lnTo>
                    <a:pt x="3735354" y="16941"/>
                  </a:lnTo>
                  <a:lnTo>
                    <a:pt x="3749344" y="14481"/>
                  </a:lnTo>
                  <a:lnTo>
                    <a:pt x="3763335" y="12365"/>
                  </a:lnTo>
                  <a:lnTo>
                    <a:pt x="3777325" y="10547"/>
                  </a:lnTo>
                  <a:lnTo>
                    <a:pt x="3791315" y="8987"/>
                  </a:lnTo>
                  <a:lnTo>
                    <a:pt x="3805305" y="7650"/>
                  </a:lnTo>
                  <a:lnTo>
                    <a:pt x="3819295" y="6506"/>
                  </a:lnTo>
                  <a:lnTo>
                    <a:pt x="3833285" y="5528"/>
                  </a:lnTo>
                  <a:lnTo>
                    <a:pt x="3847275" y="4692"/>
                  </a:lnTo>
                  <a:lnTo>
                    <a:pt x="3861265" y="3978"/>
                  </a:lnTo>
                  <a:lnTo>
                    <a:pt x="3875255" y="3369"/>
                  </a:lnTo>
                  <a:lnTo>
                    <a:pt x="3889245" y="2849"/>
                  </a:lnTo>
                  <a:lnTo>
                    <a:pt x="3903235" y="2405"/>
                  </a:lnTo>
                  <a:lnTo>
                    <a:pt x="3917226" y="2028"/>
                  </a:lnTo>
                  <a:lnTo>
                    <a:pt x="3931216" y="1705"/>
                  </a:lnTo>
                  <a:lnTo>
                    <a:pt x="3945206" y="1431"/>
                  </a:lnTo>
                  <a:lnTo>
                    <a:pt x="3959196" y="1197"/>
                  </a:lnTo>
                  <a:lnTo>
                    <a:pt x="3973186" y="998"/>
                  </a:lnTo>
                  <a:lnTo>
                    <a:pt x="3987176" y="829"/>
                  </a:lnTo>
                  <a:lnTo>
                    <a:pt x="4001166" y="685"/>
                  </a:lnTo>
                  <a:lnTo>
                    <a:pt x="4015156" y="562"/>
                  </a:lnTo>
                  <a:lnTo>
                    <a:pt x="4029146" y="457"/>
                  </a:lnTo>
                  <a:lnTo>
                    <a:pt x="4043136" y="368"/>
                  </a:lnTo>
                  <a:lnTo>
                    <a:pt x="4057126" y="292"/>
                  </a:lnTo>
                  <a:lnTo>
                    <a:pt x="4071117" y="228"/>
                  </a:lnTo>
                  <a:lnTo>
                    <a:pt x="4085107" y="173"/>
                  </a:lnTo>
                  <a:lnTo>
                    <a:pt x="4099097" y="126"/>
                  </a:lnTo>
                  <a:lnTo>
                    <a:pt x="4113087" y="87"/>
                  </a:lnTo>
                  <a:lnTo>
                    <a:pt x="4127077" y="53"/>
                  </a:lnTo>
                  <a:lnTo>
                    <a:pt x="4141067" y="24"/>
                  </a:lnTo>
                  <a:lnTo>
                    <a:pt x="4155057" y="0"/>
                  </a:lnTo>
                </a:path>
              </a:pathLst>
            </a:custGeom>
            <a:ln w="40651" cap="flat">
              <a:solidFill>
                <a:srgbClr val="D3D3D3">
                  <a:alpha val="100000"/>
                </a:srgbClr>
              </a:solidFill>
              <a:prstDash val="solid"/>
              <a:round/>
            </a:ln>
          </p:spPr>
          <p:txBody>
            <a:bodyPr/>
            <a:lstStyle/>
            <a:p/>
          </p:txBody>
        </p:sp>
        <p:sp>
          <p:nvSpPr>
            <p:cNvPr id="35" name="pl35"/>
            <p:cNvSpPr/>
            <p:nvPr/>
          </p:nvSpPr>
          <p:spPr>
            <a:xfrm>
              <a:off x="2737948" y="4438013"/>
              <a:ext cx="4155057" cy="208073"/>
            </a:xfrm>
            <a:custGeom>
              <a:avLst/>
              <a:pathLst>
                <a:path w="4155057" h="208073">
                  <a:moveTo>
                    <a:pt x="0" y="208073"/>
                  </a:moveTo>
                  <a:lnTo>
                    <a:pt x="13990" y="208060"/>
                  </a:lnTo>
                  <a:lnTo>
                    <a:pt x="27980" y="208046"/>
                  </a:lnTo>
                  <a:lnTo>
                    <a:pt x="41970" y="208029"/>
                  </a:lnTo>
                  <a:lnTo>
                    <a:pt x="55960" y="208009"/>
                  </a:lnTo>
                  <a:lnTo>
                    <a:pt x="69950" y="207986"/>
                  </a:lnTo>
                  <a:lnTo>
                    <a:pt x="83940" y="207959"/>
                  </a:lnTo>
                  <a:lnTo>
                    <a:pt x="97930" y="207926"/>
                  </a:lnTo>
                  <a:lnTo>
                    <a:pt x="111920" y="207888"/>
                  </a:lnTo>
                  <a:lnTo>
                    <a:pt x="125910" y="207844"/>
                  </a:lnTo>
                  <a:lnTo>
                    <a:pt x="139900" y="207792"/>
                  </a:lnTo>
                  <a:lnTo>
                    <a:pt x="153891" y="207730"/>
                  </a:lnTo>
                  <a:lnTo>
                    <a:pt x="167881" y="207658"/>
                  </a:lnTo>
                  <a:lnTo>
                    <a:pt x="181871" y="207573"/>
                  </a:lnTo>
                  <a:lnTo>
                    <a:pt x="195861" y="207474"/>
                  </a:lnTo>
                  <a:lnTo>
                    <a:pt x="209851" y="207357"/>
                  </a:lnTo>
                  <a:lnTo>
                    <a:pt x="223841" y="207220"/>
                  </a:lnTo>
                  <a:lnTo>
                    <a:pt x="237831" y="207059"/>
                  </a:lnTo>
                  <a:lnTo>
                    <a:pt x="251821" y="206870"/>
                  </a:lnTo>
                  <a:lnTo>
                    <a:pt x="265811" y="206648"/>
                  </a:lnTo>
                  <a:lnTo>
                    <a:pt x="279801" y="206388"/>
                  </a:lnTo>
                  <a:lnTo>
                    <a:pt x="293791" y="206084"/>
                  </a:lnTo>
                  <a:lnTo>
                    <a:pt x="307782" y="205727"/>
                  </a:lnTo>
                  <a:lnTo>
                    <a:pt x="321772" y="205309"/>
                  </a:lnTo>
                  <a:lnTo>
                    <a:pt x="335762" y="204819"/>
                  </a:lnTo>
                  <a:lnTo>
                    <a:pt x="349752" y="204247"/>
                  </a:lnTo>
                  <a:lnTo>
                    <a:pt x="363742" y="203579"/>
                  </a:lnTo>
                  <a:lnTo>
                    <a:pt x="377732" y="202799"/>
                  </a:lnTo>
                  <a:lnTo>
                    <a:pt x="391722" y="201890"/>
                  </a:lnTo>
                  <a:lnTo>
                    <a:pt x="405712" y="200832"/>
                  </a:lnTo>
                  <a:lnTo>
                    <a:pt x="419702" y="199602"/>
                  </a:lnTo>
                  <a:lnTo>
                    <a:pt x="433692" y="198176"/>
                  </a:lnTo>
                  <a:lnTo>
                    <a:pt x="447682" y="196525"/>
                  </a:lnTo>
                  <a:lnTo>
                    <a:pt x="461673" y="194620"/>
                  </a:lnTo>
                  <a:lnTo>
                    <a:pt x="475663" y="192427"/>
                  </a:lnTo>
                  <a:lnTo>
                    <a:pt x="489653" y="189911"/>
                  </a:lnTo>
                  <a:lnTo>
                    <a:pt x="503643" y="187038"/>
                  </a:lnTo>
                  <a:lnTo>
                    <a:pt x="517633" y="183769"/>
                  </a:lnTo>
                  <a:lnTo>
                    <a:pt x="531623" y="180071"/>
                  </a:lnTo>
                  <a:lnTo>
                    <a:pt x="545613" y="175909"/>
                  </a:lnTo>
                  <a:lnTo>
                    <a:pt x="559603" y="171257"/>
                  </a:lnTo>
                  <a:lnTo>
                    <a:pt x="573593" y="166094"/>
                  </a:lnTo>
                  <a:lnTo>
                    <a:pt x="587583" y="160410"/>
                  </a:lnTo>
                  <a:lnTo>
                    <a:pt x="601574" y="154207"/>
                  </a:lnTo>
                  <a:lnTo>
                    <a:pt x="615564" y="147502"/>
                  </a:lnTo>
                  <a:lnTo>
                    <a:pt x="629554" y="140331"/>
                  </a:lnTo>
                  <a:lnTo>
                    <a:pt x="643544" y="132745"/>
                  </a:lnTo>
                  <a:lnTo>
                    <a:pt x="657534" y="124814"/>
                  </a:lnTo>
                  <a:lnTo>
                    <a:pt x="671524" y="116624"/>
                  </a:lnTo>
                  <a:lnTo>
                    <a:pt x="685514" y="108274"/>
                  </a:lnTo>
                  <a:lnTo>
                    <a:pt x="699504" y="99868"/>
                  </a:lnTo>
                  <a:lnTo>
                    <a:pt x="713494" y="91518"/>
                  </a:lnTo>
                  <a:lnTo>
                    <a:pt x="727484" y="83328"/>
                  </a:lnTo>
                  <a:lnTo>
                    <a:pt x="741474" y="75397"/>
                  </a:lnTo>
                  <a:lnTo>
                    <a:pt x="755465" y="67811"/>
                  </a:lnTo>
                  <a:lnTo>
                    <a:pt x="769455" y="60640"/>
                  </a:lnTo>
                  <a:lnTo>
                    <a:pt x="783445" y="53935"/>
                  </a:lnTo>
                  <a:lnTo>
                    <a:pt x="797435" y="47732"/>
                  </a:lnTo>
                  <a:lnTo>
                    <a:pt x="811425" y="42048"/>
                  </a:lnTo>
                  <a:lnTo>
                    <a:pt x="825415" y="36885"/>
                  </a:lnTo>
                  <a:lnTo>
                    <a:pt x="839405" y="32233"/>
                  </a:lnTo>
                  <a:lnTo>
                    <a:pt x="853395" y="28071"/>
                  </a:lnTo>
                  <a:lnTo>
                    <a:pt x="867385" y="24373"/>
                  </a:lnTo>
                  <a:lnTo>
                    <a:pt x="881375" y="21104"/>
                  </a:lnTo>
                  <a:lnTo>
                    <a:pt x="895365" y="18231"/>
                  </a:lnTo>
                  <a:lnTo>
                    <a:pt x="909356" y="15715"/>
                  </a:lnTo>
                  <a:lnTo>
                    <a:pt x="923346" y="13522"/>
                  </a:lnTo>
                  <a:lnTo>
                    <a:pt x="937336" y="11617"/>
                  </a:lnTo>
                  <a:lnTo>
                    <a:pt x="951326" y="9966"/>
                  </a:lnTo>
                  <a:lnTo>
                    <a:pt x="965316" y="8540"/>
                  </a:lnTo>
                  <a:lnTo>
                    <a:pt x="979306" y="7310"/>
                  </a:lnTo>
                  <a:lnTo>
                    <a:pt x="993296" y="6252"/>
                  </a:lnTo>
                  <a:lnTo>
                    <a:pt x="1007286" y="5343"/>
                  </a:lnTo>
                  <a:lnTo>
                    <a:pt x="1021276" y="4563"/>
                  </a:lnTo>
                  <a:lnTo>
                    <a:pt x="1035266" y="3895"/>
                  </a:lnTo>
                  <a:lnTo>
                    <a:pt x="1049256" y="3323"/>
                  </a:lnTo>
                  <a:lnTo>
                    <a:pt x="1063247" y="2833"/>
                  </a:lnTo>
                  <a:lnTo>
                    <a:pt x="1077237" y="2415"/>
                  </a:lnTo>
                  <a:lnTo>
                    <a:pt x="1091227" y="2059"/>
                  </a:lnTo>
                  <a:lnTo>
                    <a:pt x="1105217" y="1754"/>
                  </a:lnTo>
                  <a:lnTo>
                    <a:pt x="1119207" y="1494"/>
                  </a:lnTo>
                  <a:lnTo>
                    <a:pt x="1133197" y="1272"/>
                  </a:lnTo>
                  <a:lnTo>
                    <a:pt x="1147187" y="1083"/>
                  </a:lnTo>
                  <a:lnTo>
                    <a:pt x="1161177" y="922"/>
                  </a:lnTo>
                  <a:lnTo>
                    <a:pt x="1175167" y="785"/>
                  </a:lnTo>
                  <a:lnTo>
                    <a:pt x="1189157" y="668"/>
                  </a:lnTo>
                  <a:lnTo>
                    <a:pt x="1203148" y="569"/>
                  </a:lnTo>
                  <a:lnTo>
                    <a:pt x="1217138" y="484"/>
                  </a:lnTo>
                  <a:lnTo>
                    <a:pt x="1231128" y="412"/>
                  </a:lnTo>
                  <a:lnTo>
                    <a:pt x="1245118" y="350"/>
                  </a:lnTo>
                  <a:lnTo>
                    <a:pt x="1259108" y="298"/>
                  </a:lnTo>
                  <a:lnTo>
                    <a:pt x="1273098" y="254"/>
                  </a:lnTo>
                  <a:lnTo>
                    <a:pt x="1287088" y="216"/>
                  </a:lnTo>
                  <a:lnTo>
                    <a:pt x="1301078" y="183"/>
                  </a:lnTo>
                  <a:lnTo>
                    <a:pt x="1315068" y="156"/>
                  </a:lnTo>
                  <a:lnTo>
                    <a:pt x="1329058" y="133"/>
                  </a:lnTo>
                  <a:lnTo>
                    <a:pt x="1343048" y="113"/>
                  </a:lnTo>
                  <a:lnTo>
                    <a:pt x="1357039" y="96"/>
                  </a:lnTo>
                  <a:lnTo>
                    <a:pt x="1371029" y="82"/>
                  </a:lnTo>
                  <a:lnTo>
                    <a:pt x="1385019" y="69"/>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36" name="pl36"/>
            <p:cNvSpPr/>
            <p:nvPr/>
          </p:nvSpPr>
          <p:spPr>
            <a:xfrm>
              <a:off x="2737948" y="5062442"/>
              <a:ext cx="4155057" cy="208073"/>
            </a:xfrm>
            <a:custGeom>
              <a:avLst/>
              <a:pathLst>
                <a:path w="4155057" h="208073">
                  <a:moveTo>
                    <a:pt x="0" y="208073"/>
                  </a:moveTo>
                  <a:lnTo>
                    <a:pt x="13990" y="208060"/>
                  </a:lnTo>
                  <a:lnTo>
                    <a:pt x="27980" y="208046"/>
                  </a:lnTo>
                  <a:lnTo>
                    <a:pt x="41970" y="208029"/>
                  </a:lnTo>
                  <a:lnTo>
                    <a:pt x="55960" y="208009"/>
                  </a:lnTo>
                  <a:lnTo>
                    <a:pt x="69950" y="207986"/>
                  </a:lnTo>
                  <a:lnTo>
                    <a:pt x="83940" y="207959"/>
                  </a:lnTo>
                  <a:lnTo>
                    <a:pt x="97930" y="207926"/>
                  </a:lnTo>
                  <a:lnTo>
                    <a:pt x="111920" y="207888"/>
                  </a:lnTo>
                  <a:lnTo>
                    <a:pt x="125910" y="207844"/>
                  </a:lnTo>
                  <a:lnTo>
                    <a:pt x="139900" y="207792"/>
                  </a:lnTo>
                  <a:lnTo>
                    <a:pt x="153891" y="207730"/>
                  </a:lnTo>
                  <a:lnTo>
                    <a:pt x="167881" y="207658"/>
                  </a:lnTo>
                  <a:lnTo>
                    <a:pt x="181871" y="207573"/>
                  </a:lnTo>
                  <a:lnTo>
                    <a:pt x="195861" y="207474"/>
                  </a:lnTo>
                  <a:lnTo>
                    <a:pt x="209851" y="207357"/>
                  </a:lnTo>
                  <a:lnTo>
                    <a:pt x="223841" y="207220"/>
                  </a:lnTo>
                  <a:lnTo>
                    <a:pt x="237831" y="207059"/>
                  </a:lnTo>
                  <a:lnTo>
                    <a:pt x="251821" y="206870"/>
                  </a:lnTo>
                  <a:lnTo>
                    <a:pt x="265811" y="206648"/>
                  </a:lnTo>
                  <a:lnTo>
                    <a:pt x="279801" y="206388"/>
                  </a:lnTo>
                  <a:lnTo>
                    <a:pt x="293791" y="206084"/>
                  </a:lnTo>
                  <a:lnTo>
                    <a:pt x="307782" y="205727"/>
                  </a:lnTo>
                  <a:lnTo>
                    <a:pt x="321772" y="205309"/>
                  </a:lnTo>
                  <a:lnTo>
                    <a:pt x="335762" y="204819"/>
                  </a:lnTo>
                  <a:lnTo>
                    <a:pt x="349752" y="204247"/>
                  </a:lnTo>
                  <a:lnTo>
                    <a:pt x="363742" y="203579"/>
                  </a:lnTo>
                  <a:lnTo>
                    <a:pt x="377732" y="202799"/>
                  </a:lnTo>
                  <a:lnTo>
                    <a:pt x="391722" y="201890"/>
                  </a:lnTo>
                  <a:lnTo>
                    <a:pt x="405712" y="200832"/>
                  </a:lnTo>
                  <a:lnTo>
                    <a:pt x="419702" y="199602"/>
                  </a:lnTo>
                  <a:lnTo>
                    <a:pt x="433692" y="198176"/>
                  </a:lnTo>
                  <a:lnTo>
                    <a:pt x="447682" y="196525"/>
                  </a:lnTo>
                  <a:lnTo>
                    <a:pt x="461673" y="194620"/>
                  </a:lnTo>
                  <a:lnTo>
                    <a:pt x="475663" y="192427"/>
                  </a:lnTo>
                  <a:lnTo>
                    <a:pt x="489653" y="189911"/>
                  </a:lnTo>
                  <a:lnTo>
                    <a:pt x="503643" y="187038"/>
                  </a:lnTo>
                  <a:lnTo>
                    <a:pt x="517633" y="183769"/>
                  </a:lnTo>
                  <a:lnTo>
                    <a:pt x="531623" y="180071"/>
                  </a:lnTo>
                  <a:lnTo>
                    <a:pt x="545613" y="175909"/>
                  </a:lnTo>
                  <a:lnTo>
                    <a:pt x="559603" y="171257"/>
                  </a:lnTo>
                  <a:lnTo>
                    <a:pt x="573593" y="166094"/>
                  </a:lnTo>
                  <a:lnTo>
                    <a:pt x="587583" y="160410"/>
                  </a:lnTo>
                  <a:lnTo>
                    <a:pt x="601574" y="154207"/>
                  </a:lnTo>
                  <a:lnTo>
                    <a:pt x="615564" y="147502"/>
                  </a:lnTo>
                  <a:lnTo>
                    <a:pt x="629554" y="140331"/>
                  </a:lnTo>
                  <a:lnTo>
                    <a:pt x="643544" y="132745"/>
                  </a:lnTo>
                  <a:lnTo>
                    <a:pt x="657534" y="124814"/>
                  </a:lnTo>
                  <a:lnTo>
                    <a:pt x="671524" y="116624"/>
                  </a:lnTo>
                  <a:lnTo>
                    <a:pt x="685514" y="108274"/>
                  </a:lnTo>
                  <a:lnTo>
                    <a:pt x="699504" y="99868"/>
                  </a:lnTo>
                  <a:lnTo>
                    <a:pt x="713494" y="91518"/>
                  </a:lnTo>
                  <a:lnTo>
                    <a:pt x="727484" y="83328"/>
                  </a:lnTo>
                  <a:lnTo>
                    <a:pt x="741474" y="75397"/>
                  </a:lnTo>
                  <a:lnTo>
                    <a:pt x="755465" y="67811"/>
                  </a:lnTo>
                  <a:lnTo>
                    <a:pt x="769455" y="60640"/>
                  </a:lnTo>
                  <a:lnTo>
                    <a:pt x="783445" y="53935"/>
                  </a:lnTo>
                  <a:lnTo>
                    <a:pt x="797435" y="47732"/>
                  </a:lnTo>
                  <a:lnTo>
                    <a:pt x="811425" y="42048"/>
                  </a:lnTo>
                  <a:lnTo>
                    <a:pt x="825415" y="36885"/>
                  </a:lnTo>
                  <a:lnTo>
                    <a:pt x="839405" y="32233"/>
                  </a:lnTo>
                  <a:lnTo>
                    <a:pt x="853395" y="28071"/>
                  </a:lnTo>
                  <a:lnTo>
                    <a:pt x="867385" y="24373"/>
                  </a:lnTo>
                  <a:lnTo>
                    <a:pt x="881375" y="21104"/>
                  </a:lnTo>
                  <a:lnTo>
                    <a:pt x="895365" y="18231"/>
                  </a:lnTo>
                  <a:lnTo>
                    <a:pt x="909356" y="15715"/>
                  </a:lnTo>
                  <a:lnTo>
                    <a:pt x="923346" y="13522"/>
                  </a:lnTo>
                  <a:lnTo>
                    <a:pt x="937336" y="11617"/>
                  </a:lnTo>
                  <a:lnTo>
                    <a:pt x="951326" y="9966"/>
                  </a:lnTo>
                  <a:lnTo>
                    <a:pt x="965316" y="8540"/>
                  </a:lnTo>
                  <a:lnTo>
                    <a:pt x="979306" y="7310"/>
                  </a:lnTo>
                  <a:lnTo>
                    <a:pt x="993296" y="6252"/>
                  </a:lnTo>
                  <a:lnTo>
                    <a:pt x="1007286" y="5343"/>
                  </a:lnTo>
                  <a:lnTo>
                    <a:pt x="1021276" y="4563"/>
                  </a:lnTo>
                  <a:lnTo>
                    <a:pt x="1035266" y="3895"/>
                  </a:lnTo>
                  <a:lnTo>
                    <a:pt x="1049256" y="3323"/>
                  </a:lnTo>
                  <a:lnTo>
                    <a:pt x="1063247" y="2833"/>
                  </a:lnTo>
                  <a:lnTo>
                    <a:pt x="1077237" y="2415"/>
                  </a:lnTo>
                  <a:lnTo>
                    <a:pt x="1091227" y="2059"/>
                  </a:lnTo>
                  <a:lnTo>
                    <a:pt x="1105217" y="1754"/>
                  </a:lnTo>
                  <a:lnTo>
                    <a:pt x="1119207" y="1494"/>
                  </a:lnTo>
                  <a:lnTo>
                    <a:pt x="1133197" y="1272"/>
                  </a:lnTo>
                  <a:lnTo>
                    <a:pt x="1147187" y="1083"/>
                  </a:lnTo>
                  <a:lnTo>
                    <a:pt x="1161177" y="922"/>
                  </a:lnTo>
                  <a:lnTo>
                    <a:pt x="1175167" y="785"/>
                  </a:lnTo>
                  <a:lnTo>
                    <a:pt x="1189157" y="668"/>
                  </a:lnTo>
                  <a:lnTo>
                    <a:pt x="1203148" y="569"/>
                  </a:lnTo>
                  <a:lnTo>
                    <a:pt x="1217138" y="484"/>
                  </a:lnTo>
                  <a:lnTo>
                    <a:pt x="1231128" y="412"/>
                  </a:lnTo>
                  <a:lnTo>
                    <a:pt x="1245118" y="350"/>
                  </a:lnTo>
                  <a:lnTo>
                    <a:pt x="1259108" y="298"/>
                  </a:lnTo>
                  <a:lnTo>
                    <a:pt x="1273098" y="254"/>
                  </a:lnTo>
                  <a:lnTo>
                    <a:pt x="1287088" y="216"/>
                  </a:lnTo>
                  <a:lnTo>
                    <a:pt x="1301078" y="183"/>
                  </a:lnTo>
                  <a:lnTo>
                    <a:pt x="1315068" y="156"/>
                  </a:lnTo>
                  <a:lnTo>
                    <a:pt x="1329058" y="133"/>
                  </a:lnTo>
                  <a:lnTo>
                    <a:pt x="1343048" y="113"/>
                  </a:lnTo>
                  <a:lnTo>
                    <a:pt x="1357039" y="96"/>
                  </a:lnTo>
                  <a:lnTo>
                    <a:pt x="1371029" y="82"/>
                  </a:lnTo>
                  <a:lnTo>
                    <a:pt x="1385019" y="69"/>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37" name="pl37"/>
            <p:cNvSpPr/>
            <p:nvPr/>
          </p:nvSpPr>
          <p:spPr>
            <a:xfrm>
              <a:off x="2737948" y="1940367"/>
              <a:ext cx="4155057" cy="416076"/>
            </a:xfrm>
            <a:custGeom>
              <a:avLst/>
              <a:pathLst>
                <a:path w="4155057" h="416076">
                  <a:moveTo>
                    <a:pt x="0" y="208073"/>
                  </a:moveTo>
                  <a:lnTo>
                    <a:pt x="13990" y="208073"/>
                  </a:lnTo>
                  <a:lnTo>
                    <a:pt x="27980" y="208073"/>
                  </a:lnTo>
                  <a:lnTo>
                    <a:pt x="41970" y="208073"/>
                  </a:lnTo>
                  <a:lnTo>
                    <a:pt x="55960" y="208073"/>
                  </a:lnTo>
                  <a:lnTo>
                    <a:pt x="69950" y="208073"/>
                  </a:lnTo>
                  <a:lnTo>
                    <a:pt x="83940" y="208073"/>
                  </a:lnTo>
                  <a:lnTo>
                    <a:pt x="97930" y="208073"/>
                  </a:lnTo>
                  <a:lnTo>
                    <a:pt x="111920" y="208073"/>
                  </a:lnTo>
                  <a:lnTo>
                    <a:pt x="125910" y="208073"/>
                  </a:lnTo>
                  <a:lnTo>
                    <a:pt x="139900" y="208073"/>
                  </a:lnTo>
                  <a:lnTo>
                    <a:pt x="153891" y="208073"/>
                  </a:lnTo>
                  <a:lnTo>
                    <a:pt x="167881" y="208073"/>
                  </a:lnTo>
                  <a:lnTo>
                    <a:pt x="181871" y="208073"/>
                  </a:lnTo>
                  <a:lnTo>
                    <a:pt x="195861" y="208073"/>
                  </a:lnTo>
                  <a:lnTo>
                    <a:pt x="209851" y="208073"/>
                  </a:lnTo>
                  <a:lnTo>
                    <a:pt x="223841" y="208073"/>
                  </a:lnTo>
                  <a:lnTo>
                    <a:pt x="237831" y="208073"/>
                  </a:lnTo>
                  <a:lnTo>
                    <a:pt x="251821" y="208073"/>
                  </a:lnTo>
                  <a:lnTo>
                    <a:pt x="265811" y="208073"/>
                  </a:lnTo>
                  <a:lnTo>
                    <a:pt x="279801" y="208073"/>
                  </a:lnTo>
                  <a:lnTo>
                    <a:pt x="293791" y="208073"/>
                  </a:lnTo>
                  <a:lnTo>
                    <a:pt x="307782" y="208073"/>
                  </a:lnTo>
                  <a:lnTo>
                    <a:pt x="321772" y="208073"/>
                  </a:lnTo>
                  <a:lnTo>
                    <a:pt x="335762" y="208073"/>
                  </a:lnTo>
                  <a:lnTo>
                    <a:pt x="349752" y="208073"/>
                  </a:lnTo>
                  <a:lnTo>
                    <a:pt x="363742" y="208073"/>
                  </a:lnTo>
                  <a:lnTo>
                    <a:pt x="377732" y="208073"/>
                  </a:lnTo>
                  <a:lnTo>
                    <a:pt x="391722" y="208073"/>
                  </a:lnTo>
                  <a:lnTo>
                    <a:pt x="405712" y="208073"/>
                  </a:lnTo>
                  <a:lnTo>
                    <a:pt x="419702" y="208073"/>
                  </a:lnTo>
                  <a:lnTo>
                    <a:pt x="433692" y="208073"/>
                  </a:lnTo>
                  <a:lnTo>
                    <a:pt x="447682" y="208073"/>
                  </a:lnTo>
                  <a:lnTo>
                    <a:pt x="461673" y="208073"/>
                  </a:lnTo>
                  <a:lnTo>
                    <a:pt x="475663" y="208073"/>
                  </a:lnTo>
                  <a:lnTo>
                    <a:pt x="489653" y="208073"/>
                  </a:lnTo>
                  <a:lnTo>
                    <a:pt x="503643" y="208073"/>
                  </a:lnTo>
                  <a:lnTo>
                    <a:pt x="517633" y="208073"/>
                  </a:lnTo>
                  <a:lnTo>
                    <a:pt x="531623" y="208073"/>
                  </a:lnTo>
                  <a:lnTo>
                    <a:pt x="545613" y="208073"/>
                  </a:lnTo>
                  <a:lnTo>
                    <a:pt x="559603" y="208073"/>
                  </a:lnTo>
                  <a:lnTo>
                    <a:pt x="573593" y="208073"/>
                  </a:lnTo>
                  <a:lnTo>
                    <a:pt x="587583" y="208073"/>
                  </a:lnTo>
                  <a:lnTo>
                    <a:pt x="601574" y="208073"/>
                  </a:lnTo>
                  <a:lnTo>
                    <a:pt x="615564" y="208073"/>
                  </a:lnTo>
                  <a:lnTo>
                    <a:pt x="629554" y="208073"/>
                  </a:lnTo>
                  <a:lnTo>
                    <a:pt x="643544" y="208073"/>
                  </a:lnTo>
                  <a:lnTo>
                    <a:pt x="657534" y="208073"/>
                  </a:lnTo>
                  <a:lnTo>
                    <a:pt x="671524" y="208073"/>
                  </a:lnTo>
                  <a:lnTo>
                    <a:pt x="685514" y="208073"/>
                  </a:lnTo>
                  <a:lnTo>
                    <a:pt x="699504" y="208073"/>
                  </a:lnTo>
                  <a:lnTo>
                    <a:pt x="713494" y="208073"/>
                  </a:lnTo>
                  <a:lnTo>
                    <a:pt x="727484" y="208073"/>
                  </a:lnTo>
                  <a:lnTo>
                    <a:pt x="741474" y="208073"/>
                  </a:lnTo>
                  <a:lnTo>
                    <a:pt x="755465" y="208073"/>
                  </a:lnTo>
                  <a:lnTo>
                    <a:pt x="769455" y="208073"/>
                  </a:lnTo>
                  <a:lnTo>
                    <a:pt x="783445" y="208073"/>
                  </a:lnTo>
                  <a:lnTo>
                    <a:pt x="797435" y="208073"/>
                  </a:lnTo>
                  <a:lnTo>
                    <a:pt x="811425" y="208073"/>
                  </a:lnTo>
                  <a:lnTo>
                    <a:pt x="825415" y="208073"/>
                  </a:lnTo>
                  <a:lnTo>
                    <a:pt x="839405" y="208073"/>
                  </a:lnTo>
                  <a:lnTo>
                    <a:pt x="853395" y="208073"/>
                  </a:lnTo>
                  <a:lnTo>
                    <a:pt x="867385" y="208073"/>
                  </a:lnTo>
                  <a:lnTo>
                    <a:pt x="881375" y="208073"/>
                  </a:lnTo>
                  <a:lnTo>
                    <a:pt x="895365" y="208073"/>
                  </a:lnTo>
                  <a:lnTo>
                    <a:pt x="909356" y="208073"/>
                  </a:lnTo>
                  <a:lnTo>
                    <a:pt x="923346" y="208073"/>
                  </a:lnTo>
                  <a:lnTo>
                    <a:pt x="937336" y="208073"/>
                  </a:lnTo>
                  <a:lnTo>
                    <a:pt x="951326" y="208073"/>
                  </a:lnTo>
                  <a:lnTo>
                    <a:pt x="965316" y="208073"/>
                  </a:lnTo>
                  <a:lnTo>
                    <a:pt x="979306" y="208073"/>
                  </a:lnTo>
                  <a:lnTo>
                    <a:pt x="993296" y="208073"/>
                  </a:lnTo>
                  <a:lnTo>
                    <a:pt x="1007286" y="208073"/>
                  </a:lnTo>
                  <a:lnTo>
                    <a:pt x="1021276" y="208073"/>
                  </a:lnTo>
                  <a:lnTo>
                    <a:pt x="1035266" y="208073"/>
                  </a:lnTo>
                  <a:lnTo>
                    <a:pt x="1049256" y="208073"/>
                  </a:lnTo>
                  <a:lnTo>
                    <a:pt x="1063247" y="208073"/>
                  </a:lnTo>
                  <a:lnTo>
                    <a:pt x="1077237" y="208073"/>
                  </a:lnTo>
                  <a:lnTo>
                    <a:pt x="1091227" y="208073"/>
                  </a:lnTo>
                  <a:lnTo>
                    <a:pt x="1105217" y="208073"/>
                  </a:lnTo>
                  <a:lnTo>
                    <a:pt x="1119207" y="208073"/>
                  </a:lnTo>
                  <a:lnTo>
                    <a:pt x="1133197" y="208073"/>
                  </a:lnTo>
                  <a:lnTo>
                    <a:pt x="1147187" y="208073"/>
                  </a:lnTo>
                  <a:lnTo>
                    <a:pt x="1161177" y="208073"/>
                  </a:lnTo>
                  <a:lnTo>
                    <a:pt x="1175167" y="208073"/>
                  </a:lnTo>
                  <a:lnTo>
                    <a:pt x="1189157" y="208073"/>
                  </a:lnTo>
                  <a:lnTo>
                    <a:pt x="1203148" y="208073"/>
                  </a:lnTo>
                  <a:lnTo>
                    <a:pt x="1217138" y="208073"/>
                  </a:lnTo>
                  <a:lnTo>
                    <a:pt x="1231128" y="208073"/>
                  </a:lnTo>
                  <a:lnTo>
                    <a:pt x="1245118" y="208073"/>
                  </a:lnTo>
                  <a:lnTo>
                    <a:pt x="1259108" y="208073"/>
                  </a:lnTo>
                  <a:lnTo>
                    <a:pt x="1273098" y="208073"/>
                  </a:lnTo>
                  <a:lnTo>
                    <a:pt x="1287088" y="208073"/>
                  </a:lnTo>
                  <a:lnTo>
                    <a:pt x="1301078" y="208073"/>
                  </a:lnTo>
                  <a:lnTo>
                    <a:pt x="1315068" y="208073"/>
                  </a:lnTo>
                  <a:lnTo>
                    <a:pt x="1329058" y="208073"/>
                  </a:lnTo>
                  <a:lnTo>
                    <a:pt x="1343048" y="208073"/>
                  </a:lnTo>
                  <a:lnTo>
                    <a:pt x="1357039" y="208073"/>
                  </a:lnTo>
                  <a:lnTo>
                    <a:pt x="1371029" y="208073"/>
                  </a:lnTo>
                  <a:lnTo>
                    <a:pt x="1385019" y="208073"/>
                  </a:lnTo>
                  <a:lnTo>
                    <a:pt x="1385019" y="208003"/>
                  </a:lnTo>
                  <a:lnTo>
                    <a:pt x="1399009" y="207991"/>
                  </a:lnTo>
                  <a:lnTo>
                    <a:pt x="1412999" y="207976"/>
                  </a:lnTo>
                  <a:lnTo>
                    <a:pt x="1426989" y="207959"/>
                  </a:lnTo>
                  <a:lnTo>
                    <a:pt x="1440979" y="207940"/>
                  </a:lnTo>
                  <a:lnTo>
                    <a:pt x="1454969" y="207916"/>
                  </a:lnTo>
                  <a:lnTo>
                    <a:pt x="1468959" y="207889"/>
                  </a:lnTo>
                  <a:lnTo>
                    <a:pt x="1482949" y="207856"/>
                  </a:lnTo>
                  <a:lnTo>
                    <a:pt x="1496939" y="207819"/>
                  </a:lnTo>
                  <a:lnTo>
                    <a:pt x="1510930" y="207774"/>
                  </a:lnTo>
                  <a:lnTo>
                    <a:pt x="1524920" y="207722"/>
                  </a:lnTo>
                  <a:lnTo>
                    <a:pt x="1538910" y="207660"/>
                  </a:lnTo>
                  <a:lnTo>
                    <a:pt x="1552900" y="207588"/>
                  </a:lnTo>
                  <a:lnTo>
                    <a:pt x="1566890" y="207503"/>
                  </a:lnTo>
                  <a:lnTo>
                    <a:pt x="1580880" y="207404"/>
                  </a:lnTo>
                  <a:lnTo>
                    <a:pt x="1594870" y="207287"/>
                  </a:lnTo>
                  <a:lnTo>
                    <a:pt x="1608860" y="207150"/>
                  </a:lnTo>
                  <a:lnTo>
                    <a:pt x="1622850" y="206989"/>
                  </a:lnTo>
                  <a:lnTo>
                    <a:pt x="1636840" y="206800"/>
                  </a:lnTo>
                  <a:lnTo>
                    <a:pt x="1650830" y="206578"/>
                  </a:lnTo>
                  <a:lnTo>
                    <a:pt x="1664821" y="206318"/>
                  </a:lnTo>
                  <a:lnTo>
                    <a:pt x="1678811" y="206014"/>
                  </a:lnTo>
                  <a:lnTo>
                    <a:pt x="1692801" y="205657"/>
                  </a:lnTo>
                  <a:lnTo>
                    <a:pt x="1706791" y="205239"/>
                  </a:lnTo>
                  <a:lnTo>
                    <a:pt x="1720781" y="204750"/>
                  </a:lnTo>
                  <a:lnTo>
                    <a:pt x="1734771" y="204178"/>
                  </a:lnTo>
                  <a:lnTo>
                    <a:pt x="1748761" y="203509"/>
                  </a:lnTo>
                  <a:lnTo>
                    <a:pt x="1762751" y="202729"/>
                  </a:lnTo>
                  <a:lnTo>
                    <a:pt x="1776741" y="201820"/>
                  </a:lnTo>
                  <a:lnTo>
                    <a:pt x="1790731" y="200762"/>
                  </a:lnTo>
                  <a:lnTo>
                    <a:pt x="1804722" y="199532"/>
                  </a:lnTo>
                  <a:lnTo>
                    <a:pt x="1818712" y="198106"/>
                  </a:lnTo>
                  <a:lnTo>
                    <a:pt x="1832702" y="196455"/>
                  </a:lnTo>
                  <a:lnTo>
                    <a:pt x="1846692" y="194550"/>
                  </a:lnTo>
                  <a:lnTo>
                    <a:pt x="1860682" y="192357"/>
                  </a:lnTo>
                  <a:lnTo>
                    <a:pt x="1874672" y="189842"/>
                  </a:lnTo>
                  <a:lnTo>
                    <a:pt x="1888662" y="186968"/>
                  </a:lnTo>
                  <a:lnTo>
                    <a:pt x="1902652" y="183700"/>
                  </a:lnTo>
                  <a:lnTo>
                    <a:pt x="1916642" y="180001"/>
                  </a:lnTo>
                  <a:lnTo>
                    <a:pt x="1930632" y="175839"/>
                  </a:lnTo>
                  <a:lnTo>
                    <a:pt x="1944622" y="171187"/>
                  </a:lnTo>
                  <a:lnTo>
                    <a:pt x="1958613" y="166024"/>
                  </a:lnTo>
                  <a:lnTo>
                    <a:pt x="1972603" y="160340"/>
                  </a:lnTo>
                  <a:lnTo>
                    <a:pt x="1986593" y="154137"/>
                  </a:lnTo>
                  <a:lnTo>
                    <a:pt x="2000583" y="147432"/>
                  </a:lnTo>
                  <a:lnTo>
                    <a:pt x="2014573" y="140261"/>
                  </a:lnTo>
                  <a:lnTo>
                    <a:pt x="2028563" y="132675"/>
                  </a:lnTo>
                  <a:lnTo>
                    <a:pt x="2042553" y="124744"/>
                  </a:lnTo>
                  <a:lnTo>
                    <a:pt x="2056543" y="116555"/>
                  </a:lnTo>
                  <a:lnTo>
                    <a:pt x="2070533" y="108204"/>
                  </a:lnTo>
                  <a:lnTo>
                    <a:pt x="2084523" y="99799"/>
                  </a:lnTo>
                  <a:lnTo>
                    <a:pt x="2098513" y="91448"/>
                  </a:lnTo>
                  <a:lnTo>
                    <a:pt x="2112504" y="83258"/>
                  </a:lnTo>
                  <a:lnTo>
                    <a:pt x="2126494" y="75327"/>
                  </a:lnTo>
                  <a:lnTo>
                    <a:pt x="2140484" y="67741"/>
                  </a:lnTo>
                  <a:lnTo>
                    <a:pt x="2154474" y="60570"/>
                  </a:lnTo>
                  <a:lnTo>
                    <a:pt x="2168464" y="53865"/>
                  </a:lnTo>
                  <a:lnTo>
                    <a:pt x="2182454" y="47662"/>
                  </a:lnTo>
                  <a:lnTo>
                    <a:pt x="2196444" y="41978"/>
                  </a:lnTo>
                  <a:lnTo>
                    <a:pt x="2210434" y="36815"/>
                  </a:lnTo>
                  <a:lnTo>
                    <a:pt x="2224424" y="32163"/>
                  </a:lnTo>
                  <a:lnTo>
                    <a:pt x="2238414" y="28002"/>
                  </a:lnTo>
                  <a:lnTo>
                    <a:pt x="2252404" y="24303"/>
                  </a:lnTo>
                  <a:lnTo>
                    <a:pt x="2266395" y="21034"/>
                  </a:lnTo>
                  <a:lnTo>
                    <a:pt x="2280385" y="18161"/>
                  </a:lnTo>
                  <a:lnTo>
                    <a:pt x="2294375" y="15646"/>
                  </a:lnTo>
                  <a:lnTo>
                    <a:pt x="2308365" y="13453"/>
                  </a:lnTo>
                  <a:lnTo>
                    <a:pt x="2322355" y="11547"/>
                  </a:lnTo>
                  <a:lnTo>
                    <a:pt x="2336345" y="9896"/>
                  </a:lnTo>
                  <a:lnTo>
                    <a:pt x="2350335" y="8470"/>
                  </a:lnTo>
                  <a:lnTo>
                    <a:pt x="2364325" y="7240"/>
                  </a:lnTo>
                  <a:lnTo>
                    <a:pt x="2378315" y="6182"/>
                  </a:lnTo>
                  <a:lnTo>
                    <a:pt x="2392305" y="5273"/>
                  </a:lnTo>
                  <a:lnTo>
                    <a:pt x="2406296" y="4493"/>
                  </a:lnTo>
                  <a:lnTo>
                    <a:pt x="2420286" y="3825"/>
                  </a:lnTo>
                  <a:lnTo>
                    <a:pt x="2434276" y="3253"/>
                  </a:lnTo>
                  <a:lnTo>
                    <a:pt x="2448266" y="2764"/>
                  </a:lnTo>
                  <a:lnTo>
                    <a:pt x="2462256" y="2346"/>
                  </a:lnTo>
                  <a:lnTo>
                    <a:pt x="2476246" y="1989"/>
                  </a:lnTo>
                  <a:lnTo>
                    <a:pt x="2490236" y="1684"/>
                  </a:lnTo>
                  <a:lnTo>
                    <a:pt x="2504226" y="1424"/>
                  </a:lnTo>
                  <a:lnTo>
                    <a:pt x="2518216" y="1202"/>
                  </a:lnTo>
                  <a:lnTo>
                    <a:pt x="2532206" y="1014"/>
                  </a:lnTo>
                  <a:lnTo>
                    <a:pt x="2546196" y="852"/>
                  </a:lnTo>
                  <a:lnTo>
                    <a:pt x="2560187" y="715"/>
                  </a:lnTo>
                  <a:lnTo>
                    <a:pt x="2574177" y="598"/>
                  </a:lnTo>
                  <a:lnTo>
                    <a:pt x="2588167" y="499"/>
                  </a:lnTo>
                  <a:lnTo>
                    <a:pt x="2602157" y="414"/>
                  </a:lnTo>
                  <a:lnTo>
                    <a:pt x="2616147" y="342"/>
                  </a:lnTo>
                  <a:lnTo>
                    <a:pt x="2630137" y="281"/>
                  </a:lnTo>
                  <a:lnTo>
                    <a:pt x="2644127" y="228"/>
                  </a:lnTo>
                  <a:lnTo>
                    <a:pt x="2658117" y="184"/>
                  </a:lnTo>
                  <a:lnTo>
                    <a:pt x="2672107" y="146"/>
                  </a:lnTo>
                  <a:lnTo>
                    <a:pt x="2686097" y="114"/>
                  </a:lnTo>
                  <a:lnTo>
                    <a:pt x="2700087" y="86"/>
                  </a:lnTo>
                  <a:lnTo>
                    <a:pt x="2714078" y="63"/>
                  </a:lnTo>
                  <a:lnTo>
                    <a:pt x="2728068" y="43"/>
                  </a:lnTo>
                  <a:lnTo>
                    <a:pt x="2742058" y="26"/>
                  </a:lnTo>
                  <a:lnTo>
                    <a:pt x="2756048" y="12"/>
                  </a:lnTo>
                  <a:lnTo>
                    <a:pt x="2770038" y="0"/>
                  </a:lnTo>
                  <a:lnTo>
                    <a:pt x="2770038" y="69"/>
                  </a:lnTo>
                  <a:lnTo>
                    <a:pt x="2784028" y="94"/>
                  </a:lnTo>
                  <a:lnTo>
                    <a:pt x="2798018" y="123"/>
                  </a:lnTo>
                  <a:lnTo>
                    <a:pt x="2812008" y="156"/>
                  </a:lnTo>
                  <a:lnTo>
                    <a:pt x="2825998" y="196"/>
                  </a:lnTo>
                  <a:lnTo>
                    <a:pt x="2839988" y="243"/>
                  </a:lnTo>
                  <a:lnTo>
                    <a:pt x="2853978" y="298"/>
                  </a:lnTo>
                  <a:lnTo>
                    <a:pt x="2867969" y="362"/>
                  </a:lnTo>
                  <a:lnTo>
                    <a:pt x="2881959" y="438"/>
                  </a:lnTo>
                  <a:lnTo>
                    <a:pt x="2895949" y="527"/>
                  </a:lnTo>
                  <a:lnTo>
                    <a:pt x="2909939" y="631"/>
                  </a:lnTo>
                  <a:lnTo>
                    <a:pt x="2923929" y="754"/>
                  </a:lnTo>
                  <a:lnTo>
                    <a:pt x="2937919" y="899"/>
                  </a:lnTo>
                  <a:lnTo>
                    <a:pt x="2951909" y="1068"/>
                  </a:lnTo>
                  <a:lnTo>
                    <a:pt x="2965899" y="1267"/>
                  </a:lnTo>
                  <a:lnTo>
                    <a:pt x="2979889" y="1501"/>
                  </a:lnTo>
                  <a:lnTo>
                    <a:pt x="2993879" y="1775"/>
                  </a:lnTo>
                  <a:lnTo>
                    <a:pt x="3007870" y="2097"/>
                  </a:lnTo>
                  <a:lnTo>
                    <a:pt x="3021860" y="2475"/>
                  </a:lnTo>
                  <a:lnTo>
                    <a:pt x="3035850" y="2919"/>
                  </a:lnTo>
                  <a:lnTo>
                    <a:pt x="3049840" y="3438"/>
                  </a:lnTo>
                  <a:lnTo>
                    <a:pt x="3063830" y="4048"/>
                  </a:lnTo>
                  <a:lnTo>
                    <a:pt x="3077820" y="4762"/>
                  </a:lnTo>
                  <a:lnTo>
                    <a:pt x="3091810" y="5598"/>
                  </a:lnTo>
                  <a:lnTo>
                    <a:pt x="3105800" y="6576"/>
                  </a:lnTo>
                  <a:lnTo>
                    <a:pt x="3119790" y="7720"/>
                  </a:lnTo>
                  <a:lnTo>
                    <a:pt x="3133780" y="9057"/>
                  </a:lnTo>
                  <a:lnTo>
                    <a:pt x="3147770" y="10616"/>
                  </a:lnTo>
                  <a:lnTo>
                    <a:pt x="3161761" y="12435"/>
                  </a:lnTo>
                  <a:lnTo>
                    <a:pt x="3175751" y="14551"/>
                  </a:lnTo>
                  <a:lnTo>
                    <a:pt x="3189741" y="17011"/>
                  </a:lnTo>
                  <a:lnTo>
                    <a:pt x="3203731" y="19863"/>
                  </a:lnTo>
                  <a:lnTo>
                    <a:pt x="3217721" y="23165"/>
                  </a:lnTo>
                  <a:lnTo>
                    <a:pt x="3231711" y="26975"/>
                  </a:lnTo>
                  <a:lnTo>
                    <a:pt x="3245701" y="31361"/>
                  </a:lnTo>
                  <a:lnTo>
                    <a:pt x="3259691" y="36392"/>
                  </a:lnTo>
                  <a:lnTo>
                    <a:pt x="3273681" y="42139"/>
                  </a:lnTo>
                  <a:lnTo>
                    <a:pt x="3287671" y="48676"/>
                  </a:lnTo>
                  <a:lnTo>
                    <a:pt x="3301661" y="56073"/>
                  </a:lnTo>
                  <a:lnTo>
                    <a:pt x="3315652" y="64396"/>
                  </a:lnTo>
                  <a:lnTo>
                    <a:pt x="3329642" y="73700"/>
                  </a:lnTo>
                  <a:lnTo>
                    <a:pt x="3343632" y="84026"/>
                  </a:lnTo>
                  <a:lnTo>
                    <a:pt x="3357622" y="95395"/>
                  </a:lnTo>
                  <a:lnTo>
                    <a:pt x="3371612" y="107801"/>
                  </a:lnTo>
                  <a:lnTo>
                    <a:pt x="3385602" y="121210"/>
                  </a:lnTo>
                  <a:lnTo>
                    <a:pt x="3399592" y="135553"/>
                  </a:lnTo>
                  <a:lnTo>
                    <a:pt x="3413582" y="150725"/>
                  </a:lnTo>
                  <a:lnTo>
                    <a:pt x="3427572" y="166586"/>
                  </a:lnTo>
                  <a:lnTo>
                    <a:pt x="3441562" y="182966"/>
                  </a:lnTo>
                  <a:lnTo>
                    <a:pt x="3455552" y="199667"/>
                  </a:lnTo>
                  <a:lnTo>
                    <a:pt x="3469543" y="216478"/>
                  </a:lnTo>
                  <a:lnTo>
                    <a:pt x="3483533" y="233179"/>
                  </a:lnTo>
                  <a:lnTo>
                    <a:pt x="3497523" y="249559"/>
                  </a:lnTo>
                  <a:lnTo>
                    <a:pt x="3511513" y="265420"/>
                  </a:lnTo>
                  <a:lnTo>
                    <a:pt x="3525503" y="280592"/>
                  </a:lnTo>
                  <a:lnTo>
                    <a:pt x="3539493" y="294935"/>
                  </a:lnTo>
                  <a:lnTo>
                    <a:pt x="3553483" y="308344"/>
                  </a:lnTo>
                  <a:lnTo>
                    <a:pt x="3567473" y="320751"/>
                  </a:lnTo>
                  <a:lnTo>
                    <a:pt x="3581463" y="332119"/>
                  </a:lnTo>
                  <a:lnTo>
                    <a:pt x="3595453" y="342445"/>
                  </a:lnTo>
                  <a:lnTo>
                    <a:pt x="3609444" y="351749"/>
                  </a:lnTo>
                  <a:lnTo>
                    <a:pt x="3623434" y="360072"/>
                  </a:lnTo>
                  <a:lnTo>
                    <a:pt x="3637424" y="367469"/>
                  </a:lnTo>
                  <a:lnTo>
                    <a:pt x="3651414" y="374006"/>
                  </a:lnTo>
                  <a:lnTo>
                    <a:pt x="3665404" y="379754"/>
                  </a:lnTo>
                  <a:lnTo>
                    <a:pt x="3679394" y="384784"/>
                  </a:lnTo>
                  <a:lnTo>
                    <a:pt x="3693384" y="389170"/>
                  </a:lnTo>
                  <a:lnTo>
                    <a:pt x="3707374" y="392981"/>
                  </a:lnTo>
                  <a:lnTo>
                    <a:pt x="3721364" y="396282"/>
                  </a:lnTo>
                  <a:lnTo>
                    <a:pt x="3735354" y="399135"/>
                  </a:lnTo>
                  <a:lnTo>
                    <a:pt x="3749344" y="401594"/>
                  </a:lnTo>
                  <a:lnTo>
                    <a:pt x="3763335" y="403711"/>
                  </a:lnTo>
                  <a:lnTo>
                    <a:pt x="3777325" y="405529"/>
                  </a:lnTo>
                  <a:lnTo>
                    <a:pt x="3791315" y="407089"/>
                  </a:lnTo>
                  <a:lnTo>
                    <a:pt x="3805305" y="408425"/>
                  </a:lnTo>
                  <a:lnTo>
                    <a:pt x="3819295" y="409569"/>
                  </a:lnTo>
                  <a:lnTo>
                    <a:pt x="3833285" y="410548"/>
                  </a:lnTo>
                  <a:lnTo>
                    <a:pt x="3847275" y="411384"/>
                  </a:lnTo>
                  <a:lnTo>
                    <a:pt x="3861265" y="412098"/>
                  </a:lnTo>
                  <a:lnTo>
                    <a:pt x="3875255" y="412707"/>
                  </a:lnTo>
                  <a:lnTo>
                    <a:pt x="3889245" y="413227"/>
                  </a:lnTo>
                  <a:lnTo>
                    <a:pt x="3903235" y="413670"/>
                  </a:lnTo>
                  <a:lnTo>
                    <a:pt x="3917226" y="414048"/>
                  </a:lnTo>
                  <a:lnTo>
                    <a:pt x="3931216" y="414370"/>
                  </a:lnTo>
                  <a:lnTo>
                    <a:pt x="3945206" y="414645"/>
                  </a:lnTo>
                  <a:lnTo>
                    <a:pt x="3959196" y="414878"/>
                  </a:lnTo>
                  <a:lnTo>
                    <a:pt x="3973186" y="415077"/>
                  </a:lnTo>
                  <a:lnTo>
                    <a:pt x="3987176" y="415247"/>
                  </a:lnTo>
                  <a:lnTo>
                    <a:pt x="4001166" y="415391"/>
                  </a:lnTo>
                  <a:lnTo>
                    <a:pt x="4015156" y="415514"/>
                  </a:lnTo>
                  <a:lnTo>
                    <a:pt x="4029146" y="415619"/>
                  </a:lnTo>
                  <a:lnTo>
                    <a:pt x="4043136" y="415708"/>
                  </a:lnTo>
                  <a:lnTo>
                    <a:pt x="4057126" y="415783"/>
                  </a:lnTo>
                  <a:lnTo>
                    <a:pt x="4071117" y="415848"/>
                  </a:lnTo>
                  <a:lnTo>
                    <a:pt x="4085107" y="415903"/>
                  </a:lnTo>
                  <a:lnTo>
                    <a:pt x="4099097" y="415949"/>
                  </a:lnTo>
                  <a:lnTo>
                    <a:pt x="4113087" y="415989"/>
                  </a:lnTo>
                  <a:lnTo>
                    <a:pt x="4127077" y="416023"/>
                  </a:lnTo>
                  <a:lnTo>
                    <a:pt x="4141067" y="416052"/>
                  </a:lnTo>
                  <a:lnTo>
                    <a:pt x="4155057" y="416076"/>
                  </a:lnTo>
                </a:path>
              </a:pathLst>
            </a:custGeom>
            <a:ln w="40651" cap="flat">
              <a:solidFill>
                <a:srgbClr val="D3D3D3">
                  <a:alpha val="100000"/>
                </a:srgbClr>
              </a:solidFill>
              <a:prstDash val="solid"/>
              <a:round/>
            </a:ln>
          </p:spPr>
          <p:txBody>
            <a:bodyPr/>
            <a:lstStyle/>
            <a:p/>
          </p:txBody>
        </p:sp>
        <p:sp>
          <p:nvSpPr>
            <p:cNvPr id="38" name="pl38"/>
            <p:cNvSpPr/>
            <p:nvPr/>
          </p:nvSpPr>
          <p:spPr>
            <a:xfrm>
              <a:off x="2737948" y="4021936"/>
              <a:ext cx="4155057" cy="1040366"/>
            </a:xfrm>
            <a:custGeom>
              <a:avLst/>
              <a:pathLst>
                <a:path w="4155057" h="1040366">
                  <a:moveTo>
                    <a:pt x="0" y="1040366"/>
                  </a:moveTo>
                  <a:lnTo>
                    <a:pt x="13990" y="1040341"/>
                  </a:lnTo>
                  <a:lnTo>
                    <a:pt x="27980" y="1040312"/>
                  </a:lnTo>
                  <a:lnTo>
                    <a:pt x="41970" y="1040278"/>
                  </a:lnTo>
                  <a:lnTo>
                    <a:pt x="55960" y="1040239"/>
                  </a:lnTo>
                  <a:lnTo>
                    <a:pt x="69950" y="1040192"/>
                  </a:lnTo>
                  <a:lnTo>
                    <a:pt x="83940" y="1040137"/>
                  </a:lnTo>
                  <a:lnTo>
                    <a:pt x="97930" y="1040073"/>
                  </a:lnTo>
                  <a:lnTo>
                    <a:pt x="111920" y="1039997"/>
                  </a:lnTo>
                  <a:lnTo>
                    <a:pt x="125910" y="1039908"/>
                  </a:lnTo>
                  <a:lnTo>
                    <a:pt x="139900" y="1039803"/>
                  </a:lnTo>
                  <a:lnTo>
                    <a:pt x="153891" y="1039681"/>
                  </a:lnTo>
                  <a:lnTo>
                    <a:pt x="167881" y="1039536"/>
                  </a:lnTo>
                  <a:lnTo>
                    <a:pt x="181871" y="1039367"/>
                  </a:lnTo>
                  <a:lnTo>
                    <a:pt x="195861" y="1039168"/>
                  </a:lnTo>
                  <a:lnTo>
                    <a:pt x="209851" y="1038934"/>
                  </a:lnTo>
                  <a:lnTo>
                    <a:pt x="223841" y="1038660"/>
                  </a:lnTo>
                  <a:lnTo>
                    <a:pt x="237831" y="1038338"/>
                  </a:lnTo>
                  <a:lnTo>
                    <a:pt x="251821" y="1037960"/>
                  </a:lnTo>
                  <a:lnTo>
                    <a:pt x="265811" y="1037516"/>
                  </a:lnTo>
                  <a:lnTo>
                    <a:pt x="279801" y="1036996"/>
                  </a:lnTo>
                  <a:lnTo>
                    <a:pt x="293791" y="1036387"/>
                  </a:lnTo>
                  <a:lnTo>
                    <a:pt x="307782" y="1035673"/>
                  </a:lnTo>
                  <a:lnTo>
                    <a:pt x="321772" y="1034837"/>
                  </a:lnTo>
                  <a:lnTo>
                    <a:pt x="335762" y="1033859"/>
                  </a:lnTo>
                  <a:lnTo>
                    <a:pt x="349752" y="1032715"/>
                  </a:lnTo>
                  <a:lnTo>
                    <a:pt x="363742" y="1031378"/>
                  </a:lnTo>
                  <a:lnTo>
                    <a:pt x="377732" y="1029818"/>
                  </a:lnTo>
                  <a:lnTo>
                    <a:pt x="391722" y="1028000"/>
                  </a:lnTo>
                  <a:lnTo>
                    <a:pt x="405712" y="1025884"/>
                  </a:lnTo>
                  <a:lnTo>
                    <a:pt x="419702" y="1023424"/>
                  </a:lnTo>
                  <a:lnTo>
                    <a:pt x="433692" y="1020572"/>
                  </a:lnTo>
                  <a:lnTo>
                    <a:pt x="447682" y="1017270"/>
                  </a:lnTo>
                  <a:lnTo>
                    <a:pt x="461673" y="1013459"/>
                  </a:lnTo>
                  <a:lnTo>
                    <a:pt x="475663" y="1009074"/>
                  </a:lnTo>
                  <a:lnTo>
                    <a:pt x="489653" y="1004043"/>
                  </a:lnTo>
                  <a:lnTo>
                    <a:pt x="503643" y="998296"/>
                  </a:lnTo>
                  <a:lnTo>
                    <a:pt x="517633" y="991759"/>
                  </a:lnTo>
                  <a:lnTo>
                    <a:pt x="531623" y="984362"/>
                  </a:lnTo>
                  <a:lnTo>
                    <a:pt x="545613" y="976038"/>
                  </a:lnTo>
                  <a:lnTo>
                    <a:pt x="559603" y="966734"/>
                  </a:lnTo>
                  <a:lnTo>
                    <a:pt x="573593" y="956408"/>
                  </a:lnTo>
                  <a:lnTo>
                    <a:pt x="587583" y="945040"/>
                  </a:lnTo>
                  <a:lnTo>
                    <a:pt x="601574" y="932634"/>
                  </a:lnTo>
                  <a:lnTo>
                    <a:pt x="615564" y="919225"/>
                  </a:lnTo>
                  <a:lnTo>
                    <a:pt x="629554" y="904882"/>
                  </a:lnTo>
                  <a:lnTo>
                    <a:pt x="643544" y="889710"/>
                  </a:lnTo>
                  <a:lnTo>
                    <a:pt x="657534" y="873848"/>
                  </a:lnTo>
                  <a:lnTo>
                    <a:pt x="671524" y="857469"/>
                  </a:lnTo>
                  <a:lnTo>
                    <a:pt x="685514" y="840767"/>
                  </a:lnTo>
                  <a:lnTo>
                    <a:pt x="699504" y="823957"/>
                  </a:lnTo>
                  <a:lnTo>
                    <a:pt x="713494" y="807256"/>
                  </a:lnTo>
                  <a:lnTo>
                    <a:pt x="727484" y="790876"/>
                  </a:lnTo>
                  <a:lnTo>
                    <a:pt x="741474" y="775014"/>
                  </a:lnTo>
                  <a:lnTo>
                    <a:pt x="755465" y="759842"/>
                  </a:lnTo>
                  <a:lnTo>
                    <a:pt x="769455" y="745500"/>
                  </a:lnTo>
                  <a:lnTo>
                    <a:pt x="783445" y="732091"/>
                  </a:lnTo>
                  <a:lnTo>
                    <a:pt x="797435" y="719684"/>
                  </a:lnTo>
                  <a:lnTo>
                    <a:pt x="811425" y="708316"/>
                  </a:lnTo>
                  <a:lnTo>
                    <a:pt x="825415" y="697990"/>
                  </a:lnTo>
                  <a:lnTo>
                    <a:pt x="839405" y="688686"/>
                  </a:lnTo>
                  <a:lnTo>
                    <a:pt x="853395" y="680363"/>
                  </a:lnTo>
                  <a:lnTo>
                    <a:pt x="867385" y="672965"/>
                  </a:lnTo>
                  <a:lnTo>
                    <a:pt x="881375" y="666429"/>
                  </a:lnTo>
                  <a:lnTo>
                    <a:pt x="895365" y="660681"/>
                  </a:lnTo>
                  <a:lnTo>
                    <a:pt x="909356" y="655651"/>
                  </a:lnTo>
                  <a:lnTo>
                    <a:pt x="923346" y="651265"/>
                  </a:lnTo>
                  <a:lnTo>
                    <a:pt x="937336" y="647454"/>
                  </a:lnTo>
                  <a:lnTo>
                    <a:pt x="951326" y="644153"/>
                  </a:lnTo>
                  <a:lnTo>
                    <a:pt x="965316" y="641300"/>
                  </a:lnTo>
                  <a:lnTo>
                    <a:pt x="979306" y="638841"/>
                  </a:lnTo>
                  <a:lnTo>
                    <a:pt x="993296" y="636724"/>
                  </a:lnTo>
                  <a:lnTo>
                    <a:pt x="1007286" y="634906"/>
                  </a:lnTo>
                  <a:lnTo>
                    <a:pt x="1021276" y="633346"/>
                  </a:lnTo>
                  <a:lnTo>
                    <a:pt x="1035266" y="632009"/>
                  </a:lnTo>
                  <a:lnTo>
                    <a:pt x="1049256" y="630865"/>
                  </a:lnTo>
                  <a:lnTo>
                    <a:pt x="1063247" y="629887"/>
                  </a:lnTo>
                  <a:lnTo>
                    <a:pt x="1077237" y="629051"/>
                  </a:lnTo>
                  <a:lnTo>
                    <a:pt x="1091227" y="628337"/>
                  </a:lnTo>
                  <a:lnTo>
                    <a:pt x="1105217" y="627728"/>
                  </a:lnTo>
                  <a:lnTo>
                    <a:pt x="1119207" y="627208"/>
                  </a:lnTo>
                  <a:lnTo>
                    <a:pt x="1133197" y="626765"/>
                  </a:lnTo>
                  <a:lnTo>
                    <a:pt x="1147187" y="626387"/>
                  </a:lnTo>
                  <a:lnTo>
                    <a:pt x="1161177" y="626065"/>
                  </a:lnTo>
                  <a:lnTo>
                    <a:pt x="1175167" y="625790"/>
                  </a:lnTo>
                  <a:lnTo>
                    <a:pt x="1189157" y="625557"/>
                  </a:lnTo>
                  <a:lnTo>
                    <a:pt x="1203148" y="625358"/>
                  </a:lnTo>
                  <a:lnTo>
                    <a:pt x="1217138" y="625188"/>
                  </a:lnTo>
                  <a:lnTo>
                    <a:pt x="1231128" y="625044"/>
                  </a:lnTo>
                  <a:lnTo>
                    <a:pt x="1245118" y="624921"/>
                  </a:lnTo>
                  <a:lnTo>
                    <a:pt x="1259108" y="624816"/>
                  </a:lnTo>
                  <a:lnTo>
                    <a:pt x="1273098" y="624727"/>
                  </a:lnTo>
                  <a:lnTo>
                    <a:pt x="1287088" y="624652"/>
                  </a:lnTo>
                  <a:lnTo>
                    <a:pt x="1301078" y="624587"/>
                  </a:lnTo>
                  <a:lnTo>
                    <a:pt x="1315068" y="624532"/>
                  </a:lnTo>
                  <a:lnTo>
                    <a:pt x="1329058" y="624486"/>
                  </a:lnTo>
                  <a:lnTo>
                    <a:pt x="1343048" y="624446"/>
                  </a:lnTo>
                  <a:lnTo>
                    <a:pt x="1357039" y="624412"/>
                  </a:lnTo>
                  <a:lnTo>
                    <a:pt x="1371029" y="624383"/>
                  </a:lnTo>
                  <a:lnTo>
                    <a:pt x="1385019" y="624359"/>
                  </a:lnTo>
                  <a:lnTo>
                    <a:pt x="1385019" y="624219"/>
                  </a:lnTo>
                  <a:lnTo>
                    <a:pt x="1399009" y="624219"/>
                  </a:lnTo>
                  <a:lnTo>
                    <a:pt x="1412999" y="624219"/>
                  </a:lnTo>
                  <a:lnTo>
                    <a:pt x="1426989" y="624219"/>
                  </a:lnTo>
                  <a:lnTo>
                    <a:pt x="1440979" y="624219"/>
                  </a:lnTo>
                  <a:lnTo>
                    <a:pt x="1454969" y="624219"/>
                  </a:lnTo>
                  <a:lnTo>
                    <a:pt x="1468959" y="624219"/>
                  </a:lnTo>
                  <a:lnTo>
                    <a:pt x="1482949" y="624219"/>
                  </a:lnTo>
                  <a:lnTo>
                    <a:pt x="1496939" y="624219"/>
                  </a:lnTo>
                  <a:lnTo>
                    <a:pt x="1510930" y="624219"/>
                  </a:lnTo>
                  <a:lnTo>
                    <a:pt x="1524920" y="624219"/>
                  </a:lnTo>
                  <a:lnTo>
                    <a:pt x="1538910" y="624219"/>
                  </a:lnTo>
                  <a:lnTo>
                    <a:pt x="1552900" y="624219"/>
                  </a:lnTo>
                  <a:lnTo>
                    <a:pt x="1566890" y="624219"/>
                  </a:lnTo>
                  <a:lnTo>
                    <a:pt x="1580880" y="624219"/>
                  </a:lnTo>
                  <a:lnTo>
                    <a:pt x="1594870" y="624219"/>
                  </a:lnTo>
                  <a:lnTo>
                    <a:pt x="1608860" y="624219"/>
                  </a:lnTo>
                  <a:lnTo>
                    <a:pt x="1622850" y="624219"/>
                  </a:lnTo>
                  <a:lnTo>
                    <a:pt x="1636840" y="624219"/>
                  </a:lnTo>
                  <a:lnTo>
                    <a:pt x="1650830" y="624219"/>
                  </a:lnTo>
                  <a:lnTo>
                    <a:pt x="1664821" y="624219"/>
                  </a:lnTo>
                  <a:lnTo>
                    <a:pt x="1678811" y="624219"/>
                  </a:lnTo>
                  <a:lnTo>
                    <a:pt x="1692801" y="624219"/>
                  </a:lnTo>
                  <a:lnTo>
                    <a:pt x="1706791" y="624219"/>
                  </a:lnTo>
                  <a:lnTo>
                    <a:pt x="1720781" y="624219"/>
                  </a:lnTo>
                  <a:lnTo>
                    <a:pt x="1734771" y="624219"/>
                  </a:lnTo>
                  <a:lnTo>
                    <a:pt x="1748761" y="624219"/>
                  </a:lnTo>
                  <a:lnTo>
                    <a:pt x="1762751" y="624219"/>
                  </a:lnTo>
                  <a:lnTo>
                    <a:pt x="1776741" y="624219"/>
                  </a:lnTo>
                  <a:lnTo>
                    <a:pt x="1790731" y="624219"/>
                  </a:lnTo>
                  <a:lnTo>
                    <a:pt x="1804722" y="624219"/>
                  </a:lnTo>
                  <a:lnTo>
                    <a:pt x="1818712" y="624219"/>
                  </a:lnTo>
                  <a:lnTo>
                    <a:pt x="1832702" y="624219"/>
                  </a:lnTo>
                  <a:lnTo>
                    <a:pt x="1846692" y="624219"/>
                  </a:lnTo>
                  <a:lnTo>
                    <a:pt x="1860682" y="624219"/>
                  </a:lnTo>
                  <a:lnTo>
                    <a:pt x="1874672" y="624219"/>
                  </a:lnTo>
                  <a:lnTo>
                    <a:pt x="1888662" y="624219"/>
                  </a:lnTo>
                  <a:lnTo>
                    <a:pt x="1902652" y="624219"/>
                  </a:lnTo>
                  <a:lnTo>
                    <a:pt x="1916642" y="624219"/>
                  </a:lnTo>
                  <a:lnTo>
                    <a:pt x="1930632" y="624219"/>
                  </a:lnTo>
                  <a:lnTo>
                    <a:pt x="1944622" y="624219"/>
                  </a:lnTo>
                  <a:lnTo>
                    <a:pt x="1958613" y="624219"/>
                  </a:lnTo>
                  <a:lnTo>
                    <a:pt x="1972603" y="624219"/>
                  </a:lnTo>
                  <a:lnTo>
                    <a:pt x="1986593" y="624219"/>
                  </a:lnTo>
                  <a:lnTo>
                    <a:pt x="2000583" y="624219"/>
                  </a:lnTo>
                  <a:lnTo>
                    <a:pt x="2014573" y="624219"/>
                  </a:lnTo>
                  <a:lnTo>
                    <a:pt x="2028563" y="624219"/>
                  </a:lnTo>
                  <a:lnTo>
                    <a:pt x="2042553" y="624219"/>
                  </a:lnTo>
                  <a:lnTo>
                    <a:pt x="2056543" y="624219"/>
                  </a:lnTo>
                  <a:lnTo>
                    <a:pt x="2070533" y="624219"/>
                  </a:lnTo>
                  <a:lnTo>
                    <a:pt x="2084523" y="624219"/>
                  </a:lnTo>
                  <a:lnTo>
                    <a:pt x="2098513" y="624219"/>
                  </a:lnTo>
                  <a:lnTo>
                    <a:pt x="2112504" y="624219"/>
                  </a:lnTo>
                  <a:lnTo>
                    <a:pt x="2126494" y="624219"/>
                  </a:lnTo>
                  <a:lnTo>
                    <a:pt x="2140484" y="624219"/>
                  </a:lnTo>
                  <a:lnTo>
                    <a:pt x="2154474" y="624219"/>
                  </a:lnTo>
                  <a:lnTo>
                    <a:pt x="2168464" y="624219"/>
                  </a:lnTo>
                  <a:lnTo>
                    <a:pt x="2182454" y="624219"/>
                  </a:lnTo>
                  <a:lnTo>
                    <a:pt x="2196444" y="624219"/>
                  </a:lnTo>
                  <a:lnTo>
                    <a:pt x="2210434" y="624219"/>
                  </a:lnTo>
                  <a:lnTo>
                    <a:pt x="2224424" y="624219"/>
                  </a:lnTo>
                  <a:lnTo>
                    <a:pt x="2238414" y="624219"/>
                  </a:lnTo>
                  <a:lnTo>
                    <a:pt x="2252404" y="624219"/>
                  </a:lnTo>
                  <a:lnTo>
                    <a:pt x="2266395" y="624219"/>
                  </a:lnTo>
                  <a:lnTo>
                    <a:pt x="2280385" y="624219"/>
                  </a:lnTo>
                  <a:lnTo>
                    <a:pt x="2294375" y="624219"/>
                  </a:lnTo>
                  <a:lnTo>
                    <a:pt x="2308365" y="624219"/>
                  </a:lnTo>
                  <a:lnTo>
                    <a:pt x="2322355" y="624219"/>
                  </a:lnTo>
                  <a:lnTo>
                    <a:pt x="2336345" y="624219"/>
                  </a:lnTo>
                  <a:lnTo>
                    <a:pt x="2350335" y="624219"/>
                  </a:lnTo>
                  <a:lnTo>
                    <a:pt x="2364325" y="624219"/>
                  </a:lnTo>
                  <a:lnTo>
                    <a:pt x="2378315" y="624219"/>
                  </a:lnTo>
                  <a:lnTo>
                    <a:pt x="2392305" y="624219"/>
                  </a:lnTo>
                  <a:lnTo>
                    <a:pt x="2406296" y="624219"/>
                  </a:lnTo>
                  <a:lnTo>
                    <a:pt x="2420286" y="624219"/>
                  </a:lnTo>
                  <a:lnTo>
                    <a:pt x="2434276" y="624219"/>
                  </a:lnTo>
                  <a:lnTo>
                    <a:pt x="2448266" y="624219"/>
                  </a:lnTo>
                  <a:lnTo>
                    <a:pt x="2462256" y="624219"/>
                  </a:lnTo>
                  <a:lnTo>
                    <a:pt x="2476246" y="624219"/>
                  </a:lnTo>
                  <a:lnTo>
                    <a:pt x="2490236" y="624219"/>
                  </a:lnTo>
                  <a:lnTo>
                    <a:pt x="2504226" y="624219"/>
                  </a:lnTo>
                  <a:lnTo>
                    <a:pt x="2518216" y="624219"/>
                  </a:lnTo>
                  <a:lnTo>
                    <a:pt x="2532206" y="624219"/>
                  </a:lnTo>
                  <a:lnTo>
                    <a:pt x="2546196" y="624219"/>
                  </a:lnTo>
                  <a:lnTo>
                    <a:pt x="2560187" y="624219"/>
                  </a:lnTo>
                  <a:lnTo>
                    <a:pt x="2574177" y="624219"/>
                  </a:lnTo>
                  <a:lnTo>
                    <a:pt x="2588167" y="624219"/>
                  </a:lnTo>
                  <a:lnTo>
                    <a:pt x="2602157" y="624219"/>
                  </a:lnTo>
                  <a:lnTo>
                    <a:pt x="2616147" y="624219"/>
                  </a:lnTo>
                  <a:lnTo>
                    <a:pt x="2630137" y="624219"/>
                  </a:lnTo>
                  <a:lnTo>
                    <a:pt x="2644127" y="624219"/>
                  </a:lnTo>
                  <a:lnTo>
                    <a:pt x="2658117" y="624219"/>
                  </a:lnTo>
                  <a:lnTo>
                    <a:pt x="2672107" y="624219"/>
                  </a:lnTo>
                  <a:lnTo>
                    <a:pt x="2686097" y="624219"/>
                  </a:lnTo>
                  <a:lnTo>
                    <a:pt x="2700087" y="624219"/>
                  </a:lnTo>
                  <a:lnTo>
                    <a:pt x="2714078" y="624219"/>
                  </a:lnTo>
                  <a:lnTo>
                    <a:pt x="2728068" y="624219"/>
                  </a:lnTo>
                  <a:lnTo>
                    <a:pt x="2742058" y="624219"/>
                  </a:lnTo>
                  <a:lnTo>
                    <a:pt x="2756048" y="624219"/>
                  </a:lnTo>
                  <a:lnTo>
                    <a:pt x="2770038" y="624219"/>
                  </a:lnTo>
                  <a:lnTo>
                    <a:pt x="2770038" y="624010"/>
                  </a:lnTo>
                  <a:lnTo>
                    <a:pt x="2784028" y="623973"/>
                  </a:lnTo>
                  <a:lnTo>
                    <a:pt x="2798018" y="623930"/>
                  </a:lnTo>
                  <a:lnTo>
                    <a:pt x="2812008" y="623879"/>
                  </a:lnTo>
                  <a:lnTo>
                    <a:pt x="2825998" y="623820"/>
                  </a:lnTo>
                  <a:lnTo>
                    <a:pt x="2839988" y="623750"/>
                  </a:lnTo>
                  <a:lnTo>
                    <a:pt x="2853978" y="623667"/>
                  </a:lnTo>
                  <a:lnTo>
                    <a:pt x="2867969" y="623570"/>
                  </a:lnTo>
                  <a:lnTo>
                    <a:pt x="2881959" y="623457"/>
                  </a:lnTo>
                  <a:lnTo>
                    <a:pt x="2895949" y="623323"/>
                  </a:lnTo>
                  <a:lnTo>
                    <a:pt x="2909939" y="623166"/>
                  </a:lnTo>
                  <a:lnTo>
                    <a:pt x="2923929" y="622982"/>
                  </a:lnTo>
                  <a:lnTo>
                    <a:pt x="2937919" y="622766"/>
                  </a:lnTo>
                  <a:lnTo>
                    <a:pt x="2951909" y="622511"/>
                  </a:lnTo>
                  <a:lnTo>
                    <a:pt x="2965899" y="622213"/>
                  </a:lnTo>
                  <a:lnTo>
                    <a:pt x="2979889" y="621862"/>
                  </a:lnTo>
                  <a:lnTo>
                    <a:pt x="2993879" y="621451"/>
                  </a:lnTo>
                  <a:lnTo>
                    <a:pt x="3007870" y="620968"/>
                  </a:lnTo>
                  <a:lnTo>
                    <a:pt x="3021860" y="620401"/>
                  </a:lnTo>
                  <a:lnTo>
                    <a:pt x="3035850" y="619736"/>
                  </a:lnTo>
                  <a:lnTo>
                    <a:pt x="3049840" y="618956"/>
                  </a:lnTo>
                  <a:lnTo>
                    <a:pt x="3063830" y="618042"/>
                  </a:lnTo>
                  <a:lnTo>
                    <a:pt x="3077820" y="616971"/>
                  </a:lnTo>
                  <a:lnTo>
                    <a:pt x="3091810" y="615717"/>
                  </a:lnTo>
                  <a:lnTo>
                    <a:pt x="3105800" y="614250"/>
                  </a:lnTo>
                  <a:lnTo>
                    <a:pt x="3119790" y="612534"/>
                  </a:lnTo>
                  <a:lnTo>
                    <a:pt x="3133780" y="610529"/>
                  </a:lnTo>
                  <a:lnTo>
                    <a:pt x="3147770" y="608189"/>
                  </a:lnTo>
                  <a:lnTo>
                    <a:pt x="3161761" y="605462"/>
                  </a:lnTo>
                  <a:lnTo>
                    <a:pt x="3175751" y="602287"/>
                  </a:lnTo>
                  <a:lnTo>
                    <a:pt x="3189741" y="598598"/>
                  </a:lnTo>
                  <a:lnTo>
                    <a:pt x="3203731" y="594319"/>
                  </a:lnTo>
                  <a:lnTo>
                    <a:pt x="3217721" y="589367"/>
                  </a:lnTo>
                  <a:lnTo>
                    <a:pt x="3231711" y="583650"/>
                  </a:lnTo>
                  <a:lnTo>
                    <a:pt x="3245701" y="577072"/>
                  </a:lnTo>
                  <a:lnTo>
                    <a:pt x="3259691" y="569526"/>
                  </a:lnTo>
                  <a:lnTo>
                    <a:pt x="3273681" y="560905"/>
                  </a:lnTo>
                  <a:lnTo>
                    <a:pt x="3287671" y="551100"/>
                  </a:lnTo>
                  <a:lnTo>
                    <a:pt x="3301661" y="540004"/>
                  </a:lnTo>
                  <a:lnTo>
                    <a:pt x="3315652" y="527519"/>
                  </a:lnTo>
                  <a:lnTo>
                    <a:pt x="3329642" y="513563"/>
                  </a:lnTo>
                  <a:lnTo>
                    <a:pt x="3343632" y="498074"/>
                  </a:lnTo>
                  <a:lnTo>
                    <a:pt x="3357622" y="481021"/>
                  </a:lnTo>
                  <a:lnTo>
                    <a:pt x="3371612" y="462412"/>
                  </a:lnTo>
                  <a:lnTo>
                    <a:pt x="3385602" y="442298"/>
                  </a:lnTo>
                  <a:lnTo>
                    <a:pt x="3399592" y="420784"/>
                  </a:lnTo>
                  <a:lnTo>
                    <a:pt x="3413582" y="398026"/>
                  </a:lnTo>
                  <a:lnTo>
                    <a:pt x="3427572" y="374234"/>
                  </a:lnTo>
                  <a:lnTo>
                    <a:pt x="3441562" y="349665"/>
                  </a:lnTo>
                  <a:lnTo>
                    <a:pt x="3455552" y="324612"/>
                  </a:lnTo>
                  <a:lnTo>
                    <a:pt x="3469543" y="299397"/>
                  </a:lnTo>
                  <a:lnTo>
                    <a:pt x="3483533" y="274345"/>
                  </a:lnTo>
                  <a:lnTo>
                    <a:pt x="3497523" y="249775"/>
                  </a:lnTo>
                  <a:lnTo>
                    <a:pt x="3511513" y="225983"/>
                  </a:lnTo>
                  <a:lnTo>
                    <a:pt x="3525503" y="203225"/>
                  </a:lnTo>
                  <a:lnTo>
                    <a:pt x="3539493" y="181711"/>
                  </a:lnTo>
                  <a:lnTo>
                    <a:pt x="3553483" y="161597"/>
                  </a:lnTo>
                  <a:lnTo>
                    <a:pt x="3567473" y="142988"/>
                  </a:lnTo>
                  <a:lnTo>
                    <a:pt x="3581463" y="125935"/>
                  </a:lnTo>
                  <a:lnTo>
                    <a:pt x="3595453" y="110446"/>
                  </a:lnTo>
                  <a:lnTo>
                    <a:pt x="3609444" y="96490"/>
                  </a:lnTo>
                  <a:lnTo>
                    <a:pt x="3623434" y="84006"/>
                  </a:lnTo>
                  <a:lnTo>
                    <a:pt x="3637424" y="72910"/>
                  </a:lnTo>
                  <a:lnTo>
                    <a:pt x="3651414" y="63104"/>
                  </a:lnTo>
                  <a:lnTo>
                    <a:pt x="3665404" y="54483"/>
                  </a:lnTo>
                  <a:lnTo>
                    <a:pt x="3679394" y="46938"/>
                  </a:lnTo>
                  <a:lnTo>
                    <a:pt x="3693384" y="40359"/>
                  </a:lnTo>
                  <a:lnTo>
                    <a:pt x="3707374" y="34642"/>
                  </a:lnTo>
                  <a:lnTo>
                    <a:pt x="3721364" y="29690"/>
                  </a:lnTo>
                  <a:lnTo>
                    <a:pt x="3735354" y="25411"/>
                  </a:lnTo>
                  <a:lnTo>
                    <a:pt x="3749344" y="21722"/>
                  </a:lnTo>
                  <a:lnTo>
                    <a:pt x="3763335" y="18548"/>
                  </a:lnTo>
                  <a:lnTo>
                    <a:pt x="3777325" y="15820"/>
                  </a:lnTo>
                  <a:lnTo>
                    <a:pt x="3791315" y="13480"/>
                  </a:lnTo>
                  <a:lnTo>
                    <a:pt x="3805305" y="11476"/>
                  </a:lnTo>
                  <a:lnTo>
                    <a:pt x="3819295" y="9760"/>
                  </a:lnTo>
                  <a:lnTo>
                    <a:pt x="3833285" y="8292"/>
                  </a:lnTo>
                  <a:lnTo>
                    <a:pt x="3847275" y="7038"/>
                  </a:lnTo>
                  <a:lnTo>
                    <a:pt x="3861265" y="5967"/>
                  </a:lnTo>
                  <a:lnTo>
                    <a:pt x="3875255" y="5053"/>
                  </a:lnTo>
                  <a:lnTo>
                    <a:pt x="3889245" y="4273"/>
                  </a:lnTo>
                  <a:lnTo>
                    <a:pt x="3903235" y="3608"/>
                  </a:lnTo>
                  <a:lnTo>
                    <a:pt x="3917226" y="3042"/>
                  </a:lnTo>
                  <a:lnTo>
                    <a:pt x="3931216" y="2558"/>
                  </a:lnTo>
                  <a:lnTo>
                    <a:pt x="3945206" y="2147"/>
                  </a:lnTo>
                  <a:lnTo>
                    <a:pt x="3959196" y="1796"/>
                  </a:lnTo>
                  <a:lnTo>
                    <a:pt x="3973186" y="1498"/>
                  </a:lnTo>
                  <a:lnTo>
                    <a:pt x="3987176" y="1243"/>
                  </a:lnTo>
                  <a:lnTo>
                    <a:pt x="4001166" y="1027"/>
                  </a:lnTo>
                  <a:lnTo>
                    <a:pt x="4015156" y="843"/>
                  </a:lnTo>
                  <a:lnTo>
                    <a:pt x="4029146" y="686"/>
                  </a:lnTo>
                  <a:lnTo>
                    <a:pt x="4043136" y="552"/>
                  </a:lnTo>
                  <a:lnTo>
                    <a:pt x="4057126" y="439"/>
                  </a:lnTo>
                  <a:lnTo>
                    <a:pt x="4071117" y="342"/>
                  </a:lnTo>
                  <a:lnTo>
                    <a:pt x="4085107" y="260"/>
                  </a:lnTo>
                  <a:lnTo>
                    <a:pt x="4099097" y="190"/>
                  </a:lnTo>
                  <a:lnTo>
                    <a:pt x="4113087" y="130"/>
                  </a:lnTo>
                  <a:lnTo>
                    <a:pt x="4127077" y="79"/>
                  </a:lnTo>
                  <a:lnTo>
                    <a:pt x="4141067" y="36"/>
                  </a:lnTo>
                  <a:lnTo>
                    <a:pt x="4155057" y="0"/>
                  </a:lnTo>
                </a:path>
              </a:pathLst>
            </a:custGeom>
            <a:ln w="40651" cap="flat">
              <a:solidFill>
                <a:srgbClr val="D3D3D3">
                  <a:alpha val="100000"/>
                </a:srgbClr>
              </a:solidFill>
              <a:prstDash val="solid"/>
              <a:round/>
            </a:ln>
          </p:spPr>
          <p:txBody>
            <a:bodyPr/>
            <a:lstStyle/>
            <a:p/>
          </p:txBody>
        </p:sp>
        <p:sp>
          <p:nvSpPr>
            <p:cNvPr id="39" name="pl39"/>
            <p:cNvSpPr/>
            <p:nvPr/>
          </p:nvSpPr>
          <p:spPr>
            <a:xfrm>
              <a:off x="2737948" y="4230079"/>
              <a:ext cx="4155057" cy="624219"/>
            </a:xfrm>
            <a:custGeom>
              <a:avLst/>
              <a:pathLst>
                <a:path w="4155057" h="624219">
                  <a:moveTo>
                    <a:pt x="0" y="624010"/>
                  </a:moveTo>
                  <a:lnTo>
                    <a:pt x="13990" y="623973"/>
                  </a:lnTo>
                  <a:lnTo>
                    <a:pt x="27980" y="623930"/>
                  </a:lnTo>
                  <a:lnTo>
                    <a:pt x="41970" y="623879"/>
                  </a:lnTo>
                  <a:lnTo>
                    <a:pt x="55960" y="623820"/>
                  </a:lnTo>
                  <a:lnTo>
                    <a:pt x="69950" y="623750"/>
                  </a:lnTo>
                  <a:lnTo>
                    <a:pt x="83940" y="623667"/>
                  </a:lnTo>
                  <a:lnTo>
                    <a:pt x="97930" y="623570"/>
                  </a:lnTo>
                  <a:lnTo>
                    <a:pt x="111920" y="623457"/>
                  </a:lnTo>
                  <a:lnTo>
                    <a:pt x="125910" y="623323"/>
                  </a:lnTo>
                  <a:lnTo>
                    <a:pt x="139900" y="623166"/>
                  </a:lnTo>
                  <a:lnTo>
                    <a:pt x="153891" y="622982"/>
                  </a:lnTo>
                  <a:lnTo>
                    <a:pt x="167881" y="622766"/>
                  </a:lnTo>
                  <a:lnTo>
                    <a:pt x="181871" y="622511"/>
                  </a:lnTo>
                  <a:lnTo>
                    <a:pt x="195861" y="622213"/>
                  </a:lnTo>
                  <a:lnTo>
                    <a:pt x="209851" y="621862"/>
                  </a:lnTo>
                  <a:lnTo>
                    <a:pt x="223841" y="621451"/>
                  </a:lnTo>
                  <a:lnTo>
                    <a:pt x="237831" y="620968"/>
                  </a:lnTo>
                  <a:lnTo>
                    <a:pt x="251821" y="620401"/>
                  </a:lnTo>
                  <a:lnTo>
                    <a:pt x="265811" y="619736"/>
                  </a:lnTo>
                  <a:lnTo>
                    <a:pt x="279801" y="618956"/>
                  </a:lnTo>
                  <a:lnTo>
                    <a:pt x="293791" y="618042"/>
                  </a:lnTo>
                  <a:lnTo>
                    <a:pt x="307782" y="616971"/>
                  </a:lnTo>
                  <a:lnTo>
                    <a:pt x="321772" y="615717"/>
                  </a:lnTo>
                  <a:lnTo>
                    <a:pt x="335762" y="614250"/>
                  </a:lnTo>
                  <a:lnTo>
                    <a:pt x="349752" y="612534"/>
                  </a:lnTo>
                  <a:lnTo>
                    <a:pt x="363742" y="610529"/>
                  </a:lnTo>
                  <a:lnTo>
                    <a:pt x="377732" y="608189"/>
                  </a:lnTo>
                  <a:lnTo>
                    <a:pt x="391722" y="605462"/>
                  </a:lnTo>
                  <a:lnTo>
                    <a:pt x="405712" y="602287"/>
                  </a:lnTo>
                  <a:lnTo>
                    <a:pt x="419702" y="598598"/>
                  </a:lnTo>
                  <a:lnTo>
                    <a:pt x="433692" y="594319"/>
                  </a:lnTo>
                  <a:lnTo>
                    <a:pt x="447682" y="589367"/>
                  </a:lnTo>
                  <a:lnTo>
                    <a:pt x="461673" y="583650"/>
                  </a:lnTo>
                  <a:lnTo>
                    <a:pt x="475663" y="577072"/>
                  </a:lnTo>
                  <a:lnTo>
                    <a:pt x="489653" y="569526"/>
                  </a:lnTo>
                  <a:lnTo>
                    <a:pt x="503643" y="560905"/>
                  </a:lnTo>
                  <a:lnTo>
                    <a:pt x="517633" y="551100"/>
                  </a:lnTo>
                  <a:lnTo>
                    <a:pt x="531623" y="540004"/>
                  </a:lnTo>
                  <a:lnTo>
                    <a:pt x="545613" y="527519"/>
                  </a:lnTo>
                  <a:lnTo>
                    <a:pt x="559603" y="513563"/>
                  </a:lnTo>
                  <a:lnTo>
                    <a:pt x="573593" y="498074"/>
                  </a:lnTo>
                  <a:lnTo>
                    <a:pt x="587583" y="481021"/>
                  </a:lnTo>
                  <a:lnTo>
                    <a:pt x="601574" y="462412"/>
                  </a:lnTo>
                  <a:lnTo>
                    <a:pt x="615564" y="442298"/>
                  </a:lnTo>
                  <a:lnTo>
                    <a:pt x="629554" y="420784"/>
                  </a:lnTo>
                  <a:lnTo>
                    <a:pt x="643544" y="398026"/>
                  </a:lnTo>
                  <a:lnTo>
                    <a:pt x="657534" y="374234"/>
                  </a:lnTo>
                  <a:lnTo>
                    <a:pt x="671524" y="349665"/>
                  </a:lnTo>
                  <a:lnTo>
                    <a:pt x="685514" y="324612"/>
                  </a:lnTo>
                  <a:lnTo>
                    <a:pt x="699504" y="299397"/>
                  </a:lnTo>
                  <a:lnTo>
                    <a:pt x="713494" y="274345"/>
                  </a:lnTo>
                  <a:lnTo>
                    <a:pt x="727484" y="249775"/>
                  </a:lnTo>
                  <a:lnTo>
                    <a:pt x="741474" y="225983"/>
                  </a:lnTo>
                  <a:lnTo>
                    <a:pt x="755465" y="203225"/>
                  </a:lnTo>
                  <a:lnTo>
                    <a:pt x="769455" y="181711"/>
                  </a:lnTo>
                  <a:lnTo>
                    <a:pt x="783445" y="161597"/>
                  </a:lnTo>
                  <a:lnTo>
                    <a:pt x="797435" y="142988"/>
                  </a:lnTo>
                  <a:lnTo>
                    <a:pt x="811425" y="125935"/>
                  </a:lnTo>
                  <a:lnTo>
                    <a:pt x="825415" y="110446"/>
                  </a:lnTo>
                  <a:lnTo>
                    <a:pt x="839405" y="96490"/>
                  </a:lnTo>
                  <a:lnTo>
                    <a:pt x="853395" y="84006"/>
                  </a:lnTo>
                  <a:lnTo>
                    <a:pt x="867385" y="72910"/>
                  </a:lnTo>
                  <a:lnTo>
                    <a:pt x="881375" y="63104"/>
                  </a:lnTo>
                  <a:lnTo>
                    <a:pt x="895365" y="54483"/>
                  </a:lnTo>
                  <a:lnTo>
                    <a:pt x="909356" y="46938"/>
                  </a:lnTo>
                  <a:lnTo>
                    <a:pt x="923346" y="40359"/>
                  </a:lnTo>
                  <a:lnTo>
                    <a:pt x="937336" y="34642"/>
                  </a:lnTo>
                  <a:lnTo>
                    <a:pt x="951326" y="29690"/>
                  </a:lnTo>
                  <a:lnTo>
                    <a:pt x="965316" y="25411"/>
                  </a:lnTo>
                  <a:lnTo>
                    <a:pt x="979306" y="21722"/>
                  </a:lnTo>
                  <a:lnTo>
                    <a:pt x="993296" y="18548"/>
                  </a:lnTo>
                  <a:lnTo>
                    <a:pt x="1007286" y="15820"/>
                  </a:lnTo>
                  <a:lnTo>
                    <a:pt x="1021276" y="13480"/>
                  </a:lnTo>
                  <a:lnTo>
                    <a:pt x="1035266" y="11476"/>
                  </a:lnTo>
                  <a:lnTo>
                    <a:pt x="1049256" y="9760"/>
                  </a:lnTo>
                  <a:lnTo>
                    <a:pt x="1063247" y="8292"/>
                  </a:lnTo>
                  <a:lnTo>
                    <a:pt x="1077237" y="7038"/>
                  </a:lnTo>
                  <a:lnTo>
                    <a:pt x="1091227" y="5967"/>
                  </a:lnTo>
                  <a:lnTo>
                    <a:pt x="1105217" y="5053"/>
                  </a:lnTo>
                  <a:lnTo>
                    <a:pt x="1119207" y="4273"/>
                  </a:lnTo>
                  <a:lnTo>
                    <a:pt x="1133197" y="3608"/>
                  </a:lnTo>
                  <a:lnTo>
                    <a:pt x="1147187" y="3042"/>
                  </a:lnTo>
                  <a:lnTo>
                    <a:pt x="1161177" y="2558"/>
                  </a:lnTo>
                  <a:lnTo>
                    <a:pt x="1175167" y="2147"/>
                  </a:lnTo>
                  <a:lnTo>
                    <a:pt x="1189157" y="1796"/>
                  </a:lnTo>
                  <a:lnTo>
                    <a:pt x="1203148" y="1498"/>
                  </a:lnTo>
                  <a:lnTo>
                    <a:pt x="1217138" y="1243"/>
                  </a:lnTo>
                  <a:lnTo>
                    <a:pt x="1231128" y="1027"/>
                  </a:lnTo>
                  <a:lnTo>
                    <a:pt x="1245118" y="843"/>
                  </a:lnTo>
                  <a:lnTo>
                    <a:pt x="1259108" y="686"/>
                  </a:lnTo>
                  <a:lnTo>
                    <a:pt x="1273098" y="552"/>
                  </a:lnTo>
                  <a:lnTo>
                    <a:pt x="1287088" y="439"/>
                  </a:lnTo>
                  <a:lnTo>
                    <a:pt x="1301078" y="342"/>
                  </a:lnTo>
                  <a:lnTo>
                    <a:pt x="1315068" y="260"/>
                  </a:lnTo>
                  <a:lnTo>
                    <a:pt x="1329058" y="190"/>
                  </a:lnTo>
                  <a:lnTo>
                    <a:pt x="1343048" y="130"/>
                  </a:lnTo>
                  <a:lnTo>
                    <a:pt x="1357039" y="79"/>
                  </a:lnTo>
                  <a:lnTo>
                    <a:pt x="1371029" y="36"/>
                  </a:lnTo>
                  <a:lnTo>
                    <a:pt x="1385019" y="0"/>
                  </a:lnTo>
                  <a:lnTo>
                    <a:pt x="1385019" y="0"/>
                  </a:lnTo>
                  <a:lnTo>
                    <a:pt x="1399009" y="36"/>
                  </a:lnTo>
                  <a:lnTo>
                    <a:pt x="1412999" y="79"/>
                  </a:lnTo>
                  <a:lnTo>
                    <a:pt x="1426989" y="130"/>
                  </a:lnTo>
                  <a:lnTo>
                    <a:pt x="1440979" y="190"/>
                  </a:lnTo>
                  <a:lnTo>
                    <a:pt x="1454969" y="260"/>
                  </a:lnTo>
                  <a:lnTo>
                    <a:pt x="1468959" y="342"/>
                  </a:lnTo>
                  <a:lnTo>
                    <a:pt x="1482949" y="439"/>
                  </a:lnTo>
                  <a:lnTo>
                    <a:pt x="1496939" y="552"/>
                  </a:lnTo>
                  <a:lnTo>
                    <a:pt x="1510930" y="686"/>
                  </a:lnTo>
                  <a:lnTo>
                    <a:pt x="1524920" y="843"/>
                  </a:lnTo>
                  <a:lnTo>
                    <a:pt x="1538910" y="1027"/>
                  </a:lnTo>
                  <a:lnTo>
                    <a:pt x="1552900" y="1243"/>
                  </a:lnTo>
                  <a:lnTo>
                    <a:pt x="1566890" y="1498"/>
                  </a:lnTo>
                  <a:lnTo>
                    <a:pt x="1580880" y="1796"/>
                  </a:lnTo>
                  <a:lnTo>
                    <a:pt x="1594870" y="2147"/>
                  </a:lnTo>
                  <a:lnTo>
                    <a:pt x="1608860" y="2558"/>
                  </a:lnTo>
                  <a:lnTo>
                    <a:pt x="1622850" y="3042"/>
                  </a:lnTo>
                  <a:lnTo>
                    <a:pt x="1636840" y="3608"/>
                  </a:lnTo>
                  <a:lnTo>
                    <a:pt x="1650830" y="4273"/>
                  </a:lnTo>
                  <a:lnTo>
                    <a:pt x="1664821" y="5053"/>
                  </a:lnTo>
                  <a:lnTo>
                    <a:pt x="1678811" y="5967"/>
                  </a:lnTo>
                  <a:lnTo>
                    <a:pt x="1692801" y="7038"/>
                  </a:lnTo>
                  <a:lnTo>
                    <a:pt x="1706791" y="8292"/>
                  </a:lnTo>
                  <a:lnTo>
                    <a:pt x="1720781" y="9760"/>
                  </a:lnTo>
                  <a:lnTo>
                    <a:pt x="1734771" y="11476"/>
                  </a:lnTo>
                  <a:lnTo>
                    <a:pt x="1748761" y="13480"/>
                  </a:lnTo>
                  <a:lnTo>
                    <a:pt x="1762751" y="15820"/>
                  </a:lnTo>
                  <a:lnTo>
                    <a:pt x="1776741" y="18548"/>
                  </a:lnTo>
                  <a:lnTo>
                    <a:pt x="1790731" y="21722"/>
                  </a:lnTo>
                  <a:lnTo>
                    <a:pt x="1804722" y="25411"/>
                  </a:lnTo>
                  <a:lnTo>
                    <a:pt x="1818712" y="29690"/>
                  </a:lnTo>
                  <a:lnTo>
                    <a:pt x="1832702" y="34642"/>
                  </a:lnTo>
                  <a:lnTo>
                    <a:pt x="1846692" y="40359"/>
                  </a:lnTo>
                  <a:lnTo>
                    <a:pt x="1860682" y="46938"/>
                  </a:lnTo>
                  <a:lnTo>
                    <a:pt x="1874672" y="54483"/>
                  </a:lnTo>
                  <a:lnTo>
                    <a:pt x="1888662" y="63104"/>
                  </a:lnTo>
                  <a:lnTo>
                    <a:pt x="1902652" y="72910"/>
                  </a:lnTo>
                  <a:lnTo>
                    <a:pt x="1916642" y="84006"/>
                  </a:lnTo>
                  <a:lnTo>
                    <a:pt x="1930632" y="96490"/>
                  </a:lnTo>
                  <a:lnTo>
                    <a:pt x="1944622" y="110446"/>
                  </a:lnTo>
                  <a:lnTo>
                    <a:pt x="1958613" y="125935"/>
                  </a:lnTo>
                  <a:lnTo>
                    <a:pt x="1972603" y="142988"/>
                  </a:lnTo>
                  <a:lnTo>
                    <a:pt x="1986593" y="161597"/>
                  </a:lnTo>
                  <a:lnTo>
                    <a:pt x="2000583" y="181711"/>
                  </a:lnTo>
                  <a:lnTo>
                    <a:pt x="2014573" y="203225"/>
                  </a:lnTo>
                  <a:lnTo>
                    <a:pt x="2028563" y="225983"/>
                  </a:lnTo>
                  <a:lnTo>
                    <a:pt x="2042553" y="249775"/>
                  </a:lnTo>
                  <a:lnTo>
                    <a:pt x="2056543" y="274345"/>
                  </a:lnTo>
                  <a:lnTo>
                    <a:pt x="2070533" y="299397"/>
                  </a:lnTo>
                  <a:lnTo>
                    <a:pt x="2084523" y="324612"/>
                  </a:lnTo>
                  <a:lnTo>
                    <a:pt x="2098513" y="349665"/>
                  </a:lnTo>
                  <a:lnTo>
                    <a:pt x="2112504" y="374234"/>
                  </a:lnTo>
                  <a:lnTo>
                    <a:pt x="2126494" y="398026"/>
                  </a:lnTo>
                  <a:lnTo>
                    <a:pt x="2140484" y="420784"/>
                  </a:lnTo>
                  <a:lnTo>
                    <a:pt x="2154474" y="442298"/>
                  </a:lnTo>
                  <a:lnTo>
                    <a:pt x="2168464" y="462412"/>
                  </a:lnTo>
                  <a:lnTo>
                    <a:pt x="2182454" y="481021"/>
                  </a:lnTo>
                  <a:lnTo>
                    <a:pt x="2196444" y="498074"/>
                  </a:lnTo>
                  <a:lnTo>
                    <a:pt x="2210434" y="513563"/>
                  </a:lnTo>
                  <a:lnTo>
                    <a:pt x="2224424" y="527519"/>
                  </a:lnTo>
                  <a:lnTo>
                    <a:pt x="2238414" y="540004"/>
                  </a:lnTo>
                  <a:lnTo>
                    <a:pt x="2252404" y="551100"/>
                  </a:lnTo>
                  <a:lnTo>
                    <a:pt x="2266395" y="560905"/>
                  </a:lnTo>
                  <a:lnTo>
                    <a:pt x="2280385" y="569526"/>
                  </a:lnTo>
                  <a:lnTo>
                    <a:pt x="2294375" y="577072"/>
                  </a:lnTo>
                  <a:lnTo>
                    <a:pt x="2308365" y="583650"/>
                  </a:lnTo>
                  <a:lnTo>
                    <a:pt x="2322355" y="589367"/>
                  </a:lnTo>
                  <a:lnTo>
                    <a:pt x="2336345" y="594319"/>
                  </a:lnTo>
                  <a:lnTo>
                    <a:pt x="2350335" y="598598"/>
                  </a:lnTo>
                  <a:lnTo>
                    <a:pt x="2364325" y="602287"/>
                  </a:lnTo>
                  <a:lnTo>
                    <a:pt x="2378315" y="605462"/>
                  </a:lnTo>
                  <a:lnTo>
                    <a:pt x="2392305" y="608189"/>
                  </a:lnTo>
                  <a:lnTo>
                    <a:pt x="2406296" y="610529"/>
                  </a:lnTo>
                  <a:lnTo>
                    <a:pt x="2420286" y="612534"/>
                  </a:lnTo>
                  <a:lnTo>
                    <a:pt x="2434276" y="614250"/>
                  </a:lnTo>
                  <a:lnTo>
                    <a:pt x="2448266" y="615717"/>
                  </a:lnTo>
                  <a:lnTo>
                    <a:pt x="2462256" y="616971"/>
                  </a:lnTo>
                  <a:lnTo>
                    <a:pt x="2476246" y="618042"/>
                  </a:lnTo>
                  <a:lnTo>
                    <a:pt x="2490236" y="618956"/>
                  </a:lnTo>
                  <a:lnTo>
                    <a:pt x="2504226" y="619736"/>
                  </a:lnTo>
                  <a:lnTo>
                    <a:pt x="2518216" y="620401"/>
                  </a:lnTo>
                  <a:lnTo>
                    <a:pt x="2532206" y="620968"/>
                  </a:lnTo>
                  <a:lnTo>
                    <a:pt x="2546196" y="621451"/>
                  </a:lnTo>
                  <a:lnTo>
                    <a:pt x="2560187" y="621862"/>
                  </a:lnTo>
                  <a:lnTo>
                    <a:pt x="2574177" y="622213"/>
                  </a:lnTo>
                  <a:lnTo>
                    <a:pt x="2588167" y="622511"/>
                  </a:lnTo>
                  <a:lnTo>
                    <a:pt x="2602157" y="622766"/>
                  </a:lnTo>
                  <a:lnTo>
                    <a:pt x="2616147" y="622982"/>
                  </a:lnTo>
                  <a:lnTo>
                    <a:pt x="2630137" y="623166"/>
                  </a:lnTo>
                  <a:lnTo>
                    <a:pt x="2644127" y="623323"/>
                  </a:lnTo>
                  <a:lnTo>
                    <a:pt x="2658117" y="623457"/>
                  </a:lnTo>
                  <a:lnTo>
                    <a:pt x="2672107" y="623570"/>
                  </a:lnTo>
                  <a:lnTo>
                    <a:pt x="2686097" y="623667"/>
                  </a:lnTo>
                  <a:lnTo>
                    <a:pt x="2700087" y="623750"/>
                  </a:lnTo>
                  <a:lnTo>
                    <a:pt x="2714078" y="623820"/>
                  </a:lnTo>
                  <a:lnTo>
                    <a:pt x="2728068" y="623879"/>
                  </a:lnTo>
                  <a:lnTo>
                    <a:pt x="2742058" y="623930"/>
                  </a:lnTo>
                  <a:lnTo>
                    <a:pt x="2756048" y="623973"/>
                  </a:lnTo>
                  <a:lnTo>
                    <a:pt x="2770038" y="624010"/>
                  </a:lnTo>
                  <a:lnTo>
                    <a:pt x="2770038" y="624219"/>
                  </a:lnTo>
                  <a:lnTo>
                    <a:pt x="2784028" y="624219"/>
                  </a:lnTo>
                  <a:lnTo>
                    <a:pt x="2798018" y="624219"/>
                  </a:lnTo>
                  <a:lnTo>
                    <a:pt x="2812008" y="624219"/>
                  </a:lnTo>
                  <a:lnTo>
                    <a:pt x="2825998" y="624219"/>
                  </a:lnTo>
                  <a:lnTo>
                    <a:pt x="2839988" y="624219"/>
                  </a:lnTo>
                  <a:lnTo>
                    <a:pt x="2853978" y="624219"/>
                  </a:lnTo>
                  <a:lnTo>
                    <a:pt x="2867969" y="624219"/>
                  </a:lnTo>
                  <a:lnTo>
                    <a:pt x="2881959" y="624219"/>
                  </a:lnTo>
                  <a:lnTo>
                    <a:pt x="2895949" y="624219"/>
                  </a:lnTo>
                  <a:lnTo>
                    <a:pt x="2909939" y="624219"/>
                  </a:lnTo>
                  <a:lnTo>
                    <a:pt x="2923929" y="624219"/>
                  </a:lnTo>
                  <a:lnTo>
                    <a:pt x="2937919" y="624219"/>
                  </a:lnTo>
                  <a:lnTo>
                    <a:pt x="2951909" y="624219"/>
                  </a:lnTo>
                  <a:lnTo>
                    <a:pt x="2965899" y="624219"/>
                  </a:lnTo>
                  <a:lnTo>
                    <a:pt x="2979889" y="624219"/>
                  </a:lnTo>
                  <a:lnTo>
                    <a:pt x="2993879" y="624219"/>
                  </a:lnTo>
                  <a:lnTo>
                    <a:pt x="3007870" y="624219"/>
                  </a:lnTo>
                  <a:lnTo>
                    <a:pt x="3021860" y="624219"/>
                  </a:lnTo>
                  <a:lnTo>
                    <a:pt x="3035850" y="624219"/>
                  </a:lnTo>
                  <a:lnTo>
                    <a:pt x="3049840" y="624219"/>
                  </a:lnTo>
                  <a:lnTo>
                    <a:pt x="3063830" y="624219"/>
                  </a:lnTo>
                  <a:lnTo>
                    <a:pt x="3077820" y="624219"/>
                  </a:lnTo>
                  <a:lnTo>
                    <a:pt x="3091810" y="624219"/>
                  </a:lnTo>
                  <a:lnTo>
                    <a:pt x="3105800" y="624219"/>
                  </a:lnTo>
                  <a:lnTo>
                    <a:pt x="3119790" y="624219"/>
                  </a:lnTo>
                  <a:lnTo>
                    <a:pt x="3133780" y="624219"/>
                  </a:lnTo>
                  <a:lnTo>
                    <a:pt x="3147770" y="624219"/>
                  </a:lnTo>
                  <a:lnTo>
                    <a:pt x="3161761" y="624219"/>
                  </a:lnTo>
                  <a:lnTo>
                    <a:pt x="3175751" y="624219"/>
                  </a:lnTo>
                  <a:lnTo>
                    <a:pt x="3189741" y="624219"/>
                  </a:lnTo>
                  <a:lnTo>
                    <a:pt x="3203731" y="624219"/>
                  </a:lnTo>
                  <a:lnTo>
                    <a:pt x="3217721" y="624219"/>
                  </a:lnTo>
                  <a:lnTo>
                    <a:pt x="3231711" y="624219"/>
                  </a:lnTo>
                  <a:lnTo>
                    <a:pt x="3245701" y="624219"/>
                  </a:lnTo>
                  <a:lnTo>
                    <a:pt x="3259691" y="624219"/>
                  </a:lnTo>
                  <a:lnTo>
                    <a:pt x="3273681" y="624219"/>
                  </a:lnTo>
                  <a:lnTo>
                    <a:pt x="3287671" y="624219"/>
                  </a:lnTo>
                  <a:lnTo>
                    <a:pt x="3301661" y="624219"/>
                  </a:lnTo>
                  <a:lnTo>
                    <a:pt x="3315652" y="624219"/>
                  </a:lnTo>
                  <a:lnTo>
                    <a:pt x="3329642" y="624219"/>
                  </a:lnTo>
                  <a:lnTo>
                    <a:pt x="3343632" y="624219"/>
                  </a:lnTo>
                  <a:lnTo>
                    <a:pt x="3357622" y="624219"/>
                  </a:lnTo>
                  <a:lnTo>
                    <a:pt x="3371612" y="624219"/>
                  </a:lnTo>
                  <a:lnTo>
                    <a:pt x="3385602" y="624219"/>
                  </a:lnTo>
                  <a:lnTo>
                    <a:pt x="3399592" y="624219"/>
                  </a:lnTo>
                  <a:lnTo>
                    <a:pt x="3413582" y="624219"/>
                  </a:lnTo>
                  <a:lnTo>
                    <a:pt x="3427572" y="624219"/>
                  </a:lnTo>
                  <a:lnTo>
                    <a:pt x="3441562" y="624219"/>
                  </a:lnTo>
                  <a:lnTo>
                    <a:pt x="3455552" y="624219"/>
                  </a:lnTo>
                  <a:lnTo>
                    <a:pt x="3469543" y="624219"/>
                  </a:lnTo>
                  <a:lnTo>
                    <a:pt x="3483533" y="624219"/>
                  </a:lnTo>
                  <a:lnTo>
                    <a:pt x="3497523" y="624219"/>
                  </a:lnTo>
                  <a:lnTo>
                    <a:pt x="3511513" y="624219"/>
                  </a:lnTo>
                  <a:lnTo>
                    <a:pt x="3525503" y="624219"/>
                  </a:lnTo>
                  <a:lnTo>
                    <a:pt x="3539493" y="624219"/>
                  </a:lnTo>
                  <a:lnTo>
                    <a:pt x="3553483" y="624219"/>
                  </a:lnTo>
                  <a:lnTo>
                    <a:pt x="3567473" y="624219"/>
                  </a:lnTo>
                  <a:lnTo>
                    <a:pt x="3581463" y="624219"/>
                  </a:lnTo>
                  <a:lnTo>
                    <a:pt x="3595453" y="624219"/>
                  </a:lnTo>
                  <a:lnTo>
                    <a:pt x="3609444" y="624219"/>
                  </a:lnTo>
                  <a:lnTo>
                    <a:pt x="3623434" y="624219"/>
                  </a:lnTo>
                  <a:lnTo>
                    <a:pt x="3637424" y="624219"/>
                  </a:lnTo>
                  <a:lnTo>
                    <a:pt x="3651414" y="624219"/>
                  </a:lnTo>
                  <a:lnTo>
                    <a:pt x="3665404" y="624219"/>
                  </a:lnTo>
                  <a:lnTo>
                    <a:pt x="3679394" y="624219"/>
                  </a:lnTo>
                  <a:lnTo>
                    <a:pt x="3693384" y="624219"/>
                  </a:lnTo>
                  <a:lnTo>
                    <a:pt x="3707374" y="624219"/>
                  </a:lnTo>
                  <a:lnTo>
                    <a:pt x="3721364" y="624219"/>
                  </a:lnTo>
                  <a:lnTo>
                    <a:pt x="3735354" y="624219"/>
                  </a:lnTo>
                  <a:lnTo>
                    <a:pt x="3749344" y="624219"/>
                  </a:lnTo>
                  <a:lnTo>
                    <a:pt x="3763335" y="624219"/>
                  </a:lnTo>
                  <a:lnTo>
                    <a:pt x="3777325" y="624219"/>
                  </a:lnTo>
                  <a:lnTo>
                    <a:pt x="3791315" y="624219"/>
                  </a:lnTo>
                  <a:lnTo>
                    <a:pt x="3805305" y="624219"/>
                  </a:lnTo>
                  <a:lnTo>
                    <a:pt x="3819295" y="624219"/>
                  </a:lnTo>
                  <a:lnTo>
                    <a:pt x="3833285" y="624219"/>
                  </a:lnTo>
                  <a:lnTo>
                    <a:pt x="3847275" y="624219"/>
                  </a:lnTo>
                  <a:lnTo>
                    <a:pt x="3861265" y="624219"/>
                  </a:lnTo>
                  <a:lnTo>
                    <a:pt x="3875255" y="624219"/>
                  </a:lnTo>
                  <a:lnTo>
                    <a:pt x="3889245" y="624219"/>
                  </a:lnTo>
                  <a:lnTo>
                    <a:pt x="3903235" y="624219"/>
                  </a:lnTo>
                  <a:lnTo>
                    <a:pt x="3917226" y="624219"/>
                  </a:lnTo>
                  <a:lnTo>
                    <a:pt x="3931216" y="624219"/>
                  </a:lnTo>
                  <a:lnTo>
                    <a:pt x="3945206" y="624219"/>
                  </a:lnTo>
                  <a:lnTo>
                    <a:pt x="3959196" y="624219"/>
                  </a:lnTo>
                  <a:lnTo>
                    <a:pt x="3973186" y="624219"/>
                  </a:lnTo>
                  <a:lnTo>
                    <a:pt x="3987176" y="624219"/>
                  </a:lnTo>
                  <a:lnTo>
                    <a:pt x="4001166" y="624219"/>
                  </a:lnTo>
                  <a:lnTo>
                    <a:pt x="4015156" y="624219"/>
                  </a:lnTo>
                  <a:lnTo>
                    <a:pt x="4029146" y="624219"/>
                  </a:lnTo>
                  <a:lnTo>
                    <a:pt x="4043136" y="624219"/>
                  </a:lnTo>
                  <a:lnTo>
                    <a:pt x="4057126" y="624219"/>
                  </a:lnTo>
                  <a:lnTo>
                    <a:pt x="4071117" y="624219"/>
                  </a:lnTo>
                  <a:lnTo>
                    <a:pt x="4085107" y="624219"/>
                  </a:lnTo>
                  <a:lnTo>
                    <a:pt x="4099097" y="624219"/>
                  </a:lnTo>
                  <a:lnTo>
                    <a:pt x="4113087" y="624219"/>
                  </a:lnTo>
                  <a:lnTo>
                    <a:pt x="4127077" y="624219"/>
                  </a:lnTo>
                  <a:lnTo>
                    <a:pt x="4141067" y="624219"/>
                  </a:lnTo>
                  <a:lnTo>
                    <a:pt x="4155057" y="624219"/>
                  </a:lnTo>
                </a:path>
              </a:pathLst>
            </a:custGeom>
            <a:ln w="40651" cap="flat">
              <a:solidFill>
                <a:srgbClr val="D3D3D3">
                  <a:alpha val="100000"/>
                </a:srgbClr>
              </a:solidFill>
              <a:prstDash val="solid"/>
              <a:round/>
            </a:ln>
          </p:spPr>
          <p:txBody>
            <a:bodyPr/>
            <a:lstStyle/>
            <a:p/>
          </p:txBody>
        </p:sp>
        <p:sp>
          <p:nvSpPr>
            <p:cNvPr id="40" name="pl40"/>
            <p:cNvSpPr/>
            <p:nvPr/>
          </p:nvSpPr>
          <p:spPr>
            <a:xfrm>
              <a:off x="2737948" y="3605860"/>
              <a:ext cx="4155057" cy="1248160"/>
            </a:xfrm>
            <a:custGeom>
              <a:avLst/>
              <a:pathLst>
                <a:path w="4155057" h="1248160">
                  <a:moveTo>
                    <a:pt x="0" y="0"/>
                  </a:moveTo>
                  <a:lnTo>
                    <a:pt x="13990" y="73"/>
                  </a:lnTo>
                  <a:lnTo>
                    <a:pt x="27980" y="159"/>
                  </a:lnTo>
                  <a:lnTo>
                    <a:pt x="41970" y="261"/>
                  </a:lnTo>
                  <a:lnTo>
                    <a:pt x="55960" y="380"/>
                  </a:lnTo>
                  <a:lnTo>
                    <a:pt x="69950" y="520"/>
                  </a:lnTo>
                  <a:lnTo>
                    <a:pt x="83940" y="685"/>
                  </a:lnTo>
                  <a:lnTo>
                    <a:pt x="97930" y="878"/>
                  </a:lnTo>
                  <a:lnTo>
                    <a:pt x="111920" y="1105"/>
                  </a:lnTo>
                  <a:lnTo>
                    <a:pt x="125910" y="1372"/>
                  </a:lnTo>
                  <a:lnTo>
                    <a:pt x="139900" y="1686"/>
                  </a:lnTo>
                  <a:lnTo>
                    <a:pt x="153891" y="2055"/>
                  </a:lnTo>
                  <a:lnTo>
                    <a:pt x="167881" y="2487"/>
                  </a:lnTo>
                  <a:lnTo>
                    <a:pt x="181871" y="2996"/>
                  </a:lnTo>
                  <a:lnTo>
                    <a:pt x="195861" y="3593"/>
                  </a:lnTo>
                  <a:lnTo>
                    <a:pt x="209851" y="4294"/>
                  </a:lnTo>
                  <a:lnTo>
                    <a:pt x="223841" y="5117"/>
                  </a:lnTo>
                  <a:lnTo>
                    <a:pt x="237831" y="6084"/>
                  </a:lnTo>
                  <a:lnTo>
                    <a:pt x="251821" y="7217"/>
                  </a:lnTo>
                  <a:lnTo>
                    <a:pt x="265811" y="8547"/>
                  </a:lnTo>
                  <a:lnTo>
                    <a:pt x="279801" y="10107"/>
                  </a:lnTo>
                  <a:lnTo>
                    <a:pt x="293791" y="11935"/>
                  </a:lnTo>
                  <a:lnTo>
                    <a:pt x="307782" y="14077"/>
                  </a:lnTo>
                  <a:lnTo>
                    <a:pt x="321772" y="16585"/>
                  </a:lnTo>
                  <a:lnTo>
                    <a:pt x="335762" y="19520"/>
                  </a:lnTo>
                  <a:lnTo>
                    <a:pt x="349752" y="22952"/>
                  </a:lnTo>
                  <a:lnTo>
                    <a:pt x="363742" y="26961"/>
                  </a:lnTo>
                  <a:lnTo>
                    <a:pt x="377732" y="31641"/>
                  </a:lnTo>
                  <a:lnTo>
                    <a:pt x="391722" y="37096"/>
                  </a:lnTo>
                  <a:lnTo>
                    <a:pt x="405712" y="43445"/>
                  </a:lnTo>
                  <a:lnTo>
                    <a:pt x="419702" y="50823"/>
                  </a:lnTo>
                  <a:lnTo>
                    <a:pt x="433692" y="59381"/>
                  </a:lnTo>
                  <a:lnTo>
                    <a:pt x="447682" y="69285"/>
                  </a:lnTo>
                  <a:lnTo>
                    <a:pt x="461673" y="80718"/>
                  </a:lnTo>
                  <a:lnTo>
                    <a:pt x="475663" y="93876"/>
                  </a:lnTo>
                  <a:lnTo>
                    <a:pt x="489653" y="108967"/>
                  </a:lnTo>
                  <a:lnTo>
                    <a:pt x="503643" y="126209"/>
                  </a:lnTo>
                  <a:lnTo>
                    <a:pt x="517633" y="145820"/>
                  </a:lnTo>
                  <a:lnTo>
                    <a:pt x="531623" y="168012"/>
                  </a:lnTo>
                  <a:lnTo>
                    <a:pt x="545613" y="192981"/>
                  </a:lnTo>
                  <a:lnTo>
                    <a:pt x="559603" y="220893"/>
                  </a:lnTo>
                  <a:lnTo>
                    <a:pt x="573593" y="251871"/>
                  </a:lnTo>
                  <a:lnTo>
                    <a:pt x="587583" y="285976"/>
                  </a:lnTo>
                  <a:lnTo>
                    <a:pt x="601574" y="323195"/>
                  </a:lnTo>
                  <a:lnTo>
                    <a:pt x="615564" y="363422"/>
                  </a:lnTo>
                  <a:lnTo>
                    <a:pt x="629554" y="406451"/>
                  </a:lnTo>
                  <a:lnTo>
                    <a:pt x="643544" y="451967"/>
                  </a:lnTo>
                  <a:lnTo>
                    <a:pt x="657534" y="499551"/>
                  </a:lnTo>
                  <a:lnTo>
                    <a:pt x="671524" y="548690"/>
                  </a:lnTo>
                  <a:lnTo>
                    <a:pt x="685514" y="598794"/>
                  </a:lnTo>
                  <a:lnTo>
                    <a:pt x="699504" y="649225"/>
                  </a:lnTo>
                  <a:lnTo>
                    <a:pt x="713494" y="699330"/>
                  </a:lnTo>
                  <a:lnTo>
                    <a:pt x="727484" y="748468"/>
                  </a:lnTo>
                  <a:lnTo>
                    <a:pt x="741474" y="796053"/>
                  </a:lnTo>
                  <a:lnTo>
                    <a:pt x="755465" y="841569"/>
                  </a:lnTo>
                  <a:lnTo>
                    <a:pt x="769455" y="884597"/>
                  </a:lnTo>
                  <a:lnTo>
                    <a:pt x="783445" y="924825"/>
                  </a:lnTo>
                  <a:lnTo>
                    <a:pt x="797435" y="962043"/>
                  </a:lnTo>
                  <a:lnTo>
                    <a:pt x="811425" y="996149"/>
                  </a:lnTo>
                  <a:lnTo>
                    <a:pt x="825415" y="1027126"/>
                  </a:lnTo>
                  <a:lnTo>
                    <a:pt x="839405" y="1055039"/>
                  </a:lnTo>
                  <a:lnTo>
                    <a:pt x="853395" y="1080008"/>
                  </a:lnTo>
                  <a:lnTo>
                    <a:pt x="867385" y="1102200"/>
                  </a:lnTo>
                  <a:lnTo>
                    <a:pt x="881375" y="1121811"/>
                  </a:lnTo>
                  <a:lnTo>
                    <a:pt x="895365" y="1139052"/>
                  </a:lnTo>
                  <a:lnTo>
                    <a:pt x="909356" y="1154144"/>
                  </a:lnTo>
                  <a:lnTo>
                    <a:pt x="923346" y="1167301"/>
                  </a:lnTo>
                  <a:lnTo>
                    <a:pt x="937336" y="1178734"/>
                  </a:lnTo>
                  <a:lnTo>
                    <a:pt x="951326" y="1188638"/>
                  </a:lnTo>
                  <a:lnTo>
                    <a:pt x="965316" y="1197196"/>
                  </a:lnTo>
                  <a:lnTo>
                    <a:pt x="979306" y="1204575"/>
                  </a:lnTo>
                  <a:lnTo>
                    <a:pt x="993296" y="1210924"/>
                  </a:lnTo>
                  <a:lnTo>
                    <a:pt x="1007286" y="1216379"/>
                  </a:lnTo>
                  <a:lnTo>
                    <a:pt x="1021276" y="1221058"/>
                  </a:lnTo>
                  <a:lnTo>
                    <a:pt x="1035266" y="1225068"/>
                  </a:lnTo>
                  <a:lnTo>
                    <a:pt x="1049256" y="1228500"/>
                  </a:lnTo>
                  <a:lnTo>
                    <a:pt x="1063247" y="1231435"/>
                  </a:lnTo>
                  <a:lnTo>
                    <a:pt x="1077237" y="1233943"/>
                  </a:lnTo>
                  <a:lnTo>
                    <a:pt x="1091227" y="1236085"/>
                  </a:lnTo>
                  <a:lnTo>
                    <a:pt x="1105217" y="1237913"/>
                  </a:lnTo>
                  <a:lnTo>
                    <a:pt x="1119207" y="1239472"/>
                  </a:lnTo>
                  <a:lnTo>
                    <a:pt x="1133197" y="1240802"/>
                  </a:lnTo>
                  <a:lnTo>
                    <a:pt x="1147187" y="1241936"/>
                  </a:lnTo>
                  <a:lnTo>
                    <a:pt x="1161177" y="1242902"/>
                  </a:lnTo>
                  <a:lnTo>
                    <a:pt x="1175167" y="1243725"/>
                  </a:lnTo>
                  <a:lnTo>
                    <a:pt x="1189157" y="1244426"/>
                  </a:lnTo>
                  <a:lnTo>
                    <a:pt x="1203148" y="1245023"/>
                  </a:lnTo>
                  <a:lnTo>
                    <a:pt x="1217138" y="1245532"/>
                  </a:lnTo>
                  <a:lnTo>
                    <a:pt x="1231128" y="1245965"/>
                  </a:lnTo>
                  <a:lnTo>
                    <a:pt x="1245118" y="1246333"/>
                  </a:lnTo>
                  <a:lnTo>
                    <a:pt x="1259108" y="1246647"/>
                  </a:lnTo>
                  <a:lnTo>
                    <a:pt x="1273098" y="1246914"/>
                  </a:lnTo>
                  <a:lnTo>
                    <a:pt x="1287088" y="1247141"/>
                  </a:lnTo>
                  <a:lnTo>
                    <a:pt x="1301078" y="1247335"/>
                  </a:lnTo>
                  <a:lnTo>
                    <a:pt x="1315068" y="1247500"/>
                  </a:lnTo>
                  <a:lnTo>
                    <a:pt x="1329058" y="1247640"/>
                  </a:lnTo>
                  <a:lnTo>
                    <a:pt x="1343048" y="1247759"/>
                  </a:lnTo>
                  <a:lnTo>
                    <a:pt x="1357039" y="1247860"/>
                  </a:lnTo>
                  <a:lnTo>
                    <a:pt x="1371029" y="1247947"/>
                  </a:lnTo>
                  <a:lnTo>
                    <a:pt x="1385019" y="1248020"/>
                  </a:lnTo>
                  <a:lnTo>
                    <a:pt x="1385019" y="1248160"/>
                  </a:lnTo>
                  <a:lnTo>
                    <a:pt x="1399009" y="1248111"/>
                  </a:lnTo>
                  <a:lnTo>
                    <a:pt x="1412999" y="1248053"/>
                  </a:lnTo>
                  <a:lnTo>
                    <a:pt x="1426989" y="1247985"/>
                  </a:lnTo>
                  <a:lnTo>
                    <a:pt x="1440979" y="1247906"/>
                  </a:lnTo>
                  <a:lnTo>
                    <a:pt x="1454969" y="1247813"/>
                  </a:lnTo>
                  <a:lnTo>
                    <a:pt x="1468959" y="1247703"/>
                  </a:lnTo>
                  <a:lnTo>
                    <a:pt x="1482949" y="1247574"/>
                  </a:lnTo>
                  <a:lnTo>
                    <a:pt x="1496939" y="1247422"/>
                  </a:lnTo>
                  <a:lnTo>
                    <a:pt x="1510930" y="1247244"/>
                  </a:lnTo>
                  <a:lnTo>
                    <a:pt x="1524920" y="1247035"/>
                  </a:lnTo>
                  <a:lnTo>
                    <a:pt x="1538910" y="1246790"/>
                  </a:lnTo>
                  <a:lnTo>
                    <a:pt x="1552900" y="1246501"/>
                  </a:lnTo>
                  <a:lnTo>
                    <a:pt x="1566890" y="1246162"/>
                  </a:lnTo>
                  <a:lnTo>
                    <a:pt x="1580880" y="1245764"/>
                  </a:lnTo>
                  <a:lnTo>
                    <a:pt x="1594870" y="1245296"/>
                  </a:lnTo>
                  <a:lnTo>
                    <a:pt x="1608860" y="1244748"/>
                  </a:lnTo>
                  <a:lnTo>
                    <a:pt x="1622850" y="1244104"/>
                  </a:lnTo>
                  <a:lnTo>
                    <a:pt x="1636840" y="1243348"/>
                  </a:lnTo>
                  <a:lnTo>
                    <a:pt x="1650830" y="1242461"/>
                  </a:lnTo>
                  <a:lnTo>
                    <a:pt x="1664821" y="1241421"/>
                  </a:lnTo>
                  <a:lnTo>
                    <a:pt x="1678811" y="1240203"/>
                  </a:lnTo>
                  <a:lnTo>
                    <a:pt x="1692801" y="1238775"/>
                  </a:lnTo>
                  <a:lnTo>
                    <a:pt x="1706791" y="1237103"/>
                  </a:lnTo>
                  <a:lnTo>
                    <a:pt x="1720781" y="1235146"/>
                  </a:lnTo>
                  <a:lnTo>
                    <a:pt x="1734771" y="1232858"/>
                  </a:lnTo>
                  <a:lnTo>
                    <a:pt x="1748761" y="1230185"/>
                  </a:lnTo>
                  <a:lnTo>
                    <a:pt x="1762751" y="1227065"/>
                  </a:lnTo>
                  <a:lnTo>
                    <a:pt x="1776741" y="1223429"/>
                  </a:lnTo>
                  <a:lnTo>
                    <a:pt x="1790731" y="1219196"/>
                  </a:lnTo>
                  <a:lnTo>
                    <a:pt x="1804722" y="1214277"/>
                  </a:lnTo>
                  <a:lnTo>
                    <a:pt x="1818712" y="1208572"/>
                  </a:lnTo>
                  <a:lnTo>
                    <a:pt x="1832702" y="1201969"/>
                  </a:lnTo>
                  <a:lnTo>
                    <a:pt x="1846692" y="1194347"/>
                  </a:lnTo>
                  <a:lnTo>
                    <a:pt x="1860682" y="1185576"/>
                  </a:lnTo>
                  <a:lnTo>
                    <a:pt x="1874672" y="1175515"/>
                  </a:lnTo>
                  <a:lnTo>
                    <a:pt x="1888662" y="1164020"/>
                  </a:lnTo>
                  <a:lnTo>
                    <a:pt x="1902652" y="1150946"/>
                  </a:lnTo>
                  <a:lnTo>
                    <a:pt x="1916642" y="1136151"/>
                  </a:lnTo>
                  <a:lnTo>
                    <a:pt x="1930632" y="1119505"/>
                  </a:lnTo>
                  <a:lnTo>
                    <a:pt x="1944622" y="1100897"/>
                  </a:lnTo>
                  <a:lnTo>
                    <a:pt x="1958613" y="1080245"/>
                  </a:lnTo>
                  <a:lnTo>
                    <a:pt x="1972603" y="1057508"/>
                  </a:lnTo>
                  <a:lnTo>
                    <a:pt x="1986593" y="1032696"/>
                  </a:lnTo>
                  <a:lnTo>
                    <a:pt x="2000583" y="1005878"/>
                  </a:lnTo>
                  <a:lnTo>
                    <a:pt x="2014573" y="977192"/>
                  </a:lnTo>
                  <a:lnTo>
                    <a:pt x="2028563" y="946848"/>
                  </a:lnTo>
                  <a:lnTo>
                    <a:pt x="2042553" y="915125"/>
                  </a:lnTo>
                  <a:lnTo>
                    <a:pt x="2056543" y="882366"/>
                  </a:lnTo>
                  <a:lnTo>
                    <a:pt x="2070533" y="848963"/>
                  </a:lnTo>
                  <a:lnTo>
                    <a:pt x="2084523" y="815342"/>
                  </a:lnTo>
                  <a:lnTo>
                    <a:pt x="2098513" y="781940"/>
                  </a:lnTo>
                  <a:lnTo>
                    <a:pt x="2112504" y="749180"/>
                  </a:lnTo>
                  <a:lnTo>
                    <a:pt x="2126494" y="717457"/>
                  </a:lnTo>
                  <a:lnTo>
                    <a:pt x="2140484" y="687113"/>
                  </a:lnTo>
                  <a:lnTo>
                    <a:pt x="2154474" y="658428"/>
                  </a:lnTo>
                  <a:lnTo>
                    <a:pt x="2168464" y="631610"/>
                  </a:lnTo>
                  <a:lnTo>
                    <a:pt x="2182454" y="606797"/>
                  </a:lnTo>
                  <a:lnTo>
                    <a:pt x="2196444" y="584060"/>
                  </a:lnTo>
                  <a:lnTo>
                    <a:pt x="2210434" y="563408"/>
                  </a:lnTo>
                  <a:lnTo>
                    <a:pt x="2224424" y="544800"/>
                  </a:lnTo>
                  <a:lnTo>
                    <a:pt x="2238414" y="528154"/>
                  </a:lnTo>
                  <a:lnTo>
                    <a:pt x="2252404" y="513359"/>
                  </a:lnTo>
                  <a:lnTo>
                    <a:pt x="2266395" y="500285"/>
                  </a:lnTo>
                  <a:lnTo>
                    <a:pt x="2280385" y="488791"/>
                  </a:lnTo>
                  <a:lnTo>
                    <a:pt x="2294375" y="478730"/>
                  </a:lnTo>
                  <a:lnTo>
                    <a:pt x="2308365" y="469958"/>
                  </a:lnTo>
                  <a:lnTo>
                    <a:pt x="2322355" y="462337"/>
                  </a:lnTo>
                  <a:lnTo>
                    <a:pt x="2336345" y="455734"/>
                  </a:lnTo>
                  <a:lnTo>
                    <a:pt x="2350335" y="450028"/>
                  </a:lnTo>
                  <a:lnTo>
                    <a:pt x="2364325" y="445110"/>
                  </a:lnTo>
                  <a:lnTo>
                    <a:pt x="2378315" y="440877"/>
                  </a:lnTo>
                  <a:lnTo>
                    <a:pt x="2392305" y="437240"/>
                  </a:lnTo>
                  <a:lnTo>
                    <a:pt x="2406296" y="434120"/>
                  </a:lnTo>
                  <a:lnTo>
                    <a:pt x="2420286" y="431447"/>
                  </a:lnTo>
                  <a:lnTo>
                    <a:pt x="2434276" y="429159"/>
                  </a:lnTo>
                  <a:lnTo>
                    <a:pt x="2448266" y="427203"/>
                  </a:lnTo>
                  <a:lnTo>
                    <a:pt x="2462256" y="425531"/>
                  </a:lnTo>
                  <a:lnTo>
                    <a:pt x="2476246" y="424103"/>
                  </a:lnTo>
                  <a:lnTo>
                    <a:pt x="2490236" y="422884"/>
                  </a:lnTo>
                  <a:lnTo>
                    <a:pt x="2504226" y="421844"/>
                  </a:lnTo>
                  <a:lnTo>
                    <a:pt x="2518216" y="420958"/>
                  </a:lnTo>
                  <a:lnTo>
                    <a:pt x="2532206" y="420202"/>
                  </a:lnTo>
                  <a:lnTo>
                    <a:pt x="2546196" y="419558"/>
                  </a:lnTo>
                  <a:lnTo>
                    <a:pt x="2560187" y="419009"/>
                  </a:lnTo>
                  <a:lnTo>
                    <a:pt x="2574177" y="418542"/>
                  </a:lnTo>
                  <a:lnTo>
                    <a:pt x="2588167" y="418144"/>
                  </a:lnTo>
                  <a:lnTo>
                    <a:pt x="2602157" y="417805"/>
                  </a:lnTo>
                  <a:lnTo>
                    <a:pt x="2616147" y="417516"/>
                  </a:lnTo>
                  <a:lnTo>
                    <a:pt x="2630137" y="417270"/>
                  </a:lnTo>
                  <a:lnTo>
                    <a:pt x="2644127" y="417061"/>
                  </a:lnTo>
                  <a:lnTo>
                    <a:pt x="2658117" y="416883"/>
                  </a:lnTo>
                  <a:lnTo>
                    <a:pt x="2672107" y="416732"/>
                  </a:lnTo>
                  <a:lnTo>
                    <a:pt x="2686097" y="416603"/>
                  </a:lnTo>
                  <a:lnTo>
                    <a:pt x="2700087" y="416493"/>
                  </a:lnTo>
                  <a:lnTo>
                    <a:pt x="2714078" y="416399"/>
                  </a:lnTo>
                  <a:lnTo>
                    <a:pt x="2728068" y="416320"/>
                  </a:lnTo>
                  <a:lnTo>
                    <a:pt x="2742058" y="416252"/>
                  </a:lnTo>
                  <a:lnTo>
                    <a:pt x="2756048" y="416195"/>
                  </a:lnTo>
                  <a:lnTo>
                    <a:pt x="2770038" y="416146"/>
                  </a:lnTo>
                  <a:lnTo>
                    <a:pt x="2770038" y="415937"/>
                  </a:lnTo>
                  <a:lnTo>
                    <a:pt x="2784028" y="415949"/>
                  </a:lnTo>
                  <a:lnTo>
                    <a:pt x="2798018" y="415963"/>
                  </a:lnTo>
                  <a:lnTo>
                    <a:pt x="2812008" y="415980"/>
                  </a:lnTo>
                  <a:lnTo>
                    <a:pt x="2825998" y="416000"/>
                  </a:lnTo>
                  <a:lnTo>
                    <a:pt x="2839988" y="416023"/>
                  </a:lnTo>
                  <a:lnTo>
                    <a:pt x="2853978" y="416051"/>
                  </a:lnTo>
                  <a:lnTo>
                    <a:pt x="2867969" y="416083"/>
                  </a:lnTo>
                  <a:lnTo>
                    <a:pt x="2881959" y="416121"/>
                  </a:lnTo>
                  <a:lnTo>
                    <a:pt x="2895949" y="416165"/>
                  </a:lnTo>
                  <a:lnTo>
                    <a:pt x="2909939" y="416218"/>
                  </a:lnTo>
                  <a:lnTo>
                    <a:pt x="2923929" y="416279"/>
                  </a:lnTo>
                  <a:lnTo>
                    <a:pt x="2937919" y="416351"/>
                  </a:lnTo>
                  <a:lnTo>
                    <a:pt x="2951909" y="416436"/>
                  </a:lnTo>
                  <a:lnTo>
                    <a:pt x="2965899" y="416535"/>
                  </a:lnTo>
                  <a:lnTo>
                    <a:pt x="2979889" y="416652"/>
                  </a:lnTo>
                  <a:lnTo>
                    <a:pt x="2993879" y="416790"/>
                  </a:lnTo>
                  <a:lnTo>
                    <a:pt x="3007870" y="416951"/>
                  </a:lnTo>
                  <a:lnTo>
                    <a:pt x="3021860" y="417139"/>
                  </a:lnTo>
                  <a:lnTo>
                    <a:pt x="3035850" y="417361"/>
                  </a:lnTo>
                  <a:lnTo>
                    <a:pt x="3049840" y="417621"/>
                  </a:lnTo>
                  <a:lnTo>
                    <a:pt x="3063830" y="417926"/>
                  </a:lnTo>
                  <a:lnTo>
                    <a:pt x="3077820" y="418283"/>
                  </a:lnTo>
                  <a:lnTo>
                    <a:pt x="3091810" y="418701"/>
                  </a:lnTo>
                  <a:lnTo>
                    <a:pt x="3105800" y="419190"/>
                  </a:lnTo>
                  <a:lnTo>
                    <a:pt x="3119790" y="419762"/>
                  </a:lnTo>
                  <a:lnTo>
                    <a:pt x="3133780" y="420430"/>
                  </a:lnTo>
                  <a:lnTo>
                    <a:pt x="3147770" y="421210"/>
                  </a:lnTo>
                  <a:lnTo>
                    <a:pt x="3161761" y="422119"/>
                  </a:lnTo>
                  <a:lnTo>
                    <a:pt x="3175751" y="423177"/>
                  </a:lnTo>
                  <a:lnTo>
                    <a:pt x="3189741" y="424407"/>
                  </a:lnTo>
                  <a:lnTo>
                    <a:pt x="3203731" y="425833"/>
                  </a:lnTo>
                  <a:lnTo>
                    <a:pt x="3217721" y="427484"/>
                  </a:lnTo>
                  <a:lnTo>
                    <a:pt x="3231711" y="429390"/>
                  </a:lnTo>
                  <a:lnTo>
                    <a:pt x="3245701" y="431583"/>
                  </a:lnTo>
                  <a:lnTo>
                    <a:pt x="3259691" y="434098"/>
                  </a:lnTo>
                  <a:lnTo>
                    <a:pt x="3273681" y="436971"/>
                  </a:lnTo>
                  <a:lnTo>
                    <a:pt x="3287671" y="440240"/>
                  </a:lnTo>
                  <a:lnTo>
                    <a:pt x="3301661" y="443939"/>
                  </a:lnTo>
                  <a:lnTo>
                    <a:pt x="3315652" y="448100"/>
                  </a:lnTo>
                  <a:lnTo>
                    <a:pt x="3329642" y="452752"/>
                  </a:lnTo>
                  <a:lnTo>
                    <a:pt x="3343632" y="457915"/>
                  </a:lnTo>
                  <a:lnTo>
                    <a:pt x="3357622" y="463599"/>
                  </a:lnTo>
                  <a:lnTo>
                    <a:pt x="3371612" y="469802"/>
                  </a:lnTo>
                  <a:lnTo>
                    <a:pt x="3385602" y="476507"/>
                  </a:lnTo>
                  <a:lnTo>
                    <a:pt x="3399592" y="483678"/>
                  </a:lnTo>
                  <a:lnTo>
                    <a:pt x="3413582" y="491264"/>
                  </a:lnTo>
                  <a:lnTo>
                    <a:pt x="3427572" y="499195"/>
                  </a:lnTo>
                  <a:lnTo>
                    <a:pt x="3441562" y="507385"/>
                  </a:lnTo>
                  <a:lnTo>
                    <a:pt x="3455552" y="515736"/>
                  </a:lnTo>
                  <a:lnTo>
                    <a:pt x="3469543" y="524141"/>
                  </a:lnTo>
                  <a:lnTo>
                    <a:pt x="3483533" y="532492"/>
                  </a:lnTo>
                  <a:lnTo>
                    <a:pt x="3497523" y="540681"/>
                  </a:lnTo>
                  <a:lnTo>
                    <a:pt x="3511513" y="548612"/>
                  </a:lnTo>
                  <a:lnTo>
                    <a:pt x="3525503" y="556198"/>
                  </a:lnTo>
                  <a:lnTo>
                    <a:pt x="3539493" y="563370"/>
                  </a:lnTo>
                  <a:lnTo>
                    <a:pt x="3553483" y="570074"/>
                  </a:lnTo>
                  <a:lnTo>
                    <a:pt x="3567473" y="576277"/>
                  </a:lnTo>
                  <a:lnTo>
                    <a:pt x="3581463" y="581961"/>
                  </a:lnTo>
                  <a:lnTo>
                    <a:pt x="3595453" y="587124"/>
                  </a:lnTo>
                  <a:lnTo>
                    <a:pt x="3609444" y="591776"/>
                  </a:lnTo>
                  <a:lnTo>
                    <a:pt x="3623434" y="595938"/>
                  </a:lnTo>
                  <a:lnTo>
                    <a:pt x="3637424" y="599637"/>
                  </a:lnTo>
                  <a:lnTo>
                    <a:pt x="3651414" y="602905"/>
                  </a:lnTo>
                  <a:lnTo>
                    <a:pt x="3665404" y="605779"/>
                  </a:lnTo>
                  <a:lnTo>
                    <a:pt x="3679394" y="608294"/>
                  </a:lnTo>
                  <a:lnTo>
                    <a:pt x="3693384" y="610487"/>
                  </a:lnTo>
                  <a:lnTo>
                    <a:pt x="3707374" y="612392"/>
                  </a:lnTo>
                  <a:lnTo>
                    <a:pt x="3721364" y="614043"/>
                  </a:lnTo>
                  <a:lnTo>
                    <a:pt x="3735354" y="615469"/>
                  </a:lnTo>
                  <a:lnTo>
                    <a:pt x="3749344" y="616699"/>
                  </a:lnTo>
                  <a:lnTo>
                    <a:pt x="3763335" y="617757"/>
                  </a:lnTo>
                  <a:lnTo>
                    <a:pt x="3777325" y="618666"/>
                  </a:lnTo>
                  <a:lnTo>
                    <a:pt x="3791315" y="619446"/>
                  </a:lnTo>
                  <a:lnTo>
                    <a:pt x="3805305" y="620115"/>
                  </a:lnTo>
                  <a:lnTo>
                    <a:pt x="3819295" y="620687"/>
                  </a:lnTo>
                  <a:lnTo>
                    <a:pt x="3833285" y="621176"/>
                  </a:lnTo>
                  <a:lnTo>
                    <a:pt x="3847275" y="621594"/>
                  </a:lnTo>
                  <a:lnTo>
                    <a:pt x="3861265" y="621951"/>
                  </a:lnTo>
                  <a:lnTo>
                    <a:pt x="3875255" y="622255"/>
                  </a:lnTo>
                  <a:lnTo>
                    <a:pt x="3889245" y="622515"/>
                  </a:lnTo>
                  <a:lnTo>
                    <a:pt x="3903235" y="622737"/>
                  </a:lnTo>
                  <a:lnTo>
                    <a:pt x="3917226" y="622926"/>
                  </a:lnTo>
                  <a:lnTo>
                    <a:pt x="3931216" y="623087"/>
                  </a:lnTo>
                  <a:lnTo>
                    <a:pt x="3945206" y="623224"/>
                  </a:lnTo>
                  <a:lnTo>
                    <a:pt x="3959196" y="623341"/>
                  </a:lnTo>
                  <a:lnTo>
                    <a:pt x="3973186" y="623441"/>
                  </a:lnTo>
                  <a:lnTo>
                    <a:pt x="3987176" y="623525"/>
                  </a:lnTo>
                  <a:lnTo>
                    <a:pt x="4001166" y="623597"/>
                  </a:lnTo>
                  <a:lnTo>
                    <a:pt x="4015156" y="623659"/>
                  </a:lnTo>
                  <a:lnTo>
                    <a:pt x="4029146" y="623711"/>
                  </a:lnTo>
                  <a:lnTo>
                    <a:pt x="4043136" y="623756"/>
                  </a:lnTo>
                  <a:lnTo>
                    <a:pt x="4057126" y="623794"/>
                  </a:lnTo>
                  <a:lnTo>
                    <a:pt x="4071117" y="623826"/>
                  </a:lnTo>
                  <a:lnTo>
                    <a:pt x="4085107" y="623853"/>
                  </a:lnTo>
                  <a:lnTo>
                    <a:pt x="4099097" y="623877"/>
                  </a:lnTo>
                  <a:lnTo>
                    <a:pt x="4113087" y="623896"/>
                  </a:lnTo>
                  <a:lnTo>
                    <a:pt x="4127077" y="623913"/>
                  </a:lnTo>
                  <a:lnTo>
                    <a:pt x="4141067" y="623928"/>
                  </a:lnTo>
                  <a:lnTo>
                    <a:pt x="4155057" y="623940"/>
                  </a:lnTo>
                </a:path>
              </a:pathLst>
            </a:custGeom>
            <a:ln w="40651" cap="flat">
              <a:solidFill>
                <a:srgbClr val="D3D3D3">
                  <a:alpha val="100000"/>
                </a:srgbClr>
              </a:solidFill>
              <a:prstDash val="solid"/>
              <a:round/>
            </a:ln>
          </p:spPr>
          <p:txBody>
            <a:bodyPr/>
            <a:lstStyle/>
            <a:p/>
          </p:txBody>
        </p:sp>
        <p:sp>
          <p:nvSpPr>
            <p:cNvPr id="41" name="pl41"/>
            <p:cNvSpPr/>
            <p:nvPr/>
          </p:nvSpPr>
          <p:spPr>
            <a:xfrm>
              <a:off x="2737948" y="1732154"/>
              <a:ext cx="4155057" cy="832292"/>
            </a:xfrm>
            <a:custGeom>
              <a:avLst/>
              <a:pathLst>
                <a:path w="4155057" h="832292">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279"/>
                  </a:lnTo>
                  <a:lnTo>
                    <a:pt x="2784028" y="328"/>
                  </a:lnTo>
                  <a:lnTo>
                    <a:pt x="2798018" y="385"/>
                  </a:lnTo>
                  <a:lnTo>
                    <a:pt x="2812008" y="453"/>
                  </a:lnTo>
                  <a:lnTo>
                    <a:pt x="2825998" y="532"/>
                  </a:lnTo>
                  <a:lnTo>
                    <a:pt x="2839988" y="626"/>
                  </a:lnTo>
                  <a:lnTo>
                    <a:pt x="2853978" y="735"/>
                  </a:lnTo>
                  <a:lnTo>
                    <a:pt x="2867969" y="864"/>
                  </a:lnTo>
                  <a:lnTo>
                    <a:pt x="2881959" y="1016"/>
                  </a:lnTo>
                  <a:lnTo>
                    <a:pt x="2895949" y="1194"/>
                  </a:lnTo>
                  <a:lnTo>
                    <a:pt x="2909939" y="1403"/>
                  </a:lnTo>
                  <a:lnTo>
                    <a:pt x="2923929" y="1649"/>
                  </a:lnTo>
                  <a:lnTo>
                    <a:pt x="2937919" y="1937"/>
                  </a:lnTo>
                  <a:lnTo>
                    <a:pt x="2951909" y="2276"/>
                  </a:lnTo>
                  <a:lnTo>
                    <a:pt x="2965899" y="2674"/>
                  </a:lnTo>
                  <a:lnTo>
                    <a:pt x="2979889" y="3142"/>
                  </a:lnTo>
                  <a:lnTo>
                    <a:pt x="2993879" y="3691"/>
                  </a:lnTo>
                  <a:lnTo>
                    <a:pt x="3007870" y="4335"/>
                  </a:lnTo>
                  <a:lnTo>
                    <a:pt x="3021860" y="5091"/>
                  </a:lnTo>
                  <a:lnTo>
                    <a:pt x="3035850" y="5977"/>
                  </a:lnTo>
                  <a:lnTo>
                    <a:pt x="3049840" y="7017"/>
                  </a:lnTo>
                  <a:lnTo>
                    <a:pt x="3063830" y="8236"/>
                  </a:lnTo>
                  <a:lnTo>
                    <a:pt x="3077820" y="9663"/>
                  </a:lnTo>
                  <a:lnTo>
                    <a:pt x="3091810" y="11335"/>
                  </a:lnTo>
                  <a:lnTo>
                    <a:pt x="3105800" y="13292"/>
                  </a:lnTo>
                  <a:lnTo>
                    <a:pt x="3119790" y="15580"/>
                  </a:lnTo>
                  <a:lnTo>
                    <a:pt x="3133780" y="18253"/>
                  </a:lnTo>
                  <a:lnTo>
                    <a:pt x="3147770" y="21373"/>
                  </a:lnTo>
                  <a:lnTo>
                    <a:pt x="3161761" y="25009"/>
                  </a:lnTo>
                  <a:lnTo>
                    <a:pt x="3175751" y="29242"/>
                  </a:lnTo>
                  <a:lnTo>
                    <a:pt x="3189741" y="34161"/>
                  </a:lnTo>
                  <a:lnTo>
                    <a:pt x="3203731" y="39867"/>
                  </a:lnTo>
                  <a:lnTo>
                    <a:pt x="3217721" y="46469"/>
                  </a:lnTo>
                  <a:lnTo>
                    <a:pt x="3231711" y="54091"/>
                  </a:lnTo>
                  <a:lnTo>
                    <a:pt x="3245701" y="62863"/>
                  </a:lnTo>
                  <a:lnTo>
                    <a:pt x="3259691" y="72924"/>
                  </a:lnTo>
                  <a:lnTo>
                    <a:pt x="3273681" y="84418"/>
                  </a:lnTo>
                  <a:lnTo>
                    <a:pt x="3287671" y="97492"/>
                  </a:lnTo>
                  <a:lnTo>
                    <a:pt x="3301661" y="112287"/>
                  </a:lnTo>
                  <a:lnTo>
                    <a:pt x="3315652" y="128933"/>
                  </a:lnTo>
                  <a:lnTo>
                    <a:pt x="3329642" y="147541"/>
                  </a:lnTo>
                  <a:lnTo>
                    <a:pt x="3343632" y="168193"/>
                  </a:lnTo>
                  <a:lnTo>
                    <a:pt x="3357622" y="190930"/>
                  </a:lnTo>
                  <a:lnTo>
                    <a:pt x="3371612" y="215742"/>
                  </a:lnTo>
                  <a:lnTo>
                    <a:pt x="3385602" y="242560"/>
                  </a:lnTo>
                  <a:lnTo>
                    <a:pt x="3399592" y="271246"/>
                  </a:lnTo>
                  <a:lnTo>
                    <a:pt x="3413582" y="301590"/>
                  </a:lnTo>
                  <a:lnTo>
                    <a:pt x="3427572" y="333313"/>
                  </a:lnTo>
                  <a:lnTo>
                    <a:pt x="3441562" y="366072"/>
                  </a:lnTo>
                  <a:lnTo>
                    <a:pt x="3455552" y="399475"/>
                  </a:lnTo>
                  <a:lnTo>
                    <a:pt x="3469543" y="433096"/>
                  </a:lnTo>
                  <a:lnTo>
                    <a:pt x="3483533" y="466499"/>
                  </a:lnTo>
                  <a:lnTo>
                    <a:pt x="3497523" y="499258"/>
                  </a:lnTo>
                  <a:lnTo>
                    <a:pt x="3511513" y="530981"/>
                  </a:lnTo>
                  <a:lnTo>
                    <a:pt x="3525503" y="561325"/>
                  </a:lnTo>
                  <a:lnTo>
                    <a:pt x="3539493" y="590011"/>
                  </a:lnTo>
                  <a:lnTo>
                    <a:pt x="3553483" y="616829"/>
                  </a:lnTo>
                  <a:lnTo>
                    <a:pt x="3567473" y="641641"/>
                  </a:lnTo>
                  <a:lnTo>
                    <a:pt x="3581463" y="664378"/>
                  </a:lnTo>
                  <a:lnTo>
                    <a:pt x="3595453" y="685030"/>
                  </a:lnTo>
                  <a:lnTo>
                    <a:pt x="3609444" y="703638"/>
                  </a:lnTo>
                  <a:lnTo>
                    <a:pt x="3623434" y="720284"/>
                  </a:lnTo>
                  <a:lnTo>
                    <a:pt x="3637424" y="735079"/>
                  </a:lnTo>
                  <a:lnTo>
                    <a:pt x="3651414" y="748153"/>
                  </a:lnTo>
                  <a:lnTo>
                    <a:pt x="3665404" y="759647"/>
                  </a:lnTo>
                  <a:lnTo>
                    <a:pt x="3679394" y="769708"/>
                  </a:lnTo>
                  <a:lnTo>
                    <a:pt x="3693384" y="778480"/>
                  </a:lnTo>
                  <a:lnTo>
                    <a:pt x="3707374" y="786102"/>
                  </a:lnTo>
                  <a:lnTo>
                    <a:pt x="3721364" y="792704"/>
                  </a:lnTo>
                  <a:lnTo>
                    <a:pt x="3735354" y="798410"/>
                  </a:lnTo>
                  <a:lnTo>
                    <a:pt x="3749344" y="803329"/>
                  </a:lnTo>
                  <a:lnTo>
                    <a:pt x="3763335" y="807562"/>
                  </a:lnTo>
                  <a:lnTo>
                    <a:pt x="3777325" y="811198"/>
                  </a:lnTo>
                  <a:lnTo>
                    <a:pt x="3791315" y="814318"/>
                  </a:lnTo>
                  <a:lnTo>
                    <a:pt x="3805305" y="816991"/>
                  </a:lnTo>
                  <a:lnTo>
                    <a:pt x="3819295" y="819279"/>
                  </a:lnTo>
                  <a:lnTo>
                    <a:pt x="3833285" y="821236"/>
                  </a:lnTo>
                  <a:lnTo>
                    <a:pt x="3847275" y="822908"/>
                  </a:lnTo>
                  <a:lnTo>
                    <a:pt x="3861265" y="824336"/>
                  </a:lnTo>
                  <a:lnTo>
                    <a:pt x="3875255" y="825554"/>
                  </a:lnTo>
                  <a:lnTo>
                    <a:pt x="3889245" y="826594"/>
                  </a:lnTo>
                  <a:lnTo>
                    <a:pt x="3903235" y="827481"/>
                  </a:lnTo>
                  <a:lnTo>
                    <a:pt x="3917226" y="828236"/>
                  </a:lnTo>
                  <a:lnTo>
                    <a:pt x="3931216" y="828880"/>
                  </a:lnTo>
                  <a:lnTo>
                    <a:pt x="3945206" y="829429"/>
                  </a:lnTo>
                  <a:lnTo>
                    <a:pt x="3959196" y="829897"/>
                  </a:lnTo>
                  <a:lnTo>
                    <a:pt x="3973186" y="830295"/>
                  </a:lnTo>
                  <a:lnTo>
                    <a:pt x="3987176" y="830634"/>
                  </a:lnTo>
                  <a:lnTo>
                    <a:pt x="4001166" y="830922"/>
                  </a:lnTo>
                  <a:lnTo>
                    <a:pt x="4015156" y="831168"/>
                  </a:lnTo>
                  <a:lnTo>
                    <a:pt x="4029146" y="831377"/>
                  </a:lnTo>
                  <a:lnTo>
                    <a:pt x="4043136" y="831555"/>
                  </a:lnTo>
                  <a:lnTo>
                    <a:pt x="4057126" y="831707"/>
                  </a:lnTo>
                  <a:lnTo>
                    <a:pt x="4071117" y="831836"/>
                  </a:lnTo>
                  <a:lnTo>
                    <a:pt x="4085107" y="831945"/>
                  </a:lnTo>
                  <a:lnTo>
                    <a:pt x="4099097" y="832039"/>
                  </a:lnTo>
                  <a:lnTo>
                    <a:pt x="4113087" y="832118"/>
                  </a:lnTo>
                  <a:lnTo>
                    <a:pt x="4127077" y="832186"/>
                  </a:lnTo>
                  <a:lnTo>
                    <a:pt x="4141067" y="832243"/>
                  </a:lnTo>
                  <a:lnTo>
                    <a:pt x="4155057" y="832292"/>
                  </a:lnTo>
                </a:path>
              </a:pathLst>
            </a:custGeom>
            <a:ln w="40651" cap="flat">
              <a:solidFill>
                <a:srgbClr val="D3D3D3">
                  <a:alpha val="100000"/>
                </a:srgbClr>
              </a:solidFill>
              <a:prstDash val="solid"/>
              <a:round/>
            </a:ln>
          </p:spPr>
          <p:txBody>
            <a:bodyPr/>
            <a:lstStyle/>
            <a:p/>
          </p:txBody>
        </p:sp>
        <p:sp>
          <p:nvSpPr>
            <p:cNvPr id="42" name="pl42"/>
            <p:cNvSpPr/>
            <p:nvPr/>
          </p:nvSpPr>
          <p:spPr>
            <a:xfrm>
              <a:off x="2737948" y="4022146"/>
              <a:ext cx="4155057" cy="1248439"/>
            </a:xfrm>
            <a:custGeom>
              <a:avLst/>
              <a:pathLst>
                <a:path w="4155057" h="1248439">
                  <a:moveTo>
                    <a:pt x="0" y="0"/>
                  </a:moveTo>
                  <a:lnTo>
                    <a:pt x="13990" y="73"/>
                  </a:lnTo>
                  <a:lnTo>
                    <a:pt x="27980" y="159"/>
                  </a:lnTo>
                  <a:lnTo>
                    <a:pt x="41970" y="261"/>
                  </a:lnTo>
                  <a:lnTo>
                    <a:pt x="55960" y="380"/>
                  </a:lnTo>
                  <a:lnTo>
                    <a:pt x="69950" y="520"/>
                  </a:lnTo>
                  <a:lnTo>
                    <a:pt x="83940" y="685"/>
                  </a:lnTo>
                  <a:lnTo>
                    <a:pt x="97930" y="878"/>
                  </a:lnTo>
                  <a:lnTo>
                    <a:pt x="111920" y="1105"/>
                  </a:lnTo>
                  <a:lnTo>
                    <a:pt x="125910" y="1372"/>
                  </a:lnTo>
                  <a:lnTo>
                    <a:pt x="139900" y="1686"/>
                  </a:lnTo>
                  <a:lnTo>
                    <a:pt x="153891" y="2055"/>
                  </a:lnTo>
                  <a:lnTo>
                    <a:pt x="167881" y="2487"/>
                  </a:lnTo>
                  <a:lnTo>
                    <a:pt x="181871" y="2996"/>
                  </a:lnTo>
                  <a:lnTo>
                    <a:pt x="195861" y="3593"/>
                  </a:lnTo>
                  <a:lnTo>
                    <a:pt x="209851" y="4294"/>
                  </a:lnTo>
                  <a:lnTo>
                    <a:pt x="223841" y="5117"/>
                  </a:lnTo>
                  <a:lnTo>
                    <a:pt x="237831" y="6084"/>
                  </a:lnTo>
                  <a:lnTo>
                    <a:pt x="251821" y="7217"/>
                  </a:lnTo>
                  <a:lnTo>
                    <a:pt x="265811" y="8547"/>
                  </a:lnTo>
                  <a:lnTo>
                    <a:pt x="279801" y="10107"/>
                  </a:lnTo>
                  <a:lnTo>
                    <a:pt x="293791" y="11935"/>
                  </a:lnTo>
                  <a:lnTo>
                    <a:pt x="307782" y="14077"/>
                  </a:lnTo>
                  <a:lnTo>
                    <a:pt x="321772" y="16585"/>
                  </a:lnTo>
                  <a:lnTo>
                    <a:pt x="335762" y="19520"/>
                  </a:lnTo>
                  <a:lnTo>
                    <a:pt x="349752" y="22952"/>
                  </a:lnTo>
                  <a:lnTo>
                    <a:pt x="363742" y="26961"/>
                  </a:lnTo>
                  <a:lnTo>
                    <a:pt x="377732" y="31641"/>
                  </a:lnTo>
                  <a:lnTo>
                    <a:pt x="391722" y="37096"/>
                  </a:lnTo>
                  <a:lnTo>
                    <a:pt x="405712" y="43445"/>
                  </a:lnTo>
                  <a:lnTo>
                    <a:pt x="419702" y="50823"/>
                  </a:lnTo>
                  <a:lnTo>
                    <a:pt x="433692" y="59381"/>
                  </a:lnTo>
                  <a:lnTo>
                    <a:pt x="447682" y="69285"/>
                  </a:lnTo>
                  <a:lnTo>
                    <a:pt x="461673" y="80718"/>
                  </a:lnTo>
                  <a:lnTo>
                    <a:pt x="475663" y="93876"/>
                  </a:lnTo>
                  <a:lnTo>
                    <a:pt x="489653" y="108967"/>
                  </a:lnTo>
                  <a:lnTo>
                    <a:pt x="503643" y="126209"/>
                  </a:lnTo>
                  <a:lnTo>
                    <a:pt x="517633" y="145820"/>
                  </a:lnTo>
                  <a:lnTo>
                    <a:pt x="531623" y="168012"/>
                  </a:lnTo>
                  <a:lnTo>
                    <a:pt x="545613" y="192981"/>
                  </a:lnTo>
                  <a:lnTo>
                    <a:pt x="559603" y="220893"/>
                  </a:lnTo>
                  <a:lnTo>
                    <a:pt x="573593" y="251871"/>
                  </a:lnTo>
                  <a:lnTo>
                    <a:pt x="587583" y="285976"/>
                  </a:lnTo>
                  <a:lnTo>
                    <a:pt x="601574" y="323195"/>
                  </a:lnTo>
                  <a:lnTo>
                    <a:pt x="615564" y="363422"/>
                  </a:lnTo>
                  <a:lnTo>
                    <a:pt x="629554" y="406451"/>
                  </a:lnTo>
                  <a:lnTo>
                    <a:pt x="643544" y="451967"/>
                  </a:lnTo>
                  <a:lnTo>
                    <a:pt x="657534" y="499551"/>
                  </a:lnTo>
                  <a:lnTo>
                    <a:pt x="671524" y="548690"/>
                  </a:lnTo>
                  <a:lnTo>
                    <a:pt x="685514" y="598794"/>
                  </a:lnTo>
                  <a:lnTo>
                    <a:pt x="699504" y="649225"/>
                  </a:lnTo>
                  <a:lnTo>
                    <a:pt x="713494" y="699330"/>
                  </a:lnTo>
                  <a:lnTo>
                    <a:pt x="727484" y="748468"/>
                  </a:lnTo>
                  <a:lnTo>
                    <a:pt x="741474" y="796053"/>
                  </a:lnTo>
                  <a:lnTo>
                    <a:pt x="755465" y="841569"/>
                  </a:lnTo>
                  <a:lnTo>
                    <a:pt x="769455" y="884597"/>
                  </a:lnTo>
                  <a:lnTo>
                    <a:pt x="783445" y="924825"/>
                  </a:lnTo>
                  <a:lnTo>
                    <a:pt x="797435" y="962043"/>
                  </a:lnTo>
                  <a:lnTo>
                    <a:pt x="811425" y="996149"/>
                  </a:lnTo>
                  <a:lnTo>
                    <a:pt x="825415" y="1027126"/>
                  </a:lnTo>
                  <a:lnTo>
                    <a:pt x="839405" y="1055039"/>
                  </a:lnTo>
                  <a:lnTo>
                    <a:pt x="853395" y="1080008"/>
                  </a:lnTo>
                  <a:lnTo>
                    <a:pt x="867385" y="1102200"/>
                  </a:lnTo>
                  <a:lnTo>
                    <a:pt x="881375" y="1121811"/>
                  </a:lnTo>
                  <a:lnTo>
                    <a:pt x="895365" y="1139052"/>
                  </a:lnTo>
                  <a:lnTo>
                    <a:pt x="909356" y="1154144"/>
                  </a:lnTo>
                  <a:lnTo>
                    <a:pt x="923346" y="1167301"/>
                  </a:lnTo>
                  <a:lnTo>
                    <a:pt x="937336" y="1178734"/>
                  </a:lnTo>
                  <a:lnTo>
                    <a:pt x="951326" y="1188638"/>
                  </a:lnTo>
                  <a:lnTo>
                    <a:pt x="965316" y="1197196"/>
                  </a:lnTo>
                  <a:lnTo>
                    <a:pt x="979306" y="1204575"/>
                  </a:lnTo>
                  <a:lnTo>
                    <a:pt x="993296" y="1210924"/>
                  </a:lnTo>
                  <a:lnTo>
                    <a:pt x="1007286" y="1216379"/>
                  </a:lnTo>
                  <a:lnTo>
                    <a:pt x="1021276" y="1221058"/>
                  </a:lnTo>
                  <a:lnTo>
                    <a:pt x="1035266" y="1225068"/>
                  </a:lnTo>
                  <a:lnTo>
                    <a:pt x="1049256" y="1228500"/>
                  </a:lnTo>
                  <a:lnTo>
                    <a:pt x="1063247" y="1231435"/>
                  </a:lnTo>
                  <a:lnTo>
                    <a:pt x="1077237" y="1233943"/>
                  </a:lnTo>
                  <a:lnTo>
                    <a:pt x="1091227" y="1236085"/>
                  </a:lnTo>
                  <a:lnTo>
                    <a:pt x="1105217" y="1237913"/>
                  </a:lnTo>
                  <a:lnTo>
                    <a:pt x="1119207" y="1239472"/>
                  </a:lnTo>
                  <a:lnTo>
                    <a:pt x="1133197" y="1240802"/>
                  </a:lnTo>
                  <a:lnTo>
                    <a:pt x="1147187" y="1241936"/>
                  </a:lnTo>
                  <a:lnTo>
                    <a:pt x="1161177" y="1242902"/>
                  </a:lnTo>
                  <a:lnTo>
                    <a:pt x="1175167" y="1243725"/>
                  </a:lnTo>
                  <a:lnTo>
                    <a:pt x="1189157" y="1244426"/>
                  </a:lnTo>
                  <a:lnTo>
                    <a:pt x="1203148" y="1245023"/>
                  </a:lnTo>
                  <a:lnTo>
                    <a:pt x="1217138" y="1245532"/>
                  </a:lnTo>
                  <a:lnTo>
                    <a:pt x="1231128" y="1245965"/>
                  </a:lnTo>
                  <a:lnTo>
                    <a:pt x="1245118" y="1246333"/>
                  </a:lnTo>
                  <a:lnTo>
                    <a:pt x="1259108" y="1246647"/>
                  </a:lnTo>
                  <a:lnTo>
                    <a:pt x="1273098" y="1246914"/>
                  </a:lnTo>
                  <a:lnTo>
                    <a:pt x="1287088" y="1247141"/>
                  </a:lnTo>
                  <a:lnTo>
                    <a:pt x="1301078" y="1247335"/>
                  </a:lnTo>
                  <a:lnTo>
                    <a:pt x="1315068" y="1247500"/>
                  </a:lnTo>
                  <a:lnTo>
                    <a:pt x="1329058" y="1247640"/>
                  </a:lnTo>
                  <a:lnTo>
                    <a:pt x="1343048" y="1247759"/>
                  </a:lnTo>
                  <a:lnTo>
                    <a:pt x="1357039" y="1247860"/>
                  </a:lnTo>
                  <a:lnTo>
                    <a:pt x="1371029" y="1247947"/>
                  </a:lnTo>
                  <a:lnTo>
                    <a:pt x="1385019" y="1248020"/>
                  </a:lnTo>
                  <a:lnTo>
                    <a:pt x="1385019" y="1248439"/>
                  </a:lnTo>
                  <a:lnTo>
                    <a:pt x="1399009" y="1248439"/>
                  </a:lnTo>
                  <a:lnTo>
                    <a:pt x="1412999" y="1248439"/>
                  </a:lnTo>
                  <a:lnTo>
                    <a:pt x="1426989" y="1248439"/>
                  </a:lnTo>
                  <a:lnTo>
                    <a:pt x="1440979" y="1248439"/>
                  </a:lnTo>
                  <a:lnTo>
                    <a:pt x="1454969" y="1248439"/>
                  </a:lnTo>
                  <a:lnTo>
                    <a:pt x="1468959" y="1248439"/>
                  </a:lnTo>
                  <a:lnTo>
                    <a:pt x="1482949" y="1248439"/>
                  </a:lnTo>
                  <a:lnTo>
                    <a:pt x="1496939" y="1248439"/>
                  </a:lnTo>
                  <a:lnTo>
                    <a:pt x="1510930" y="1248439"/>
                  </a:lnTo>
                  <a:lnTo>
                    <a:pt x="1524920" y="1248439"/>
                  </a:lnTo>
                  <a:lnTo>
                    <a:pt x="1538910" y="1248439"/>
                  </a:lnTo>
                  <a:lnTo>
                    <a:pt x="1552900" y="1248439"/>
                  </a:lnTo>
                  <a:lnTo>
                    <a:pt x="1566890" y="1248439"/>
                  </a:lnTo>
                  <a:lnTo>
                    <a:pt x="1580880" y="1248439"/>
                  </a:lnTo>
                  <a:lnTo>
                    <a:pt x="1594870" y="1248439"/>
                  </a:lnTo>
                  <a:lnTo>
                    <a:pt x="1608860" y="1248439"/>
                  </a:lnTo>
                  <a:lnTo>
                    <a:pt x="1622850" y="1248439"/>
                  </a:lnTo>
                  <a:lnTo>
                    <a:pt x="1636840" y="1248439"/>
                  </a:lnTo>
                  <a:lnTo>
                    <a:pt x="1650830" y="1248439"/>
                  </a:lnTo>
                  <a:lnTo>
                    <a:pt x="1664821" y="1248439"/>
                  </a:lnTo>
                  <a:lnTo>
                    <a:pt x="1678811" y="1248439"/>
                  </a:lnTo>
                  <a:lnTo>
                    <a:pt x="1692801" y="1248439"/>
                  </a:lnTo>
                  <a:lnTo>
                    <a:pt x="1706791" y="1248439"/>
                  </a:lnTo>
                  <a:lnTo>
                    <a:pt x="1720781" y="1248439"/>
                  </a:lnTo>
                  <a:lnTo>
                    <a:pt x="1734771" y="1248439"/>
                  </a:lnTo>
                  <a:lnTo>
                    <a:pt x="1748761" y="1248439"/>
                  </a:lnTo>
                  <a:lnTo>
                    <a:pt x="1762751" y="1248439"/>
                  </a:lnTo>
                  <a:lnTo>
                    <a:pt x="1776741" y="1248439"/>
                  </a:lnTo>
                  <a:lnTo>
                    <a:pt x="1790731" y="1248439"/>
                  </a:lnTo>
                  <a:lnTo>
                    <a:pt x="1804722" y="1248439"/>
                  </a:lnTo>
                  <a:lnTo>
                    <a:pt x="1818712" y="1248439"/>
                  </a:lnTo>
                  <a:lnTo>
                    <a:pt x="1832702" y="1248439"/>
                  </a:lnTo>
                  <a:lnTo>
                    <a:pt x="1846692" y="1248439"/>
                  </a:lnTo>
                  <a:lnTo>
                    <a:pt x="1860682" y="1248439"/>
                  </a:lnTo>
                  <a:lnTo>
                    <a:pt x="1874672" y="1248439"/>
                  </a:lnTo>
                  <a:lnTo>
                    <a:pt x="1888662" y="1248439"/>
                  </a:lnTo>
                  <a:lnTo>
                    <a:pt x="1902652" y="1248439"/>
                  </a:lnTo>
                  <a:lnTo>
                    <a:pt x="1916642" y="1248439"/>
                  </a:lnTo>
                  <a:lnTo>
                    <a:pt x="1930632" y="1248439"/>
                  </a:lnTo>
                  <a:lnTo>
                    <a:pt x="1944622" y="1248439"/>
                  </a:lnTo>
                  <a:lnTo>
                    <a:pt x="1958613" y="1248439"/>
                  </a:lnTo>
                  <a:lnTo>
                    <a:pt x="1972603" y="1248439"/>
                  </a:lnTo>
                  <a:lnTo>
                    <a:pt x="1986593" y="1248439"/>
                  </a:lnTo>
                  <a:lnTo>
                    <a:pt x="2000583" y="1248439"/>
                  </a:lnTo>
                  <a:lnTo>
                    <a:pt x="2014573" y="1248439"/>
                  </a:lnTo>
                  <a:lnTo>
                    <a:pt x="2028563" y="1248439"/>
                  </a:lnTo>
                  <a:lnTo>
                    <a:pt x="2042553" y="1248439"/>
                  </a:lnTo>
                  <a:lnTo>
                    <a:pt x="2056543" y="1248439"/>
                  </a:lnTo>
                  <a:lnTo>
                    <a:pt x="2070533" y="1248439"/>
                  </a:lnTo>
                  <a:lnTo>
                    <a:pt x="2084523" y="1248439"/>
                  </a:lnTo>
                  <a:lnTo>
                    <a:pt x="2098513" y="1248439"/>
                  </a:lnTo>
                  <a:lnTo>
                    <a:pt x="2112504" y="1248439"/>
                  </a:lnTo>
                  <a:lnTo>
                    <a:pt x="2126494" y="1248439"/>
                  </a:lnTo>
                  <a:lnTo>
                    <a:pt x="2140484" y="1248439"/>
                  </a:lnTo>
                  <a:lnTo>
                    <a:pt x="2154474" y="1248439"/>
                  </a:lnTo>
                  <a:lnTo>
                    <a:pt x="2168464" y="1248439"/>
                  </a:lnTo>
                  <a:lnTo>
                    <a:pt x="2182454" y="1248439"/>
                  </a:lnTo>
                  <a:lnTo>
                    <a:pt x="2196444" y="1248439"/>
                  </a:lnTo>
                  <a:lnTo>
                    <a:pt x="2210434" y="1248439"/>
                  </a:lnTo>
                  <a:lnTo>
                    <a:pt x="2224424" y="1248439"/>
                  </a:lnTo>
                  <a:lnTo>
                    <a:pt x="2238414" y="1248439"/>
                  </a:lnTo>
                  <a:lnTo>
                    <a:pt x="2252404" y="1248439"/>
                  </a:lnTo>
                  <a:lnTo>
                    <a:pt x="2266395" y="1248439"/>
                  </a:lnTo>
                  <a:lnTo>
                    <a:pt x="2280385" y="1248439"/>
                  </a:lnTo>
                  <a:lnTo>
                    <a:pt x="2294375" y="1248439"/>
                  </a:lnTo>
                  <a:lnTo>
                    <a:pt x="2308365" y="1248439"/>
                  </a:lnTo>
                  <a:lnTo>
                    <a:pt x="2322355" y="1248439"/>
                  </a:lnTo>
                  <a:lnTo>
                    <a:pt x="2336345" y="1248439"/>
                  </a:lnTo>
                  <a:lnTo>
                    <a:pt x="2350335" y="1248439"/>
                  </a:lnTo>
                  <a:lnTo>
                    <a:pt x="2364325" y="1248439"/>
                  </a:lnTo>
                  <a:lnTo>
                    <a:pt x="2378315" y="1248439"/>
                  </a:lnTo>
                  <a:lnTo>
                    <a:pt x="2392305" y="1248439"/>
                  </a:lnTo>
                  <a:lnTo>
                    <a:pt x="2406296" y="1248439"/>
                  </a:lnTo>
                  <a:lnTo>
                    <a:pt x="2420286" y="1248439"/>
                  </a:lnTo>
                  <a:lnTo>
                    <a:pt x="2434276" y="1248439"/>
                  </a:lnTo>
                  <a:lnTo>
                    <a:pt x="2448266" y="1248439"/>
                  </a:lnTo>
                  <a:lnTo>
                    <a:pt x="2462256" y="1248439"/>
                  </a:lnTo>
                  <a:lnTo>
                    <a:pt x="2476246" y="1248439"/>
                  </a:lnTo>
                  <a:lnTo>
                    <a:pt x="2490236" y="1248439"/>
                  </a:lnTo>
                  <a:lnTo>
                    <a:pt x="2504226" y="1248439"/>
                  </a:lnTo>
                  <a:lnTo>
                    <a:pt x="2518216" y="1248439"/>
                  </a:lnTo>
                  <a:lnTo>
                    <a:pt x="2532206" y="1248439"/>
                  </a:lnTo>
                  <a:lnTo>
                    <a:pt x="2546196" y="1248439"/>
                  </a:lnTo>
                  <a:lnTo>
                    <a:pt x="2560187" y="1248439"/>
                  </a:lnTo>
                  <a:lnTo>
                    <a:pt x="2574177" y="1248439"/>
                  </a:lnTo>
                  <a:lnTo>
                    <a:pt x="2588167" y="1248439"/>
                  </a:lnTo>
                  <a:lnTo>
                    <a:pt x="2602157" y="1248439"/>
                  </a:lnTo>
                  <a:lnTo>
                    <a:pt x="2616147" y="1248439"/>
                  </a:lnTo>
                  <a:lnTo>
                    <a:pt x="2630137" y="1248439"/>
                  </a:lnTo>
                  <a:lnTo>
                    <a:pt x="2644127" y="1248439"/>
                  </a:lnTo>
                  <a:lnTo>
                    <a:pt x="2658117" y="1248439"/>
                  </a:lnTo>
                  <a:lnTo>
                    <a:pt x="2672107" y="1248439"/>
                  </a:lnTo>
                  <a:lnTo>
                    <a:pt x="2686097" y="1248439"/>
                  </a:lnTo>
                  <a:lnTo>
                    <a:pt x="2700087" y="1248439"/>
                  </a:lnTo>
                  <a:lnTo>
                    <a:pt x="2714078" y="1248439"/>
                  </a:lnTo>
                  <a:lnTo>
                    <a:pt x="2728068" y="1248439"/>
                  </a:lnTo>
                  <a:lnTo>
                    <a:pt x="2742058" y="1248439"/>
                  </a:lnTo>
                  <a:lnTo>
                    <a:pt x="2756048" y="1248439"/>
                  </a:lnTo>
                  <a:lnTo>
                    <a:pt x="2770038" y="1248439"/>
                  </a:lnTo>
                  <a:lnTo>
                    <a:pt x="2770038" y="1248439"/>
                  </a:lnTo>
                  <a:lnTo>
                    <a:pt x="2784028" y="1248439"/>
                  </a:lnTo>
                  <a:lnTo>
                    <a:pt x="2798018" y="1248439"/>
                  </a:lnTo>
                  <a:lnTo>
                    <a:pt x="2812008" y="1248439"/>
                  </a:lnTo>
                  <a:lnTo>
                    <a:pt x="2825998" y="1248439"/>
                  </a:lnTo>
                  <a:lnTo>
                    <a:pt x="2839988" y="1248439"/>
                  </a:lnTo>
                  <a:lnTo>
                    <a:pt x="2853978" y="1248439"/>
                  </a:lnTo>
                  <a:lnTo>
                    <a:pt x="2867969" y="1248439"/>
                  </a:lnTo>
                  <a:lnTo>
                    <a:pt x="2881959" y="1248439"/>
                  </a:lnTo>
                  <a:lnTo>
                    <a:pt x="2895949" y="1248439"/>
                  </a:lnTo>
                  <a:lnTo>
                    <a:pt x="2909939" y="1248439"/>
                  </a:lnTo>
                  <a:lnTo>
                    <a:pt x="2923929" y="1248439"/>
                  </a:lnTo>
                  <a:lnTo>
                    <a:pt x="2937919" y="1248439"/>
                  </a:lnTo>
                  <a:lnTo>
                    <a:pt x="2951909" y="1248439"/>
                  </a:lnTo>
                  <a:lnTo>
                    <a:pt x="2965899" y="1248439"/>
                  </a:lnTo>
                  <a:lnTo>
                    <a:pt x="2979889" y="1248439"/>
                  </a:lnTo>
                  <a:lnTo>
                    <a:pt x="2993879" y="1248439"/>
                  </a:lnTo>
                  <a:lnTo>
                    <a:pt x="3007870" y="1248439"/>
                  </a:lnTo>
                  <a:lnTo>
                    <a:pt x="3021860" y="1248439"/>
                  </a:lnTo>
                  <a:lnTo>
                    <a:pt x="3035850" y="1248439"/>
                  </a:lnTo>
                  <a:lnTo>
                    <a:pt x="3049840" y="1248439"/>
                  </a:lnTo>
                  <a:lnTo>
                    <a:pt x="3063830" y="1248439"/>
                  </a:lnTo>
                  <a:lnTo>
                    <a:pt x="3077820" y="1248439"/>
                  </a:lnTo>
                  <a:lnTo>
                    <a:pt x="3091810" y="1248439"/>
                  </a:lnTo>
                  <a:lnTo>
                    <a:pt x="3105800" y="1248439"/>
                  </a:lnTo>
                  <a:lnTo>
                    <a:pt x="3119790" y="1248439"/>
                  </a:lnTo>
                  <a:lnTo>
                    <a:pt x="3133780" y="1248439"/>
                  </a:lnTo>
                  <a:lnTo>
                    <a:pt x="3147770" y="1248439"/>
                  </a:lnTo>
                  <a:lnTo>
                    <a:pt x="3161761" y="1248439"/>
                  </a:lnTo>
                  <a:lnTo>
                    <a:pt x="3175751" y="1248439"/>
                  </a:lnTo>
                  <a:lnTo>
                    <a:pt x="3189741" y="1248439"/>
                  </a:lnTo>
                  <a:lnTo>
                    <a:pt x="3203731" y="1248439"/>
                  </a:lnTo>
                  <a:lnTo>
                    <a:pt x="3217721" y="1248439"/>
                  </a:lnTo>
                  <a:lnTo>
                    <a:pt x="3231711" y="1248439"/>
                  </a:lnTo>
                  <a:lnTo>
                    <a:pt x="3245701" y="1248439"/>
                  </a:lnTo>
                  <a:lnTo>
                    <a:pt x="3259691" y="1248439"/>
                  </a:lnTo>
                  <a:lnTo>
                    <a:pt x="3273681" y="1248439"/>
                  </a:lnTo>
                  <a:lnTo>
                    <a:pt x="3287671" y="1248439"/>
                  </a:lnTo>
                  <a:lnTo>
                    <a:pt x="3301661" y="1248439"/>
                  </a:lnTo>
                  <a:lnTo>
                    <a:pt x="3315652" y="1248439"/>
                  </a:lnTo>
                  <a:lnTo>
                    <a:pt x="3329642" y="1248439"/>
                  </a:lnTo>
                  <a:lnTo>
                    <a:pt x="3343632" y="1248439"/>
                  </a:lnTo>
                  <a:lnTo>
                    <a:pt x="3357622" y="1248439"/>
                  </a:lnTo>
                  <a:lnTo>
                    <a:pt x="3371612" y="1248439"/>
                  </a:lnTo>
                  <a:lnTo>
                    <a:pt x="3385602" y="1248439"/>
                  </a:lnTo>
                  <a:lnTo>
                    <a:pt x="3399592" y="1248439"/>
                  </a:lnTo>
                  <a:lnTo>
                    <a:pt x="3413582" y="1248439"/>
                  </a:lnTo>
                  <a:lnTo>
                    <a:pt x="3427572" y="1248439"/>
                  </a:lnTo>
                  <a:lnTo>
                    <a:pt x="3441562" y="1248439"/>
                  </a:lnTo>
                  <a:lnTo>
                    <a:pt x="3455552" y="1248439"/>
                  </a:lnTo>
                  <a:lnTo>
                    <a:pt x="3469543" y="1248439"/>
                  </a:lnTo>
                  <a:lnTo>
                    <a:pt x="3483533" y="1248439"/>
                  </a:lnTo>
                  <a:lnTo>
                    <a:pt x="3497523" y="1248439"/>
                  </a:lnTo>
                  <a:lnTo>
                    <a:pt x="3511513" y="1248439"/>
                  </a:lnTo>
                  <a:lnTo>
                    <a:pt x="3525503" y="1248439"/>
                  </a:lnTo>
                  <a:lnTo>
                    <a:pt x="3539493" y="1248439"/>
                  </a:lnTo>
                  <a:lnTo>
                    <a:pt x="3553483" y="1248439"/>
                  </a:lnTo>
                  <a:lnTo>
                    <a:pt x="3567473" y="1248439"/>
                  </a:lnTo>
                  <a:lnTo>
                    <a:pt x="3581463" y="1248439"/>
                  </a:lnTo>
                  <a:lnTo>
                    <a:pt x="3595453" y="1248439"/>
                  </a:lnTo>
                  <a:lnTo>
                    <a:pt x="3609444" y="1248439"/>
                  </a:lnTo>
                  <a:lnTo>
                    <a:pt x="3623434" y="1248439"/>
                  </a:lnTo>
                  <a:lnTo>
                    <a:pt x="3637424" y="1248439"/>
                  </a:lnTo>
                  <a:lnTo>
                    <a:pt x="3651414" y="1248439"/>
                  </a:lnTo>
                  <a:lnTo>
                    <a:pt x="3665404" y="1248439"/>
                  </a:lnTo>
                  <a:lnTo>
                    <a:pt x="3679394" y="1248439"/>
                  </a:lnTo>
                  <a:lnTo>
                    <a:pt x="3693384" y="1248439"/>
                  </a:lnTo>
                  <a:lnTo>
                    <a:pt x="3707374" y="1248439"/>
                  </a:lnTo>
                  <a:lnTo>
                    <a:pt x="3721364" y="1248439"/>
                  </a:lnTo>
                  <a:lnTo>
                    <a:pt x="3735354" y="1248439"/>
                  </a:lnTo>
                  <a:lnTo>
                    <a:pt x="3749344" y="1248439"/>
                  </a:lnTo>
                  <a:lnTo>
                    <a:pt x="3763335" y="1248439"/>
                  </a:lnTo>
                  <a:lnTo>
                    <a:pt x="3777325" y="1248439"/>
                  </a:lnTo>
                  <a:lnTo>
                    <a:pt x="3791315" y="1248439"/>
                  </a:lnTo>
                  <a:lnTo>
                    <a:pt x="3805305" y="1248439"/>
                  </a:lnTo>
                  <a:lnTo>
                    <a:pt x="3819295" y="1248439"/>
                  </a:lnTo>
                  <a:lnTo>
                    <a:pt x="3833285" y="1248439"/>
                  </a:lnTo>
                  <a:lnTo>
                    <a:pt x="3847275" y="1248439"/>
                  </a:lnTo>
                  <a:lnTo>
                    <a:pt x="3861265" y="1248439"/>
                  </a:lnTo>
                  <a:lnTo>
                    <a:pt x="3875255" y="1248439"/>
                  </a:lnTo>
                  <a:lnTo>
                    <a:pt x="3889245" y="1248439"/>
                  </a:lnTo>
                  <a:lnTo>
                    <a:pt x="3903235" y="1248439"/>
                  </a:lnTo>
                  <a:lnTo>
                    <a:pt x="3917226" y="1248439"/>
                  </a:lnTo>
                  <a:lnTo>
                    <a:pt x="3931216" y="1248439"/>
                  </a:lnTo>
                  <a:lnTo>
                    <a:pt x="3945206" y="1248439"/>
                  </a:lnTo>
                  <a:lnTo>
                    <a:pt x="3959196" y="1248439"/>
                  </a:lnTo>
                  <a:lnTo>
                    <a:pt x="3973186" y="1248439"/>
                  </a:lnTo>
                  <a:lnTo>
                    <a:pt x="3987176" y="1248439"/>
                  </a:lnTo>
                  <a:lnTo>
                    <a:pt x="4001166" y="1248439"/>
                  </a:lnTo>
                  <a:lnTo>
                    <a:pt x="4015156" y="1248439"/>
                  </a:lnTo>
                  <a:lnTo>
                    <a:pt x="4029146" y="1248439"/>
                  </a:lnTo>
                  <a:lnTo>
                    <a:pt x="4043136" y="1248439"/>
                  </a:lnTo>
                  <a:lnTo>
                    <a:pt x="4057126" y="1248439"/>
                  </a:lnTo>
                  <a:lnTo>
                    <a:pt x="4071117" y="1248439"/>
                  </a:lnTo>
                  <a:lnTo>
                    <a:pt x="4085107" y="1248439"/>
                  </a:lnTo>
                  <a:lnTo>
                    <a:pt x="4099097" y="1248439"/>
                  </a:lnTo>
                  <a:lnTo>
                    <a:pt x="4113087" y="1248439"/>
                  </a:lnTo>
                  <a:lnTo>
                    <a:pt x="4127077" y="1248439"/>
                  </a:lnTo>
                  <a:lnTo>
                    <a:pt x="4141067" y="1248439"/>
                  </a:lnTo>
                  <a:lnTo>
                    <a:pt x="4155057" y="1248439"/>
                  </a:lnTo>
                </a:path>
              </a:pathLst>
            </a:custGeom>
            <a:ln w="40651" cap="flat">
              <a:solidFill>
                <a:srgbClr val="D3D3D3">
                  <a:alpha val="100000"/>
                </a:srgbClr>
              </a:solidFill>
              <a:prstDash val="solid"/>
              <a:round/>
            </a:ln>
          </p:spPr>
          <p:txBody>
            <a:bodyPr/>
            <a:lstStyle/>
            <a:p/>
          </p:txBody>
        </p:sp>
        <p:sp>
          <p:nvSpPr>
            <p:cNvPr id="43" name="pl43"/>
            <p:cNvSpPr/>
            <p:nvPr/>
          </p:nvSpPr>
          <p:spPr>
            <a:xfrm>
              <a:off x="2737948" y="2772869"/>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44" name="pl44"/>
            <p:cNvSpPr/>
            <p:nvPr/>
          </p:nvSpPr>
          <p:spPr>
            <a:xfrm>
              <a:off x="2737948" y="899582"/>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45" name="pl45"/>
            <p:cNvSpPr/>
            <p:nvPr/>
          </p:nvSpPr>
          <p:spPr>
            <a:xfrm>
              <a:off x="2737948" y="1107725"/>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46" name="pl46"/>
            <p:cNvSpPr/>
            <p:nvPr/>
          </p:nvSpPr>
          <p:spPr>
            <a:xfrm>
              <a:off x="2737948" y="1940437"/>
              <a:ext cx="4155057" cy="416146"/>
            </a:xfrm>
            <a:custGeom>
              <a:avLst/>
              <a:pathLst>
                <a:path w="4155057" h="416146">
                  <a:moveTo>
                    <a:pt x="0" y="416146"/>
                  </a:moveTo>
                  <a:lnTo>
                    <a:pt x="13990" y="416146"/>
                  </a:lnTo>
                  <a:lnTo>
                    <a:pt x="27980" y="416146"/>
                  </a:lnTo>
                  <a:lnTo>
                    <a:pt x="41970" y="416146"/>
                  </a:lnTo>
                  <a:lnTo>
                    <a:pt x="55960" y="416146"/>
                  </a:lnTo>
                  <a:lnTo>
                    <a:pt x="69950" y="416146"/>
                  </a:lnTo>
                  <a:lnTo>
                    <a:pt x="83940" y="416146"/>
                  </a:lnTo>
                  <a:lnTo>
                    <a:pt x="97930" y="416146"/>
                  </a:lnTo>
                  <a:lnTo>
                    <a:pt x="111920" y="416146"/>
                  </a:lnTo>
                  <a:lnTo>
                    <a:pt x="125910" y="416146"/>
                  </a:lnTo>
                  <a:lnTo>
                    <a:pt x="139900" y="416146"/>
                  </a:lnTo>
                  <a:lnTo>
                    <a:pt x="153891" y="416146"/>
                  </a:lnTo>
                  <a:lnTo>
                    <a:pt x="167881" y="416146"/>
                  </a:lnTo>
                  <a:lnTo>
                    <a:pt x="181871" y="416146"/>
                  </a:lnTo>
                  <a:lnTo>
                    <a:pt x="195861" y="416146"/>
                  </a:lnTo>
                  <a:lnTo>
                    <a:pt x="209851" y="416146"/>
                  </a:lnTo>
                  <a:lnTo>
                    <a:pt x="223841" y="416146"/>
                  </a:lnTo>
                  <a:lnTo>
                    <a:pt x="237831" y="416146"/>
                  </a:lnTo>
                  <a:lnTo>
                    <a:pt x="251821" y="416146"/>
                  </a:lnTo>
                  <a:lnTo>
                    <a:pt x="265811" y="416146"/>
                  </a:lnTo>
                  <a:lnTo>
                    <a:pt x="279801" y="416146"/>
                  </a:lnTo>
                  <a:lnTo>
                    <a:pt x="293791" y="416146"/>
                  </a:lnTo>
                  <a:lnTo>
                    <a:pt x="307782" y="416146"/>
                  </a:lnTo>
                  <a:lnTo>
                    <a:pt x="321772" y="416146"/>
                  </a:lnTo>
                  <a:lnTo>
                    <a:pt x="335762" y="416146"/>
                  </a:lnTo>
                  <a:lnTo>
                    <a:pt x="349752" y="416146"/>
                  </a:lnTo>
                  <a:lnTo>
                    <a:pt x="363742" y="416146"/>
                  </a:lnTo>
                  <a:lnTo>
                    <a:pt x="377732" y="416146"/>
                  </a:lnTo>
                  <a:lnTo>
                    <a:pt x="391722" y="416146"/>
                  </a:lnTo>
                  <a:lnTo>
                    <a:pt x="405712" y="416146"/>
                  </a:lnTo>
                  <a:lnTo>
                    <a:pt x="419702" y="416146"/>
                  </a:lnTo>
                  <a:lnTo>
                    <a:pt x="433692" y="416146"/>
                  </a:lnTo>
                  <a:lnTo>
                    <a:pt x="447682" y="416146"/>
                  </a:lnTo>
                  <a:lnTo>
                    <a:pt x="461673" y="416146"/>
                  </a:lnTo>
                  <a:lnTo>
                    <a:pt x="475663" y="416146"/>
                  </a:lnTo>
                  <a:lnTo>
                    <a:pt x="489653" y="416146"/>
                  </a:lnTo>
                  <a:lnTo>
                    <a:pt x="503643" y="416146"/>
                  </a:lnTo>
                  <a:lnTo>
                    <a:pt x="517633" y="416146"/>
                  </a:lnTo>
                  <a:lnTo>
                    <a:pt x="531623" y="416146"/>
                  </a:lnTo>
                  <a:lnTo>
                    <a:pt x="545613" y="416146"/>
                  </a:lnTo>
                  <a:lnTo>
                    <a:pt x="559603" y="416146"/>
                  </a:lnTo>
                  <a:lnTo>
                    <a:pt x="573593" y="416146"/>
                  </a:lnTo>
                  <a:lnTo>
                    <a:pt x="587583" y="416146"/>
                  </a:lnTo>
                  <a:lnTo>
                    <a:pt x="601574" y="416146"/>
                  </a:lnTo>
                  <a:lnTo>
                    <a:pt x="615564" y="416146"/>
                  </a:lnTo>
                  <a:lnTo>
                    <a:pt x="629554" y="416146"/>
                  </a:lnTo>
                  <a:lnTo>
                    <a:pt x="643544" y="416146"/>
                  </a:lnTo>
                  <a:lnTo>
                    <a:pt x="657534" y="416146"/>
                  </a:lnTo>
                  <a:lnTo>
                    <a:pt x="671524" y="416146"/>
                  </a:lnTo>
                  <a:lnTo>
                    <a:pt x="685514" y="416146"/>
                  </a:lnTo>
                  <a:lnTo>
                    <a:pt x="699504" y="416146"/>
                  </a:lnTo>
                  <a:lnTo>
                    <a:pt x="713494" y="416146"/>
                  </a:lnTo>
                  <a:lnTo>
                    <a:pt x="727484" y="416146"/>
                  </a:lnTo>
                  <a:lnTo>
                    <a:pt x="741474" y="416146"/>
                  </a:lnTo>
                  <a:lnTo>
                    <a:pt x="755465" y="416146"/>
                  </a:lnTo>
                  <a:lnTo>
                    <a:pt x="769455" y="416146"/>
                  </a:lnTo>
                  <a:lnTo>
                    <a:pt x="783445" y="416146"/>
                  </a:lnTo>
                  <a:lnTo>
                    <a:pt x="797435" y="416146"/>
                  </a:lnTo>
                  <a:lnTo>
                    <a:pt x="811425" y="416146"/>
                  </a:lnTo>
                  <a:lnTo>
                    <a:pt x="825415" y="416146"/>
                  </a:lnTo>
                  <a:lnTo>
                    <a:pt x="839405" y="416146"/>
                  </a:lnTo>
                  <a:lnTo>
                    <a:pt x="853395" y="416146"/>
                  </a:lnTo>
                  <a:lnTo>
                    <a:pt x="867385" y="416146"/>
                  </a:lnTo>
                  <a:lnTo>
                    <a:pt x="881375" y="416146"/>
                  </a:lnTo>
                  <a:lnTo>
                    <a:pt x="895365" y="416146"/>
                  </a:lnTo>
                  <a:lnTo>
                    <a:pt x="909356" y="416146"/>
                  </a:lnTo>
                  <a:lnTo>
                    <a:pt x="923346" y="416146"/>
                  </a:lnTo>
                  <a:lnTo>
                    <a:pt x="937336" y="416146"/>
                  </a:lnTo>
                  <a:lnTo>
                    <a:pt x="951326" y="416146"/>
                  </a:lnTo>
                  <a:lnTo>
                    <a:pt x="965316" y="416146"/>
                  </a:lnTo>
                  <a:lnTo>
                    <a:pt x="979306" y="416146"/>
                  </a:lnTo>
                  <a:lnTo>
                    <a:pt x="993296" y="416146"/>
                  </a:lnTo>
                  <a:lnTo>
                    <a:pt x="1007286" y="416146"/>
                  </a:lnTo>
                  <a:lnTo>
                    <a:pt x="1021276" y="416146"/>
                  </a:lnTo>
                  <a:lnTo>
                    <a:pt x="1035266" y="416146"/>
                  </a:lnTo>
                  <a:lnTo>
                    <a:pt x="1049256" y="416146"/>
                  </a:lnTo>
                  <a:lnTo>
                    <a:pt x="1063247" y="416146"/>
                  </a:lnTo>
                  <a:lnTo>
                    <a:pt x="1077237" y="416146"/>
                  </a:lnTo>
                  <a:lnTo>
                    <a:pt x="1091227" y="416146"/>
                  </a:lnTo>
                  <a:lnTo>
                    <a:pt x="1105217" y="416146"/>
                  </a:lnTo>
                  <a:lnTo>
                    <a:pt x="1119207" y="416146"/>
                  </a:lnTo>
                  <a:lnTo>
                    <a:pt x="1133197" y="416146"/>
                  </a:lnTo>
                  <a:lnTo>
                    <a:pt x="1147187" y="416146"/>
                  </a:lnTo>
                  <a:lnTo>
                    <a:pt x="1161177" y="416146"/>
                  </a:lnTo>
                  <a:lnTo>
                    <a:pt x="1175167" y="416146"/>
                  </a:lnTo>
                  <a:lnTo>
                    <a:pt x="1189157" y="416146"/>
                  </a:lnTo>
                  <a:lnTo>
                    <a:pt x="1203148" y="416146"/>
                  </a:lnTo>
                  <a:lnTo>
                    <a:pt x="1217138" y="416146"/>
                  </a:lnTo>
                  <a:lnTo>
                    <a:pt x="1231128" y="416146"/>
                  </a:lnTo>
                  <a:lnTo>
                    <a:pt x="1245118" y="416146"/>
                  </a:lnTo>
                  <a:lnTo>
                    <a:pt x="1259108" y="416146"/>
                  </a:lnTo>
                  <a:lnTo>
                    <a:pt x="1273098" y="416146"/>
                  </a:lnTo>
                  <a:lnTo>
                    <a:pt x="1287088" y="416146"/>
                  </a:lnTo>
                  <a:lnTo>
                    <a:pt x="1301078" y="416146"/>
                  </a:lnTo>
                  <a:lnTo>
                    <a:pt x="1315068" y="416146"/>
                  </a:lnTo>
                  <a:lnTo>
                    <a:pt x="1329058" y="416146"/>
                  </a:lnTo>
                  <a:lnTo>
                    <a:pt x="1343048" y="416146"/>
                  </a:lnTo>
                  <a:lnTo>
                    <a:pt x="1357039" y="416146"/>
                  </a:lnTo>
                  <a:lnTo>
                    <a:pt x="1371029" y="416146"/>
                  </a:lnTo>
                  <a:lnTo>
                    <a:pt x="1385019" y="416146"/>
                  </a:lnTo>
                  <a:lnTo>
                    <a:pt x="1385019" y="416146"/>
                  </a:lnTo>
                  <a:lnTo>
                    <a:pt x="1399009" y="416146"/>
                  </a:lnTo>
                  <a:lnTo>
                    <a:pt x="1412999" y="416146"/>
                  </a:lnTo>
                  <a:lnTo>
                    <a:pt x="1426989" y="416146"/>
                  </a:lnTo>
                  <a:lnTo>
                    <a:pt x="1440979" y="416146"/>
                  </a:lnTo>
                  <a:lnTo>
                    <a:pt x="1454969" y="416146"/>
                  </a:lnTo>
                  <a:lnTo>
                    <a:pt x="1468959" y="416146"/>
                  </a:lnTo>
                  <a:lnTo>
                    <a:pt x="1482949" y="416146"/>
                  </a:lnTo>
                  <a:lnTo>
                    <a:pt x="1496939" y="416146"/>
                  </a:lnTo>
                  <a:lnTo>
                    <a:pt x="1510930" y="416146"/>
                  </a:lnTo>
                  <a:lnTo>
                    <a:pt x="1524920" y="416146"/>
                  </a:lnTo>
                  <a:lnTo>
                    <a:pt x="1538910" y="416146"/>
                  </a:lnTo>
                  <a:lnTo>
                    <a:pt x="1552900" y="416146"/>
                  </a:lnTo>
                  <a:lnTo>
                    <a:pt x="1566890" y="416146"/>
                  </a:lnTo>
                  <a:lnTo>
                    <a:pt x="1580880" y="416146"/>
                  </a:lnTo>
                  <a:lnTo>
                    <a:pt x="1594870" y="416146"/>
                  </a:lnTo>
                  <a:lnTo>
                    <a:pt x="1608860" y="416146"/>
                  </a:lnTo>
                  <a:lnTo>
                    <a:pt x="1622850" y="416146"/>
                  </a:lnTo>
                  <a:lnTo>
                    <a:pt x="1636840" y="416146"/>
                  </a:lnTo>
                  <a:lnTo>
                    <a:pt x="1650830" y="416146"/>
                  </a:lnTo>
                  <a:lnTo>
                    <a:pt x="1664821" y="416146"/>
                  </a:lnTo>
                  <a:lnTo>
                    <a:pt x="1678811" y="416146"/>
                  </a:lnTo>
                  <a:lnTo>
                    <a:pt x="1692801" y="416146"/>
                  </a:lnTo>
                  <a:lnTo>
                    <a:pt x="1706791" y="416146"/>
                  </a:lnTo>
                  <a:lnTo>
                    <a:pt x="1720781" y="416146"/>
                  </a:lnTo>
                  <a:lnTo>
                    <a:pt x="1734771" y="416146"/>
                  </a:lnTo>
                  <a:lnTo>
                    <a:pt x="1748761" y="416146"/>
                  </a:lnTo>
                  <a:lnTo>
                    <a:pt x="1762751" y="416146"/>
                  </a:lnTo>
                  <a:lnTo>
                    <a:pt x="1776741" y="416146"/>
                  </a:lnTo>
                  <a:lnTo>
                    <a:pt x="1790731" y="416146"/>
                  </a:lnTo>
                  <a:lnTo>
                    <a:pt x="1804722" y="416146"/>
                  </a:lnTo>
                  <a:lnTo>
                    <a:pt x="1818712" y="416146"/>
                  </a:lnTo>
                  <a:lnTo>
                    <a:pt x="1832702" y="416146"/>
                  </a:lnTo>
                  <a:lnTo>
                    <a:pt x="1846692" y="416146"/>
                  </a:lnTo>
                  <a:lnTo>
                    <a:pt x="1860682" y="416146"/>
                  </a:lnTo>
                  <a:lnTo>
                    <a:pt x="1874672" y="416146"/>
                  </a:lnTo>
                  <a:lnTo>
                    <a:pt x="1888662" y="416146"/>
                  </a:lnTo>
                  <a:lnTo>
                    <a:pt x="1902652" y="416146"/>
                  </a:lnTo>
                  <a:lnTo>
                    <a:pt x="1916642" y="416146"/>
                  </a:lnTo>
                  <a:lnTo>
                    <a:pt x="1930632" y="416146"/>
                  </a:lnTo>
                  <a:lnTo>
                    <a:pt x="1944622" y="416146"/>
                  </a:lnTo>
                  <a:lnTo>
                    <a:pt x="1958613" y="416146"/>
                  </a:lnTo>
                  <a:lnTo>
                    <a:pt x="1972603" y="416146"/>
                  </a:lnTo>
                  <a:lnTo>
                    <a:pt x="1986593" y="416146"/>
                  </a:lnTo>
                  <a:lnTo>
                    <a:pt x="2000583" y="416146"/>
                  </a:lnTo>
                  <a:lnTo>
                    <a:pt x="2014573" y="416146"/>
                  </a:lnTo>
                  <a:lnTo>
                    <a:pt x="2028563" y="416146"/>
                  </a:lnTo>
                  <a:lnTo>
                    <a:pt x="2042553" y="416146"/>
                  </a:lnTo>
                  <a:lnTo>
                    <a:pt x="2056543" y="416146"/>
                  </a:lnTo>
                  <a:lnTo>
                    <a:pt x="2070533" y="416146"/>
                  </a:lnTo>
                  <a:lnTo>
                    <a:pt x="2084523" y="416146"/>
                  </a:lnTo>
                  <a:lnTo>
                    <a:pt x="2098513" y="416146"/>
                  </a:lnTo>
                  <a:lnTo>
                    <a:pt x="2112504" y="416146"/>
                  </a:lnTo>
                  <a:lnTo>
                    <a:pt x="2126494" y="416146"/>
                  </a:lnTo>
                  <a:lnTo>
                    <a:pt x="2140484" y="416146"/>
                  </a:lnTo>
                  <a:lnTo>
                    <a:pt x="2154474" y="416146"/>
                  </a:lnTo>
                  <a:lnTo>
                    <a:pt x="2168464" y="416146"/>
                  </a:lnTo>
                  <a:lnTo>
                    <a:pt x="2182454" y="416146"/>
                  </a:lnTo>
                  <a:lnTo>
                    <a:pt x="2196444" y="416146"/>
                  </a:lnTo>
                  <a:lnTo>
                    <a:pt x="2210434" y="416146"/>
                  </a:lnTo>
                  <a:lnTo>
                    <a:pt x="2224424" y="416146"/>
                  </a:lnTo>
                  <a:lnTo>
                    <a:pt x="2238414" y="416146"/>
                  </a:lnTo>
                  <a:lnTo>
                    <a:pt x="2252404" y="416146"/>
                  </a:lnTo>
                  <a:lnTo>
                    <a:pt x="2266395" y="416146"/>
                  </a:lnTo>
                  <a:lnTo>
                    <a:pt x="2280385" y="416146"/>
                  </a:lnTo>
                  <a:lnTo>
                    <a:pt x="2294375" y="416146"/>
                  </a:lnTo>
                  <a:lnTo>
                    <a:pt x="2308365" y="416146"/>
                  </a:lnTo>
                  <a:lnTo>
                    <a:pt x="2322355" y="416146"/>
                  </a:lnTo>
                  <a:lnTo>
                    <a:pt x="2336345" y="416146"/>
                  </a:lnTo>
                  <a:lnTo>
                    <a:pt x="2350335" y="416146"/>
                  </a:lnTo>
                  <a:lnTo>
                    <a:pt x="2364325" y="416146"/>
                  </a:lnTo>
                  <a:lnTo>
                    <a:pt x="2378315" y="416146"/>
                  </a:lnTo>
                  <a:lnTo>
                    <a:pt x="2392305" y="416146"/>
                  </a:lnTo>
                  <a:lnTo>
                    <a:pt x="2406296" y="416146"/>
                  </a:lnTo>
                  <a:lnTo>
                    <a:pt x="2420286" y="416146"/>
                  </a:lnTo>
                  <a:lnTo>
                    <a:pt x="2434276" y="416146"/>
                  </a:lnTo>
                  <a:lnTo>
                    <a:pt x="2448266" y="416146"/>
                  </a:lnTo>
                  <a:lnTo>
                    <a:pt x="2462256" y="416146"/>
                  </a:lnTo>
                  <a:lnTo>
                    <a:pt x="2476246" y="416146"/>
                  </a:lnTo>
                  <a:lnTo>
                    <a:pt x="2490236" y="416146"/>
                  </a:lnTo>
                  <a:lnTo>
                    <a:pt x="2504226" y="416146"/>
                  </a:lnTo>
                  <a:lnTo>
                    <a:pt x="2518216" y="416146"/>
                  </a:lnTo>
                  <a:lnTo>
                    <a:pt x="2532206" y="416146"/>
                  </a:lnTo>
                  <a:lnTo>
                    <a:pt x="2546196" y="416146"/>
                  </a:lnTo>
                  <a:lnTo>
                    <a:pt x="2560187" y="416146"/>
                  </a:lnTo>
                  <a:lnTo>
                    <a:pt x="2574177" y="416146"/>
                  </a:lnTo>
                  <a:lnTo>
                    <a:pt x="2588167" y="416146"/>
                  </a:lnTo>
                  <a:lnTo>
                    <a:pt x="2602157" y="416146"/>
                  </a:lnTo>
                  <a:lnTo>
                    <a:pt x="2616147" y="416146"/>
                  </a:lnTo>
                  <a:lnTo>
                    <a:pt x="2630137" y="416146"/>
                  </a:lnTo>
                  <a:lnTo>
                    <a:pt x="2644127" y="416146"/>
                  </a:lnTo>
                  <a:lnTo>
                    <a:pt x="2658117" y="416146"/>
                  </a:lnTo>
                  <a:lnTo>
                    <a:pt x="2672107" y="416146"/>
                  </a:lnTo>
                  <a:lnTo>
                    <a:pt x="2686097" y="416146"/>
                  </a:lnTo>
                  <a:lnTo>
                    <a:pt x="2700087" y="416146"/>
                  </a:lnTo>
                  <a:lnTo>
                    <a:pt x="2714078" y="416146"/>
                  </a:lnTo>
                  <a:lnTo>
                    <a:pt x="2728068" y="416146"/>
                  </a:lnTo>
                  <a:lnTo>
                    <a:pt x="2742058" y="416146"/>
                  </a:lnTo>
                  <a:lnTo>
                    <a:pt x="2756048" y="416146"/>
                  </a:lnTo>
                  <a:lnTo>
                    <a:pt x="2770038" y="416146"/>
                  </a:lnTo>
                  <a:lnTo>
                    <a:pt x="2770038" y="416006"/>
                  </a:lnTo>
                  <a:lnTo>
                    <a:pt x="2784028" y="415982"/>
                  </a:lnTo>
                  <a:lnTo>
                    <a:pt x="2798018" y="415953"/>
                  </a:lnTo>
                  <a:lnTo>
                    <a:pt x="2812008" y="415919"/>
                  </a:lnTo>
                  <a:lnTo>
                    <a:pt x="2825998" y="415880"/>
                  </a:lnTo>
                  <a:lnTo>
                    <a:pt x="2839988" y="415833"/>
                  </a:lnTo>
                  <a:lnTo>
                    <a:pt x="2853978" y="415778"/>
                  </a:lnTo>
                  <a:lnTo>
                    <a:pt x="2867969" y="415713"/>
                  </a:lnTo>
                  <a:lnTo>
                    <a:pt x="2881959" y="415638"/>
                  </a:lnTo>
                  <a:lnTo>
                    <a:pt x="2895949" y="415549"/>
                  </a:lnTo>
                  <a:lnTo>
                    <a:pt x="2909939" y="415444"/>
                  </a:lnTo>
                  <a:lnTo>
                    <a:pt x="2923929" y="415321"/>
                  </a:lnTo>
                  <a:lnTo>
                    <a:pt x="2937919" y="415177"/>
                  </a:lnTo>
                  <a:lnTo>
                    <a:pt x="2951909" y="415007"/>
                  </a:lnTo>
                  <a:lnTo>
                    <a:pt x="2965899" y="414808"/>
                  </a:lnTo>
                  <a:lnTo>
                    <a:pt x="2979889" y="414575"/>
                  </a:lnTo>
                  <a:lnTo>
                    <a:pt x="2993879" y="414300"/>
                  </a:lnTo>
                  <a:lnTo>
                    <a:pt x="3007870" y="413978"/>
                  </a:lnTo>
                  <a:lnTo>
                    <a:pt x="3021860" y="413600"/>
                  </a:lnTo>
                  <a:lnTo>
                    <a:pt x="3035850" y="413157"/>
                  </a:lnTo>
                  <a:lnTo>
                    <a:pt x="3049840" y="412637"/>
                  </a:lnTo>
                  <a:lnTo>
                    <a:pt x="3063830" y="412028"/>
                  </a:lnTo>
                  <a:lnTo>
                    <a:pt x="3077820" y="411314"/>
                  </a:lnTo>
                  <a:lnTo>
                    <a:pt x="3091810" y="410478"/>
                  </a:lnTo>
                  <a:lnTo>
                    <a:pt x="3105800" y="409500"/>
                  </a:lnTo>
                  <a:lnTo>
                    <a:pt x="3119790" y="408356"/>
                  </a:lnTo>
                  <a:lnTo>
                    <a:pt x="3133780" y="407019"/>
                  </a:lnTo>
                  <a:lnTo>
                    <a:pt x="3147770" y="405459"/>
                  </a:lnTo>
                  <a:lnTo>
                    <a:pt x="3161761" y="403641"/>
                  </a:lnTo>
                  <a:lnTo>
                    <a:pt x="3175751" y="401525"/>
                  </a:lnTo>
                  <a:lnTo>
                    <a:pt x="3189741" y="399065"/>
                  </a:lnTo>
                  <a:lnTo>
                    <a:pt x="3203731" y="396212"/>
                  </a:lnTo>
                  <a:lnTo>
                    <a:pt x="3217721" y="392911"/>
                  </a:lnTo>
                  <a:lnTo>
                    <a:pt x="3231711" y="389100"/>
                  </a:lnTo>
                  <a:lnTo>
                    <a:pt x="3245701" y="384714"/>
                  </a:lnTo>
                  <a:lnTo>
                    <a:pt x="3259691" y="379684"/>
                  </a:lnTo>
                  <a:lnTo>
                    <a:pt x="3273681" y="373937"/>
                  </a:lnTo>
                  <a:lnTo>
                    <a:pt x="3287671" y="367400"/>
                  </a:lnTo>
                  <a:lnTo>
                    <a:pt x="3301661" y="360002"/>
                  </a:lnTo>
                  <a:lnTo>
                    <a:pt x="3315652" y="351679"/>
                  </a:lnTo>
                  <a:lnTo>
                    <a:pt x="3329642" y="342375"/>
                  </a:lnTo>
                  <a:lnTo>
                    <a:pt x="3343632" y="332049"/>
                  </a:lnTo>
                  <a:lnTo>
                    <a:pt x="3357622" y="320681"/>
                  </a:lnTo>
                  <a:lnTo>
                    <a:pt x="3371612" y="308275"/>
                  </a:lnTo>
                  <a:lnTo>
                    <a:pt x="3385602" y="294865"/>
                  </a:lnTo>
                  <a:lnTo>
                    <a:pt x="3399592" y="280523"/>
                  </a:lnTo>
                  <a:lnTo>
                    <a:pt x="3413582" y="265351"/>
                  </a:lnTo>
                  <a:lnTo>
                    <a:pt x="3427572" y="249489"/>
                  </a:lnTo>
                  <a:lnTo>
                    <a:pt x="3441562" y="233110"/>
                  </a:lnTo>
                  <a:lnTo>
                    <a:pt x="3455552" y="216408"/>
                  </a:lnTo>
                  <a:lnTo>
                    <a:pt x="3469543" y="199598"/>
                  </a:lnTo>
                  <a:lnTo>
                    <a:pt x="3483533" y="182896"/>
                  </a:lnTo>
                  <a:lnTo>
                    <a:pt x="3497523" y="166517"/>
                  </a:lnTo>
                  <a:lnTo>
                    <a:pt x="3511513" y="150655"/>
                  </a:lnTo>
                  <a:lnTo>
                    <a:pt x="3525503" y="135483"/>
                  </a:lnTo>
                  <a:lnTo>
                    <a:pt x="3539493" y="121140"/>
                  </a:lnTo>
                  <a:lnTo>
                    <a:pt x="3553483" y="107731"/>
                  </a:lnTo>
                  <a:lnTo>
                    <a:pt x="3567473" y="95325"/>
                  </a:lnTo>
                  <a:lnTo>
                    <a:pt x="3581463" y="83957"/>
                  </a:lnTo>
                  <a:lnTo>
                    <a:pt x="3595453" y="73631"/>
                  </a:lnTo>
                  <a:lnTo>
                    <a:pt x="3609444" y="64327"/>
                  </a:lnTo>
                  <a:lnTo>
                    <a:pt x="3623434" y="56004"/>
                  </a:lnTo>
                  <a:lnTo>
                    <a:pt x="3637424" y="48606"/>
                  </a:lnTo>
                  <a:lnTo>
                    <a:pt x="3651414" y="42069"/>
                  </a:lnTo>
                  <a:lnTo>
                    <a:pt x="3665404" y="36322"/>
                  </a:lnTo>
                  <a:lnTo>
                    <a:pt x="3679394" y="31292"/>
                  </a:lnTo>
                  <a:lnTo>
                    <a:pt x="3693384" y="26906"/>
                  </a:lnTo>
                  <a:lnTo>
                    <a:pt x="3707374" y="23095"/>
                  </a:lnTo>
                  <a:lnTo>
                    <a:pt x="3721364" y="19793"/>
                  </a:lnTo>
                  <a:lnTo>
                    <a:pt x="3735354" y="16941"/>
                  </a:lnTo>
                  <a:lnTo>
                    <a:pt x="3749344" y="14481"/>
                  </a:lnTo>
                  <a:lnTo>
                    <a:pt x="3763335" y="12365"/>
                  </a:lnTo>
                  <a:lnTo>
                    <a:pt x="3777325" y="10547"/>
                  </a:lnTo>
                  <a:lnTo>
                    <a:pt x="3791315" y="8987"/>
                  </a:lnTo>
                  <a:lnTo>
                    <a:pt x="3805305" y="7650"/>
                  </a:lnTo>
                  <a:lnTo>
                    <a:pt x="3819295" y="6506"/>
                  </a:lnTo>
                  <a:lnTo>
                    <a:pt x="3833285" y="5528"/>
                  </a:lnTo>
                  <a:lnTo>
                    <a:pt x="3847275" y="4692"/>
                  </a:lnTo>
                  <a:lnTo>
                    <a:pt x="3861265" y="3978"/>
                  </a:lnTo>
                  <a:lnTo>
                    <a:pt x="3875255" y="3369"/>
                  </a:lnTo>
                  <a:lnTo>
                    <a:pt x="3889245" y="2849"/>
                  </a:lnTo>
                  <a:lnTo>
                    <a:pt x="3903235" y="2405"/>
                  </a:lnTo>
                  <a:lnTo>
                    <a:pt x="3917226" y="2028"/>
                  </a:lnTo>
                  <a:lnTo>
                    <a:pt x="3931216" y="1705"/>
                  </a:lnTo>
                  <a:lnTo>
                    <a:pt x="3945206" y="1431"/>
                  </a:lnTo>
                  <a:lnTo>
                    <a:pt x="3959196" y="1197"/>
                  </a:lnTo>
                  <a:lnTo>
                    <a:pt x="3973186" y="998"/>
                  </a:lnTo>
                  <a:lnTo>
                    <a:pt x="3987176" y="829"/>
                  </a:lnTo>
                  <a:lnTo>
                    <a:pt x="4001166" y="685"/>
                  </a:lnTo>
                  <a:lnTo>
                    <a:pt x="4015156" y="562"/>
                  </a:lnTo>
                  <a:lnTo>
                    <a:pt x="4029146" y="457"/>
                  </a:lnTo>
                  <a:lnTo>
                    <a:pt x="4043136" y="368"/>
                  </a:lnTo>
                  <a:lnTo>
                    <a:pt x="4057126" y="292"/>
                  </a:lnTo>
                  <a:lnTo>
                    <a:pt x="4071117" y="228"/>
                  </a:lnTo>
                  <a:lnTo>
                    <a:pt x="4085107" y="173"/>
                  </a:lnTo>
                  <a:lnTo>
                    <a:pt x="4099097" y="126"/>
                  </a:lnTo>
                  <a:lnTo>
                    <a:pt x="4113087" y="87"/>
                  </a:lnTo>
                  <a:lnTo>
                    <a:pt x="4127077" y="53"/>
                  </a:lnTo>
                  <a:lnTo>
                    <a:pt x="4141067" y="24"/>
                  </a:lnTo>
                  <a:lnTo>
                    <a:pt x="4155057" y="0"/>
                  </a:lnTo>
                </a:path>
              </a:pathLst>
            </a:custGeom>
            <a:ln w="40651" cap="flat">
              <a:solidFill>
                <a:srgbClr val="F26A21">
                  <a:alpha val="100000"/>
                </a:srgbClr>
              </a:solidFill>
              <a:prstDash val="solid"/>
              <a:round/>
            </a:ln>
          </p:spPr>
          <p:txBody>
            <a:bodyPr/>
            <a:lstStyle/>
            <a:p/>
          </p:txBody>
        </p:sp>
        <p:sp>
          <p:nvSpPr>
            <p:cNvPr id="47" name="pl47"/>
            <p:cNvSpPr/>
            <p:nvPr/>
          </p:nvSpPr>
          <p:spPr>
            <a:xfrm>
              <a:off x="2737948" y="5478728"/>
              <a:ext cx="4155057" cy="208073"/>
            </a:xfrm>
            <a:custGeom>
              <a:avLst/>
              <a:pathLst>
                <a:path w="4155057" h="208073">
                  <a:moveTo>
                    <a:pt x="0" y="208073"/>
                  </a:moveTo>
                  <a:lnTo>
                    <a:pt x="13990" y="208060"/>
                  </a:lnTo>
                  <a:lnTo>
                    <a:pt x="27980" y="208046"/>
                  </a:lnTo>
                  <a:lnTo>
                    <a:pt x="41970" y="208029"/>
                  </a:lnTo>
                  <a:lnTo>
                    <a:pt x="55960" y="208009"/>
                  </a:lnTo>
                  <a:lnTo>
                    <a:pt x="69950" y="207986"/>
                  </a:lnTo>
                  <a:lnTo>
                    <a:pt x="83940" y="207959"/>
                  </a:lnTo>
                  <a:lnTo>
                    <a:pt x="97930" y="207926"/>
                  </a:lnTo>
                  <a:lnTo>
                    <a:pt x="111920" y="207888"/>
                  </a:lnTo>
                  <a:lnTo>
                    <a:pt x="125910" y="207844"/>
                  </a:lnTo>
                  <a:lnTo>
                    <a:pt x="139900" y="207792"/>
                  </a:lnTo>
                  <a:lnTo>
                    <a:pt x="153891" y="207730"/>
                  </a:lnTo>
                  <a:lnTo>
                    <a:pt x="167881" y="207658"/>
                  </a:lnTo>
                  <a:lnTo>
                    <a:pt x="181871" y="207573"/>
                  </a:lnTo>
                  <a:lnTo>
                    <a:pt x="195861" y="207474"/>
                  </a:lnTo>
                  <a:lnTo>
                    <a:pt x="209851" y="207357"/>
                  </a:lnTo>
                  <a:lnTo>
                    <a:pt x="223841" y="207220"/>
                  </a:lnTo>
                  <a:lnTo>
                    <a:pt x="237831" y="207059"/>
                  </a:lnTo>
                  <a:lnTo>
                    <a:pt x="251821" y="206870"/>
                  </a:lnTo>
                  <a:lnTo>
                    <a:pt x="265811" y="206648"/>
                  </a:lnTo>
                  <a:lnTo>
                    <a:pt x="279801" y="206388"/>
                  </a:lnTo>
                  <a:lnTo>
                    <a:pt x="293791" y="206084"/>
                  </a:lnTo>
                  <a:lnTo>
                    <a:pt x="307782" y="205727"/>
                  </a:lnTo>
                  <a:lnTo>
                    <a:pt x="321772" y="205309"/>
                  </a:lnTo>
                  <a:lnTo>
                    <a:pt x="335762" y="204819"/>
                  </a:lnTo>
                  <a:lnTo>
                    <a:pt x="349752" y="204247"/>
                  </a:lnTo>
                  <a:lnTo>
                    <a:pt x="363742" y="203579"/>
                  </a:lnTo>
                  <a:lnTo>
                    <a:pt x="377732" y="202799"/>
                  </a:lnTo>
                  <a:lnTo>
                    <a:pt x="391722" y="201890"/>
                  </a:lnTo>
                  <a:lnTo>
                    <a:pt x="405712" y="200832"/>
                  </a:lnTo>
                  <a:lnTo>
                    <a:pt x="419702" y="199602"/>
                  </a:lnTo>
                  <a:lnTo>
                    <a:pt x="433692" y="198176"/>
                  </a:lnTo>
                  <a:lnTo>
                    <a:pt x="447682" y="196525"/>
                  </a:lnTo>
                  <a:lnTo>
                    <a:pt x="461673" y="194620"/>
                  </a:lnTo>
                  <a:lnTo>
                    <a:pt x="475663" y="192427"/>
                  </a:lnTo>
                  <a:lnTo>
                    <a:pt x="489653" y="189911"/>
                  </a:lnTo>
                  <a:lnTo>
                    <a:pt x="503643" y="187038"/>
                  </a:lnTo>
                  <a:lnTo>
                    <a:pt x="517633" y="183769"/>
                  </a:lnTo>
                  <a:lnTo>
                    <a:pt x="531623" y="180071"/>
                  </a:lnTo>
                  <a:lnTo>
                    <a:pt x="545613" y="175909"/>
                  </a:lnTo>
                  <a:lnTo>
                    <a:pt x="559603" y="171257"/>
                  </a:lnTo>
                  <a:lnTo>
                    <a:pt x="573593" y="166094"/>
                  </a:lnTo>
                  <a:lnTo>
                    <a:pt x="587583" y="160410"/>
                  </a:lnTo>
                  <a:lnTo>
                    <a:pt x="601574" y="154207"/>
                  </a:lnTo>
                  <a:lnTo>
                    <a:pt x="615564" y="147502"/>
                  </a:lnTo>
                  <a:lnTo>
                    <a:pt x="629554" y="140331"/>
                  </a:lnTo>
                  <a:lnTo>
                    <a:pt x="643544" y="132745"/>
                  </a:lnTo>
                  <a:lnTo>
                    <a:pt x="657534" y="124814"/>
                  </a:lnTo>
                  <a:lnTo>
                    <a:pt x="671524" y="116624"/>
                  </a:lnTo>
                  <a:lnTo>
                    <a:pt x="685514" y="108274"/>
                  </a:lnTo>
                  <a:lnTo>
                    <a:pt x="699504" y="99868"/>
                  </a:lnTo>
                  <a:lnTo>
                    <a:pt x="713494" y="91518"/>
                  </a:lnTo>
                  <a:lnTo>
                    <a:pt x="727484" y="83328"/>
                  </a:lnTo>
                  <a:lnTo>
                    <a:pt x="741474" y="75397"/>
                  </a:lnTo>
                  <a:lnTo>
                    <a:pt x="755465" y="67811"/>
                  </a:lnTo>
                  <a:lnTo>
                    <a:pt x="769455" y="60640"/>
                  </a:lnTo>
                  <a:lnTo>
                    <a:pt x="783445" y="53935"/>
                  </a:lnTo>
                  <a:lnTo>
                    <a:pt x="797435" y="47732"/>
                  </a:lnTo>
                  <a:lnTo>
                    <a:pt x="811425" y="42048"/>
                  </a:lnTo>
                  <a:lnTo>
                    <a:pt x="825415" y="36885"/>
                  </a:lnTo>
                  <a:lnTo>
                    <a:pt x="839405" y="32233"/>
                  </a:lnTo>
                  <a:lnTo>
                    <a:pt x="853395" y="28071"/>
                  </a:lnTo>
                  <a:lnTo>
                    <a:pt x="867385" y="24373"/>
                  </a:lnTo>
                  <a:lnTo>
                    <a:pt x="881375" y="21104"/>
                  </a:lnTo>
                  <a:lnTo>
                    <a:pt x="895365" y="18231"/>
                  </a:lnTo>
                  <a:lnTo>
                    <a:pt x="909356" y="15715"/>
                  </a:lnTo>
                  <a:lnTo>
                    <a:pt x="923346" y="13522"/>
                  </a:lnTo>
                  <a:lnTo>
                    <a:pt x="937336" y="11617"/>
                  </a:lnTo>
                  <a:lnTo>
                    <a:pt x="951326" y="9966"/>
                  </a:lnTo>
                  <a:lnTo>
                    <a:pt x="965316" y="8540"/>
                  </a:lnTo>
                  <a:lnTo>
                    <a:pt x="979306" y="7310"/>
                  </a:lnTo>
                  <a:lnTo>
                    <a:pt x="993296" y="6252"/>
                  </a:lnTo>
                  <a:lnTo>
                    <a:pt x="1007286" y="5343"/>
                  </a:lnTo>
                  <a:lnTo>
                    <a:pt x="1021276" y="4563"/>
                  </a:lnTo>
                  <a:lnTo>
                    <a:pt x="1035266" y="3895"/>
                  </a:lnTo>
                  <a:lnTo>
                    <a:pt x="1049256" y="3323"/>
                  </a:lnTo>
                  <a:lnTo>
                    <a:pt x="1063247" y="2833"/>
                  </a:lnTo>
                  <a:lnTo>
                    <a:pt x="1077237" y="2415"/>
                  </a:lnTo>
                  <a:lnTo>
                    <a:pt x="1091227" y="2059"/>
                  </a:lnTo>
                  <a:lnTo>
                    <a:pt x="1105217" y="1754"/>
                  </a:lnTo>
                  <a:lnTo>
                    <a:pt x="1119207" y="1494"/>
                  </a:lnTo>
                  <a:lnTo>
                    <a:pt x="1133197" y="1272"/>
                  </a:lnTo>
                  <a:lnTo>
                    <a:pt x="1147187" y="1083"/>
                  </a:lnTo>
                  <a:lnTo>
                    <a:pt x="1161177" y="922"/>
                  </a:lnTo>
                  <a:lnTo>
                    <a:pt x="1175167" y="785"/>
                  </a:lnTo>
                  <a:lnTo>
                    <a:pt x="1189157" y="668"/>
                  </a:lnTo>
                  <a:lnTo>
                    <a:pt x="1203148" y="569"/>
                  </a:lnTo>
                  <a:lnTo>
                    <a:pt x="1217138" y="484"/>
                  </a:lnTo>
                  <a:lnTo>
                    <a:pt x="1231128" y="412"/>
                  </a:lnTo>
                  <a:lnTo>
                    <a:pt x="1245118" y="350"/>
                  </a:lnTo>
                  <a:lnTo>
                    <a:pt x="1259108" y="298"/>
                  </a:lnTo>
                  <a:lnTo>
                    <a:pt x="1273098" y="254"/>
                  </a:lnTo>
                  <a:lnTo>
                    <a:pt x="1287088" y="216"/>
                  </a:lnTo>
                  <a:lnTo>
                    <a:pt x="1301078" y="183"/>
                  </a:lnTo>
                  <a:lnTo>
                    <a:pt x="1315068" y="156"/>
                  </a:lnTo>
                  <a:lnTo>
                    <a:pt x="1329058" y="133"/>
                  </a:lnTo>
                  <a:lnTo>
                    <a:pt x="1343048" y="113"/>
                  </a:lnTo>
                  <a:lnTo>
                    <a:pt x="1357039" y="96"/>
                  </a:lnTo>
                  <a:lnTo>
                    <a:pt x="1371029" y="82"/>
                  </a:lnTo>
                  <a:lnTo>
                    <a:pt x="1385019" y="69"/>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48" name="pl48"/>
            <p:cNvSpPr/>
            <p:nvPr/>
          </p:nvSpPr>
          <p:spPr>
            <a:xfrm>
              <a:off x="2737948" y="2981012"/>
              <a:ext cx="4155057" cy="624219"/>
            </a:xfrm>
            <a:custGeom>
              <a:avLst/>
              <a:pathLst>
                <a:path w="4155057" h="624219">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209"/>
                  </a:lnTo>
                  <a:lnTo>
                    <a:pt x="2784028" y="246"/>
                  </a:lnTo>
                  <a:lnTo>
                    <a:pt x="2798018" y="289"/>
                  </a:lnTo>
                  <a:lnTo>
                    <a:pt x="2812008" y="339"/>
                  </a:lnTo>
                  <a:lnTo>
                    <a:pt x="2825998" y="399"/>
                  </a:lnTo>
                  <a:lnTo>
                    <a:pt x="2839988" y="469"/>
                  </a:lnTo>
                  <a:lnTo>
                    <a:pt x="2853978" y="551"/>
                  </a:lnTo>
                  <a:lnTo>
                    <a:pt x="2867969" y="648"/>
                  </a:lnTo>
                  <a:lnTo>
                    <a:pt x="2881959" y="762"/>
                  </a:lnTo>
                  <a:lnTo>
                    <a:pt x="2895949" y="895"/>
                  </a:lnTo>
                  <a:lnTo>
                    <a:pt x="2909939" y="1052"/>
                  </a:lnTo>
                  <a:lnTo>
                    <a:pt x="2923929" y="1236"/>
                  </a:lnTo>
                  <a:lnTo>
                    <a:pt x="2937919" y="1453"/>
                  </a:lnTo>
                  <a:lnTo>
                    <a:pt x="2951909" y="1707"/>
                  </a:lnTo>
                  <a:lnTo>
                    <a:pt x="2965899" y="2006"/>
                  </a:lnTo>
                  <a:lnTo>
                    <a:pt x="2979889" y="2356"/>
                  </a:lnTo>
                  <a:lnTo>
                    <a:pt x="2993879" y="2768"/>
                  </a:lnTo>
                  <a:lnTo>
                    <a:pt x="3007870" y="3251"/>
                  </a:lnTo>
                  <a:lnTo>
                    <a:pt x="3021860" y="3818"/>
                  </a:lnTo>
                  <a:lnTo>
                    <a:pt x="3035850" y="4483"/>
                  </a:lnTo>
                  <a:lnTo>
                    <a:pt x="3049840" y="5262"/>
                  </a:lnTo>
                  <a:lnTo>
                    <a:pt x="3063830" y="6177"/>
                  </a:lnTo>
                  <a:lnTo>
                    <a:pt x="3077820" y="7247"/>
                  </a:lnTo>
                  <a:lnTo>
                    <a:pt x="3091810" y="8501"/>
                  </a:lnTo>
                  <a:lnTo>
                    <a:pt x="3105800" y="9969"/>
                  </a:lnTo>
                  <a:lnTo>
                    <a:pt x="3119790" y="11685"/>
                  </a:lnTo>
                  <a:lnTo>
                    <a:pt x="3133780" y="13690"/>
                  </a:lnTo>
                  <a:lnTo>
                    <a:pt x="3147770" y="16030"/>
                  </a:lnTo>
                  <a:lnTo>
                    <a:pt x="3161761" y="18757"/>
                  </a:lnTo>
                  <a:lnTo>
                    <a:pt x="3175751" y="21932"/>
                  </a:lnTo>
                  <a:lnTo>
                    <a:pt x="3189741" y="25621"/>
                  </a:lnTo>
                  <a:lnTo>
                    <a:pt x="3203731" y="29900"/>
                  </a:lnTo>
                  <a:lnTo>
                    <a:pt x="3217721" y="34852"/>
                  </a:lnTo>
                  <a:lnTo>
                    <a:pt x="3231711" y="40568"/>
                  </a:lnTo>
                  <a:lnTo>
                    <a:pt x="3245701" y="47147"/>
                  </a:lnTo>
                  <a:lnTo>
                    <a:pt x="3259691" y="54693"/>
                  </a:lnTo>
                  <a:lnTo>
                    <a:pt x="3273681" y="63314"/>
                  </a:lnTo>
                  <a:lnTo>
                    <a:pt x="3287671" y="73119"/>
                  </a:lnTo>
                  <a:lnTo>
                    <a:pt x="3301661" y="84215"/>
                  </a:lnTo>
                  <a:lnTo>
                    <a:pt x="3315652" y="96699"/>
                  </a:lnTo>
                  <a:lnTo>
                    <a:pt x="3329642" y="110656"/>
                  </a:lnTo>
                  <a:lnTo>
                    <a:pt x="3343632" y="126145"/>
                  </a:lnTo>
                  <a:lnTo>
                    <a:pt x="3357622" y="143197"/>
                  </a:lnTo>
                  <a:lnTo>
                    <a:pt x="3371612" y="161807"/>
                  </a:lnTo>
                  <a:lnTo>
                    <a:pt x="3385602" y="181920"/>
                  </a:lnTo>
                  <a:lnTo>
                    <a:pt x="3399592" y="203434"/>
                  </a:lnTo>
                  <a:lnTo>
                    <a:pt x="3413582" y="226192"/>
                  </a:lnTo>
                  <a:lnTo>
                    <a:pt x="3427572" y="249985"/>
                  </a:lnTo>
                  <a:lnTo>
                    <a:pt x="3441562" y="274554"/>
                  </a:lnTo>
                  <a:lnTo>
                    <a:pt x="3455552" y="299606"/>
                  </a:lnTo>
                  <a:lnTo>
                    <a:pt x="3469543" y="324822"/>
                  </a:lnTo>
                  <a:lnTo>
                    <a:pt x="3483533" y="349874"/>
                  </a:lnTo>
                  <a:lnTo>
                    <a:pt x="3497523" y="374443"/>
                  </a:lnTo>
                  <a:lnTo>
                    <a:pt x="3511513" y="398236"/>
                  </a:lnTo>
                  <a:lnTo>
                    <a:pt x="3525503" y="420994"/>
                  </a:lnTo>
                  <a:lnTo>
                    <a:pt x="3539493" y="442508"/>
                  </a:lnTo>
                  <a:lnTo>
                    <a:pt x="3553483" y="462621"/>
                  </a:lnTo>
                  <a:lnTo>
                    <a:pt x="3567473" y="481231"/>
                  </a:lnTo>
                  <a:lnTo>
                    <a:pt x="3581463" y="498283"/>
                  </a:lnTo>
                  <a:lnTo>
                    <a:pt x="3595453" y="513772"/>
                  </a:lnTo>
                  <a:lnTo>
                    <a:pt x="3609444" y="527729"/>
                  </a:lnTo>
                  <a:lnTo>
                    <a:pt x="3623434" y="540213"/>
                  </a:lnTo>
                  <a:lnTo>
                    <a:pt x="3637424" y="551309"/>
                  </a:lnTo>
                  <a:lnTo>
                    <a:pt x="3651414" y="561114"/>
                  </a:lnTo>
                  <a:lnTo>
                    <a:pt x="3665404" y="569735"/>
                  </a:lnTo>
                  <a:lnTo>
                    <a:pt x="3679394" y="577281"/>
                  </a:lnTo>
                  <a:lnTo>
                    <a:pt x="3693384" y="583860"/>
                  </a:lnTo>
                  <a:lnTo>
                    <a:pt x="3707374" y="589576"/>
                  </a:lnTo>
                  <a:lnTo>
                    <a:pt x="3721364" y="594528"/>
                  </a:lnTo>
                  <a:lnTo>
                    <a:pt x="3735354" y="598807"/>
                  </a:lnTo>
                  <a:lnTo>
                    <a:pt x="3749344" y="602496"/>
                  </a:lnTo>
                  <a:lnTo>
                    <a:pt x="3763335" y="605671"/>
                  </a:lnTo>
                  <a:lnTo>
                    <a:pt x="3777325" y="608398"/>
                  </a:lnTo>
                  <a:lnTo>
                    <a:pt x="3791315" y="610738"/>
                  </a:lnTo>
                  <a:lnTo>
                    <a:pt x="3805305" y="612743"/>
                  </a:lnTo>
                  <a:lnTo>
                    <a:pt x="3819295" y="614459"/>
                  </a:lnTo>
                  <a:lnTo>
                    <a:pt x="3833285" y="615927"/>
                  </a:lnTo>
                  <a:lnTo>
                    <a:pt x="3847275" y="617181"/>
                  </a:lnTo>
                  <a:lnTo>
                    <a:pt x="3861265" y="618252"/>
                  </a:lnTo>
                  <a:lnTo>
                    <a:pt x="3875255" y="619166"/>
                  </a:lnTo>
                  <a:lnTo>
                    <a:pt x="3889245" y="619945"/>
                  </a:lnTo>
                  <a:lnTo>
                    <a:pt x="3903235" y="620610"/>
                  </a:lnTo>
                  <a:lnTo>
                    <a:pt x="3917226" y="621177"/>
                  </a:lnTo>
                  <a:lnTo>
                    <a:pt x="3931216" y="621660"/>
                  </a:lnTo>
                  <a:lnTo>
                    <a:pt x="3945206" y="622072"/>
                  </a:lnTo>
                  <a:lnTo>
                    <a:pt x="3959196" y="622422"/>
                  </a:lnTo>
                  <a:lnTo>
                    <a:pt x="3973186" y="622721"/>
                  </a:lnTo>
                  <a:lnTo>
                    <a:pt x="3987176" y="622975"/>
                  </a:lnTo>
                  <a:lnTo>
                    <a:pt x="4001166" y="623192"/>
                  </a:lnTo>
                  <a:lnTo>
                    <a:pt x="4015156" y="623376"/>
                  </a:lnTo>
                  <a:lnTo>
                    <a:pt x="4029146" y="623533"/>
                  </a:lnTo>
                  <a:lnTo>
                    <a:pt x="4043136" y="623666"/>
                  </a:lnTo>
                  <a:lnTo>
                    <a:pt x="4057126" y="623780"/>
                  </a:lnTo>
                  <a:lnTo>
                    <a:pt x="4071117" y="623877"/>
                  </a:lnTo>
                  <a:lnTo>
                    <a:pt x="4085107" y="623959"/>
                  </a:lnTo>
                  <a:lnTo>
                    <a:pt x="4099097" y="624029"/>
                  </a:lnTo>
                  <a:lnTo>
                    <a:pt x="4113087" y="624089"/>
                  </a:lnTo>
                  <a:lnTo>
                    <a:pt x="4127077" y="624139"/>
                  </a:lnTo>
                  <a:lnTo>
                    <a:pt x="4141067" y="624182"/>
                  </a:lnTo>
                  <a:lnTo>
                    <a:pt x="4155057" y="624219"/>
                  </a:lnTo>
                </a:path>
              </a:pathLst>
            </a:custGeom>
            <a:ln w="40651" cap="flat">
              <a:solidFill>
                <a:srgbClr val="D3D3D3">
                  <a:alpha val="100000"/>
                </a:srgbClr>
              </a:solidFill>
              <a:prstDash val="solid"/>
              <a:round/>
            </a:ln>
          </p:spPr>
          <p:txBody>
            <a:bodyPr/>
            <a:lstStyle/>
            <a:p/>
          </p:txBody>
        </p:sp>
        <p:sp>
          <p:nvSpPr>
            <p:cNvPr id="49" name="pl49"/>
            <p:cNvSpPr/>
            <p:nvPr/>
          </p:nvSpPr>
          <p:spPr>
            <a:xfrm>
              <a:off x="2737948" y="3605511"/>
              <a:ext cx="4155057" cy="832362"/>
            </a:xfrm>
            <a:custGeom>
              <a:avLst/>
              <a:pathLst>
                <a:path w="4155057" h="832362">
                  <a:moveTo>
                    <a:pt x="0" y="832362"/>
                  </a:moveTo>
                  <a:lnTo>
                    <a:pt x="13990" y="832338"/>
                  </a:lnTo>
                  <a:lnTo>
                    <a:pt x="27980" y="832309"/>
                  </a:lnTo>
                  <a:lnTo>
                    <a:pt x="41970" y="832275"/>
                  </a:lnTo>
                  <a:lnTo>
                    <a:pt x="55960" y="832235"/>
                  </a:lnTo>
                  <a:lnTo>
                    <a:pt x="69950" y="832189"/>
                  </a:lnTo>
                  <a:lnTo>
                    <a:pt x="83940" y="832134"/>
                  </a:lnTo>
                  <a:lnTo>
                    <a:pt x="97930" y="832069"/>
                  </a:lnTo>
                  <a:lnTo>
                    <a:pt x="111920" y="831994"/>
                  </a:lnTo>
                  <a:lnTo>
                    <a:pt x="125910" y="831905"/>
                  </a:lnTo>
                  <a:lnTo>
                    <a:pt x="139900" y="831800"/>
                  </a:lnTo>
                  <a:lnTo>
                    <a:pt x="153891" y="831677"/>
                  </a:lnTo>
                  <a:lnTo>
                    <a:pt x="167881" y="831533"/>
                  </a:lnTo>
                  <a:lnTo>
                    <a:pt x="181871" y="831363"/>
                  </a:lnTo>
                  <a:lnTo>
                    <a:pt x="195861" y="831164"/>
                  </a:lnTo>
                  <a:lnTo>
                    <a:pt x="209851" y="830931"/>
                  </a:lnTo>
                  <a:lnTo>
                    <a:pt x="223841" y="830656"/>
                  </a:lnTo>
                  <a:lnTo>
                    <a:pt x="237831" y="830334"/>
                  </a:lnTo>
                  <a:lnTo>
                    <a:pt x="251821" y="829956"/>
                  </a:lnTo>
                  <a:lnTo>
                    <a:pt x="265811" y="829513"/>
                  </a:lnTo>
                  <a:lnTo>
                    <a:pt x="279801" y="828993"/>
                  </a:lnTo>
                  <a:lnTo>
                    <a:pt x="293791" y="828384"/>
                  </a:lnTo>
                  <a:lnTo>
                    <a:pt x="307782" y="827670"/>
                  </a:lnTo>
                  <a:lnTo>
                    <a:pt x="321772" y="826834"/>
                  </a:lnTo>
                  <a:lnTo>
                    <a:pt x="335762" y="825855"/>
                  </a:lnTo>
                  <a:lnTo>
                    <a:pt x="349752" y="824711"/>
                  </a:lnTo>
                  <a:lnTo>
                    <a:pt x="363742" y="823375"/>
                  </a:lnTo>
                  <a:lnTo>
                    <a:pt x="377732" y="821815"/>
                  </a:lnTo>
                  <a:lnTo>
                    <a:pt x="391722" y="819997"/>
                  </a:lnTo>
                  <a:lnTo>
                    <a:pt x="405712" y="817880"/>
                  </a:lnTo>
                  <a:lnTo>
                    <a:pt x="419702" y="815421"/>
                  </a:lnTo>
                  <a:lnTo>
                    <a:pt x="433692" y="812568"/>
                  </a:lnTo>
                  <a:lnTo>
                    <a:pt x="447682" y="809267"/>
                  </a:lnTo>
                  <a:lnTo>
                    <a:pt x="461673" y="805456"/>
                  </a:lnTo>
                  <a:lnTo>
                    <a:pt x="475663" y="801070"/>
                  </a:lnTo>
                  <a:lnTo>
                    <a:pt x="489653" y="796040"/>
                  </a:lnTo>
                  <a:lnTo>
                    <a:pt x="503643" y="790292"/>
                  </a:lnTo>
                  <a:lnTo>
                    <a:pt x="517633" y="783755"/>
                  </a:lnTo>
                  <a:lnTo>
                    <a:pt x="531623" y="776358"/>
                  </a:lnTo>
                  <a:lnTo>
                    <a:pt x="545613" y="768035"/>
                  </a:lnTo>
                  <a:lnTo>
                    <a:pt x="559603" y="758731"/>
                  </a:lnTo>
                  <a:lnTo>
                    <a:pt x="573593" y="748405"/>
                  </a:lnTo>
                  <a:lnTo>
                    <a:pt x="587583" y="737037"/>
                  </a:lnTo>
                  <a:lnTo>
                    <a:pt x="601574" y="724630"/>
                  </a:lnTo>
                  <a:lnTo>
                    <a:pt x="615564" y="711221"/>
                  </a:lnTo>
                  <a:lnTo>
                    <a:pt x="629554" y="696878"/>
                  </a:lnTo>
                  <a:lnTo>
                    <a:pt x="643544" y="681706"/>
                  </a:lnTo>
                  <a:lnTo>
                    <a:pt x="657534" y="665845"/>
                  </a:lnTo>
                  <a:lnTo>
                    <a:pt x="671524" y="649465"/>
                  </a:lnTo>
                  <a:lnTo>
                    <a:pt x="685514" y="632764"/>
                  </a:lnTo>
                  <a:lnTo>
                    <a:pt x="699504" y="615953"/>
                  </a:lnTo>
                  <a:lnTo>
                    <a:pt x="713494" y="599252"/>
                  </a:lnTo>
                  <a:lnTo>
                    <a:pt x="727484" y="582872"/>
                  </a:lnTo>
                  <a:lnTo>
                    <a:pt x="741474" y="567011"/>
                  </a:lnTo>
                  <a:lnTo>
                    <a:pt x="755465" y="551839"/>
                  </a:lnTo>
                  <a:lnTo>
                    <a:pt x="769455" y="537496"/>
                  </a:lnTo>
                  <a:lnTo>
                    <a:pt x="783445" y="524087"/>
                  </a:lnTo>
                  <a:lnTo>
                    <a:pt x="797435" y="511681"/>
                  </a:lnTo>
                  <a:lnTo>
                    <a:pt x="811425" y="500312"/>
                  </a:lnTo>
                  <a:lnTo>
                    <a:pt x="825415" y="489986"/>
                  </a:lnTo>
                  <a:lnTo>
                    <a:pt x="839405" y="480682"/>
                  </a:lnTo>
                  <a:lnTo>
                    <a:pt x="853395" y="472359"/>
                  </a:lnTo>
                  <a:lnTo>
                    <a:pt x="867385" y="464962"/>
                  </a:lnTo>
                  <a:lnTo>
                    <a:pt x="881375" y="458425"/>
                  </a:lnTo>
                  <a:lnTo>
                    <a:pt x="895365" y="452678"/>
                  </a:lnTo>
                  <a:lnTo>
                    <a:pt x="909356" y="447647"/>
                  </a:lnTo>
                  <a:lnTo>
                    <a:pt x="923346" y="443261"/>
                  </a:lnTo>
                  <a:lnTo>
                    <a:pt x="937336" y="439451"/>
                  </a:lnTo>
                  <a:lnTo>
                    <a:pt x="951326" y="436149"/>
                  </a:lnTo>
                  <a:lnTo>
                    <a:pt x="965316" y="433297"/>
                  </a:lnTo>
                  <a:lnTo>
                    <a:pt x="979306" y="430837"/>
                  </a:lnTo>
                  <a:lnTo>
                    <a:pt x="993296" y="428721"/>
                  </a:lnTo>
                  <a:lnTo>
                    <a:pt x="1007286" y="426902"/>
                  </a:lnTo>
                  <a:lnTo>
                    <a:pt x="1021276" y="425343"/>
                  </a:lnTo>
                  <a:lnTo>
                    <a:pt x="1035266" y="424006"/>
                  </a:lnTo>
                  <a:lnTo>
                    <a:pt x="1049256" y="422862"/>
                  </a:lnTo>
                  <a:lnTo>
                    <a:pt x="1063247" y="421884"/>
                  </a:lnTo>
                  <a:lnTo>
                    <a:pt x="1077237" y="421048"/>
                  </a:lnTo>
                  <a:lnTo>
                    <a:pt x="1091227" y="420334"/>
                  </a:lnTo>
                  <a:lnTo>
                    <a:pt x="1105217" y="419724"/>
                  </a:lnTo>
                  <a:lnTo>
                    <a:pt x="1119207" y="419205"/>
                  </a:lnTo>
                  <a:lnTo>
                    <a:pt x="1133197" y="418761"/>
                  </a:lnTo>
                  <a:lnTo>
                    <a:pt x="1147187" y="418383"/>
                  </a:lnTo>
                  <a:lnTo>
                    <a:pt x="1161177" y="418061"/>
                  </a:lnTo>
                  <a:lnTo>
                    <a:pt x="1175167" y="417787"/>
                  </a:lnTo>
                  <a:lnTo>
                    <a:pt x="1189157" y="417553"/>
                  </a:lnTo>
                  <a:lnTo>
                    <a:pt x="1203148" y="417354"/>
                  </a:lnTo>
                  <a:lnTo>
                    <a:pt x="1217138" y="417185"/>
                  </a:lnTo>
                  <a:lnTo>
                    <a:pt x="1231128" y="417040"/>
                  </a:lnTo>
                  <a:lnTo>
                    <a:pt x="1245118" y="416917"/>
                  </a:lnTo>
                  <a:lnTo>
                    <a:pt x="1259108" y="416813"/>
                  </a:lnTo>
                  <a:lnTo>
                    <a:pt x="1273098" y="416724"/>
                  </a:lnTo>
                  <a:lnTo>
                    <a:pt x="1287088" y="416648"/>
                  </a:lnTo>
                  <a:lnTo>
                    <a:pt x="1301078" y="416584"/>
                  </a:lnTo>
                  <a:lnTo>
                    <a:pt x="1315068" y="416529"/>
                  </a:lnTo>
                  <a:lnTo>
                    <a:pt x="1329058" y="416482"/>
                  </a:lnTo>
                  <a:lnTo>
                    <a:pt x="1343048" y="416442"/>
                  </a:lnTo>
                  <a:lnTo>
                    <a:pt x="1357039" y="416409"/>
                  </a:lnTo>
                  <a:lnTo>
                    <a:pt x="1371029" y="416380"/>
                  </a:lnTo>
                  <a:lnTo>
                    <a:pt x="1385019" y="416355"/>
                  </a:lnTo>
                  <a:lnTo>
                    <a:pt x="1385019" y="416076"/>
                  </a:lnTo>
                  <a:lnTo>
                    <a:pt x="1399009" y="416052"/>
                  </a:lnTo>
                  <a:lnTo>
                    <a:pt x="1412999" y="416023"/>
                  </a:lnTo>
                  <a:lnTo>
                    <a:pt x="1426989" y="415989"/>
                  </a:lnTo>
                  <a:lnTo>
                    <a:pt x="1440979" y="415949"/>
                  </a:lnTo>
                  <a:lnTo>
                    <a:pt x="1454969" y="415903"/>
                  </a:lnTo>
                  <a:lnTo>
                    <a:pt x="1468959" y="415848"/>
                  </a:lnTo>
                  <a:lnTo>
                    <a:pt x="1482949" y="415783"/>
                  </a:lnTo>
                  <a:lnTo>
                    <a:pt x="1496939" y="415708"/>
                  </a:lnTo>
                  <a:lnTo>
                    <a:pt x="1510930" y="415619"/>
                  </a:lnTo>
                  <a:lnTo>
                    <a:pt x="1524920" y="415514"/>
                  </a:lnTo>
                  <a:lnTo>
                    <a:pt x="1538910" y="415391"/>
                  </a:lnTo>
                  <a:lnTo>
                    <a:pt x="1552900" y="415247"/>
                  </a:lnTo>
                  <a:lnTo>
                    <a:pt x="1566890" y="415077"/>
                  </a:lnTo>
                  <a:lnTo>
                    <a:pt x="1580880" y="414878"/>
                  </a:lnTo>
                  <a:lnTo>
                    <a:pt x="1594870" y="414645"/>
                  </a:lnTo>
                  <a:lnTo>
                    <a:pt x="1608860" y="414370"/>
                  </a:lnTo>
                  <a:lnTo>
                    <a:pt x="1622850" y="414048"/>
                  </a:lnTo>
                  <a:lnTo>
                    <a:pt x="1636840" y="413670"/>
                  </a:lnTo>
                  <a:lnTo>
                    <a:pt x="1650830" y="413227"/>
                  </a:lnTo>
                  <a:lnTo>
                    <a:pt x="1664821" y="412707"/>
                  </a:lnTo>
                  <a:lnTo>
                    <a:pt x="1678811" y="412098"/>
                  </a:lnTo>
                  <a:lnTo>
                    <a:pt x="1692801" y="411384"/>
                  </a:lnTo>
                  <a:lnTo>
                    <a:pt x="1706791" y="410548"/>
                  </a:lnTo>
                  <a:lnTo>
                    <a:pt x="1720781" y="409569"/>
                  </a:lnTo>
                  <a:lnTo>
                    <a:pt x="1734771" y="408425"/>
                  </a:lnTo>
                  <a:lnTo>
                    <a:pt x="1748761" y="407089"/>
                  </a:lnTo>
                  <a:lnTo>
                    <a:pt x="1762751" y="405529"/>
                  </a:lnTo>
                  <a:lnTo>
                    <a:pt x="1776741" y="403711"/>
                  </a:lnTo>
                  <a:lnTo>
                    <a:pt x="1790731" y="401594"/>
                  </a:lnTo>
                  <a:lnTo>
                    <a:pt x="1804722" y="399135"/>
                  </a:lnTo>
                  <a:lnTo>
                    <a:pt x="1818712" y="396282"/>
                  </a:lnTo>
                  <a:lnTo>
                    <a:pt x="1832702" y="392981"/>
                  </a:lnTo>
                  <a:lnTo>
                    <a:pt x="1846692" y="389170"/>
                  </a:lnTo>
                  <a:lnTo>
                    <a:pt x="1860682" y="384784"/>
                  </a:lnTo>
                  <a:lnTo>
                    <a:pt x="1874672" y="379754"/>
                  </a:lnTo>
                  <a:lnTo>
                    <a:pt x="1888662" y="374006"/>
                  </a:lnTo>
                  <a:lnTo>
                    <a:pt x="1902652" y="367469"/>
                  </a:lnTo>
                  <a:lnTo>
                    <a:pt x="1916642" y="360072"/>
                  </a:lnTo>
                  <a:lnTo>
                    <a:pt x="1930632" y="351749"/>
                  </a:lnTo>
                  <a:lnTo>
                    <a:pt x="1944622" y="342445"/>
                  </a:lnTo>
                  <a:lnTo>
                    <a:pt x="1958613" y="332119"/>
                  </a:lnTo>
                  <a:lnTo>
                    <a:pt x="1972603" y="320751"/>
                  </a:lnTo>
                  <a:lnTo>
                    <a:pt x="1986593" y="308344"/>
                  </a:lnTo>
                  <a:lnTo>
                    <a:pt x="2000583" y="294935"/>
                  </a:lnTo>
                  <a:lnTo>
                    <a:pt x="2014573" y="280592"/>
                  </a:lnTo>
                  <a:lnTo>
                    <a:pt x="2028563" y="265420"/>
                  </a:lnTo>
                  <a:lnTo>
                    <a:pt x="2042553" y="249559"/>
                  </a:lnTo>
                  <a:lnTo>
                    <a:pt x="2056543" y="233179"/>
                  </a:lnTo>
                  <a:lnTo>
                    <a:pt x="2070533" y="216478"/>
                  </a:lnTo>
                  <a:lnTo>
                    <a:pt x="2084523" y="199667"/>
                  </a:lnTo>
                  <a:lnTo>
                    <a:pt x="2098513" y="182966"/>
                  </a:lnTo>
                  <a:lnTo>
                    <a:pt x="2112504" y="166586"/>
                  </a:lnTo>
                  <a:lnTo>
                    <a:pt x="2126494" y="150725"/>
                  </a:lnTo>
                  <a:lnTo>
                    <a:pt x="2140484" y="135553"/>
                  </a:lnTo>
                  <a:lnTo>
                    <a:pt x="2154474" y="121210"/>
                  </a:lnTo>
                  <a:lnTo>
                    <a:pt x="2168464" y="107801"/>
                  </a:lnTo>
                  <a:lnTo>
                    <a:pt x="2182454" y="95395"/>
                  </a:lnTo>
                  <a:lnTo>
                    <a:pt x="2196444" y="84026"/>
                  </a:lnTo>
                  <a:lnTo>
                    <a:pt x="2210434" y="73700"/>
                  </a:lnTo>
                  <a:lnTo>
                    <a:pt x="2224424" y="64396"/>
                  </a:lnTo>
                  <a:lnTo>
                    <a:pt x="2238414" y="56073"/>
                  </a:lnTo>
                  <a:lnTo>
                    <a:pt x="2252404" y="48676"/>
                  </a:lnTo>
                  <a:lnTo>
                    <a:pt x="2266395" y="42139"/>
                  </a:lnTo>
                  <a:lnTo>
                    <a:pt x="2280385" y="36392"/>
                  </a:lnTo>
                  <a:lnTo>
                    <a:pt x="2294375" y="31361"/>
                  </a:lnTo>
                  <a:lnTo>
                    <a:pt x="2308365" y="26975"/>
                  </a:lnTo>
                  <a:lnTo>
                    <a:pt x="2322355" y="23165"/>
                  </a:lnTo>
                  <a:lnTo>
                    <a:pt x="2336345" y="19863"/>
                  </a:lnTo>
                  <a:lnTo>
                    <a:pt x="2350335" y="17011"/>
                  </a:lnTo>
                  <a:lnTo>
                    <a:pt x="2364325" y="14551"/>
                  </a:lnTo>
                  <a:lnTo>
                    <a:pt x="2378315" y="12435"/>
                  </a:lnTo>
                  <a:lnTo>
                    <a:pt x="2392305" y="10616"/>
                  </a:lnTo>
                  <a:lnTo>
                    <a:pt x="2406296" y="9057"/>
                  </a:lnTo>
                  <a:lnTo>
                    <a:pt x="2420286" y="7720"/>
                  </a:lnTo>
                  <a:lnTo>
                    <a:pt x="2434276" y="6576"/>
                  </a:lnTo>
                  <a:lnTo>
                    <a:pt x="2448266" y="5598"/>
                  </a:lnTo>
                  <a:lnTo>
                    <a:pt x="2462256" y="4762"/>
                  </a:lnTo>
                  <a:lnTo>
                    <a:pt x="2476246" y="4048"/>
                  </a:lnTo>
                  <a:lnTo>
                    <a:pt x="2490236" y="3438"/>
                  </a:lnTo>
                  <a:lnTo>
                    <a:pt x="2504226" y="2919"/>
                  </a:lnTo>
                  <a:lnTo>
                    <a:pt x="2518216" y="2475"/>
                  </a:lnTo>
                  <a:lnTo>
                    <a:pt x="2532206" y="2097"/>
                  </a:lnTo>
                  <a:lnTo>
                    <a:pt x="2546196" y="1775"/>
                  </a:lnTo>
                  <a:lnTo>
                    <a:pt x="2560187" y="1501"/>
                  </a:lnTo>
                  <a:lnTo>
                    <a:pt x="2574177" y="1267"/>
                  </a:lnTo>
                  <a:lnTo>
                    <a:pt x="2588167" y="1068"/>
                  </a:lnTo>
                  <a:lnTo>
                    <a:pt x="2602157" y="899"/>
                  </a:lnTo>
                  <a:lnTo>
                    <a:pt x="2616147" y="754"/>
                  </a:lnTo>
                  <a:lnTo>
                    <a:pt x="2630137" y="631"/>
                  </a:lnTo>
                  <a:lnTo>
                    <a:pt x="2644127" y="527"/>
                  </a:lnTo>
                  <a:lnTo>
                    <a:pt x="2658117" y="438"/>
                  </a:lnTo>
                  <a:lnTo>
                    <a:pt x="2672107" y="362"/>
                  </a:lnTo>
                  <a:lnTo>
                    <a:pt x="2686097" y="298"/>
                  </a:lnTo>
                  <a:lnTo>
                    <a:pt x="2700087" y="243"/>
                  </a:lnTo>
                  <a:lnTo>
                    <a:pt x="2714078" y="196"/>
                  </a:lnTo>
                  <a:lnTo>
                    <a:pt x="2728068" y="156"/>
                  </a:lnTo>
                  <a:lnTo>
                    <a:pt x="2742058" y="123"/>
                  </a:lnTo>
                  <a:lnTo>
                    <a:pt x="2756048" y="94"/>
                  </a:lnTo>
                  <a:lnTo>
                    <a:pt x="2770038" y="69"/>
                  </a:lnTo>
                  <a:lnTo>
                    <a:pt x="2770038" y="0"/>
                  </a:lnTo>
                  <a:lnTo>
                    <a:pt x="2784028" y="12"/>
                  </a:lnTo>
                  <a:lnTo>
                    <a:pt x="2798018" y="26"/>
                  </a:lnTo>
                  <a:lnTo>
                    <a:pt x="2812008" y="43"/>
                  </a:lnTo>
                  <a:lnTo>
                    <a:pt x="2825998" y="63"/>
                  </a:lnTo>
                  <a:lnTo>
                    <a:pt x="2839988" y="86"/>
                  </a:lnTo>
                  <a:lnTo>
                    <a:pt x="2853978" y="114"/>
                  </a:lnTo>
                  <a:lnTo>
                    <a:pt x="2867969" y="146"/>
                  </a:lnTo>
                  <a:lnTo>
                    <a:pt x="2881959" y="184"/>
                  </a:lnTo>
                  <a:lnTo>
                    <a:pt x="2895949" y="228"/>
                  </a:lnTo>
                  <a:lnTo>
                    <a:pt x="2909939" y="281"/>
                  </a:lnTo>
                  <a:lnTo>
                    <a:pt x="2923929" y="342"/>
                  </a:lnTo>
                  <a:lnTo>
                    <a:pt x="2937919" y="414"/>
                  </a:lnTo>
                  <a:lnTo>
                    <a:pt x="2951909" y="499"/>
                  </a:lnTo>
                  <a:lnTo>
                    <a:pt x="2965899" y="598"/>
                  </a:lnTo>
                  <a:lnTo>
                    <a:pt x="2979889" y="715"/>
                  </a:lnTo>
                  <a:lnTo>
                    <a:pt x="2993879" y="852"/>
                  </a:lnTo>
                  <a:lnTo>
                    <a:pt x="3007870" y="1014"/>
                  </a:lnTo>
                  <a:lnTo>
                    <a:pt x="3021860" y="1202"/>
                  </a:lnTo>
                  <a:lnTo>
                    <a:pt x="3035850" y="1424"/>
                  </a:lnTo>
                  <a:lnTo>
                    <a:pt x="3049840" y="1684"/>
                  </a:lnTo>
                  <a:lnTo>
                    <a:pt x="3063830" y="1989"/>
                  </a:lnTo>
                  <a:lnTo>
                    <a:pt x="3077820" y="2346"/>
                  </a:lnTo>
                  <a:lnTo>
                    <a:pt x="3091810" y="2764"/>
                  </a:lnTo>
                  <a:lnTo>
                    <a:pt x="3105800" y="3253"/>
                  </a:lnTo>
                  <a:lnTo>
                    <a:pt x="3119790" y="3825"/>
                  </a:lnTo>
                  <a:lnTo>
                    <a:pt x="3133780" y="4493"/>
                  </a:lnTo>
                  <a:lnTo>
                    <a:pt x="3147770" y="5273"/>
                  </a:lnTo>
                  <a:lnTo>
                    <a:pt x="3161761" y="6182"/>
                  </a:lnTo>
                  <a:lnTo>
                    <a:pt x="3175751" y="7240"/>
                  </a:lnTo>
                  <a:lnTo>
                    <a:pt x="3189741" y="8470"/>
                  </a:lnTo>
                  <a:lnTo>
                    <a:pt x="3203731" y="9896"/>
                  </a:lnTo>
                  <a:lnTo>
                    <a:pt x="3217721" y="11547"/>
                  </a:lnTo>
                  <a:lnTo>
                    <a:pt x="3231711" y="13453"/>
                  </a:lnTo>
                  <a:lnTo>
                    <a:pt x="3245701" y="15646"/>
                  </a:lnTo>
                  <a:lnTo>
                    <a:pt x="3259691" y="18161"/>
                  </a:lnTo>
                  <a:lnTo>
                    <a:pt x="3273681" y="21034"/>
                  </a:lnTo>
                  <a:lnTo>
                    <a:pt x="3287671" y="24303"/>
                  </a:lnTo>
                  <a:lnTo>
                    <a:pt x="3301661" y="28002"/>
                  </a:lnTo>
                  <a:lnTo>
                    <a:pt x="3315652" y="32163"/>
                  </a:lnTo>
                  <a:lnTo>
                    <a:pt x="3329642" y="36815"/>
                  </a:lnTo>
                  <a:lnTo>
                    <a:pt x="3343632" y="41978"/>
                  </a:lnTo>
                  <a:lnTo>
                    <a:pt x="3357622" y="47662"/>
                  </a:lnTo>
                  <a:lnTo>
                    <a:pt x="3371612" y="53865"/>
                  </a:lnTo>
                  <a:lnTo>
                    <a:pt x="3385602" y="60570"/>
                  </a:lnTo>
                  <a:lnTo>
                    <a:pt x="3399592" y="67741"/>
                  </a:lnTo>
                  <a:lnTo>
                    <a:pt x="3413582" y="75327"/>
                  </a:lnTo>
                  <a:lnTo>
                    <a:pt x="3427572" y="83258"/>
                  </a:lnTo>
                  <a:lnTo>
                    <a:pt x="3441562" y="91448"/>
                  </a:lnTo>
                  <a:lnTo>
                    <a:pt x="3455552" y="99799"/>
                  </a:lnTo>
                  <a:lnTo>
                    <a:pt x="3469543" y="108204"/>
                  </a:lnTo>
                  <a:lnTo>
                    <a:pt x="3483533" y="116555"/>
                  </a:lnTo>
                  <a:lnTo>
                    <a:pt x="3497523" y="124744"/>
                  </a:lnTo>
                  <a:lnTo>
                    <a:pt x="3511513" y="132675"/>
                  </a:lnTo>
                  <a:lnTo>
                    <a:pt x="3525503" y="140261"/>
                  </a:lnTo>
                  <a:lnTo>
                    <a:pt x="3539493" y="147432"/>
                  </a:lnTo>
                  <a:lnTo>
                    <a:pt x="3553483" y="154137"/>
                  </a:lnTo>
                  <a:lnTo>
                    <a:pt x="3567473" y="160340"/>
                  </a:lnTo>
                  <a:lnTo>
                    <a:pt x="3581463" y="166024"/>
                  </a:lnTo>
                  <a:lnTo>
                    <a:pt x="3595453" y="171187"/>
                  </a:lnTo>
                  <a:lnTo>
                    <a:pt x="3609444" y="175839"/>
                  </a:lnTo>
                  <a:lnTo>
                    <a:pt x="3623434" y="180001"/>
                  </a:lnTo>
                  <a:lnTo>
                    <a:pt x="3637424" y="183700"/>
                  </a:lnTo>
                  <a:lnTo>
                    <a:pt x="3651414" y="186968"/>
                  </a:lnTo>
                  <a:lnTo>
                    <a:pt x="3665404" y="189842"/>
                  </a:lnTo>
                  <a:lnTo>
                    <a:pt x="3679394" y="192357"/>
                  </a:lnTo>
                  <a:lnTo>
                    <a:pt x="3693384" y="194550"/>
                  </a:lnTo>
                  <a:lnTo>
                    <a:pt x="3707374" y="196455"/>
                  </a:lnTo>
                  <a:lnTo>
                    <a:pt x="3721364" y="198106"/>
                  </a:lnTo>
                  <a:lnTo>
                    <a:pt x="3735354" y="199532"/>
                  </a:lnTo>
                  <a:lnTo>
                    <a:pt x="3749344" y="200762"/>
                  </a:lnTo>
                  <a:lnTo>
                    <a:pt x="3763335" y="201820"/>
                  </a:lnTo>
                  <a:lnTo>
                    <a:pt x="3777325" y="202729"/>
                  </a:lnTo>
                  <a:lnTo>
                    <a:pt x="3791315" y="203509"/>
                  </a:lnTo>
                  <a:lnTo>
                    <a:pt x="3805305" y="204178"/>
                  </a:lnTo>
                  <a:lnTo>
                    <a:pt x="3819295" y="204750"/>
                  </a:lnTo>
                  <a:lnTo>
                    <a:pt x="3833285" y="205239"/>
                  </a:lnTo>
                  <a:lnTo>
                    <a:pt x="3847275" y="205657"/>
                  </a:lnTo>
                  <a:lnTo>
                    <a:pt x="3861265" y="206014"/>
                  </a:lnTo>
                  <a:lnTo>
                    <a:pt x="3875255" y="206318"/>
                  </a:lnTo>
                  <a:lnTo>
                    <a:pt x="3889245" y="206578"/>
                  </a:lnTo>
                  <a:lnTo>
                    <a:pt x="3903235" y="206800"/>
                  </a:lnTo>
                  <a:lnTo>
                    <a:pt x="3917226" y="206989"/>
                  </a:lnTo>
                  <a:lnTo>
                    <a:pt x="3931216" y="207150"/>
                  </a:lnTo>
                  <a:lnTo>
                    <a:pt x="3945206" y="207287"/>
                  </a:lnTo>
                  <a:lnTo>
                    <a:pt x="3959196" y="207404"/>
                  </a:lnTo>
                  <a:lnTo>
                    <a:pt x="3973186" y="207503"/>
                  </a:lnTo>
                  <a:lnTo>
                    <a:pt x="3987176" y="207588"/>
                  </a:lnTo>
                  <a:lnTo>
                    <a:pt x="4001166" y="207660"/>
                  </a:lnTo>
                  <a:lnTo>
                    <a:pt x="4015156" y="207722"/>
                  </a:lnTo>
                  <a:lnTo>
                    <a:pt x="4029146" y="207774"/>
                  </a:lnTo>
                  <a:lnTo>
                    <a:pt x="4043136" y="207819"/>
                  </a:lnTo>
                  <a:lnTo>
                    <a:pt x="4057126" y="207856"/>
                  </a:lnTo>
                  <a:lnTo>
                    <a:pt x="4071117" y="207889"/>
                  </a:lnTo>
                  <a:lnTo>
                    <a:pt x="4085107" y="207916"/>
                  </a:lnTo>
                  <a:lnTo>
                    <a:pt x="4099097" y="207940"/>
                  </a:lnTo>
                  <a:lnTo>
                    <a:pt x="4113087" y="207959"/>
                  </a:lnTo>
                  <a:lnTo>
                    <a:pt x="4127077" y="207976"/>
                  </a:lnTo>
                  <a:lnTo>
                    <a:pt x="4141067" y="207991"/>
                  </a:lnTo>
                  <a:lnTo>
                    <a:pt x="4155057" y="208003"/>
                  </a:lnTo>
                </a:path>
              </a:pathLst>
            </a:custGeom>
            <a:ln w="40651" cap="flat">
              <a:solidFill>
                <a:srgbClr val="D3D3D3">
                  <a:alpha val="100000"/>
                </a:srgbClr>
              </a:solidFill>
              <a:prstDash val="solid"/>
              <a:round/>
            </a:ln>
          </p:spPr>
          <p:txBody>
            <a:bodyPr/>
            <a:lstStyle/>
            <a:p/>
          </p:txBody>
        </p:sp>
        <p:sp>
          <p:nvSpPr>
            <p:cNvPr id="50" name="pl50"/>
            <p:cNvSpPr/>
            <p:nvPr/>
          </p:nvSpPr>
          <p:spPr>
            <a:xfrm>
              <a:off x="2737948" y="1732294"/>
              <a:ext cx="4155057" cy="416076"/>
            </a:xfrm>
            <a:custGeom>
              <a:avLst/>
              <a:pathLst>
                <a:path w="4155057" h="416076">
                  <a:moveTo>
                    <a:pt x="0" y="208003"/>
                  </a:moveTo>
                  <a:lnTo>
                    <a:pt x="13990" y="208003"/>
                  </a:lnTo>
                  <a:lnTo>
                    <a:pt x="27980" y="208003"/>
                  </a:lnTo>
                  <a:lnTo>
                    <a:pt x="41970" y="208003"/>
                  </a:lnTo>
                  <a:lnTo>
                    <a:pt x="55960" y="208003"/>
                  </a:lnTo>
                  <a:lnTo>
                    <a:pt x="69950" y="208003"/>
                  </a:lnTo>
                  <a:lnTo>
                    <a:pt x="83940" y="208003"/>
                  </a:lnTo>
                  <a:lnTo>
                    <a:pt x="97930" y="208003"/>
                  </a:lnTo>
                  <a:lnTo>
                    <a:pt x="111920" y="208003"/>
                  </a:lnTo>
                  <a:lnTo>
                    <a:pt x="125910" y="208003"/>
                  </a:lnTo>
                  <a:lnTo>
                    <a:pt x="139900" y="208003"/>
                  </a:lnTo>
                  <a:lnTo>
                    <a:pt x="153891" y="208003"/>
                  </a:lnTo>
                  <a:lnTo>
                    <a:pt x="167881" y="208003"/>
                  </a:lnTo>
                  <a:lnTo>
                    <a:pt x="181871" y="208003"/>
                  </a:lnTo>
                  <a:lnTo>
                    <a:pt x="195861" y="208003"/>
                  </a:lnTo>
                  <a:lnTo>
                    <a:pt x="209851" y="208003"/>
                  </a:lnTo>
                  <a:lnTo>
                    <a:pt x="223841" y="208003"/>
                  </a:lnTo>
                  <a:lnTo>
                    <a:pt x="237831" y="208003"/>
                  </a:lnTo>
                  <a:lnTo>
                    <a:pt x="251821" y="208003"/>
                  </a:lnTo>
                  <a:lnTo>
                    <a:pt x="265811" y="208003"/>
                  </a:lnTo>
                  <a:lnTo>
                    <a:pt x="279801" y="208003"/>
                  </a:lnTo>
                  <a:lnTo>
                    <a:pt x="293791" y="208003"/>
                  </a:lnTo>
                  <a:lnTo>
                    <a:pt x="307782" y="208003"/>
                  </a:lnTo>
                  <a:lnTo>
                    <a:pt x="321772" y="208003"/>
                  </a:lnTo>
                  <a:lnTo>
                    <a:pt x="335762" y="208003"/>
                  </a:lnTo>
                  <a:lnTo>
                    <a:pt x="349752" y="208003"/>
                  </a:lnTo>
                  <a:lnTo>
                    <a:pt x="363742" y="208003"/>
                  </a:lnTo>
                  <a:lnTo>
                    <a:pt x="377732" y="208003"/>
                  </a:lnTo>
                  <a:lnTo>
                    <a:pt x="391722" y="208003"/>
                  </a:lnTo>
                  <a:lnTo>
                    <a:pt x="405712" y="208003"/>
                  </a:lnTo>
                  <a:lnTo>
                    <a:pt x="419702" y="208003"/>
                  </a:lnTo>
                  <a:lnTo>
                    <a:pt x="433692" y="208003"/>
                  </a:lnTo>
                  <a:lnTo>
                    <a:pt x="447682" y="208003"/>
                  </a:lnTo>
                  <a:lnTo>
                    <a:pt x="461673" y="208003"/>
                  </a:lnTo>
                  <a:lnTo>
                    <a:pt x="475663" y="208003"/>
                  </a:lnTo>
                  <a:lnTo>
                    <a:pt x="489653" y="208003"/>
                  </a:lnTo>
                  <a:lnTo>
                    <a:pt x="503643" y="208003"/>
                  </a:lnTo>
                  <a:lnTo>
                    <a:pt x="517633" y="208003"/>
                  </a:lnTo>
                  <a:lnTo>
                    <a:pt x="531623" y="208003"/>
                  </a:lnTo>
                  <a:lnTo>
                    <a:pt x="545613" y="208003"/>
                  </a:lnTo>
                  <a:lnTo>
                    <a:pt x="559603" y="208003"/>
                  </a:lnTo>
                  <a:lnTo>
                    <a:pt x="573593" y="208003"/>
                  </a:lnTo>
                  <a:lnTo>
                    <a:pt x="587583" y="208003"/>
                  </a:lnTo>
                  <a:lnTo>
                    <a:pt x="601574" y="208003"/>
                  </a:lnTo>
                  <a:lnTo>
                    <a:pt x="615564" y="208003"/>
                  </a:lnTo>
                  <a:lnTo>
                    <a:pt x="629554" y="208003"/>
                  </a:lnTo>
                  <a:lnTo>
                    <a:pt x="643544" y="208003"/>
                  </a:lnTo>
                  <a:lnTo>
                    <a:pt x="657534" y="208003"/>
                  </a:lnTo>
                  <a:lnTo>
                    <a:pt x="671524" y="208003"/>
                  </a:lnTo>
                  <a:lnTo>
                    <a:pt x="685514" y="208003"/>
                  </a:lnTo>
                  <a:lnTo>
                    <a:pt x="699504" y="208003"/>
                  </a:lnTo>
                  <a:lnTo>
                    <a:pt x="713494" y="208003"/>
                  </a:lnTo>
                  <a:lnTo>
                    <a:pt x="727484" y="208003"/>
                  </a:lnTo>
                  <a:lnTo>
                    <a:pt x="741474" y="208003"/>
                  </a:lnTo>
                  <a:lnTo>
                    <a:pt x="755465" y="208003"/>
                  </a:lnTo>
                  <a:lnTo>
                    <a:pt x="769455" y="208003"/>
                  </a:lnTo>
                  <a:lnTo>
                    <a:pt x="783445" y="208003"/>
                  </a:lnTo>
                  <a:lnTo>
                    <a:pt x="797435" y="208003"/>
                  </a:lnTo>
                  <a:lnTo>
                    <a:pt x="811425" y="208003"/>
                  </a:lnTo>
                  <a:lnTo>
                    <a:pt x="825415" y="208003"/>
                  </a:lnTo>
                  <a:lnTo>
                    <a:pt x="839405" y="208003"/>
                  </a:lnTo>
                  <a:lnTo>
                    <a:pt x="853395" y="208003"/>
                  </a:lnTo>
                  <a:lnTo>
                    <a:pt x="867385" y="208003"/>
                  </a:lnTo>
                  <a:lnTo>
                    <a:pt x="881375" y="208003"/>
                  </a:lnTo>
                  <a:lnTo>
                    <a:pt x="895365" y="208003"/>
                  </a:lnTo>
                  <a:lnTo>
                    <a:pt x="909356" y="208003"/>
                  </a:lnTo>
                  <a:lnTo>
                    <a:pt x="923346" y="208003"/>
                  </a:lnTo>
                  <a:lnTo>
                    <a:pt x="937336" y="208003"/>
                  </a:lnTo>
                  <a:lnTo>
                    <a:pt x="951326" y="208003"/>
                  </a:lnTo>
                  <a:lnTo>
                    <a:pt x="965316" y="208003"/>
                  </a:lnTo>
                  <a:lnTo>
                    <a:pt x="979306" y="208003"/>
                  </a:lnTo>
                  <a:lnTo>
                    <a:pt x="993296" y="208003"/>
                  </a:lnTo>
                  <a:lnTo>
                    <a:pt x="1007286" y="208003"/>
                  </a:lnTo>
                  <a:lnTo>
                    <a:pt x="1021276" y="208003"/>
                  </a:lnTo>
                  <a:lnTo>
                    <a:pt x="1035266" y="208003"/>
                  </a:lnTo>
                  <a:lnTo>
                    <a:pt x="1049256" y="208003"/>
                  </a:lnTo>
                  <a:lnTo>
                    <a:pt x="1063247" y="208003"/>
                  </a:lnTo>
                  <a:lnTo>
                    <a:pt x="1077237" y="208003"/>
                  </a:lnTo>
                  <a:lnTo>
                    <a:pt x="1091227" y="208003"/>
                  </a:lnTo>
                  <a:lnTo>
                    <a:pt x="1105217" y="208003"/>
                  </a:lnTo>
                  <a:lnTo>
                    <a:pt x="1119207" y="208003"/>
                  </a:lnTo>
                  <a:lnTo>
                    <a:pt x="1133197" y="208003"/>
                  </a:lnTo>
                  <a:lnTo>
                    <a:pt x="1147187" y="208003"/>
                  </a:lnTo>
                  <a:lnTo>
                    <a:pt x="1161177" y="208003"/>
                  </a:lnTo>
                  <a:lnTo>
                    <a:pt x="1175167" y="208003"/>
                  </a:lnTo>
                  <a:lnTo>
                    <a:pt x="1189157" y="208003"/>
                  </a:lnTo>
                  <a:lnTo>
                    <a:pt x="1203148" y="208003"/>
                  </a:lnTo>
                  <a:lnTo>
                    <a:pt x="1217138" y="208003"/>
                  </a:lnTo>
                  <a:lnTo>
                    <a:pt x="1231128" y="208003"/>
                  </a:lnTo>
                  <a:lnTo>
                    <a:pt x="1245118" y="208003"/>
                  </a:lnTo>
                  <a:lnTo>
                    <a:pt x="1259108" y="208003"/>
                  </a:lnTo>
                  <a:lnTo>
                    <a:pt x="1273098" y="208003"/>
                  </a:lnTo>
                  <a:lnTo>
                    <a:pt x="1287088" y="208003"/>
                  </a:lnTo>
                  <a:lnTo>
                    <a:pt x="1301078" y="208003"/>
                  </a:lnTo>
                  <a:lnTo>
                    <a:pt x="1315068" y="208003"/>
                  </a:lnTo>
                  <a:lnTo>
                    <a:pt x="1329058" y="208003"/>
                  </a:lnTo>
                  <a:lnTo>
                    <a:pt x="1343048" y="208003"/>
                  </a:lnTo>
                  <a:lnTo>
                    <a:pt x="1357039" y="208003"/>
                  </a:lnTo>
                  <a:lnTo>
                    <a:pt x="1371029" y="208003"/>
                  </a:lnTo>
                  <a:lnTo>
                    <a:pt x="1385019" y="208003"/>
                  </a:lnTo>
                  <a:lnTo>
                    <a:pt x="1385019" y="208073"/>
                  </a:lnTo>
                  <a:lnTo>
                    <a:pt x="1399009" y="208085"/>
                  </a:lnTo>
                  <a:lnTo>
                    <a:pt x="1412999" y="208099"/>
                  </a:lnTo>
                  <a:lnTo>
                    <a:pt x="1426989" y="208116"/>
                  </a:lnTo>
                  <a:lnTo>
                    <a:pt x="1440979" y="208136"/>
                  </a:lnTo>
                  <a:lnTo>
                    <a:pt x="1454969" y="208159"/>
                  </a:lnTo>
                  <a:lnTo>
                    <a:pt x="1468959" y="208187"/>
                  </a:lnTo>
                  <a:lnTo>
                    <a:pt x="1482949" y="208219"/>
                  </a:lnTo>
                  <a:lnTo>
                    <a:pt x="1496939" y="208257"/>
                  </a:lnTo>
                  <a:lnTo>
                    <a:pt x="1510930" y="208302"/>
                  </a:lnTo>
                  <a:lnTo>
                    <a:pt x="1524920" y="208354"/>
                  </a:lnTo>
                  <a:lnTo>
                    <a:pt x="1538910" y="208415"/>
                  </a:lnTo>
                  <a:lnTo>
                    <a:pt x="1552900" y="208487"/>
                  </a:lnTo>
                  <a:lnTo>
                    <a:pt x="1566890" y="208572"/>
                  </a:lnTo>
                  <a:lnTo>
                    <a:pt x="1580880" y="208672"/>
                  </a:lnTo>
                  <a:lnTo>
                    <a:pt x="1594870" y="208789"/>
                  </a:lnTo>
                  <a:lnTo>
                    <a:pt x="1608860" y="208926"/>
                  </a:lnTo>
                  <a:lnTo>
                    <a:pt x="1622850" y="209087"/>
                  </a:lnTo>
                  <a:lnTo>
                    <a:pt x="1636840" y="209276"/>
                  </a:lnTo>
                  <a:lnTo>
                    <a:pt x="1650830" y="209497"/>
                  </a:lnTo>
                  <a:lnTo>
                    <a:pt x="1664821" y="209757"/>
                  </a:lnTo>
                  <a:lnTo>
                    <a:pt x="1678811" y="210062"/>
                  </a:lnTo>
                  <a:lnTo>
                    <a:pt x="1692801" y="210419"/>
                  </a:lnTo>
                  <a:lnTo>
                    <a:pt x="1706791" y="210837"/>
                  </a:lnTo>
                  <a:lnTo>
                    <a:pt x="1720781" y="211326"/>
                  </a:lnTo>
                  <a:lnTo>
                    <a:pt x="1734771" y="211898"/>
                  </a:lnTo>
                  <a:lnTo>
                    <a:pt x="1748761" y="212566"/>
                  </a:lnTo>
                  <a:lnTo>
                    <a:pt x="1762751" y="213346"/>
                  </a:lnTo>
                  <a:lnTo>
                    <a:pt x="1776741" y="214255"/>
                  </a:lnTo>
                  <a:lnTo>
                    <a:pt x="1790731" y="215314"/>
                  </a:lnTo>
                  <a:lnTo>
                    <a:pt x="1804722" y="216543"/>
                  </a:lnTo>
                  <a:lnTo>
                    <a:pt x="1818712" y="217970"/>
                  </a:lnTo>
                  <a:lnTo>
                    <a:pt x="1832702" y="219620"/>
                  </a:lnTo>
                  <a:lnTo>
                    <a:pt x="1846692" y="221526"/>
                  </a:lnTo>
                  <a:lnTo>
                    <a:pt x="1860682" y="223719"/>
                  </a:lnTo>
                  <a:lnTo>
                    <a:pt x="1874672" y="226234"/>
                  </a:lnTo>
                  <a:lnTo>
                    <a:pt x="1888662" y="229108"/>
                  </a:lnTo>
                  <a:lnTo>
                    <a:pt x="1902652" y="232376"/>
                  </a:lnTo>
                  <a:lnTo>
                    <a:pt x="1916642" y="236075"/>
                  </a:lnTo>
                  <a:lnTo>
                    <a:pt x="1930632" y="240236"/>
                  </a:lnTo>
                  <a:lnTo>
                    <a:pt x="1944622" y="244888"/>
                  </a:lnTo>
                  <a:lnTo>
                    <a:pt x="1958613" y="250051"/>
                  </a:lnTo>
                  <a:lnTo>
                    <a:pt x="1972603" y="255736"/>
                  </a:lnTo>
                  <a:lnTo>
                    <a:pt x="1986593" y="261939"/>
                  </a:lnTo>
                  <a:lnTo>
                    <a:pt x="2000583" y="268643"/>
                  </a:lnTo>
                  <a:lnTo>
                    <a:pt x="2014573" y="275815"/>
                  </a:lnTo>
                  <a:lnTo>
                    <a:pt x="2028563" y="283401"/>
                  </a:lnTo>
                  <a:lnTo>
                    <a:pt x="2042553" y="291331"/>
                  </a:lnTo>
                  <a:lnTo>
                    <a:pt x="2056543" y="299521"/>
                  </a:lnTo>
                  <a:lnTo>
                    <a:pt x="2070533" y="307872"/>
                  </a:lnTo>
                  <a:lnTo>
                    <a:pt x="2084523" y="316277"/>
                  </a:lnTo>
                  <a:lnTo>
                    <a:pt x="2098513" y="324628"/>
                  </a:lnTo>
                  <a:lnTo>
                    <a:pt x="2112504" y="332818"/>
                  </a:lnTo>
                  <a:lnTo>
                    <a:pt x="2126494" y="340748"/>
                  </a:lnTo>
                  <a:lnTo>
                    <a:pt x="2140484" y="348334"/>
                  </a:lnTo>
                  <a:lnTo>
                    <a:pt x="2154474" y="355506"/>
                  </a:lnTo>
                  <a:lnTo>
                    <a:pt x="2168464" y="362210"/>
                  </a:lnTo>
                  <a:lnTo>
                    <a:pt x="2182454" y="368413"/>
                  </a:lnTo>
                  <a:lnTo>
                    <a:pt x="2196444" y="374098"/>
                  </a:lnTo>
                  <a:lnTo>
                    <a:pt x="2210434" y="379261"/>
                  </a:lnTo>
                  <a:lnTo>
                    <a:pt x="2224424" y="383913"/>
                  </a:lnTo>
                  <a:lnTo>
                    <a:pt x="2238414" y="388074"/>
                  </a:lnTo>
                  <a:lnTo>
                    <a:pt x="2252404" y="391773"/>
                  </a:lnTo>
                  <a:lnTo>
                    <a:pt x="2266395" y="395041"/>
                  </a:lnTo>
                  <a:lnTo>
                    <a:pt x="2280385" y="397915"/>
                  </a:lnTo>
                  <a:lnTo>
                    <a:pt x="2294375" y="400430"/>
                  </a:lnTo>
                  <a:lnTo>
                    <a:pt x="2308365" y="402623"/>
                  </a:lnTo>
                  <a:lnTo>
                    <a:pt x="2322355" y="404528"/>
                  </a:lnTo>
                  <a:lnTo>
                    <a:pt x="2336345" y="406179"/>
                  </a:lnTo>
                  <a:lnTo>
                    <a:pt x="2350335" y="407605"/>
                  </a:lnTo>
                  <a:lnTo>
                    <a:pt x="2364325" y="408835"/>
                  </a:lnTo>
                  <a:lnTo>
                    <a:pt x="2378315" y="409893"/>
                  </a:lnTo>
                  <a:lnTo>
                    <a:pt x="2392305" y="410803"/>
                  </a:lnTo>
                  <a:lnTo>
                    <a:pt x="2406296" y="411582"/>
                  </a:lnTo>
                  <a:lnTo>
                    <a:pt x="2420286" y="412251"/>
                  </a:lnTo>
                  <a:lnTo>
                    <a:pt x="2434276" y="412823"/>
                  </a:lnTo>
                  <a:lnTo>
                    <a:pt x="2448266" y="413312"/>
                  </a:lnTo>
                  <a:lnTo>
                    <a:pt x="2462256" y="413730"/>
                  </a:lnTo>
                  <a:lnTo>
                    <a:pt x="2476246" y="414087"/>
                  </a:lnTo>
                  <a:lnTo>
                    <a:pt x="2490236" y="414392"/>
                  </a:lnTo>
                  <a:lnTo>
                    <a:pt x="2504226" y="414652"/>
                  </a:lnTo>
                  <a:lnTo>
                    <a:pt x="2518216" y="414873"/>
                  </a:lnTo>
                  <a:lnTo>
                    <a:pt x="2532206" y="415062"/>
                  </a:lnTo>
                  <a:lnTo>
                    <a:pt x="2546196" y="415223"/>
                  </a:lnTo>
                  <a:lnTo>
                    <a:pt x="2560187" y="415360"/>
                  </a:lnTo>
                  <a:lnTo>
                    <a:pt x="2574177" y="415477"/>
                  </a:lnTo>
                  <a:lnTo>
                    <a:pt x="2588167" y="415577"/>
                  </a:lnTo>
                  <a:lnTo>
                    <a:pt x="2602157" y="415661"/>
                  </a:lnTo>
                  <a:lnTo>
                    <a:pt x="2616147" y="415734"/>
                  </a:lnTo>
                  <a:lnTo>
                    <a:pt x="2630137" y="415795"/>
                  </a:lnTo>
                  <a:lnTo>
                    <a:pt x="2644127" y="415847"/>
                  </a:lnTo>
                  <a:lnTo>
                    <a:pt x="2658117" y="415892"/>
                  </a:lnTo>
                  <a:lnTo>
                    <a:pt x="2672107" y="415930"/>
                  </a:lnTo>
                  <a:lnTo>
                    <a:pt x="2686097" y="415962"/>
                  </a:lnTo>
                  <a:lnTo>
                    <a:pt x="2700087" y="415989"/>
                  </a:lnTo>
                  <a:lnTo>
                    <a:pt x="2714078" y="416013"/>
                  </a:lnTo>
                  <a:lnTo>
                    <a:pt x="2728068" y="416033"/>
                  </a:lnTo>
                  <a:lnTo>
                    <a:pt x="2742058" y="416049"/>
                  </a:lnTo>
                  <a:lnTo>
                    <a:pt x="2756048" y="416064"/>
                  </a:lnTo>
                  <a:lnTo>
                    <a:pt x="2770038" y="416076"/>
                  </a:lnTo>
                  <a:lnTo>
                    <a:pt x="2770038" y="416006"/>
                  </a:lnTo>
                  <a:lnTo>
                    <a:pt x="2784028" y="415982"/>
                  </a:lnTo>
                  <a:lnTo>
                    <a:pt x="2798018" y="415953"/>
                  </a:lnTo>
                  <a:lnTo>
                    <a:pt x="2812008" y="415919"/>
                  </a:lnTo>
                  <a:lnTo>
                    <a:pt x="2825998" y="415880"/>
                  </a:lnTo>
                  <a:lnTo>
                    <a:pt x="2839988" y="415833"/>
                  </a:lnTo>
                  <a:lnTo>
                    <a:pt x="2853978" y="415778"/>
                  </a:lnTo>
                  <a:lnTo>
                    <a:pt x="2867969" y="415713"/>
                  </a:lnTo>
                  <a:lnTo>
                    <a:pt x="2881959" y="415638"/>
                  </a:lnTo>
                  <a:lnTo>
                    <a:pt x="2895949" y="415549"/>
                  </a:lnTo>
                  <a:lnTo>
                    <a:pt x="2909939" y="415444"/>
                  </a:lnTo>
                  <a:lnTo>
                    <a:pt x="2923929" y="415321"/>
                  </a:lnTo>
                  <a:lnTo>
                    <a:pt x="2937919" y="415177"/>
                  </a:lnTo>
                  <a:lnTo>
                    <a:pt x="2951909" y="415007"/>
                  </a:lnTo>
                  <a:lnTo>
                    <a:pt x="2965899" y="414808"/>
                  </a:lnTo>
                  <a:lnTo>
                    <a:pt x="2979889" y="414575"/>
                  </a:lnTo>
                  <a:lnTo>
                    <a:pt x="2993879" y="414300"/>
                  </a:lnTo>
                  <a:lnTo>
                    <a:pt x="3007870" y="413978"/>
                  </a:lnTo>
                  <a:lnTo>
                    <a:pt x="3021860" y="413600"/>
                  </a:lnTo>
                  <a:lnTo>
                    <a:pt x="3035850" y="413157"/>
                  </a:lnTo>
                  <a:lnTo>
                    <a:pt x="3049840" y="412637"/>
                  </a:lnTo>
                  <a:lnTo>
                    <a:pt x="3063830" y="412028"/>
                  </a:lnTo>
                  <a:lnTo>
                    <a:pt x="3077820" y="411314"/>
                  </a:lnTo>
                  <a:lnTo>
                    <a:pt x="3091810" y="410478"/>
                  </a:lnTo>
                  <a:lnTo>
                    <a:pt x="3105800" y="409500"/>
                  </a:lnTo>
                  <a:lnTo>
                    <a:pt x="3119790" y="408356"/>
                  </a:lnTo>
                  <a:lnTo>
                    <a:pt x="3133780" y="407019"/>
                  </a:lnTo>
                  <a:lnTo>
                    <a:pt x="3147770" y="405459"/>
                  </a:lnTo>
                  <a:lnTo>
                    <a:pt x="3161761" y="403641"/>
                  </a:lnTo>
                  <a:lnTo>
                    <a:pt x="3175751" y="401525"/>
                  </a:lnTo>
                  <a:lnTo>
                    <a:pt x="3189741" y="399065"/>
                  </a:lnTo>
                  <a:lnTo>
                    <a:pt x="3203731" y="396212"/>
                  </a:lnTo>
                  <a:lnTo>
                    <a:pt x="3217721" y="392911"/>
                  </a:lnTo>
                  <a:lnTo>
                    <a:pt x="3231711" y="389100"/>
                  </a:lnTo>
                  <a:lnTo>
                    <a:pt x="3245701" y="384714"/>
                  </a:lnTo>
                  <a:lnTo>
                    <a:pt x="3259691" y="379684"/>
                  </a:lnTo>
                  <a:lnTo>
                    <a:pt x="3273681" y="373937"/>
                  </a:lnTo>
                  <a:lnTo>
                    <a:pt x="3287671" y="367400"/>
                  </a:lnTo>
                  <a:lnTo>
                    <a:pt x="3301661" y="360002"/>
                  </a:lnTo>
                  <a:lnTo>
                    <a:pt x="3315652" y="351679"/>
                  </a:lnTo>
                  <a:lnTo>
                    <a:pt x="3329642" y="342375"/>
                  </a:lnTo>
                  <a:lnTo>
                    <a:pt x="3343632" y="332049"/>
                  </a:lnTo>
                  <a:lnTo>
                    <a:pt x="3357622" y="320681"/>
                  </a:lnTo>
                  <a:lnTo>
                    <a:pt x="3371612" y="308275"/>
                  </a:lnTo>
                  <a:lnTo>
                    <a:pt x="3385602" y="294865"/>
                  </a:lnTo>
                  <a:lnTo>
                    <a:pt x="3399592" y="280523"/>
                  </a:lnTo>
                  <a:lnTo>
                    <a:pt x="3413582" y="265351"/>
                  </a:lnTo>
                  <a:lnTo>
                    <a:pt x="3427572" y="249489"/>
                  </a:lnTo>
                  <a:lnTo>
                    <a:pt x="3441562" y="233110"/>
                  </a:lnTo>
                  <a:lnTo>
                    <a:pt x="3455552" y="216408"/>
                  </a:lnTo>
                  <a:lnTo>
                    <a:pt x="3469543" y="199598"/>
                  </a:lnTo>
                  <a:lnTo>
                    <a:pt x="3483533" y="182896"/>
                  </a:lnTo>
                  <a:lnTo>
                    <a:pt x="3497523" y="166517"/>
                  </a:lnTo>
                  <a:lnTo>
                    <a:pt x="3511513" y="150655"/>
                  </a:lnTo>
                  <a:lnTo>
                    <a:pt x="3525503" y="135483"/>
                  </a:lnTo>
                  <a:lnTo>
                    <a:pt x="3539493" y="121140"/>
                  </a:lnTo>
                  <a:lnTo>
                    <a:pt x="3553483" y="107731"/>
                  </a:lnTo>
                  <a:lnTo>
                    <a:pt x="3567473" y="95325"/>
                  </a:lnTo>
                  <a:lnTo>
                    <a:pt x="3581463" y="83957"/>
                  </a:lnTo>
                  <a:lnTo>
                    <a:pt x="3595453" y="73631"/>
                  </a:lnTo>
                  <a:lnTo>
                    <a:pt x="3609444" y="64327"/>
                  </a:lnTo>
                  <a:lnTo>
                    <a:pt x="3623434" y="56004"/>
                  </a:lnTo>
                  <a:lnTo>
                    <a:pt x="3637424" y="48606"/>
                  </a:lnTo>
                  <a:lnTo>
                    <a:pt x="3651414" y="42069"/>
                  </a:lnTo>
                  <a:lnTo>
                    <a:pt x="3665404" y="36322"/>
                  </a:lnTo>
                  <a:lnTo>
                    <a:pt x="3679394" y="31292"/>
                  </a:lnTo>
                  <a:lnTo>
                    <a:pt x="3693384" y="26906"/>
                  </a:lnTo>
                  <a:lnTo>
                    <a:pt x="3707374" y="23095"/>
                  </a:lnTo>
                  <a:lnTo>
                    <a:pt x="3721364" y="19793"/>
                  </a:lnTo>
                  <a:lnTo>
                    <a:pt x="3735354" y="16941"/>
                  </a:lnTo>
                  <a:lnTo>
                    <a:pt x="3749344" y="14481"/>
                  </a:lnTo>
                  <a:lnTo>
                    <a:pt x="3763335" y="12365"/>
                  </a:lnTo>
                  <a:lnTo>
                    <a:pt x="3777325" y="10547"/>
                  </a:lnTo>
                  <a:lnTo>
                    <a:pt x="3791315" y="8987"/>
                  </a:lnTo>
                  <a:lnTo>
                    <a:pt x="3805305" y="7650"/>
                  </a:lnTo>
                  <a:lnTo>
                    <a:pt x="3819295" y="6506"/>
                  </a:lnTo>
                  <a:lnTo>
                    <a:pt x="3833285" y="5528"/>
                  </a:lnTo>
                  <a:lnTo>
                    <a:pt x="3847275" y="4692"/>
                  </a:lnTo>
                  <a:lnTo>
                    <a:pt x="3861265" y="3978"/>
                  </a:lnTo>
                  <a:lnTo>
                    <a:pt x="3875255" y="3369"/>
                  </a:lnTo>
                  <a:lnTo>
                    <a:pt x="3889245" y="2849"/>
                  </a:lnTo>
                  <a:lnTo>
                    <a:pt x="3903235" y="2405"/>
                  </a:lnTo>
                  <a:lnTo>
                    <a:pt x="3917226" y="2028"/>
                  </a:lnTo>
                  <a:lnTo>
                    <a:pt x="3931216" y="1705"/>
                  </a:lnTo>
                  <a:lnTo>
                    <a:pt x="3945206" y="1431"/>
                  </a:lnTo>
                  <a:lnTo>
                    <a:pt x="3959196" y="1197"/>
                  </a:lnTo>
                  <a:lnTo>
                    <a:pt x="3973186" y="998"/>
                  </a:lnTo>
                  <a:lnTo>
                    <a:pt x="3987176" y="829"/>
                  </a:lnTo>
                  <a:lnTo>
                    <a:pt x="4001166" y="685"/>
                  </a:lnTo>
                  <a:lnTo>
                    <a:pt x="4015156" y="562"/>
                  </a:lnTo>
                  <a:lnTo>
                    <a:pt x="4029146" y="457"/>
                  </a:lnTo>
                  <a:lnTo>
                    <a:pt x="4043136" y="368"/>
                  </a:lnTo>
                  <a:lnTo>
                    <a:pt x="4057126" y="292"/>
                  </a:lnTo>
                  <a:lnTo>
                    <a:pt x="4071117" y="228"/>
                  </a:lnTo>
                  <a:lnTo>
                    <a:pt x="4085107" y="173"/>
                  </a:lnTo>
                  <a:lnTo>
                    <a:pt x="4099097" y="126"/>
                  </a:lnTo>
                  <a:lnTo>
                    <a:pt x="4113087" y="87"/>
                  </a:lnTo>
                  <a:lnTo>
                    <a:pt x="4127077" y="53"/>
                  </a:lnTo>
                  <a:lnTo>
                    <a:pt x="4141067" y="24"/>
                  </a:lnTo>
                  <a:lnTo>
                    <a:pt x="4155057" y="0"/>
                  </a:lnTo>
                </a:path>
              </a:pathLst>
            </a:custGeom>
            <a:ln w="40651" cap="flat">
              <a:solidFill>
                <a:srgbClr val="D3D3D3">
                  <a:alpha val="100000"/>
                </a:srgbClr>
              </a:solidFill>
              <a:prstDash val="solid"/>
              <a:round/>
            </a:ln>
          </p:spPr>
          <p:txBody>
            <a:bodyPr/>
            <a:lstStyle/>
            <a:p/>
          </p:txBody>
        </p:sp>
        <p:sp>
          <p:nvSpPr>
            <p:cNvPr id="51" name="pl51"/>
            <p:cNvSpPr/>
            <p:nvPr/>
          </p:nvSpPr>
          <p:spPr>
            <a:xfrm>
              <a:off x="2737948" y="3605511"/>
              <a:ext cx="4155057" cy="1040505"/>
            </a:xfrm>
            <a:custGeom>
              <a:avLst/>
              <a:pathLst>
                <a:path w="4155057" h="1040505">
                  <a:moveTo>
                    <a:pt x="0" y="208003"/>
                  </a:moveTo>
                  <a:lnTo>
                    <a:pt x="13990" y="207991"/>
                  </a:lnTo>
                  <a:lnTo>
                    <a:pt x="27980" y="207976"/>
                  </a:lnTo>
                  <a:lnTo>
                    <a:pt x="41970" y="207959"/>
                  </a:lnTo>
                  <a:lnTo>
                    <a:pt x="55960" y="207940"/>
                  </a:lnTo>
                  <a:lnTo>
                    <a:pt x="69950" y="207916"/>
                  </a:lnTo>
                  <a:lnTo>
                    <a:pt x="83940" y="207889"/>
                  </a:lnTo>
                  <a:lnTo>
                    <a:pt x="97930" y="207856"/>
                  </a:lnTo>
                  <a:lnTo>
                    <a:pt x="111920" y="207819"/>
                  </a:lnTo>
                  <a:lnTo>
                    <a:pt x="125910" y="207774"/>
                  </a:lnTo>
                  <a:lnTo>
                    <a:pt x="139900" y="207722"/>
                  </a:lnTo>
                  <a:lnTo>
                    <a:pt x="153891" y="207660"/>
                  </a:lnTo>
                  <a:lnTo>
                    <a:pt x="167881" y="207588"/>
                  </a:lnTo>
                  <a:lnTo>
                    <a:pt x="181871" y="207503"/>
                  </a:lnTo>
                  <a:lnTo>
                    <a:pt x="195861" y="207404"/>
                  </a:lnTo>
                  <a:lnTo>
                    <a:pt x="209851" y="207287"/>
                  </a:lnTo>
                  <a:lnTo>
                    <a:pt x="223841" y="207150"/>
                  </a:lnTo>
                  <a:lnTo>
                    <a:pt x="237831" y="206989"/>
                  </a:lnTo>
                  <a:lnTo>
                    <a:pt x="251821" y="206800"/>
                  </a:lnTo>
                  <a:lnTo>
                    <a:pt x="265811" y="206578"/>
                  </a:lnTo>
                  <a:lnTo>
                    <a:pt x="279801" y="206318"/>
                  </a:lnTo>
                  <a:lnTo>
                    <a:pt x="293791" y="206014"/>
                  </a:lnTo>
                  <a:lnTo>
                    <a:pt x="307782" y="205657"/>
                  </a:lnTo>
                  <a:lnTo>
                    <a:pt x="321772" y="205239"/>
                  </a:lnTo>
                  <a:lnTo>
                    <a:pt x="335762" y="204750"/>
                  </a:lnTo>
                  <a:lnTo>
                    <a:pt x="349752" y="204178"/>
                  </a:lnTo>
                  <a:lnTo>
                    <a:pt x="363742" y="203509"/>
                  </a:lnTo>
                  <a:lnTo>
                    <a:pt x="377732" y="202729"/>
                  </a:lnTo>
                  <a:lnTo>
                    <a:pt x="391722" y="201820"/>
                  </a:lnTo>
                  <a:lnTo>
                    <a:pt x="405712" y="200762"/>
                  </a:lnTo>
                  <a:lnTo>
                    <a:pt x="419702" y="199532"/>
                  </a:lnTo>
                  <a:lnTo>
                    <a:pt x="433692" y="198106"/>
                  </a:lnTo>
                  <a:lnTo>
                    <a:pt x="447682" y="196455"/>
                  </a:lnTo>
                  <a:lnTo>
                    <a:pt x="461673" y="194550"/>
                  </a:lnTo>
                  <a:lnTo>
                    <a:pt x="475663" y="192357"/>
                  </a:lnTo>
                  <a:lnTo>
                    <a:pt x="489653" y="189842"/>
                  </a:lnTo>
                  <a:lnTo>
                    <a:pt x="503643" y="186968"/>
                  </a:lnTo>
                  <a:lnTo>
                    <a:pt x="517633" y="183700"/>
                  </a:lnTo>
                  <a:lnTo>
                    <a:pt x="531623" y="180001"/>
                  </a:lnTo>
                  <a:lnTo>
                    <a:pt x="545613" y="175839"/>
                  </a:lnTo>
                  <a:lnTo>
                    <a:pt x="559603" y="171187"/>
                  </a:lnTo>
                  <a:lnTo>
                    <a:pt x="573593" y="166024"/>
                  </a:lnTo>
                  <a:lnTo>
                    <a:pt x="587583" y="160340"/>
                  </a:lnTo>
                  <a:lnTo>
                    <a:pt x="601574" y="154137"/>
                  </a:lnTo>
                  <a:lnTo>
                    <a:pt x="615564" y="147432"/>
                  </a:lnTo>
                  <a:lnTo>
                    <a:pt x="629554" y="140261"/>
                  </a:lnTo>
                  <a:lnTo>
                    <a:pt x="643544" y="132675"/>
                  </a:lnTo>
                  <a:lnTo>
                    <a:pt x="657534" y="124744"/>
                  </a:lnTo>
                  <a:lnTo>
                    <a:pt x="671524" y="116555"/>
                  </a:lnTo>
                  <a:lnTo>
                    <a:pt x="685514" y="108204"/>
                  </a:lnTo>
                  <a:lnTo>
                    <a:pt x="699504" y="99799"/>
                  </a:lnTo>
                  <a:lnTo>
                    <a:pt x="713494" y="91448"/>
                  </a:lnTo>
                  <a:lnTo>
                    <a:pt x="727484" y="83258"/>
                  </a:lnTo>
                  <a:lnTo>
                    <a:pt x="741474" y="75327"/>
                  </a:lnTo>
                  <a:lnTo>
                    <a:pt x="755465" y="67741"/>
                  </a:lnTo>
                  <a:lnTo>
                    <a:pt x="769455" y="60570"/>
                  </a:lnTo>
                  <a:lnTo>
                    <a:pt x="783445" y="53865"/>
                  </a:lnTo>
                  <a:lnTo>
                    <a:pt x="797435" y="47662"/>
                  </a:lnTo>
                  <a:lnTo>
                    <a:pt x="811425" y="41978"/>
                  </a:lnTo>
                  <a:lnTo>
                    <a:pt x="825415" y="36815"/>
                  </a:lnTo>
                  <a:lnTo>
                    <a:pt x="839405" y="32163"/>
                  </a:lnTo>
                  <a:lnTo>
                    <a:pt x="853395" y="28002"/>
                  </a:lnTo>
                  <a:lnTo>
                    <a:pt x="867385" y="24303"/>
                  </a:lnTo>
                  <a:lnTo>
                    <a:pt x="881375" y="21034"/>
                  </a:lnTo>
                  <a:lnTo>
                    <a:pt x="895365" y="18161"/>
                  </a:lnTo>
                  <a:lnTo>
                    <a:pt x="909356" y="15646"/>
                  </a:lnTo>
                  <a:lnTo>
                    <a:pt x="923346" y="13453"/>
                  </a:lnTo>
                  <a:lnTo>
                    <a:pt x="937336" y="11547"/>
                  </a:lnTo>
                  <a:lnTo>
                    <a:pt x="951326" y="9896"/>
                  </a:lnTo>
                  <a:lnTo>
                    <a:pt x="965316" y="8470"/>
                  </a:lnTo>
                  <a:lnTo>
                    <a:pt x="979306" y="7240"/>
                  </a:lnTo>
                  <a:lnTo>
                    <a:pt x="993296" y="6182"/>
                  </a:lnTo>
                  <a:lnTo>
                    <a:pt x="1007286" y="5273"/>
                  </a:lnTo>
                  <a:lnTo>
                    <a:pt x="1021276" y="4493"/>
                  </a:lnTo>
                  <a:lnTo>
                    <a:pt x="1035266" y="3825"/>
                  </a:lnTo>
                  <a:lnTo>
                    <a:pt x="1049256" y="3253"/>
                  </a:lnTo>
                  <a:lnTo>
                    <a:pt x="1063247" y="2764"/>
                  </a:lnTo>
                  <a:lnTo>
                    <a:pt x="1077237" y="2346"/>
                  </a:lnTo>
                  <a:lnTo>
                    <a:pt x="1091227" y="1989"/>
                  </a:lnTo>
                  <a:lnTo>
                    <a:pt x="1105217" y="1684"/>
                  </a:lnTo>
                  <a:lnTo>
                    <a:pt x="1119207" y="1424"/>
                  </a:lnTo>
                  <a:lnTo>
                    <a:pt x="1133197" y="1202"/>
                  </a:lnTo>
                  <a:lnTo>
                    <a:pt x="1147187" y="1014"/>
                  </a:lnTo>
                  <a:lnTo>
                    <a:pt x="1161177" y="852"/>
                  </a:lnTo>
                  <a:lnTo>
                    <a:pt x="1175167" y="715"/>
                  </a:lnTo>
                  <a:lnTo>
                    <a:pt x="1189157" y="598"/>
                  </a:lnTo>
                  <a:lnTo>
                    <a:pt x="1203148" y="499"/>
                  </a:lnTo>
                  <a:lnTo>
                    <a:pt x="1217138" y="414"/>
                  </a:lnTo>
                  <a:lnTo>
                    <a:pt x="1231128" y="342"/>
                  </a:lnTo>
                  <a:lnTo>
                    <a:pt x="1245118" y="281"/>
                  </a:lnTo>
                  <a:lnTo>
                    <a:pt x="1259108" y="228"/>
                  </a:lnTo>
                  <a:lnTo>
                    <a:pt x="1273098" y="184"/>
                  </a:lnTo>
                  <a:lnTo>
                    <a:pt x="1287088" y="146"/>
                  </a:lnTo>
                  <a:lnTo>
                    <a:pt x="1301078" y="114"/>
                  </a:lnTo>
                  <a:lnTo>
                    <a:pt x="1315068" y="86"/>
                  </a:lnTo>
                  <a:lnTo>
                    <a:pt x="1329058" y="63"/>
                  </a:lnTo>
                  <a:lnTo>
                    <a:pt x="1343048" y="43"/>
                  </a:lnTo>
                  <a:lnTo>
                    <a:pt x="1357039" y="26"/>
                  </a:lnTo>
                  <a:lnTo>
                    <a:pt x="1371029" y="12"/>
                  </a:lnTo>
                  <a:lnTo>
                    <a:pt x="1385019" y="0"/>
                  </a:lnTo>
                  <a:lnTo>
                    <a:pt x="1385019" y="139"/>
                  </a:lnTo>
                  <a:lnTo>
                    <a:pt x="1399009" y="176"/>
                  </a:lnTo>
                  <a:lnTo>
                    <a:pt x="1412999" y="219"/>
                  </a:lnTo>
                  <a:lnTo>
                    <a:pt x="1426989" y="270"/>
                  </a:lnTo>
                  <a:lnTo>
                    <a:pt x="1440979" y="329"/>
                  </a:lnTo>
                  <a:lnTo>
                    <a:pt x="1454969" y="399"/>
                  </a:lnTo>
                  <a:lnTo>
                    <a:pt x="1468959" y="482"/>
                  </a:lnTo>
                  <a:lnTo>
                    <a:pt x="1482949" y="578"/>
                  </a:lnTo>
                  <a:lnTo>
                    <a:pt x="1496939" y="692"/>
                  </a:lnTo>
                  <a:lnTo>
                    <a:pt x="1510930" y="825"/>
                  </a:lnTo>
                  <a:lnTo>
                    <a:pt x="1524920" y="982"/>
                  </a:lnTo>
                  <a:lnTo>
                    <a:pt x="1538910" y="1167"/>
                  </a:lnTo>
                  <a:lnTo>
                    <a:pt x="1552900" y="1383"/>
                  </a:lnTo>
                  <a:lnTo>
                    <a:pt x="1566890" y="1637"/>
                  </a:lnTo>
                  <a:lnTo>
                    <a:pt x="1580880" y="1936"/>
                  </a:lnTo>
                  <a:lnTo>
                    <a:pt x="1594870" y="2286"/>
                  </a:lnTo>
                  <a:lnTo>
                    <a:pt x="1608860" y="2698"/>
                  </a:lnTo>
                  <a:lnTo>
                    <a:pt x="1622850" y="3181"/>
                  </a:lnTo>
                  <a:lnTo>
                    <a:pt x="1636840" y="3748"/>
                  </a:lnTo>
                  <a:lnTo>
                    <a:pt x="1650830" y="4413"/>
                  </a:lnTo>
                  <a:lnTo>
                    <a:pt x="1664821" y="5193"/>
                  </a:lnTo>
                  <a:lnTo>
                    <a:pt x="1678811" y="6107"/>
                  </a:lnTo>
                  <a:lnTo>
                    <a:pt x="1692801" y="7178"/>
                  </a:lnTo>
                  <a:lnTo>
                    <a:pt x="1706791" y="8432"/>
                  </a:lnTo>
                  <a:lnTo>
                    <a:pt x="1720781" y="9899"/>
                  </a:lnTo>
                  <a:lnTo>
                    <a:pt x="1734771" y="11615"/>
                  </a:lnTo>
                  <a:lnTo>
                    <a:pt x="1748761" y="13620"/>
                  </a:lnTo>
                  <a:lnTo>
                    <a:pt x="1762751" y="15960"/>
                  </a:lnTo>
                  <a:lnTo>
                    <a:pt x="1776741" y="18687"/>
                  </a:lnTo>
                  <a:lnTo>
                    <a:pt x="1790731" y="21862"/>
                  </a:lnTo>
                  <a:lnTo>
                    <a:pt x="1804722" y="25551"/>
                  </a:lnTo>
                  <a:lnTo>
                    <a:pt x="1818712" y="29830"/>
                  </a:lnTo>
                  <a:lnTo>
                    <a:pt x="1832702" y="34782"/>
                  </a:lnTo>
                  <a:lnTo>
                    <a:pt x="1846692" y="40498"/>
                  </a:lnTo>
                  <a:lnTo>
                    <a:pt x="1860682" y="47077"/>
                  </a:lnTo>
                  <a:lnTo>
                    <a:pt x="1874672" y="54623"/>
                  </a:lnTo>
                  <a:lnTo>
                    <a:pt x="1888662" y="63244"/>
                  </a:lnTo>
                  <a:lnTo>
                    <a:pt x="1902652" y="73049"/>
                  </a:lnTo>
                  <a:lnTo>
                    <a:pt x="1916642" y="84145"/>
                  </a:lnTo>
                  <a:lnTo>
                    <a:pt x="1930632" y="96630"/>
                  </a:lnTo>
                  <a:lnTo>
                    <a:pt x="1944622" y="110586"/>
                  </a:lnTo>
                  <a:lnTo>
                    <a:pt x="1958613" y="126075"/>
                  </a:lnTo>
                  <a:lnTo>
                    <a:pt x="1972603" y="143127"/>
                  </a:lnTo>
                  <a:lnTo>
                    <a:pt x="1986593" y="161737"/>
                  </a:lnTo>
                  <a:lnTo>
                    <a:pt x="2000583" y="181850"/>
                  </a:lnTo>
                  <a:lnTo>
                    <a:pt x="2014573" y="203365"/>
                  </a:lnTo>
                  <a:lnTo>
                    <a:pt x="2028563" y="226123"/>
                  </a:lnTo>
                  <a:lnTo>
                    <a:pt x="2042553" y="249915"/>
                  </a:lnTo>
                  <a:lnTo>
                    <a:pt x="2056543" y="274484"/>
                  </a:lnTo>
                  <a:lnTo>
                    <a:pt x="2070533" y="299536"/>
                  </a:lnTo>
                  <a:lnTo>
                    <a:pt x="2084523" y="324752"/>
                  </a:lnTo>
                  <a:lnTo>
                    <a:pt x="2098513" y="349804"/>
                  </a:lnTo>
                  <a:lnTo>
                    <a:pt x="2112504" y="374374"/>
                  </a:lnTo>
                  <a:lnTo>
                    <a:pt x="2126494" y="398166"/>
                  </a:lnTo>
                  <a:lnTo>
                    <a:pt x="2140484" y="420924"/>
                  </a:lnTo>
                  <a:lnTo>
                    <a:pt x="2154474" y="442438"/>
                  </a:lnTo>
                  <a:lnTo>
                    <a:pt x="2168464" y="462552"/>
                  </a:lnTo>
                  <a:lnTo>
                    <a:pt x="2182454" y="481161"/>
                  </a:lnTo>
                  <a:lnTo>
                    <a:pt x="2196444" y="498214"/>
                  </a:lnTo>
                  <a:lnTo>
                    <a:pt x="2210434" y="513703"/>
                  </a:lnTo>
                  <a:lnTo>
                    <a:pt x="2224424" y="527659"/>
                  </a:lnTo>
                  <a:lnTo>
                    <a:pt x="2238414" y="540143"/>
                  </a:lnTo>
                  <a:lnTo>
                    <a:pt x="2252404" y="551239"/>
                  </a:lnTo>
                  <a:lnTo>
                    <a:pt x="2266395" y="561045"/>
                  </a:lnTo>
                  <a:lnTo>
                    <a:pt x="2280385" y="569666"/>
                  </a:lnTo>
                  <a:lnTo>
                    <a:pt x="2294375" y="577211"/>
                  </a:lnTo>
                  <a:lnTo>
                    <a:pt x="2308365" y="583790"/>
                  </a:lnTo>
                  <a:lnTo>
                    <a:pt x="2322355" y="589506"/>
                  </a:lnTo>
                  <a:lnTo>
                    <a:pt x="2336345" y="594458"/>
                  </a:lnTo>
                  <a:lnTo>
                    <a:pt x="2350335" y="598737"/>
                  </a:lnTo>
                  <a:lnTo>
                    <a:pt x="2364325" y="602427"/>
                  </a:lnTo>
                  <a:lnTo>
                    <a:pt x="2378315" y="605601"/>
                  </a:lnTo>
                  <a:lnTo>
                    <a:pt x="2392305" y="608329"/>
                  </a:lnTo>
                  <a:lnTo>
                    <a:pt x="2406296" y="610668"/>
                  </a:lnTo>
                  <a:lnTo>
                    <a:pt x="2420286" y="612673"/>
                  </a:lnTo>
                  <a:lnTo>
                    <a:pt x="2434276" y="614389"/>
                  </a:lnTo>
                  <a:lnTo>
                    <a:pt x="2448266" y="615857"/>
                  </a:lnTo>
                  <a:lnTo>
                    <a:pt x="2462256" y="617111"/>
                  </a:lnTo>
                  <a:lnTo>
                    <a:pt x="2476246" y="618182"/>
                  </a:lnTo>
                  <a:lnTo>
                    <a:pt x="2490236" y="619096"/>
                  </a:lnTo>
                  <a:lnTo>
                    <a:pt x="2504226" y="619876"/>
                  </a:lnTo>
                  <a:lnTo>
                    <a:pt x="2518216" y="620540"/>
                  </a:lnTo>
                  <a:lnTo>
                    <a:pt x="2532206" y="621107"/>
                  </a:lnTo>
                  <a:lnTo>
                    <a:pt x="2546196" y="621590"/>
                  </a:lnTo>
                  <a:lnTo>
                    <a:pt x="2560187" y="622002"/>
                  </a:lnTo>
                  <a:lnTo>
                    <a:pt x="2574177" y="622353"/>
                  </a:lnTo>
                  <a:lnTo>
                    <a:pt x="2588167" y="622651"/>
                  </a:lnTo>
                  <a:lnTo>
                    <a:pt x="2602157" y="622905"/>
                  </a:lnTo>
                  <a:lnTo>
                    <a:pt x="2616147" y="623122"/>
                  </a:lnTo>
                  <a:lnTo>
                    <a:pt x="2630137" y="623306"/>
                  </a:lnTo>
                  <a:lnTo>
                    <a:pt x="2644127" y="623463"/>
                  </a:lnTo>
                  <a:lnTo>
                    <a:pt x="2658117" y="623596"/>
                  </a:lnTo>
                  <a:lnTo>
                    <a:pt x="2672107" y="623710"/>
                  </a:lnTo>
                  <a:lnTo>
                    <a:pt x="2686097" y="623807"/>
                  </a:lnTo>
                  <a:lnTo>
                    <a:pt x="2700087" y="623889"/>
                  </a:lnTo>
                  <a:lnTo>
                    <a:pt x="2714078" y="623959"/>
                  </a:lnTo>
                  <a:lnTo>
                    <a:pt x="2728068" y="624019"/>
                  </a:lnTo>
                  <a:lnTo>
                    <a:pt x="2742058" y="624069"/>
                  </a:lnTo>
                  <a:lnTo>
                    <a:pt x="2756048" y="624113"/>
                  </a:lnTo>
                  <a:lnTo>
                    <a:pt x="2770038" y="624149"/>
                  </a:lnTo>
                  <a:lnTo>
                    <a:pt x="2770038" y="624498"/>
                  </a:lnTo>
                  <a:lnTo>
                    <a:pt x="2784028" y="624523"/>
                  </a:lnTo>
                  <a:lnTo>
                    <a:pt x="2798018" y="624552"/>
                  </a:lnTo>
                  <a:lnTo>
                    <a:pt x="2812008" y="624585"/>
                  </a:lnTo>
                  <a:lnTo>
                    <a:pt x="2825998" y="624625"/>
                  </a:lnTo>
                  <a:lnTo>
                    <a:pt x="2839988" y="624672"/>
                  </a:lnTo>
                  <a:lnTo>
                    <a:pt x="2853978" y="624727"/>
                  </a:lnTo>
                  <a:lnTo>
                    <a:pt x="2867969" y="624791"/>
                  </a:lnTo>
                  <a:lnTo>
                    <a:pt x="2881959" y="624867"/>
                  </a:lnTo>
                  <a:lnTo>
                    <a:pt x="2895949" y="624956"/>
                  </a:lnTo>
                  <a:lnTo>
                    <a:pt x="2909939" y="625060"/>
                  </a:lnTo>
                  <a:lnTo>
                    <a:pt x="2923929" y="625183"/>
                  </a:lnTo>
                  <a:lnTo>
                    <a:pt x="2937919" y="625328"/>
                  </a:lnTo>
                  <a:lnTo>
                    <a:pt x="2951909" y="625497"/>
                  </a:lnTo>
                  <a:lnTo>
                    <a:pt x="2965899" y="625696"/>
                  </a:lnTo>
                  <a:lnTo>
                    <a:pt x="2979889" y="625930"/>
                  </a:lnTo>
                  <a:lnTo>
                    <a:pt x="2993879" y="626204"/>
                  </a:lnTo>
                  <a:lnTo>
                    <a:pt x="3007870" y="626526"/>
                  </a:lnTo>
                  <a:lnTo>
                    <a:pt x="3021860" y="626904"/>
                  </a:lnTo>
                  <a:lnTo>
                    <a:pt x="3035850" y="627348"/>
                  </a:lnTo>
                  <a:lnTo>
                    <a:pt x="3049840" y="627867"/>
                  </a:lnTo>
                  <a:lnTo>
                    <a:pt x="3063830" y="628477"/>
                  </a:lnTo>
                  <a:lnTo>
                    <a:pt x="3077820" y="629191"/>
                  </a:lnTo>
                  <a:lnTo>
                    <a:pt x="3091810" y="630027"/>
                  </a:lnTo>
                  <a:lnTo>
                    <a:pt x="3105800" y="631005"/>
                  </a:lnTo>
                  <a:lnTo>
                    <a:pt x="3119790" y="632149"/>
                  </a:lnTo>
                  <a:lnTo>
                    <a:pt x="3133780" y="633486"/>
                  </a:lnTo>
                  <a:lnTo>
                    <a:pt x="3147770" y="635045"/>
                  </a:lnTo>
                  <a:lnTo>
                    <a:pt x="3161761" y="636864"/>
                  </a:lnTo>
                  <a:lnTo>
                    <a:pt x="3175751" y="638980"/>
                  </a:lnTo>
                  <a:lnTo>
                    <a:pt x="3189741" y="641440"/>
                  </a:lnTo>
                  <a:lnTo>
                    <a:pt x="3203731" y="644292"/>
                  </a:lnTo>
                  <a:lnTo>
                    <a:pt x="3217721" y="647594"/>
                  </a:lnTo>
                  <a:lnTo>
                    <a:pt x="3231711" y="651404"/>
                  </a:lnTo>
                  <a:lnTo>
                    <a:pt x="3245701" y="655790"/>
                  </a:lnTo>
                  <a:lnTo>
                    <a:pt x="3259691" y="660821"/>
                  </a:lnTo>
                  <a:lnTo>
                    <a:pt x="3273681" y="666568"/>
                  </a:lnTo>
                  <a:lnTo>
                    <a:pt x="3287671" y="673105"/>
                  </a:lnTo>
                  <a:lnTo>
                    <a:pt x="3301661" y="680502"/>
                  </a:lnTo>
                  <a:lnTo>
                    <a:pt x="3315652" y="688825"/>
                  </a:lnTo>
                  <a:lnTo>
                    <a:pt x="3329642" y="698130"/>
                  </a:lnTo>
                  <a:lnTo>
                    <a:pt x="3343632" y="708455"/>
                  </a:lnTo>
                  <a:lnTo>
                    <a:pt x="3357622" y="719824"/>
                  </a:lnTo>
                  <a:lnTo>
                    <a:pt x="3371612" y="732230"/>
                  </a:lnTo>
                  <a:lnTo>
                    <a:pt x="3385602" y="745639"/>
                  </a:lnTo>
                  <a:lnTo>
                    <a:pt x="3399592" y="759982"/>
                  </a:lnTo>
                  <a:lnTo>
                    <a:pt x="3413582" y="775154"/>
                  </a:lnTo>
                  <a:lnTo>
                    <a:pt x="3427572" y="791015"/>
                  </a:lnTo>
                  <a:lnTo>
                    <a:pt x="3441562" y="807395"/>
                  </a:lnTo>
                  <a:lnTo>
                    <a:pt x="3455552" y="824096"/>
                  </a:lnTo>
                  <a:lnTo>
                    <a:pt x="3469543" y="840907"/>
                  </a:lnTo>
                  <a:lnTo>
                    <a:pt x="3483533" y="857608"/>
                  </a:lnTo>
                  <a:lnTo>
                    <a:pt x="3497523" y="873988"/>
                  </a:lnTo>
                  <a:lnTo>
                    <a:pt x="3511513" y="889849"/>
                  </a:lnTo>
                  <a:lnTo>
                    <a:pt x="3525503" y="905021"/>
                  </a:lnTo>
                  <a:lnTo>
                    <a:pt x="3539493" y="919364"/>
                  </a:lnTo>
                  <a:lnTo>
                    <a:pt x="3553483" y="932773"/>
                  </a:lnTo>
                  <a:lnTo>
                    <a:pt x="3567473" y="945180"/>
                  </a:lnTo>
                  <a:lnTo>
                    <a:pt x="3581463" y="956548"/>
                  </a:lnTo>
                  <a:lnTo>
                    <a:pt x="3595453" y="966874"/>
                  </a:lnTo>
                  <a:lnTo>
                    <a:pt x="3609444" y="976178"/>
                  </a:lnTo>
                  <a:lnTo>
                    <a:pt x="3623434" y="984501"/>
                  </a:lnTo>
                  <a:lnTo>
                    <a:pt x="3637424" y="991898"/>
                  </a:lnTo>
                  <a:lnTo>
                    <a:pt x="3651414" y="998435"/>
                  </a:lnTo>
                  <a:lnTo>
                    <a:pt x="3665404" y="1004183"/>
                  </a:lnTo>
                  <a:lnTo>
                    <a:pt x="3679394" y="1009213"/>
                  </a:lnTo>
                  <a:lnTo>
                    <a:pt x="3693384" y="1013599"/>
                  </a:lnTo>
                  <a:lnTo>
                    <a:pt x="3707374" y="1017410"/>
                  </a:lnTo>
                  <a:lnTo>
                    <a:pt x="3721364" y="1020711"/>
                  </a:lnTo>
                  <a:lnTo>
                    <a:pt x="3735354" y="1023564"/>
                  </a:lnTo>
                  <a:lnTo>
                    <a:pt x="3749344" y="1026023"/>
                  </a:lnTo>
                  <a:lnTo>
                    <a:pt x="3763335" y="1028140"/>
                  </a:lnTo>
                  <a:lnTo>
                    <a:pt x="3777325" y="1029958"/>
                  </a:lnTo>
                  <a:lnTo>
                    <a:pt x="3791315" y="1031518"/>
                  </a:lnTo>
                  <a:lnTo>
                    <a:pt x="3805305" y="1032854"/>
                  </a:lnTo>
                  <a:lnTo>
                    <a:pt x="3819295" y="1033998"/>
                  </a:lnTo>
                  <a:lnTo>
                    <a:pt x="3833285" y="1034977"/>
                  </a:lnTo>
                  <a:lnTo>
                    <a:pt x="3847275" y="1035813"/>
                  </a:lnTo>
                  <a:lnTo>
                    <a:pt x="3861265" y="1036527"/>
                  </a:lnTo>
                  <a:lnTo>
                    <a:pt x="3875255" y="1037136"/>
                  </a:lnTo>
                  <a:lnTo>
                    <a:pt x="3889245" y="1037656"/>
                  </a:lnTo>
                  <a:lnTo>
                    <a:pt x="3903235" y="1038099"/>
                  </a:lnTo>
                  <a:lnTo>
                    <a:pt x="3917226" y="1038477"/>
                  </a:lnTo>
                  <a:lnTo>
                    <a:pt x="3931216" y="1038799"/>
                  </a:lnTo>
                  <a:lnTo>
                    <a:pt x="3945206" y="1039074"/>
                  </a:lnTo>
                  <a:lnTo>
                    <a:pt x="3959196" y="1039307"/>
                  </a:lnTo>
                  <a:lnTo>
                    <a:pt x="3973186" y="1039506"/>
                  </a:lnTo>
                  <a:lnTo>
                    <a:pt x="3987176" y="1039676"/>
                  </a:lnTo>
                  <a:lnTo>
                    <a:pt x="4001166" y="1039820"/>
                  </a:lnTo>
                  <a:lnTo>
                    <a:pt x="4015156" y="1039943"/>
                  </a:lnTo>
                  <a:lnTo>
                    <a:pt x="4029146" y="1040048"/>
                  </a:lnTo>
                  <a:lnTo>
                    <a:pt x="4043136" y="1040137"/>
                  </a:lnTo>
                  <a:lnTo>
                    <a:pt x="4057126" y="1040212"/>
                  </a:lnTo>
                  <a:lnTo>
                    <a:pt x="4071117" y="1040277"/>
                  </a:lnTo>
                  <a:lnTo>
                    <a:pt x="4085107" y="1040332"/>
                  </a:lnTo>
                  <a:lnTo>
                    <a:pt x="4099097" y="1040378"/>
                  </a:lnTo>
                  <a:lnTo>
                    <a:pt x="4113087" y="1040418"/>
                  </a:lnTo>
                  <a:lnTo>
                    <a:pt x="4127077" y="1040452"/>
                  </a:lnTo>
                  <a:lnTo>
                    <a:pt x="4141067" y="1040481"/>
                  </a:lnTo>
                  <a:lnTo>
                    <a:pt x="4155057" y="1040505"/>
                  </a:lnTo>
                </a:path>
              </a:pathLst>
            </a:custGeom>
            <a:ln w="40651" cap="flat">
              <a:solidFill>
                <a:srgbClr val="D3D3D3">
                  <a:alpha val="100000"/>
                </a:srgbClr>
              </a:solidFill>
              <a:prstDash val="solid"/>
              <a:round/>
            </a:ln>
          </p:spPr>
          <p:txBody>
            <a:bodyPr/>
            <a:lstStyle/>
            <a:p/>
          </p:txBody>
        </p:sp>
        <p:sp>
          <p:nvSpPr>
            <p:cNvPr id="52" name="pt52"/>
            <p:cNvSpPr/>
            <p:nvPr/>
          </p:nvSpPr>
          <p:spPr>
            <a:xfrm>
              <a:off x="4064264" y="84087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3" name="pt53"/>
            <p:cNvSpPr/>
            <p:nvPr/>
          </p:nvSpPr>
          <p:spPr>
            <a:xfrm>
              <a:off x="2679245" y="84087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4" name="pt54"/>
            <p:cNvSpPr/>
            <p:nvPr/>
          </p:nvSpPr>
          <p:spPr>
            <a:xfrm>
              <a:off x="6834303" y="84087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5" name="pt55"/>
            <p:cNvSpPr/>
            <p:nvPr/>
          </p:nvSpPr>
          <p:spPr>
            <a:xfrm>
              <a:off x="5449283" y="84087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6" name="pt56"/>
            <p:cNvSpPr/>
            <p:nvPr/>
          </p:nvSpPr>
          <p:spPr>
            <a:xfrm>
              <a:off x="5449283" y="10490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7" name="pt57"/>
            <p:cNvSpPr/>
            <p:nvPr/>
          </p:nvSpPr>
          <p:spPr>
            <a:xfrm>
              <a:off x="4064264" y="10490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8" name="pt58"/>
            <p:cNvSpPr/>
            <p:nvPr/>
          </p:nvSpPr>
          <p:spPr>
            <a:xfrm>
              <a:off x="6834303" y="10490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9" name="pt59"/>
            <p:cNvSpPr/>
            <p:nvPr/>
          </p:nvSpPr>
          <p:spPr>
            <a:xfrm>
              <a:off x="2679245" y="10490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0" name="pt60"/>
            <p:cNvSpPr/>
            <p:nvPr/>
          </p:nvSpPr>
          <p:spPr>
            <a:xfrm>
              <a:off x="4064264" y="125716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1" name="pt61"/>
            <p:cNvSpPr/>
            <p:nvPr/>
          </p:nvSpPr>
          <p:spPr>
            <a:xfrm>
              <a:off x="2679245" y="125716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2" name="pt62"/>
            <p:cNvSpPr/>
            <p:nvPr/>
          </p:nvSpPr>
          <p:spPr>
            <a:xfrm>
              <a:off x="4064264" y="146530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3" name="pt63"/>
            <p:cNvSpPr/>
            <p:nvPr/>
          </p:nvSpPr>
          <p:spPr>
            <a:xfrm>
              <a:off x="2679245" y="146530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4" name="pt64"/>
            <p:cNvSpPr/>
            <p:nvPr/>
          </p:nvSpPr>
          <p:spPr>
            <a:xfrm>
              <a:off x="6834303" y="125716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5" name="pt65"/>
            <p:cNvSpPr/>
            <p:nvPr/>
          </p:nvSpPr>
          <p:spPr>
            <a:xfrm>
              <a:off x="2679245" y="167345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6" name="pt66"/>
            <p:cNvSpPr/>
            <p:nvPr/>
          </p:nvSpPr>
          <p:spPr>
            <a:xfrm>
              <a:off x="5449283" y="125716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7" name="pt67"/>
            <p:cNvSpPr/>
            <p:nvPr/>
          </p:nvSpPr>
          <p:spPr>
            <a:xfrm>
              <a:off x="6834303" y="146530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8" name="pt68"/>
            <p:cNvSpPr/>
            <p:nvPr/>
          </p:nvSpPr>
          <p:spPr>
            <a:xfrm>
              <a:off x="5449283" y="146530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9" name="pt69"/>
            <p:cNvSpPr/>
            <p:nvPr/>
          </p:nvSpPr>
          <p:spPr>
            <a:xfrm>
              <a:off x="2679245" y="188159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0" name="pt70"/>
            <p:cNvSpPr/>
            <p:nvPr/>
          </p:nvSpPr>
          <p:spPr>
            <a:xfrm>
              <a:off x="4064264" y="167345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1" name="pt71"/>
            <p:cNvSpPr/>
            <p:nvPr/>
          </p:nvSpPr>
          <p:spPr>
            <a:xfrm>
              <a:off x="4064264" y="188159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2" name="pt72"/>
            <p:cNvSpPr/>
            <p:nvPr/>
          </p:nvSpPr>
          <p:spPr>
            <a:xfrm>
              <a:off x="2679245" y="208973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3" name="pt73"/>
            <p:cNvSpPr/>
            <p:nvPr/>
          </p:nvSpPr>
          <p:spPr>
            <a:xfrm>
              <a:off x="5449283" y="167345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4" name="pt74"/>
            <p:cNvSpPr/>
            <p:nvPr/>
          </p:nvSpPr>
          <p:spPr>
            <a:xfrm>
              <a:off x="6834303" y="167345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5" name="pt75"/>
            <p:cNvSpPr/>
            <p:nvPr/>
          </p:nvSpPr>
          <p:spPr>
            <a:xfrm>
              <a:off x="4064264" y="208973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6" name="pt76"/>
            <p:cNvSpPr/>
            <p:nvPr/>
          </p:nvSpPr>
          <p:spPr>
            <a:xfrm>
              <a:off x="5449283" y="188159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7" name="pt77"/>
            <p:cNvSpPr/>
            <p:nvPr/>
          </p:nvSpPr>
          <p:spPr>
            <a:xfrm>
              <a:off x="5449283" y="208973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8" name="pt78"/>
            <p:cNvSpPr/>
            <p:nvPr/>
          </p:nvSpPr>
          <p:spPr>
            <a:xfrm>
              <a:off x="2679245" y="2297880"/>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79" name="pt79"/>
            <p:cNvSpPr/>
            <p:nvPr/>
          </p:nvSpPr>
          <p:spPr>
            <a:xfrm>
              <a:off x="5449283" y="2297880"/>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80" name="pt80"/>
            <p:cNvSpPr/>
            <p:nvPr/>
          </p:nvSpPr>
          <p:spPr>
            <a:xfrm>
              <a:off x="4064264" y="2297880"/>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81" name="pt81"/>
            <p:cNvSpPr/>
            <p:nvPr/>
          </p:nvSpPr>
          <p:spPr>
            <a:xfrm>
              <a:off x="6834303" y="1881594"/>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82" name="pt82"/>
            <p:cNvSpPr/>
            <p:nvPr/>
          </p:nvSpPr>
          <p:spPr>
            <a:xfrm>
              <a:off x="6834303" y="208973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3" name="pt83"/>
            <p:cNvSpPr/>
            <p:nvPr/>
          </p:nvSpPr>
          <p:spPr>
            <a:xfrm>
              <a:off x="6834303" y="22978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4" name="pt84"/>
            <p:cNvSpPr/>
            <p:nvPr/>
          </p:nvSpPr>
          <p:spPr>
            <a:xfrm>
              <a:off x="5449283" y="250602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5" name="pt85"/>
            <p:cNvSpPr/>
            <p:nvPr/>
          </p:nvSpPr>
          <p:spPr>
            <a:xfrm>
              <a:off x="4064264" y="250602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6" name="pt86"/>
            <p:cNvSpPr/>
            <p:nvPr/>
          </p:nvSpPr>
          <p:spPr>
            <a:xfrm>
              <a:off x="2679245" y="250602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7" name="pt87"/>
            <p:cNvSpPr/>
            <p:nvPr/>
          </p:nvSpPr>
          <p:spPr>
            <a:xfrm>
              <a:off x="6834303" y="250602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8" name="pt88"/>
            <p:cNvSpPr/>
            <p:nvPr/>
          </p:nvSpPr>
          <p:spPr>
            <a:xfrm>
              <a:off x="5449283" y="27141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9" name="pt89"/>
            <p:cNvSpPr/>
            <p:nvPr/>
          </p:nvSpPr>
          <p:spPr>
            <a:xfrm>
              <a:off x="2679245" y="27141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0" name="pt90"/>
            <p:cNvSpPr/>
            <p:nvPr/>
          </p:nvSpPr>
          <p:spPr>
            <a:xfrm>
              <a:off x="6834303" y="27141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1" name="pt91"/>
            <p:cNvSpPr/>
            <p:nvPr/>
          </p:nvSpPr>
          <p:spPr>
            <a:xfrm>
              <a:off x="2679245" y="292230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2" name="pt92"/>
            <p:cNvSpPr/>
            <p:nvPr/>
          </p:nvSpPr>
          <p:spPr>
            <a:xfrm>
              <a:off x="5449283" y="292230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3" name="pt93"/>
            <p:cNvSpPr/>
            <p:nvPr/>
          </p:nvSpPr>
          <p:spPr>
            <a:xfrm>
              <a:off x="4064264" y="27141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4" name="pt94"/>
            <p:cNvSpPr/>
            <p:nvPr/>
          </p:nvSpPr>
          <p:spPr>
            <a:xfrm>
              <a:off x="4064264" y="292230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5" name="pt95"/>
            <p:cNvSpPr/>
            <p:nvPr/>
          </p:nvSpPr>
          <p:spPr>
            <a:xfrm>
              <a:off x="6834303" y="292230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6" name="pt96"/>
            <p:cNvSpPr/>
            <p:nvPr/>
          </p:nvSpPr>
          <p:spPr>
            <a:xfrm>
              <a:off x="5449283" y="313045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7" name="pt97"/>
            <p:cNvSpPr/>
            <p:nvPr/>
          </p:nvSpPr>
          <p:spPr>
            <a:xfrm>
              <a:off x="4064264" y="313045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8" name="pt98"/>
            <p:cNvSpPr/>
            <p:nvPr/>
          </p:nvSpPr>
          <p:spPr>
            <a:xfrm>
              <a:off x="2679245" y="313045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9" name="pt99"/>
            <p:cNvSpPr/>
            <p:nvPr/>
          </p:nvSpPr>
          <p:spPr>
            <a:xfrm>
              <a:off x="2679245" y="333859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0" name="pt100"/>
            <p:cNvSpPr/>
            <p:nvPr/>
          </p:nvSpPr>
          <p:spPr>
            <a:xfrm>
              <a:off x="6834303" y="313045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1" name="pt101"/>
            <p:cNvSpPr/>
            <p:nvPr/>
          </p:nvSpPr>
          <p:spPr>
            <a:xfrm>
              <a:off x="5449283" y="333859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2" name="pt102"/>
            <p:cNvSpPr/>
            <p:nvPr/>
          </p:nvSpPr>
          <p:spPr>
            <a:xfrm>
              <a:off x="4064264" y="333859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3" name="pt103"/>
            <p:cNvSpPr/>
            <p:nvPr/>
          </p:nvSpPr>
          <p:spPr>
            <a:xfrm>
              <a:off x="2679245" y="354673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4" name="pt104"/>
            <p:cNvSpPr/>
            <p:nvPr/>
          </p:nvSpPr>
          <p:spPr>
            <a:xfrm>
              <a:off x="4064264" y="354673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5" name="pt105"/>
            <p:cNvSpPr/>
            <p:nvPr/>
          </p:nvSpPr>
          <p:spPr>
            <a:xfrm>
              <a:off x="2679245" y="375488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6" name="pt106"/>
            <p:cNvSpPr/>
            <p:nvPr/>
          </p:nvSpPr>
          <p:spPr>
            <a:xfrm>
              <a:off x="6834303" y="333859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7" name="pt107"/>
            <p:cNvSpPr/>
            <p:nvPr/>
          </p:nvSpPr>
          <p:spPr>
            <a:xfrm>
              <a:off x="4064264" y="375488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8" name="pt108"/>
            <p:cNvSpPr/>
            <p:nvPr/>
          </p:nvSpPr>
          <p:spPr>
            <a:xfrm>
              <a:off x="6834303" y="354673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9" name="pt109"/>
            <p:cNvSpPr/>
            <p:nvPr/>
          </p:nvSpPr>
          <p:spPr>
            <a:xfrm>
              <a:off x="2679245" y="396302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0" name="pt110"/>
            <p:cNvSpPr/>
            <p:nvPr/>
          </p:nvSpPr>
          <p:spPr>
            <a:xfrm>
              <a:off x="6834303" y="375488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1" name="pt111"/>
            <p:cNvSpPr/>
            <p:nvPr/>
          </p:nvSpPr>
          <p:spPr>
            <a:xfrm>
              <a:off x="5449283" y="354673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2" name="pt112"/>
            <p:cNvSpPr/>
            <p:nvPr/>
          </p:nvSpPr>
          <p:spPr>
            <a:xfrm>
              <a:off x="4064264" y="396302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3" name="pt113"/>
            <p:cNvSpPr/>
            <p:nvPr/>
          </p:nvSpPr>
          <p:spPr>
            <a:xfrm>
              <a:off x="5449283" y="375488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4" name="pt114"/>
            <p:cNvSpPr/>
            <p:nvPr/>
          </p:nvSpPr>
          <p:spPr>
            <a:xfrm>
              <a:off x="6834303" y="396302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5" name="pt115"/>
            <p:cNvSpPr/>
            <p:nvPr/>
          </p:nvSpPr>
          <p:spPr>
            <a:xfrm>
              <a:off x="2679245" y="417116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6" name="pt116"/>
            <p:cNvSpPr/>
            <p:nvPr/>
          </p:nvSpPr>
          <p:spPr>
            <a:xfrm>
              <a:off x="6834303" y="417116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7" name="pt117"/>
            <p:cNvSpPr/>
            <p:nvPr/>
          </p:nvSpPr>
          <p:spPr>
            <a:xfrm>
              <a:off x="5449283" y="396302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8" name="pt118"/>
            <p:cNvSpPr/>
            <p:nvPr/>
          </p:nvSpPr>
          <p:spPr>
            <a:xfrm>
              <a:off x="2679245" y="437931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9" name="pt119"/>
            <p:cNvSpPr/>
            <p:nvPr/>
          </p:nvSpPr>
          <p:spPr>
            <a:xfrm>
              <a:off x="6834303" y="437931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0" name="pt120"/>
            <p:cNvSpPr/>
            <p:nvPr/>
          </p:nvSpPr>
          <p:spPr>
            <a:xfrm>
              <a:off x="6834303" y="458745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1" name="pt121"/>
            <p:cNvSpPr/>
            <p:nvPr/>
          </p:nvSpPr>
          <p:spPr>
            <a:xfrm>
              <a:off x="2679245" y="458745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2" name="pt122"/>
            <p:cNvSpPr/>
            <p:nvPr/>
          </p:nvSpPr>
          <p:spPr>
            <a:xfrm>
              <a:off x="5449283" y="417116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3" name="pt123"/>
            <p:cNvSpPr/>
            <p:nvPr/>
          </p:nvSpPr>
          <p:spPr>
            <a:xfrm>
              <a:off x="6834303" y="479559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4" name="pt124"/>
            <p:cNvSpPr/>
            <p:nvPr/>
          </p:nvSpPr>
          <p:spPr>
            <a:xfrm>
              <a:off x="5449283" y="437931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5" name="pt125"/>
            <p:cNvSpPr/>
            <p:nvPr/>
          </p:nvSpPr>
          <p:spPr>
            <a:xfrm>
              <a:off x="4064264" y="417116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6" name="pt126"/>
            <p:cNvSpPr/>
            <p:nvPr/>
          </p:nvSpPr>
          <p:spPr>
            <a:xfrm>
              <a:off x="5449283" y="458745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7" name="pt127"/>
            <p:cNvSpPr/>
            <p:nvPr/>
          </p:nvSpPr>
          <p:spPr>
            <a:xfrm>
              <a:off x="2679245" y="479559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8" name="pt128"/>
            <p:cNvSpPr/>
            <p:nvPr/>
          </p:nvSpPr>
          <p:spPr>
            <a:xfrm>
              <a:off x="4064264" y="437931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9" name="pt129"/>
            <p:cNvSpPr/>
            <p:nvPr/>
          </p:nvSpPr>
          <p:spPr>
            <a:xfrm>
              <a:off x="4064264" y="458745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0" name="pt130"/>
            <p:cNvSpPr/>
            <p:nvPr/>
          </p:nvSpPr>
          <p:spPr>
            <a:xfrm>
              <a:off x="2679245" y="500374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1" name="pt131"/>
            <p:cNvSpPr/>
            <p:nvPr/>
          </p:nvSpPr>
          <p:spPr>
            <a:xfrm>
              <a:off x="4064264" y="479559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2" name="pt132"/>
            <p:cNvSpPr/>
            <p:nvPr/>
          </p:nvSpPr>
          <p:spPr>
            <a:xfrm>
              <a:off x="5449283" y="479559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3" name="pt133"/>
            <p:cNvSpPr/>
            <p:nvPr/>
          </p:nvSpPr>
          <p:spPr>
            <a:xfrm>
              <a:off x="6834303" y="500374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4" name="pt134"/>
            <p:cNvSpPr/>
            <p:nvPr/>
          </p:nvSpPr>
          <p:spPr>
            <a:xfrm>
              <a:off x="5449283" y="500374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5" name="pt135"/>
            <p:cNvSpPr/>
            <p:nvPr/>
          </p:nvSpPr>
          <p:spPr>
            <a:xfrm>
              <a:off x="4064264" y="500374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6" name="pt136"/>
            <p:cNvSpPr/>
            <p:nvPr/>
          </p:nvSpPr>
          <p:spPr>
            <a:xfrm>
              <a:off x="6834303" y="52118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7" name="pt137"/>
            <p:cNvSpPr/>
            <p:nvPr/>
          </p:nvSpPr>
          <p:spPr>
            <a:xfrm>
              <a:off x="2679245" y="52118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8" name="pt138"/>
            <p:cNvSpPr/>
            <p:nvPr/>
          </p:nvSpPr>
          <p:spPr>
            <a:xfrm>
              <a:off x="5449283" y="52118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9" name="pt139"/>
            <p:cNvSpPr/>
            <p:nvPr/>
          </p:nvSpPr>
          <p:spPr>
            <a:xfrm>
              <a:off x="4064264" y="52118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0" name="pt140"/>
            <p:cNvSpPr/>
            <p:nvPr/>
          </p:nvSpPr>
          <p:spPr>
            <a:xfrm>
              <a:off x="6834303" y="542002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1" name="pt141"/>
            <p:cNvSpPr/>
            <p:nvPr/>
          </p:nvSpPr>
          <p:spPr>
            <a:xfrm>
              <a:off x="5449283" y="542002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2" name="pt142"/>
            <p:cNvSpPr/>
            <p:nvPr/>
          </p:nvSpPr>
          <p:spPr>
            <a:xfrm>
              <a:off x="4064264" y="542002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3" name="pt143"/>
            <p:cNvSpPr/>
            <p:nvPr/>
          </p:nvSpPr>
          <p:spPr>
            <a:xfrm>
              <a:off x="2679245" y="542002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4" name="pt144"/>
            <p:cNvSpPr/>
            <p:nvPr/>
          </p:nvSpPr>
          <p:spPr>
            <a:xfrm>
              <a:off x="4064264" y="56281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5" name="pt145"/>
            <p:cNvSpPr/>
            <p:nvPr/>
          </p:nvSpPr>
          <p:spPr>
            <a:xfrm>
              <a:off x="5449283" y="56281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6" name="pt146"/>
            <p:cNvSpPr/>
            <p:nvPr/>
          </p:nvSpPr>
          <p:spPr>
            <a:xfrm>
              <a:off x="6834303" y="56281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7" name="pt147"/>
            <p:cNvSpPr/>
            <p:nvPr/>
          </p:nvSpPr>
          <p:spPr>
            <a:xfrm>
              <a:off x="2679245" y="56281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8" name="tx148"/>
            <p:cNvSpPr/>
            <p:nvPr/>
          </p:nvSpPr>
          <p:spPr>
            <a:xfrm>
              <a:off x="1516772" y="826156"/>
              <a:ext cx="108267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Nigéria (2,287,000)</a:t>
              </a:r>
            </a:p>
          </p:txBody>
        </p:sp>
        <p:sp>
          <p:nvSpPr>
            <p:cNvPr id="149" name="tx149"/>
            <p:cNvSpPr/>
            <p:nvPr/>
          </p:nvSpPr>
          <p:spPr>
            <a:xfrm>
              <a:off x="1748906" y="1034299"/>
              <a:ext cx="85053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RDC (757,000)</a:t>
              </a:r>
            </a:p>
          </p:txBody>
        </p:sp>
        <p:sp>
          <p:nvSpPr>
            <p:cNvPr id="150" name="tx150"/>
            <p:cNvSpPr/>
            <p:nvPr/>
          </p:nvSpPr>
          <p:spPr>
            <a:xfrm>
              <a:off x="1432416" y="1242442"/>
              <a:ext cx="116702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Cameroun (216,000)</a:t>
              </a:r>
            </a:p>
          </p:txBody>
        </p:sp>
        <p:sp>
          <p:nvSpPr>
            <p:cNvPr id="151" name="tx151"/>
            <p:cNvSpPr/>
            <p:nvPr/>
          </p:nvSpPr>
          <p:spPr>
            <a:xfrm>
              <a:off x="1316874" y="1450585"/>
              <a:ext cx="128257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Cote d'Ivoire (206,000)</a:t>
              </a:r>
            </a:p>
          </p:txBody>
        </p:sp>
        <p:sp>
          <p:nvSpPr>
            <p:cNvPr id="152" name="tx152"/>
            <p:cNvSpPr/>
            <p:nvPr/>
          </p:nvSpPr>
          <p:spPr>
            <a:xfrm>
              <a:off x="1791022" y="1658728"/>
              <a:ext cx="8084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Mali (182,000)</a:t>
              </a:r>
            </a:p>
          </p:txBody>
        </p:sp>
        <p:sp>
          <p:nvSpPr>
            <p:cNvPr id="153" name="tx153"/>
            <p:cNvSpPr/>
            <p:nvPr/>
          </p:nvSpPr>
          <p:spPr>
            <a:xfrm>
              <a:off x="1671404" y="1866871"/>
              <a:ext cx="92804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Tchad (154,000)</a:t>
              </a:r>
            </a:p>
          </p:txBody>
        </p:sp>
        <p:sp>
          <p:nvSpPr>
            <p:cNvPr id="154" name="tx154"/>
            <p:cNvSpPr/>
            <p:nvPr/>
          </p:nvSpPr>
          <p:spPr>
            <a:xfrm>
              <a:off x="1615084" y="2075014"/>
              <a:ext cx="98436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Guinée (136,000)</a:t>
              </a:r>
            </a:p>
          </p:txBody>
        </p:sp>
        <p:sp>
          <p:nvSpPr>
            <p:cNvPr id="155" name="tx155"/>
            <p:cNvSpPr/>
            <p:nvPr/>
          </p:nvSpPr>
          <p:spPr>
            <a:xfrm>
              <a:off x="588669" y="2283157"/>
              <a:ext cx="2010776"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République centrafricaine (116,000)</a:t>
              </a:r>
            </a:p>
          </p:txBody>
        </p:sp>
        <p:sp>
          <p:nvSpPr>
            <p:cNvPr id="156" name="tx156"/>
            <p:cNvSpPr/>
            <p:nvPr/>
          </p:nvSpPr>
          <p:spPr>
            <a:xfrm>
              <a:off x="1769779" y="2491300"/>
              <a:ext cx="82966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Bénin (89,000)</a:t>
              </a:r>
            </a:p>
          </p:txBody>
        </p:sp>
        <p:sp>
          <p:nvSpPr>
            <p:cNvPr id="157" name="tx157"/>
            <p:cNvSpPr/>
            <p:nvPr/>
          </p:nvSpPr>
          <p:spPr>
            <a:xfrm>
              <a:off x="1791022" y="2699443"/>
              <a:ext cx="8084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Niger (59,000)</a:t>
              </a:r>
            </a:p>
          </p:txBody>
        </p:sp>
        <p:sp>
          <p:nvSpPr>
            <p:cNvPr id="158" name="tx158"/>
            <p:cNvSpPr/>
            <p:nvPr/>
          </p:nvSpPr>
          <p:spPr>
            <a:xfrm>
              <a:off x="1629103" y="2907586"/>
              <a:ext cx="97034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Sénégal (45,000)</a:t>
              </a:r>
            </a:p>
          </p:txBody>
        </p:sp>
        <p:sp>
          <p:nvSpPr>
            <p:cNvPr id="159" name="tx159"/>
            <p:cNvSpPr/>
            <p:nvPr/>
          </p:nvSpPr>
          <p:spPr>
            <a:xfrm>
              <a:off x="1720561" y="3115729"/>
              <a:ext cx="87888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Congo (34,000)</a:t>
              </a:r>
            </a:p>
          </p:txBody>
        </p:sp>
        <p:sp>
          <p:nvSpPr>
            <p:cNvPr id="160" name="tx160"/>
            <p:cNvSpPr/>
            <p:nvPr/>
          </p:nvSpPr>
          <p:spPr>
            <a:xfrm>
              <a:off x="1348121" y="3323872"/>
              <a:ext cx="125132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Burkina Faso (34,000)</a:t>
              </a:r>
            </a:p>
          </p:txBody>
        </p:sp>
        <p:sp>
          <p:nvSpPr>
            <p:cNvPr id="161" name="tx161"/>
            <p:cNvSpPr/>
            <p:nvPr/>
          </p:nvSpPr>
          <p:spPr>
            <a:xfrm>
              <a:off x="1713582" y="3532015"/>
              <a:ext cx="88586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Libéria (30,000)</a:t>
              </a:r>
            </a:p>
          </p:txBody>
        </p:sp>
        <p:sp>
          <p:nvSpPr>
            <p:cNvPr id="162" name="tx162"/>
            <p:cNvSpPr/>
            <p:nvPr/>
          </p:nvSpPr>
          <p:spPr>
            <a:xfrm>
              <a:off x="1804978" y="3740158"/>
              <a:ext cx="79446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Togo (27,000)</a:t>
              </a:r>
            </a:p>
          </p:txBody>
        </p:sp>
        <p:sp>
          <p:nvSpPr>
            <p:cNvPr id="163" name="tx163"/>
            <p:cNvSpPr/>
            <p:nvPr/>
          </p:nvSpPr>
          <p:spPr>
            <a:xfrm>
              <a:off x="1502754" y="3948301"/>
              <a:ext cx="109669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Mauritanie (21,000)</a:t>
              </a:r>
            </a:p>
          </p:txBody>
        </p:sp>
        <p:sp>
          <p:nvSpPr>
            <p:cNvPr id="164" name="tx164"/>
            <p:cNvSpPr/>
            <p:nvPr/>
          </p:nvSpPr>
          <p:spPr>
            <a:xfrm>
              <a:off x="1713521" y="4156444"/>
              <a:ext cx="88592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Gabon (16,000)</a:t>
              </a:r>
            </a:p>
          </p:txBody>
        </p:sp>
        <p:sp>
          <p:nvSpPr>
            <p:cNvPr id="165" name="tx165"/>
            <p:cNvSpPr/>
            <p:nvPr/>
          </p:nvSpPr>
          <p:spPr>
            <a:xfrm>
              <a:off x="1369056" y="4364587"/>
              <a:ext cx="123038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Sierra Leone (15,000)</a:t>
              </a:r>
            </a:p>
          </p:txBody>
        </p:sp>
        <p:sp>
          <p:nvSpPr>
            <p:cNvPr id="166" name="tx166"/>
            <p:cNvSpPr/>
            <p:nvPr/>
          </p:nvSpPr>
          <p:spPr>
            <a:xfrm>
              <a:off x="1650408" y="4572730"/>
              <a:ext cx="94903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Gambie (14,000)</a:t>
              </a:r>
            </a:p>
          </p:txBody>
        </p:sp>
        <p:sp>
          <p:nvSpPr>
            <p:cNvPr id="167" name="tx167"/>
            <p:cNvSpPr/>
            <p:nvPr/>
          </p:nvSpPr>
          <p:spPr>
            <a:xfrm>
              <a:off x="1024468" y="4780873"/>
              <a:ext cx="157497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Guinée équatoriale (12,000)</a:t>
              </a:r>
            </a:p>
          </p:txBody>
        </p:sp>
        <p:sp>
          <p:nvSpPr>
            <p:cNvPr id="168" name="tx168"/>
            <p:cNvSpPr/>
            <p:nvPr/>
          </p:nvSpPr>
          <p:spPr>
            <a:xfrm>
              <a:off x="1263703" y="4989016"/>
              <a:ext cx="133574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Guinée-Bissau (12,000)</a:t>
              </a:r>
            </a:p>
          </p:txBody>
        </p:sp>
        <p:sp>
          <p:nvSpPr>
            <p:cNvPr id="169" name="tx169"/>
            <p:cNvSpPr/>
            <p:nvPr/>
          </p:nvSpPr>
          <p:spPr>
            <a:xfrm>
              <a:off x="1783859" y="5197159"/>
              <a:ext cx="81558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Ghana (9,000)</a:t>
              </a:r>
            </a:p>
          </p:txBody>
        </p:sp>
        <p:sp>
          <p:nvSpPr>
            <p:cNvPr id="170" name="tx170"/>
            <p:cNvSpPr/>
            <p:nvPr/>
          </p:nvSpPr>
          <p:spPr>
            <a:xfrm>
              <a:off x="1520230" y="5405302"/>
              <a:ext cx="107921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Cabo Verde (&lt;500)</a:t>
              </a:r>
            </a:p>
          </p:txBody>
        </p:sp>
        <p:sp>
          <p:nvSpPr>
            <p:cNvPr id="171" name="tx171"/>
            <p:cNvSpPr/>
            <p:nvPr/>
          </p:nvSpPr>
          <p:spPr>
            <a:xfrm>
              <a:off x="965122" y="5613445"/>
              <a:ext cx="16343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Sao Tomé-et-Principe (&lt;200)</a:t>
              </a:r>
            </a:p>
          </p:txBody>
        </p:sp>
        <p:sp>
          <p:nvSpPr>
            <p:cNvPr id="172" name="tx172"/>
            <p:cNvSpPr/>
            <p:nvPr/>
          </p:nvSpPr>
          <p:spPr>
            <a:xfrm>
              <a:off x="7031507" y="826156"/>
              <a:ext cx="108267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Nigéria (2,078,000)</a:t>
              </a:r>
            </a:p>
          </p:txBody>
        </p:sp>
        <p:sp>
          <p:nvSpPr>
            <p:cNvPr id="173" name="tx173"/>
            <p:cNvSpPr/>
            <p:nvPr/>
          </p:nvSpPr>
          <p:spPr>
            <a:xfrm>
              <a:off x="7031507" y="1034299"/>
              <a:ext cx="85053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RDC (772,000)</a:t>
              </a:r>
            </a:p>
          </p:txBody>
        </p:sp>
        <p:sp>
          <p:nvSpPr>
            <p:cNvPr id="174" name="tx174"/>
            <p:cNvSpPr/>
            <p:nvPr/>
          </p:nvSpPr>
          <p:spPr>
            <a:xfrm>
              <a:off x="7031507" y="1242442"/>
              <a:ext cx="128257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Cote d'Ivoire (193,000)</a:t>
              </a:r>
            </a:p>
          </p:txBody>
        </p:sp>
        <p:sp>
          <p:nvSpPr>
            <p:cNvPr id="175" name="tx175"/>
            <p:cNvSpPr/>
            <p:nvPr/>
          </p:nvSpPr>
          <p:spPr>
            <a:xfrm>
              <a:off x="7031507" y="1450585"/>
              <a:ext cx="116702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Cameroun (168,000)</a:t>
              </a:r>
            </a:p>
          </p:txBody>
        </p:sp>
        <p:sp>
          <p:nvSpPr>
            <p:cNvPr id="176" name="tx176"/>
            <p:cNvSpPr/>
            <p:nvPr/>
          </p:nvSpPr>
          <p:spPr>
            <a:xfrm>
              <a:off x="7031507" y="1658728"/>
              <a:ext cx="92804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Tchad (134,000)</a:t>
              </a:r>
            </a:p>
          </p:txBody>
        </p:sp>
        <p:sp>
          <p:nvSpPr>
            <p:cNvPr id="177" name="tx177"/>
            <p:cNvSpPr/>
            <p:nvPr/>
          </p:nvSpPr>
          <p:spPr>
            <a:xfrm>
              <a:off x="7031507" y="1866871"/>
              <a:ext cx="2010776"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République centrafricaine (112,000)</a:t>
              </a:r>
            </a:p>
          </p:txBody>
        </p:sp>
        <p:sp>
          <p:nvSpPr>
            <p:cNvPr id="178" name="tx178"/>
            <p:cNvSpPr/>
            <p:nvPr/>
          </p:nvSpPr>
          <p:spPr>
            <a:xfrm>
              <a:off x="7031507" y="2075014"/>
              <a:ext cx="90000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Bénin (111,000)</a:t>
              </a:r>
            </a:p>
          </p:txBody>
        </p:sp>
        <p:sp>
          <p:nvSpPr>
            <p:cNvPr id="179" name="tx179"/>
            <p:cNvSpPr/>
            <p:nvPr/>
          </p:nvSpPr>
          <p:spPr>
            <a:xfrm>
              <a:off x="7031507" y="2283157"/>
              <a:ext cx="98436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Guinée (107,000)</a:t>
              </a:r>
            </a:p>
          </p:txBody>
        </p:sp>
        <p:sp>
          <p:nvSpPr>
            <p:cNvPr id="180" name="tx180"/>
            <p:cNvSpPr/>
            <p:nvPr/>
          </p:nvSpPr>
          <p:spPr>
            <a:xfrm>
              <a:off x="7031507" y="2491300"/>
              <a:ext cx="73808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Mali (83,000)</a:t>
              </a:r>
            </a:p>
          </p:txBody>
        </p:sp>
        <p:sp>
          <p:nvSpPr>
            <p:cNvPr id="181" name="tx181"/>
            <p:cNvSpPr/>
            <p:nvPr/>
          </p:nvSpPr>
          <p:spPr>
            <a:xfrm>
              <a:off x="7031507" y="2699443"/>
              <a:ext cx="8084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Niger (53,000)</a:t>
              </a:r>
            </a:p>
          </p:txBody>
        </p:sp>
        <p:sp>
          <p:nvSpPr>
            <p:cNvPr id="182" name="tx182"/>
            <p:cNvSpPr/>
            <p:nvPr/>
          </p:nvSpPr>
          <p:spPr>
            <a:xfrm>
              <a:off x="7031507" y="2907586"/>
              <a:ext cx="125132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Burkina Faso (35,000)</a:t>
              </a:r>
            </a:p>
          </p:txBody>
        </p:sp>
        <p:sp>
          <p:nvSpPr>
            <p:cNvPr id="183" name="tx183"/>
            <p:cNvSpPr/>
            <p:nvPr/>
          </p:nvSpPr>
          <p:spPr>
            <a:xfrm>
              <a:off x="7031507" y="3115729"/>
              <a:ext cx="87888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Congo (34,000)</a:t>
              </a:r>
            </a:p>
          </p:txBody>
        </p:sp>
        <p:sp>
          <p:nvSpPr>
            <p:cNvPr id="184" name="tx184"/>
            <p:cNvSpPr/>
            <p:nvPr/>
          </p:nvSpPr>
          <p:spPr>
            <a:xfrm>
              <a:off x="7031507" y="3323872"/>
              <a:ext cx="88592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Gabon (26,000)</a:t>
              </a:r>
            </a:p>
          </p:txBody>
        </p:sp>
        <p:sp>
          <p:nvSpPr>
            <p:cNvPr id="185" name="tx185"/>
            <p:cNvSpPr/>
            <p:nvPr/>
          </p:nvSpPr>
          <p:spPr>
            <a:xfrm>
              <a:off x="7031507" y="3532015"/>
              <a:ext cx="97034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Sénégal (21,000)</a:t>
              </a:r>
            </a:p>
          </p:txBody>
        </p:sp>
        <p:sp>
          <p:nvSpPr>
            <p:cNvPr id="186" name="tx186"/>
            <p:cNvSpPr/>
            <p:nvPr/>
          </p:nvSpPr>
          <p:spPr>
            <a:xfrm>
              <a:off x="7031507" y="3740158"/>
              <a:ext cx="123038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Sierra Leone (20,000)</a:t>
              </a:r>
            </a:p>
          </p:txBody>
        </p:sp>
        <p:sp>
          <p:nvSpPr>
            <p:cNvPr id="187" name="tx187"/>
            <p:cNvSpPr/>
            <p:nvPr/>
          </p:nvSpPr>
          <p:spPr>
            <a:xfrm>
              <a:off x="7031507" y="3948301"/>
              <a:ext cx="133574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Guinée-Bissau (16,000)</a:t>
              </a:r>
            </a:p>
          </p:txBody>
        </p:sp>
        <p:sp>
          <p:nvSpPr>
            <p:cNvPr id="188" name="tx188"/>
            <p:cNvSpPr/>
            <p:nvPr/>
          </p:nvSpPr>
          <p:spPr>
            <a:xfrm>
              <a:off x="7031507" y="4156444"/>
              <a:ext cx="88586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Libéria (15,000)</a:t>
              </a:r>
            </a:p>
          </p:txBody>
        </p:sp>
        <p:sp>
          <p:nvSpPr>
            <p:cNvPr id="189" name="tx189"/>
            <p:cNvSpPr/>
            <p:nvPr/>
          </p:nvSpPr>
          <p:spPr>
            <a:xfrm>
              <a:off x="7031507" y="4364587"/>
              <a:ext cx="94903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Gambie (14,000)</a:t>
              </a:r>
            </a:p>
          </p:txBody>
        </p:sp>
        <p:sp>
          <p:nvSpPr>
            <p:cNvPr id="190" name="tx190"/>
            <p:cNvSpPr/>
            <p:nvPr/>
          </p:nvSpPr>
          <p:spPr>
            <a:xfrm>
              <a:off x="7031507" y="4572730"/>
              <a:ext cx="79446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Togo (14,000)</a:t>
              </a:r>
            </a:p>
          </p:txBody>
        </p:sp>
        <p:sp>
          <p:nvSpPr>
            <p:cNvPr id="191" name="tx191"/>
            <p:cNvSpPr/>
            <p:nvPr/>
          </p:nvSpPr>
          <p:spPr>
            <a:xfrm>
              <a:off x="7031507" y="4780873"/>
              <a:ext cx="157497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Guinée équatoriale (14,000)</a:t>
              </a:r>
            </a:p>
          </p:txBody>
        </p:sp>
        <p:sp>
          <p:nvSpPr>
            <p:cNvPr id="192" name="tx192"/>
            <p:cNvSpPr/>
            <p:nvPr/>
          </p:nvSpPr>
          <p:spPr>
            <a:xfrm>
              <a:off x="7031507" y="4989016"/>
              <a:ext cx="81558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Ghana (9,000)</a:t>
              </a:r>
            </a:p>
          </p:txBody>
        </p:sp>
        <p:sp>
          <p:nvSpPr>
            <p:cNvPr id="193" name="tx193"/>
            <p:cNvSpPr/>
            <p:nvPr/>
          </p:nvSpPr>
          <p:spPr>
            <a:xfrm>
              <a:off x="7031507" y="5197159"/>
              <a:ext cx="102635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Mauritanie (9,000)</a:t>
              </a:r>
            </a:p>
          </p:txBody>
        </p:sp>
        <p:sp>
          <p:nvSpPr>
            <p:cNvPr id="194" name="tx194"/>
            <p:cNvSpPr/>
            <p:nvPr/>
          </p:nvSpPr>
          <p:spPr>
            <a:xfrm>
              <a:off x="7031507" y="5405302"/>
              <a:ext cx="173979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Sao Tomé-et-Principe (&lt;1,000)</a:t>
              </a:r>
            </a:p>
          </p:txBody>
        </p:sp>
        <p:sp>
          <p:nvSpPr>
            <p:cNvPr id="195" name="tx195"/>
            <p:cNvSpPr/>
            <p:nvPr/>
          </p:nvSpPr>
          <p:spPr>
            <a:xfrm>
              <a:off x="7031507" y="5613445"/>
              <a:ext cx="107921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Cabo Verde (&lt;500)</a:t>
              </a:r>
            </a:p>
          </p:txBody>
        </p:sp>
        <p:sp>
          <p:nvSpPr>
            <p:cNvPr id="196" name="tx196"/>
            <p:cNvSpPr/>
            <p:nvPr/>
          </p:nvSpPr>
          <p:spPr>
            <a:xfrm>
              <a:off x="570259" y="859254"/>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197" name="tx197"/>
            <p:cNvSpPr/>
            <p:nvPr/>
          </p:nvSpPr>
          <p:spPr>
            <a:xfrm>
              <a:off x="570259" y="1067397"/>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198" name="tx198"/>
            <p:cNvSpPr/>
            <p:nvPr/>
          </p:nvSpPr>
          <p:spPr>
            <a:xfrm>
              <a:off x="570259" y="1274122"/>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199" name="tx199"/>
            <p:cNvSpPr/>
            <p:nvPr/>
          </p:nvSpPr>
          <p:spPr>
            <a:xfrm>
              <a:off x="570259" y="1484011"/>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200" name="tx200"/>
            <p:cNvSpPr/>
            <p:nvPr/>
          </p:nvSpPr>
          <p:spPr>
            <a:xfrm>
              <a:off x="570259" y="1691881"/>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201" name="tx201"/>
            <p:cNvSpPr/>
            <p:nvPr/>
          </p:nvSpPr>
          <p:spPr>
            <a:xfrm>
              <a:off x="570259" y="189860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202" name="tx202"/>
            <p:cNvSpPr/>
            <p:nvPr/>
          </p:nvSpPr>
          <p:spPr>
            <a:xfrm>
              <a:off x="570259" y="2109477"/>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203" name="tx203"/>
            <p:cNvSpPr/>
            <p:nvPr/>
          </p:nvSpPr>
          <p:spPr>
            <a:xfrm>
              <a:off x="570259" y="2314891"/>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204" name="tx204"/>
            <p:cNvSpPr/>
            <p:nvPr/>
          </p:nvSpPr>
          <p:spPr>
            <a:xfrm>
              <a:off x="570259" y="2523034"/>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205" name="tx205"/>
            <p:cNvSpPr/>
            <p:nvPr/>
          </p:nvSpPr>
          <p:spPr>
            <a:xfrm>
              <a:off x="508103" y="273117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206" name="tx206"/>
            <p:cNvSpPr/>
            <p:nvPr/>
          </p:nvSpPr>
          <p:spPr>
            <a:xfrm>
              <a:off x="508103" y="294068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207" name="tx207"/>
            <p:cNvSpPr/>
            <p:nvPr/>
          </p:nvSpPr>
          <p:spPr>
            <a:xfrm>
              <a:off x="508103" y="314882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208" name="tx208"/>
            <p:cNvSpPr/>
            <p:nvPr/>
          </p:nvSpPr>
          <p:spPr>
            <a:xfrm>
              <a:off x="508103" y="3355552"/>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209" name="tx209"/>
            <p:cNvSpPr/>
            <p:nvPr/>
          </p:nvSpPr>
          <p:spPr>
            <a:xfrm>
              <a:off x="508103" y="3565114"/>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210" name="tx210"/>
            <p:cNvSpPr/>
            <p:nvPr/>
          </p:nvSpPr>
          <p:spPr>
            <a:xfrm>
              <a:off x="508103" y="377189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211" name="tx211"/>
            <p:cNvSpPr/>
            <p:nvPr/>
          </p:nvSpPr>
          <p:spPr>
            <a:xfrm>
              <a:off x="508103" y="398003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212" name="tx212"/>
            <p:cNvSpPr/>
            <p:nvPr/>
          </p:nvSpPr>
          <p:spPr>
            <a:xfrm>
              <a:off x="508103" y="4189543"/>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213" name="tx213"/>
            <p:cNvSpPr/>
            <p:nvPr/>
          </p:nvSpPr>
          <p:spPr>
            <a:xfrm>
              <a:off x="508103" y="439632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214" name="tx214"/>
            <p:cNvSpPr/>
            <p:nvPr/>
          </p:nvSpPr>
          <p:spPr>
            <a:xfrm>
              <a:off x="508103" y="460446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215" name="tx215"/>
            <p:cNvSpPr/>
            <p:nvPr/>
          </p:nvSpPr>
          <p:spPr>
            <a:xfrm>
              <a:off x="508103" y="481260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216" name="tx216"/>
            <p:cNvSpPr/>
            <p:nvPr/>
          </p:nvSpPr>
          <p:spPr>
            <a:xfrm>
              <a:off x="508103" y="502211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21</a:t>
              </a:r>
            </a:p>
          </p:txBody>
        </p:sp>
        <p:sp>
          <p:nvSpPr>
            <p:cNvPr id="217" name="tx217"/>
            <p:cNvSpPr/>
            <p:nvPr/>
          </p:nvSpPr>
          <p:spPr>
            <a:xfrm>
              <a:off x="508103" y="523025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22</a:t>
              </a:r>
            </a:p>
          </p:txBody>
        </p:sp>
        <p:sp>
          <p:nvSpPr>
            <p:cNvPr id="218" name="tx218"/>
            <p:cNvSpPr/>
            <p:nvPr/>
          </p:nvSpPr>
          <p:spPr>
            <a:xfrm>
              <a:off x="508103" y="5436982"/>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23</a:t>
              </a:r>
            </a:p>
          </p:txBody>
        </p:sp>
        <p:sp>
          <p:nvSpPr>
            <p:cNvPr id="219" name="tx219"/>
            <p:cNvSpPr/>
            <p:nvPr/>
          </p:nvSpPr>
          <p:spPr>
            <a:xfrm>
              <a:off x="508103" y="5646544"/>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24</a:t>
              </a:r>
            </a:p>
          </p:txBody>
        </p:sp>
        <p:sp>
          <p:nvSpPr>
            <p:cNvPr id="220" name="tx220"/>
            <p:cNvSpPr/>
            <p:nvPr/>
          </p:nvSpPr>
          <p:spPr>
            <a:xfrm>
              <a:off x="2582559" y="59867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221" name="tx221"/>
            <p:cNvSpPr/>
            <p:nvPr/>
          </p:nvSpPr>
          <p:spPr>
            <a:xfrm>
              <a:off x="3967578" y="59867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222" name="tx222"/>
            <p:cNvSpPr/>
            <p:nvPr/>
          </p:nvSpPr>
          <p:spPr>
            <a:xfrm>
              <a:off x="5352597" y="598668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223" name="tx223"/>
            <p:cNvSpPr/>
            <p:nvPr/>
          </p:nvSpPr>
          <p:spPr>
            <a:xfrm>
              <a:off x="6737616" y="59867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224" name="tx224"/>
            <p:cNvSpPr/>
            <p:nvPr/>
          </p:nvSpPr>
          <p:spPr>
            <a:xfrm>
              <a:off x="695044" y="398022"/>
              <a:ext cx="7025163"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Classement des pays selon le nombre d'enfants n'ayant reçu aucune dose, WCAR, 2021-2024</a:t>
              </a:r>
            </a:p>
          </p:txBody>
        </p:sp>
        <p:sp>
          <p:nvSpPr>
            <p:cNvPr id="225" name="tx225"/>
            <p:cNvSpPr/>
            <p:nvPr/>
          </p:nvSpPr>
          <p:spPr>
            <a:xfrm>
              <a:off x="4775852" y="6334805"/>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sp>
          <p:nvSpPr>
            <p:cNvPr id="226" name="tx226"/>
            <p:cNvSpPr/>
            <p:nvPr/>
          </p:nvSpPr>
          <p:spPr>
            <a:xfrm>
              <a:off x="4341036" y="6447866"/>
              <a:ext cx="473337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le nombre entre parenthèses correspond au nombre d'enfants n'ayant reçu aucune dose.</a:t>
              </a:r>
            </a:p>
          </p:txBody>
        </p:sp>
        <p:sp>
          <p:nvSpPr>
            <p:cNvPr id="227" name="tx227"/>
            <p:cNvSpPr/>
            <p:nvPr/>
          </p:nvSpPr>
          <p:spPr>
            <a:xfrm>
              <a:off x="6369305" y="6569876"/>
              <a:ext cx="2705104"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Les enfants nuls sont ceux qui n'ont pas reçu le DTC1.</a:t>
              </a:r>
            </a:p>
          </p:txBody>
        </p:sp>
      </p:grpSp>
      <p:sp>
        <p:nvSpPr>
          <p:cNvPr id="22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Ce graphique compare le classement des pays dans &lt;keep&gt;WCAR&lt;/keep&gt; en fonction du nombre absolu d'enfants n'ayant reçu aucune dose, le rang 1 représentant le pays comptant le plus grand nombre d'enfants n'ayant reçu aucune dose.
En 2021, la République centrafricaine se classait au huitième rang sur 24 pays, avec 116 000 enfants ne recevant aucune dose.
En 2024, la République centrafricaine se classe au 6e rang sur 24 pays avec 112 000 enfants zéro dose.
Remarque : le nombre absolu d'enfants n'ayant reçu aucune dose est basé sur une combinaison des résultats du programme et de la taille de la population cible d'enfants survivants. Les pays peuvent grimper dans le classement malgré une baisse du nombre d'enfants n'ayant reçu aucune dose, car le classement dépend également des résultats des autres pays de la région.</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83899" y="4322052"/>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5" name="pl5"/>
            <p:cNvSpPr/>
            <p:nvPr/>
          </p:nvSpPr>
          <p:spPr>
            <a:xfrm>
              <a:off x="983899" y="3484658"/>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6" name="pl6"/>
            <p:cNvSpPr/>
            <p:nvPr/>
          </p:nvSpPr>
          <p:spPr>
            <a:xfrm>
              <a:off x="983899" y="2647264"/>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7" name="pl7"/>
            <p:cNvSpPr/>
            <p:nvPr/>
          </p:nvSpPr>
          <p:spPr>
            <a:xfrm>
              <a:off x="983899" y="1809869"/>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8" name="pl8"/>
            <p:cNvSpPr/>
            <p:nvPr/>
          </p:nvSpPr>
          <p:spPr>
            <a:xfrm>
              <a:off x="983899" y="972475"/>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9" name="pl9"/>
            <p:cNvSpPr/>
            <p:nvPr/>
          </p:nvSpPr>
          <p:spPr>
            <a:xfrm>
              <a:off x="983899" y="4740749"/>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0" name="pl10"/>
            <p:cNvSpPr/>
            <p:nvPr/>
          </p:nvSpPr>
          <p:spPr>
            <a:xfrm>
              <a:off x="983899" y="3903355"/>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1" name="pl11"/>
            <p:cNvSpPr/>
            <p:nvPr/>
          </p:nvSpPr>
          <p:spPr>
            <a:xfrm>
              <a:off x="983899" y="3065961"/>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2" name="pl12"/>
            <p:cNvSpPr/>
            <p:nvPr/>
          </p:nvSpPr>
          <p:spPr>
            <a:xfrm>
              <a:off x="983899" y="2228567"/>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3" name="pl13"/>
            <p:cNvSpPr/>
            <p:nvPr/>
          </p:nvSpPr>
          <p:spPr>
            <a:xfrm>
              <a:off x="983899" y="1391172"/>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4" name="pl14"/>
            <p:cNvSpPr/>
            <p:nvPr/>
          </p:nvSpPr>
          <p:spPr>
            <a:xfrm>
              <a:off x="1434255" y="841269"/>
              <a:ext cx="0" cy="4085170"/>
            </a:xfrm>
            <a:custGeom>
              <a:avLst/>
              <a:pathLst>
                <a:path w="0" h="4085170">
                  <a:moveTo>
                    <a:pt x="0" y="408517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562966" y="841269"/>
              <a:ext cx="0" cy="4085170"/>
            </a:xfrm>
            <a:custGeom>
              <a:avLst/>
              <a:pathLst>
                <a:path w="0" h="4085170">
                  <a:moveTo>
                    <a:pt x="0" y="408517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691678" y="841269"/>
              <a:ext cx="0" cy="4085170"/>
            </a:xfrm>
            <a:custGeom>
              <a:avLst/>
              <a:pathLst>
                <a:path w="0" h="4085170">
                  <a:moveTo>
                    <a:pt x="0" y="408517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820390" y="841269"/>
              <a:ext cx="0" cy="4085170"/>
            </a:xfrm>
            <a:custGeom>
              <a:avLst/>
              <a:pathLst>
                <a:path w="0" h="4085170">
                  <a:moveTo>
                    <a:pt x="0" y="408517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949102" y="841269"/>
              <a:ext cx="0" cy="4085170"/>
            </a:xfrm>
            <a:custGeom>
              <a:avLst/>
              <a:pathLst>
                <a:path w="0" h="4085170">
                  <a:moveTo>
                    <a:pt x="0" y="408517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077814" y="841269"/>
              <a:ext cx="0" cy="4085170"/>
            </a:xfrm>
            <a:custGeom>
              <a:avLst/>
              <a:pathLst>
                <a:path w="0" h="4085170">
                  <a:moveTo>
                    <a:pt x="0" y="408517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8206525" y="841269"/>
              <a:ext cx="0" cy="4085170"/>
            </a:xfrm>
            <a:custGeom>
              <a:avLst/>
              <a:pathLst>
                <a:path w="0" h="4085170">
                  <a:moveTo>
                    <a:pt x="0" y="408517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5723359" y="841269"/>
              <a:ext cx="0" cy="4085170"/>
            </a:xfrm>
            <a:custGeom>
              <a:avLst/>
              <a:pathLst>
                <a:path w="0" h="4085170">
                  <a:moveTo>
                    <a:pt x="0" y="4085170"/>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5949102" y="841269"/>
              <a:ext cx="0" cy="4085170"/>
            </a:xfrm>
            <a:custGeom>
              <a:avLst/>
              <a:pathLst>
                <a:path w="0" h="4085170">
                  <a:moveTo>
                    <a:pt x="0" y="4085170"/>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174844" y="841269"/>
              <a:ext cx="0" cy="4085170"/>
            </a:xfrm>
            <a:custGeom>
              <a:avLst/>
              <a:pathLst>
                <a:path w="0" h="4085170">
                  <a:moveTo>
                    <a:pt x="0" y="4085170"/>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400586" y="841269"/>
              <a:ext cx="0" cy="4085170"/>
            </a:xfrm>
            <a:custGeom>
              <a:avLst/>
              <a:pathLst>
                <a:path w="0" h="4085170">
                  <a:moveTo>
                    <a:pt x="0" y="4085170"/>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6626329" y="841269"/>
              <a:ext cx="0" cy="4085170"/>
            </a:xfrm>
            <a:custGeom>
              <a:avLst/>
              <a:pathLst>
                <a:path w="0" h="4085170">
                  <a:moveTo>
                    <a:pt x="0" y="4085170"/>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6852071" y="841269"/>
              <a:ext cx="0" cy="4085170"/>
            </a:xfrm>
            <a:custGeom>
              <a:avLst/>
              <a:pathLst>
                <a:path w="0" h="4085170">
                  <a:moveTo>
                    <a:pt x="0" y="4085170"/>
                  </a:moveTo>
                  <a:lnTo>
                    <a:pt x="0" y="0"/>
                  </a:lnTo>
                  <a:lnTo>
                    <a:pt x="0" y="0"/>
                  </a:lnTo>
                </a:path>
              </a:pathLst>
            </a:custGeom>
            <a:ln w="13550" cap="flat">
              <a:solidFill>
                <a:srgbClr val="EBEBEB">
                  <a:alpha val="100000"/>
                </a:srgbClr>
              </a:solidFill>
              <a:prstDash val="solid"/>
              <a:round/>
            </a:ln>
          </p:spPr>
          <p:txBody>
            <a:bodyPr/>
            <a:lstStyle/>
            <a:p/>
          </p:txBody>
        </p:sp>
        <p:sp>
          <p:nvSpPr>
            <p:cNvPr id="27" name="rc27"/>
            <p:cNvSpPr/>
            <p:nvPr/>
          </p:nvSpPr>
          <p:spPr>
            <a:xfrm>
              <a:off x="1332670" y="4279354"/>
              <a:ext cx="203168" cy="461395"/>
            </a:xfrm>
            <a:prstGeom prst="rect">
              <a:avLst/>
            </a:prstGeom>
            <a:solidFill>
              <a:srgbClr val="80BD41">
                <a:alpha val="100000"/>
              </a:srgbClr>
            </a:solidFill>
          </p:spPr>
          <p:txBody>
            <a:bodyPr/>
            <a:lstStyle/>
            <a:p/>
          </p:txBody>
        </p:sp>
        <p:sp>
          <p:nvSpPr>
            <p:cNvPr id="28" name="rc28"/>
            <p:cNvSpPr/>
            <p:nvPr/>
          </p:nvSpPr>
          <p:spPr>
            <a:xfrm>
              <a:off x="1332670" y="3493735"/>
              <a:ext cx="203168" cy="498802"/>
            </a:xfrm>
            <a:prstGeom prst="rect">
              <a:avLst/>
            </a:prstGeom>
            <a:solidFill>
              <a:srgbClr val="0058AB">
                <a:alpha val="100000"/>
              </a:srgbClr>
            </a:solidFill>
          </p:spPr>
          <p:txBody>
            <a:bodyPr/>
            <a:lstStyle/>
            <a:p/>
          </p:txBody>
        </p:sp>
        <p:sp>
          <p:nvSpPr>
            <p:cNvPr id="29" name="rc29"/>
            <p:cNvSpPr/>
            <p:nvPr/>
          </p:nvSpPr>
          <p:spPr>
            <a:xfrm>
              <a:off x="1332670" y="3992538"/>
              <a:ext cx="203168" cy="286815"/>
            </a:xfrm>
            <a:prstGeom prst="rect">
              <a:avLst/>
            </a:prstGeom>
            <a:solidFill>
              <a:srgbClr val="1CABE2">
                <a:alpha val="100000"/>
              </a:srgbClr>
            </a:solidFill>
          </p:spPr>
          <p:txBody>
            <a:bodyPr/>
            <a:lstStyle/>
            <a:p/>
          </p:txBody>
        </p:sp>
        <p:sp>
          <p:nvSpPr>
            <p:cNvPr id="30" name="rc30"/>
            <p:cNvSpPr/>
            <p:nvPr/>
          </p:nvSpPr>
          <p:spPr>
            <a:xfrm>
              <a:off x="1558413" y="4231488"/>
              <a:ext cx="203168" cy="509261"/>
            </a:xfrm>
            <a:prstGeom prst="rect">
              <a:avLst/>
            </a:prstGeom>
            <a:solidFill>
              <a:srgbClr val="80BD41">
                <a:alpha val="100000"/>
              </a:srgbClr>
            </a:solidFill>
          </p:spPr>
          <p:txBody>
            <a:bodyPr/>
            <a:lstStyle/>
            <a:p/>
          </p:txBody>
        </p:sp>
        <p:sp>
          <p:nvSpPr>
            <p:cNvPr id="31" name="rc31"/>
            <p:cNvSpPr/>
            <p:nvPr/>
          </p:nvSpPr>
          <p:spPr>
            <a:xfrm>
              <a:off x="1558413" y="3467600"/>
              <a:ext cx="203168" cy="445602"/>
            </a:xfrm>
            <a:prstGeom prst="rect">
              <a:avLst/>
            </a:prstGeom>
            <a:solidFill>
              <a:srgbClr val="0058AB">
                <a:alpha val="100000"/>
              </a:srgbClr>
            </a:solidFill>
          </p:spPr>
          <p:txBody>
            <a:bodyPr/>
            <a:lstStyle/>
            <a:p/>
          </p:txBody>
        </p:sp>
        <p:sp>
          <p:nvSpPr>
            <p:cNvPr id="32" name="rc32"/>
            <p:cNvSpPr/>
            <p:nvPr/>
          </p:nvSpPr>
          <p:spPr>
            <a:xfrm>
              <a:off x="1558413" y="3913203"/>
              <a:ext cx="203168" cy="318285"/>
            </a:xfrm>
            <a:prstGeom prst="rect">
              <a:avLst/>
            </a:prstGeom>
            <a:solidFill>
              <a:srgbClr val="1CABE2">
                <a:alpha val="100000"/>
              </a:srgbClr>
            </a:solidFill>
          </p:spPr>
          <p:txBody>
            <a:bodyPr/>
            <a:lstStyle/>
            <a:p/>
          </p:txBody>
        </p:sp>
        <p:sp>
          <p:nvSpPr>
            <p:cNvPr id="33" name="rc33"/>
            <p:cNvSpPr/>
            <p:nvPr/>
          </p:nvSpPr>
          <p:spPr>
            <a:xfrm>
              <a:off x="1784155" y="4174889"/>
              <a:ext cx="203168" cy="565860"/>
            </a:xfrm>
            <a:prstGeom prst="rect">
              <a:avLst/>
            </a:prstGeom>
            <a:solidFill>
              <a:srgbClr val="80BD41">
                <a:alpha val="100000"/>
              </a:srgbClr>
            </a:solidFill>
          </p:spPr>
          <p:txBody>
            <a:bodyPr/>
            <a:lstStyle/>
            <a:p/>
          </p:txBody>
        </p:sp>
        <p:sp>
          <p:nvSpPr>
            <p:cNvPr id="34" name="rc34"/>
            <p:cNvSpPr/>
            <p:nvPr/>
          </p:nvSpPr>
          <p:spPr>
            <a:xfrm>
              <a:off x="1784155" y="3454696"/>
              <a:ext cx="203168" cy="450116"/>
            </a:xfrm>
            <a:prstGeom prst="rect">
              <a:avLst/>
            </a:prstGeom>
            <a:solidFill>
              <a:srgbClr val="0058AB">
                <a:alpha val="100000"/>
              </a:srgbClr>
            </a:solidFill>
          </p:spPr>
          <p:txBody>
            <a:bodyPr/>
            <a:lstStyle/>
            <a:p/>
          </p:txBody>
        </p:sp>
        <p:sp>
          <p:nvSpPr>
            <p:cNvPr id="35" name="rc35"/>
            <p:cNvSpPr/>
            <p:nvPr/>
          </p:nvSpPr>
          <p:spPr>
            <a:xfrm>
              <a:off x="1784155" y="3904812"/>
              <a:ext cx="203168" cy="270076"/>
            </a:xfrm>
            <a:prstGeom prst="rect">
              <a:avLst/>
            </a:prstGeom>
            <a:solidFill>
              <a:srgbClr val="1CABE2">
                <a:alpha val="100000"/>
              </a:srgbClr>
            </a:solidFill>
          </p:spPr>
          <p:txBody>
            <a:bodyPr/>
            <a:lstStyle/>
            <a:p/>
          </p:txBody>
        </p:sp>
        <p:sp>
          <p:nvSpPr>
            <p:cNvPr id="36" name="rc36"/>
            <p:cNvSpPr/>
            <p:nvPr/>
          </p:nvSpPr>
          <p:spPr>
            <a:xfrm>
              <a:off x="2009898" y="4116346"/>
              <a:ext cx="203168" cy="624403"/>
            </a:xfrm>
            <a:prstGeom prst="rect">
              <a:avLst/>
            </a:prstGeom>
            <a:solidFill>
              <a:srgbClr val="80BD41">
                <a:alpha val="100000"/>
              </a:srgbClr>
            </a:solidFill>
          </p:spPr>
          <p:txBody>
            <a:bodyPr/>
            <a:lstStyle/>
            <a:p/>
          </p:txBody>
        </p:sp>
        <p:sp>
          <p:nvSpPr>
            <p:cNvPr id="37" name="rc37"/>
            <p:cNvSpPr/>
            <p:nvPr/>
          </p:nvSpPr>
          <p:spPr>
            <a:xfrm>
              <a:off x="2009898" y="3412240"/>
              <a:ext cx="203168" cy="464979"/>
            </a:xfrm>
            <a:prstGeom prst="rect">
              <a:avLst/>
            </a:prstGeom>
            <a:solidFill>
              <a:srgbClr val="0058AB">
                <a:alpha val="100000"/>
              </a:srgbClr>
            </a:solidFill>
          </p:spPr>
          <p:txBody>
            <a:bodyPr/>
            <a:lstStyle/>
            <a:p/>
          </p:txBody>
        </p:sp>
        <p:sp>
          <p:nvSpPr>
            <p:cNvPr id="38" name="rc38"/>
            <p:cNvSpPr/>
            <p:nvPr/>
          </p:nvSpPr>
          <p:spPr>
            <a:xfrm>
              <a:off x="2009898" y="3877220"/>
              <a:ext cx="203168" cy="239126"/>
            </a:xfrm>
            <a:prstGeom prst="rect">
              <a:avLst/>
            </a:prstGeom>
            <a:solidFill>
              <a:srgbClr val="1CABE2">
                <a:alpha val="100000"/>
              </a:srgbClr>
            </a:solidFill>
          </p:spPr>
          <p:txBody>
            <a:bodyPr/>
            <a:lstStyle/>
            <a:p/>
          </p:txBody>
        </p:sp>
        <p:sp>
          <p:nvSpPr>
            <p:cNvPr id="39" name="rc39"/>
            <p:cNvSpPr/>
            <p:nvPr/>
          </p:nvSpPr>
          <p:spPr>
            <a:xfrm>
              <a:off x="2235640" y="4049824"/>
              <a:ext cx="203168" cy="690925"/>
            </a:xfrm>
            <a:prstGeom prst="rect">
              <a:avLst/>
            </a:prstGeom>
            <a:solidFill>
              <a:srgbClr val="80BD41">
                <a:alpha val="100000"/>
              </a:srgbClr>
            </a:solidFill>
          </p:spPr>
          <p:txBody>
            <a:bodyPr/>
            <a:lstStyle/>
            <a:p/>
          </p:txBody>
        </p:sp>
        <p:sp>
          <p:nvSpPr>
            <p:cNvPr id="40" name="rc40"/>
            <p:cNvSpPr/>
            <p:nvPr/>
          </p:nvSpPr>
          <p:spPr>
            <a:xfrm>
              <a:off x="2235640" y="3385988"/>
              <a:ext cx="203168" cy="487715"/>
            </a:xfrm>
            <a:prstGeom prst="rect">
              <a:avLst/>
            </a:prstGeom>
            <a:solidFill>
              <a:srgbClr val="0058AB">
                <a:alpha val="100000"/>
              </a:srgbClr>
            </a:solidFill>
          </p:spPr>
          <p:txBody>
            <a:bodyPr/>
            <a:lstStyle/>
            <a:p/>
          </p:txBody>
        </p:sp>
        <p:sp>
          <p:nvSpPr>
            <p:cNvPr id="41" name="rc41"/>
            <p:cNvSpPr/>
            <p:nvPr/>
          </p:nvSpPr>
          <p:spPr>
            <a:xfrm>
              <a:off x="2235640" y="3873703"/>
              <a:ext cx="203168" cy="176120"/>
            </a:xfrm>
            <a:prstGeom prst="rect">
              <a:avLst/>
            </a:prstGeom>
            <a:solidFill>
              <a:srgbClr val="1CABE2">
                <a:alpha val="100000"/>
              </a:srgbClr>
            </a:solidFill>
          </p:spPr>
          <p:txBody>
            <a:bodyPr/>
            <a:lstStyle/>
            <a:p/>
          </p:txBody>
        </p:sp>
        <p:sp>
          <p:nvSpPr>
            <p:cNvPr id="42" name="rc42"/>
            <p:cNvSpPr/>
            <p:nvPr/>
          </p:nvSpPr>
          <p:spPr>
            <a:xfrm>
              <a:off x="2461382" y="3987321"/>
              <a:ext cx="203168" cy="753428"/>
            </a:xfrm>
            <a:prstGeom prst="rect">
              <a:avLst/>
            </a:prstGeom>
            <a:solidFill>
              <a:srgbClr val="80BD41">
                <a:alpha val="100000"/>
              </a:srgbClr>
            </a:solidFill>
          </p:spPr>
          <p:txBody>
            <a:bodyPr/>
            <a:lstStyle/>
            <a:p/>
          </p:txBody>
        </p:sp>
        <p:sp>
          <p:nvSpPr>
            <p:cNvPr id="43" name="rc43"/>
            <p:cNvSpPr/>
            <p:nvPr/>
          </p:nvSpPr>
          <p:spPr>
            <a:xfrm>
              <a:off x="2461382" y="3345508"/>
              <a:ext cx="203168" cy="502285"/>
            </a:xfrm>
            <a:prstGeom prst="rect">
              <a:avLst/>
            </a:prstGeom>
            <a:solidFill>
              <a:srgbClr val="0058AB">
                <a:alpha val="100000"/>
              </a:srgbClr>
            </a:solidFill>
          </p:spPr>
          <p:txBody>
            <a:bodyPr/>
            <a:lstStyle/>
            <a:p/>
          </p:txBody>
        </p:sp>
        <p:sp>
          <p:nvSpPr>
            <p:cNvPr id="44" name="rc44"/>
            <p:cNvSpPr/>
            <p:nvPr/>
          </p:nvSpPr>
          <p:spPr>
            <a:xfrm>
              <a:off x="2461382" y="3847794"/>
              <a:ext cx="203168" cy="139526"/>
            </a:xfrm>
            <a:prstGeom prst="rect">
              <a:avLst/>
            </a:prstGeom>
            <a:solidFill>
              <a:srgbClr val="1CABE2">
                <a:alpha val="100000"/>
              </a:srgbClr>
            </a:solidFill>
          </p:spPr>
          <p:txBody>
            <a:bodyPr/>
            <a:lstStyle/>
            <a:p/>
          </p:txBody>
        </p:sp>
        <p:sp>
          <p:nvSpPr>
            <p:cNvPr id="45" name="rc45"/>
            <p:cNvSpPr/>
            <p:nvPr/>
          </p:nvSpPr>
          <p:spPr>
            <a:xfrm>
              <a:off x="2687125" y="4006036"/>
              <a:ext cx="203168" cy="734712"/>
            </a:xfrm>
            <a:prstGeom prst="rect">
              <a:avLst/>
            </a:prstGeom>
            <a:solidFill>
              <a:srgbClr val="80BD41">
                <a:alpha val="100000"/>
              </a:srgbClr>
            </a:solidFill>
          </p:spPr>
          <p:txBody>
            <a:bodyPr/>
            <a:lstStyle/>
            <a:p/>
          </p:txBody>
        </p:sp>
        <p:sp>
          <p:nvSpPr>
            <p:cNvPr id="46" name="rc46"/>
            <p:cNvSpPr/>
            <p:nvPr/>
          </p:nvSpPr>
          <p:spPr>
            <a:xfrm>
              <a:off x="2687125" y="3300138"/>
              <a:ext cx="203168" cy="518623"/>
            </a:xfrm>
            <a:prstGeom prst="rect">
              <a:avLst/>
            </a:prstGeom>
            <a:solidFill>
              <a:srgbClr val="0058AB">
                <a:alpha val="100000"/>
              </a:srgbClr>
            </a:solidFill>
          </p:spPr>
          <p:txBody>
            <a:bodyPr/>
            <a:lstStyle/>
            <a:p/>
          </p:txBody>
        </p:sp>
        <p:sp>
          <p:nvSpPr>
            <p:cNvPr id="47" name="rc47"/>
            <p:cNvSpPr/>
            <p:nvPr/>
          </p:nvSpPr>
          <p:spPr>
            <a:xfrm>
              <a:off x="2687125" y="3818762"/>
              <a:ext cx="203168" cy="187274"/>
            </a:xfrm>
            <a:prstGeom prst="rect">
              <a:avLst/>
            </a:prstGeom>
            <a:solidFill>
              <a:srgbClr val="1CABE2">
                <a:alpha val="100000"/>
              </a:srgbClr>
            </a:solidFill>
          </p:spPr>
          <p:txBody>
            <a:bodyPr/>
            <a:lstStyle/>
            <a:p/>
          </p:txBody>
        </p:sp>
        <p:sp>
          <p:nvSpPr>
            <p:cNvPr id="48" name="rc48"/>
            <p:cNvSpPr/>
            <p:nvPr/>
          </p:nvSpPr>
          <p:spPr>
            <a:xfrm>
              <a:off x="2912867" y="4034700"/>
              <a:ext cx="203168" cy="706048"/>
            </a:xfrm>
            <a:prstGeom prst="rect">
              <a:avLst/>
            </a:prstGeom>
            <a:solidFill>
              <a:srgbClr val="80BD41">
                <a:alpha val="100000"/>
              </a:srgbClr>
            </a:solidFill>
          </p:spPr>
          <p:txBody>
            <a:bodyPr/>
            <a:lstStyle/>
            <a:p/>
          </p:txBody>
        </p:sp>
        <p:sp>
          <p:nvSpPr>
            <p:cNvPr id="49" name="rc49"/>
            <p:cNvSpPr/>
            <p:nvPr/>
          </p:nvSpPr>
          <p:spPr>
            <a:xfrm>
              <a:off x="2912867" y="3269816"/>
              <a:ext cx="203168" cy="514830"/>
            </a:xfrm>
            <a:prstGeom prst="rect">
              <a:avLst/>
            </a:prstGeom>
            <a:solidFill>
              <a:srgbClr val="0058AB">
                <a:alpha val="100000"/>
              </a:srgbClr>
            </a:solidFill>
          </p:spPr>
          <p:txBody>
            <a:bodyPr/>
            <a:lstStyle/>
            <a:p/>
          </p:txBody>
        </p:sp>
        <p:sp>
          <p:nvSpPr>
            <p:cNvPr id="50" name="rc50"/>
            <p:cNvSpPr/>
            <p:nvPr/>
          </p:nvSpPr>
          <p:spPr>
            <a:xfrm>
              <a:off x="2912867" y="3784646"/>
              <a:ext cx="203168" cy="250054"/>
            </a:xfrm>
            <a:prstGeom prst="rect">
              <a:avLst/>
            </a:prstGeom>
            <a:solidFill>
              <a:srgbClr val="1CABE2">
                <a:alpha val="100000"/>
              </a:srgbClr>
            </a:solidFill>
          </p:spPr>
          <p:txBody>
            <a:bodyPr/>
            <a:lstStyle/>
            <a:p/>
          </p:txBody>
        </p:sp>
        <p:sp>
          <p:nvSpPr>
            <p:cNvPr id="51" name="rc51"/>
            <p:cNvSpPr/>
            <p:nvPr/>
          </p:nvSpPr>
          <p:spPr>
            <a:xfrm>
              <a:off x="3138609" y="4059186"/>
              <a:ext cx="203168" cy="681563"/>
            </a:xfrm>
            <a:prstGeom prst="rect">
              <a:avLst/>
            </a:prstGeom>
            <a:solidFill>
              <a:srgbClr val="80BD41">
                <a:alpha val="100000"/>
              </a:srgbClr>
            </a:solidFill>
          </p:spPr>
          <p:txBody>
            <a:bodyPr/>
            <a:lstStyle/>
            <a:p/>
          </p:txBody>
        </p:sp>
        <p:sp>
          <p:nvSpPr>
            <p:cNvPr id="52" name="rc52"/>
            <p:cNvSpPr/>
            <p:nvPr/>
          </p:nvSpPr>
          <p:spPr>
            <a:xfrm>
              <a:off x="3138609" y="3226163"/>
              <a:ext cx="203168" cy="530104"/>
            </a:xfrm>
            <a:prstGeom prst="rect">
              <a:avLst/>
            </a:prstGeom>
            <a:solidFill>
              <a:srgbClr val="0058AB">
                <a:alpha val="100000"/>
              </a:srgbClr>
            </a:solidFill>
          </p:spPr>
          <p:txBody>
            <a:bodyPr/>
            <a:lstStyle/>
            <a:p/>
          </p:txBody>
        </p:sp>
        <p:sp>
          <p:nvSpPr>
            <p:cNvPr id="53" name="rc53"/>
            <p:cNvSpPr/>
            <p:nvPr/>
          </p:nvSpPr>
          <p:spPr>
            <a:xfrm>
              <a:off x="3138609" y="3756267"/>
              <a:ext cx="203168" cy="302919"/>
            </a:xfrm>
            <a:prstGeom prst="rect">
              <a:avLst/>
            </a:prstGeom>
            <a:solidFill>
              <a:srgbClr val="1CABE2">
                <a:alpha val="100000"/>
              </a:srgbClr>
            </a:solidFill>
          </p:spPr>
          <p:txBody>
            <a:bodyPr/>
            <a:lstStyle/>
            <a:p/>
          </p:txBody>
        </p:sp>
        <p:sp>
          <p:nvSpPr>
            <p:cNvPr id="54" name="rc54"/>
            <p:cNvSpPr/>
            <p:nvPr/>
          </p:nvSpPr>
          <p:spPr>
            <a:xfrm>
              <a:off x="3364352" y="4155838"/>
              <a:ext cx="203168" cy="584911"/>
            </a:xfrm>
            <a:prstGeom prst="rect">
              <a:avLst/>
            </a:prstGeom>
            <a:solidFill>
              <a:srgbClr val="80BD41">
                <a:alpha val="100000"/>
              </a:srgbClr>
            </a:solidFill>
          </p:spPr>
          <p:txBody>
            <a:bodyPr/>
            <a:lstStyle/>
            <a:p/>
          </p:txBody>
        </p:sp>
        <p:sp>
          <p:nvSpPr>
            <p:cNvPr id="55" name="rc55"/>
            <p:cNvSpPr/>
            <p:nvPr/>
          </p:nvSpPr>
          <p:spPr>
            <a:xfrm>
              <a:off x="3364352" y="3348113"/>
              <a:ext cx="203168" cy="487422"/>
            </a:xfrm>
            <a:prstGeom prst="rect">
              <a:avLst/>
            </a:prstGeom>
            <a:solidFill>
              <a:srgbClr val="0058AB">
                <a:alpha val="100000"/>
              </a:srgbClr>
            </a:solidFill>
          </p:spPr>
          <p:txBody>
            <a:bodyPr/>
            <a:lstStyle/>
            <a:p/>
          </p:txBody>
        </p:sp>
        <p:sp>
          <p:nvSpPr>
            <p:cNvPr id="56" name="rc56"/>
            <p:cNvSpPr/>
            <p:nvPr/>
          </p:nvSpPr>
          <p:spPr>
            <a:xfrm>
              <a:off x="3364352" y="3835535"/>
              <a:ext cx="203168" cy="320303"/>
            </a:xfrm>
            <a:prstGeom prst="rect">
              <a:avLst/>
            </a:prstGeom>
            <a:solidFill>
              <a:srgbClr val="1CABE2">
                <a:alpha val="100000"/>
              </a:srgbClr>
            </a:solidFill>
          </p:spPr>
          <p:txBody>
            <a:bodyPr/>
            <a:lstStyle/>
            <a:p/>
          </p:txBody>
        </p:sp>
        <p:sp>
          <p:nvSpPr>
            <p:cNvPr id="57" name="rc57"/>
            <p:cNvSpPr/>
            <p:nvPr/>
          </p:nvSpPr>
          <p:spPr>
            <a:xfrm>
              <a:off x="3590094" y="4031008"/>
              <a:ext cx="203168" cy="709741"/>
            </a:xfrm>
            <a:prstGeom prst="rect">
              <a:avLst/>
            </a:prstGeom>
            <a:solidFill>
              <a:srgbClr val="80BD41">
                <a:alpha val="100000"/>
              </a:srgbClr>
            </a:solidFill>
          </p:spPr>
          <p:txBody>
            <a:bodyPr/>
            <a:lstStyle/>
            <a:p/>
          </p:txBody>
        </p:sp>
        <p:sp>
          <p:nvSpPr>
            <p:cNvPr id="58" name="rc58"/>
            <p:cNvSpPr/>
            <p:nvPr/>
          </p:nvSpPr>
          <p:spPr>
            <a:xfrm>
              <a:off x="3590094" y="3163551"/>
              <a:ext cx="203168" cy="520474"/>
            </a:xfrm>
            <a:prstGeom prst="rect">
              <a:avLst/>
            </a:prstGeom>
            <a:solidFill>
              <a:srgbClr val="0058AB">
                <a:alpha val="100000"/>
              </a:srgbClr>
            </a:solidFill>
          </p:spPr>
          <p:txBody>
            <a:bodyPr/>
            <a:lstStyle/>
            <a:p/>
          </p:txBody>
        </p:sp>
        <p:sp>
          <p:nvSpPr>
            <p:cNvPr id="59" name="rc59"/>
            <p:cNvSpPr/>
            <p:nvPr/>
          </p:nvSpPr>
          <p:spPr>
            <a:xfrm>
              <a:off x="3590094" y="3684025"/>
              <a:ext cx="203168" cy="346982"/>
            </a:xfrm>
            <a:prstGeom prst="rect">
              <a:avLst/>
            </a:prstGeom>
            <a:solidFill>
              <a:srgbClr val="1CABE2">
                <a:alpha val="100000"/>
              </a:srgbClr>
            </a:solidFill>
          </p:spPr>
          <p:txBody>
            <a:bodyPr/>
            <a:lstStyle/>
            <a:p/>
          </p:txBody>
        </p:sp>
        <p:sp>
          <p:nvSpPr>
            <p:cNvPr id="60" name="rc60"/>
            <p:cNvSpPr/>
            <p:nvPr/>
          </p:nvSpPr>
          <p:spPr>
            <a:xfrm>
              <a:off x="3815836" y="3978084"/>
              <a:ext cx="203168" cy="762665"/>
            </a:xfrm>
            <a:prstGeom prst="rect">
              <a:avLst/>
            </a:prstGeom>
            <a:solidFill>
              <a:srgbClr val="80BD41">
                <a:alpha val="100000"/>
              </a:srgbClr>
            </a:solidFill>
          </p:spPr>
          <p:txBody>
            <a:bodyPr/>
            <a:lstStyle/>
            <a:p/>
          </p:txBody>
        </p:sp>
        <p:sp>
          <p:nvSpPr>
            <p:cNvPr id="61" name="rc61"/>
            <p:cNvSpPr/>
            <p:nvPr/>
          </p:nvSpPr>
          <p:spPr>
            <a:xfrm>
              <a:off x="3815836" y="3118064"/>
              <a:ext cx="203168" cy="503031"/>
            </a:xfrm>
            <a:prstGeom prst="rect">
              <a:avLst/>
            </a:prstGeom>
            <a:solidFill>
              <a:srgbClr val="0058AB">
                <a:alpha val="100000"/>
              </a:srgbClr>
            </a:solidFill>
          </p:spPr>
          <p:txBody>
            <a:bodyPr/>
            <a:lstStyle/>
            <a:p/>
          </p:txBody>
        </p:sp>
        <p:sp>
          <p:nvSpPr>
            <p:cNvPr id="62" name="rc62"/>
            <p:cNvSpPr/>
            <p:nvPr/>
          </p:nvSpPr>
          <p:spPr>
            <a:xfrm>
              <a:off x="3815836" y="3621095"/>
              <a:ext cx="203168" cy="356989"/>
            </a:xfrm>
            <a:prstGeom prst="rect">
              <a:avLst/>
            </a:prstGeom>
            <a:solidFill>
              <a:srgbClr val="1CABE2">
                <a:alpha val="100000"/>
              </a:srgbClr>
            </a:solidFill>
          </p:spPr>
          <p:txBody>
            <a:bodyPr/>
            <a:lstStyle/>
            <a:p/>
          </p:txBody>
        </p:sp>
        <p:sp>
          <p:nvSpPr>
            <p:cNvPr id="63" name="rc63"/>
            <p:cNvSpPr/>
            <p:nvPr/>
          </p:nvSpPr>
          <p:spPr>
            <a:xfrm>
              <a:off x="4041579" y="3971603"/>
              <a:ext cx="203168" cy="769146"/>
            </a:xfrm>
            <a:prstGeom prst="rect">
              <a:avLst/>
            </a:prstGeom>
            <a:solidFill>
              <a:srgbClr val="80BD41">
                <a:alpha val="100000"/>
              </a:srgbClr>
            </a:solidFill>
          </p:spPr>
          <p:txBody>
            <a:bodyPr/>
            <a:lstStyle/>
            <a:p/>
          </p:txBody>
        </p:sp>
        <p:sp>
          <p:nvSpPr>
            <p:cNvPr id="64" name="rc64"/>
            <p:cNvSpPr/>
            <p:nvPr/>
          </p:nvSpPr>
          <p:spPr>
            <a:xfrm>
              <a:off x="4041579" y="3104263"/>
              <a:ext cx="203168" cy="556406"/>
            </a:xfrm>
            <a:prstGeom prst="rect">
              <a:avLst/>
            </a:prstGeom>
            <a:solidFill>
              <a:srgbClr val="0058AB">
                <a:alpha val="100000"/>
              </a:srgbClr>
            </a:solidFill>
          </p:spPr>
          <p:txBody>
            <a:bodyPr/>
            <a:lstStyle/>
            <a:p/>
          </p:txBody>
        </p:sp>
        <p:sp>
          <p:nvSpPr>
            <p:cNvPr id="65" name="rc65"/>
            <p:cNvSpPr/>
            <p:nvPr/>
          </p:nvSpPr>
          <p:spPr>
            <a:xfrm>
              <a:off x="4041579" y="3660670"/>
              <a:ext cx="203168" cy="310932"/>
            </a:xfrm>
            <a:prstGeom prst="rect">
              <a:avLst/>
            </a:prstGeom>
            <a:solidFill>
              <a:srgbClr val="1CABE2">
                <a:alpha val="100000"/>
              </a:srgbClr>
            </a:solidFill>
          </p:spPr>
          <p:txBody>
            <a:bodyPr/>
            <a:lstStyle/>
            <a:p/>
          </p:txBody>
        </p:sp>
        <p:sp>
          <p:nvSpPr>
            <p:cNvPr id="66" name="rc66"/>
            <p:cNvSpPr/>
            <p:nvPr/>
          </p:nvSpPr>
          <p:spPr>
            <a:xfrm>
              <a:off x="4267321" y="4366342"/>
              <a:ext cx="203168" cy="374407"/>
            </a:xfrm>
            <a:prstGeom prst="rect">
              <a:avLst/>
            </a:prstGeom>
            <a:solidFill>
              <a:srgbClr val="80BD41">
                <a:alpha val="100000"/>
              </a:srgbClr>
            </a:solidFill>
          </p:spPr>
          <p:txBody>
            <a:bodyPr/>
            <a:lstStyle/>
            <a:p/>
          </p:txBody>
        </p:sp>
        <p:sp>
          <p:nvSpPr>
            <p:cNvPr id="67" name="rc67"/>
            <p:cNvSpPr/>
            <p:nvPr/>
          </p:nvSpPr>
          <p:spPr>
            <a:xfrm>
              <a:off x="4267321" y="3112897"/>
              <a:ext cx="203168" cy="1058106"/>
            </a:xfrm>
            <a:prstGeom prst="rect">
              <a:avLst/>
            </a:prstGeom>
            <a:solidFill>
              <a:srgbClr val="0058AB">
                <a:alpha val="100000"/>
              </a:srgbClr>
            </a:solidFill>
          </p:spPr>
          <p:txBody>
            <a:bodyPr/>
            <a:lstStyle/>
            <a:p/>
          </p:txBody>
        </p:sp>
        <p:sp>
          <p:nvSpPr>
            <p:cNvPr id="68" name="rc68"/>
            <p:cNvSpPr/>
            <p:nvPr/>
          </p:nvSpPr>
          <p:spPr>
            <a:xfrm>
              <a:off x="4267321" y="4171003"/>
              <a:ext cx="203168" cy="195338"/>
            </a:xfrm>
            <a:prstGeom prst="rect">
              <a:avLst/>
            </a:prstGeom>
            <a:solidFill>
              <a:srgbClr val="1CABE2">
                <a:alpha val="100000"/>
              </a:srgbClr>
            </a:solidFill>
          </p:spPr>
          <p:txBody>
            <a:bodyPr/>
            <a:lstStyle/>
            <a:p/>
          </p:txBody>
        </p:sp>
        <p:sp>
          <p:nvSpPr>
            <p:cNvPr id="69" name="rc69"/>
            <p:cNvSpPr/>
            <p:nvPr/>
          </p:nvSpPr>
          <p:spPr>
            <a:xfrm>
              <a:off x="4493063" y="4020632"/>
              <a:ext cx="203168" cy="720117"/>
            </a:xfrm>
            <a:prstGeom prst="rect">
              <a:avLst/>
            </a:prstGeom>
            <a:solidFill>
              <a:srgbClr val="80BD41">
                <a:alpha val="100000"/>
              </a:srgbClr>
            </a:solidFill>
          </p:spPr>
          <p:txBody>
            <a:bodyPr/>
            <a:lstStyle/>
            <a:p/>
          </p:txBody>
        </p:sp>
        <p:sp>
          <p:nvSpPr>
            <p:cNvPr id="70" name="rc70"/>
            <p:cNvSpPr/>
            <p:nvPr/>
          </p:nvSpPr>
          <p:spPr>
            <a:xfrm>
              <a:off x="4493063" y="3140481"/>
              <a:ext cx="203168" cy="640104"/>
            </a:xfrm>
            <a:prstGeom prst="rect">
              <a:avLst/>
            </a:prstGeom>
            <a:solidFill>
              <a:srgbClr val="0058AB">
                <a:alpha val="100000"/>
              </a:srgbClr>
            </a:solidFill>
          </p:spPr>
          <p:txBody>
            <a:bodyPr/>
            <a:lstStyle/>
            <a:p/>
          </p:txBody>
        </p:sp>
        <p:sp>
          <p:nvSpPr>
            <p:cNvPr id="71" name="rc71"/>
            <p:cNvSpPr/>
            <p:nvPr/>
          </p:nvSpPr>
          <p:spPr>
            <a:xfrm>
              <a:off x="4493063" y="3780585"/>
              <a:ext cx="203168" cy="240047"/>
            </a:xfrm>
            <a:prstGeom prst="rect">
              <a:avLst/>
            </a:prstGeom>
            <a:solidFill>
              <a:srgbClr val="1CABE2">
                <a:alpha val="100000"/>
              </a:srgbClr>
            </a:solidFill>
          </p:spPr>
          <p:txBody>
            <a:bodyPr/>
            <a:lstStyle/>
            <a:p/>
          </p:txBody>
        </p:sp>
        <p:sp>
          <p:nvSpPr>
            <p:cNvPr id="72" name="rc72"/>
            <p:cNvSpPr/>
            <p:nvPr/>
          </p:nvSpPr>
          <p:spPr>
            <a:xfrm>
              <a:off x="4718806" y="4060995"/>
              <a:ext cx="203168" cy="679754"/>
            </a:xfrm>
            <a:prstGeom prst="rect">
              <a:avLst/>
            </a:prstGeom>
            <a:solidFill>
              <a:srgbClr val="80BD41">
                <a:alpha val="100000"/>
              </a:srgbClr>
            </a:solidFill>
          </p:spPr>
          <p:txBody>
            <a:bodyPr/>
            <a:lstStyle/>
            <a:p/>
          </p:txBody>
        </p:sp>
        <p:sp>
          <p:nvSpPr>
            <p:cNvPr id="73" name="rc73"/>
            <p:cNvSpPr/>
            <p:nvPr/>
          </p:nvSpPr>
          <p:spPr>
            <a:xfrm>
              <a:off x="4718806" y="3159933"/>
              <a:ext cx="203168" cy="679754"/>
            </a:xfrm>
            <a:prstGeom prst="rect">
              <a:avLst/>
            </a:prstGeom>
            <a:solidFill>
              <a:srgbClr val="0058AB">
                <a:alpha val="100000"/>
              </a:srgbClr>
            </a:solidFill>
          </p:spPr>
          <p:txBody>
            <a:bodyPr/>
            <a:lstStyle/>
            <a:p/>
          </p:txBody>
        </p:sp>
        <p:sp>
          <p:nvSpPr>
            <p:cNvPr id="74" name="rc74"/>
            <p:cNvSpPr/>
            <p:nvPr/>
          </p:nvSpPr>
          <p:spPr>
            <a:xfrm>
              <a:off x="4718806" y="3839688"/>
              <a:ext cx="203168" cy="221306"/>
            </a:xfrm>
            <a:prstGeom prst="rect">
              <a:avLst/>
            </a:prstGeom>
            <a:solidFill>
              <a:srgbClr val="1CABE2">
                <a:alpha val="100000"/>
              </a:srgbClr>
            </a:solidFill>
          </p:spPr>
          <p:txBody>
            <a:bodyPr/>
            <a:lstStyle/>
            <a:p/>
          </p:txBody>
        </p:sp>
        <p:sp>
          <p:nvSpPr>
            <p:cNvPr id="75" name="rc75"/>
            <p:cNvSpPr/>
            <p:nvPr/>
          </p:nvSpPr>
          <p:spPr>
            <a:xfrm>
              <a:off x="4944548" y="4064143"/>
              <a:ext cx="203168" cy="676606"/>
            </a:xfrm>
            <a:prstGeom prst="rect">
              <a:avLst/>
            </a:prstGeom>
            <a:solidFill>
              <a:srgbClr val="80BD41">
                <a:alpha val="100000"/>
              </a:srgbClr>
            </a:solidFill>
          </p:spPr>
          <p:txBody>
            <a:bodyPr/>
            <a:lstStyle/>
            <a:p/>
          </p:txBody>
        </p:sp>
        <p:sp>
          <p:nvSpPr>
            <p:cNvPr id="76" name="rc76"/>
            <p:cNvSpPr/>
            <p:nvPr/>
          </p:nvSpPr>
          <p:spPr>
            <a:xfrm>
              <a:off x="4944548" y="3129787"/>
              <a:ext cx="203168" cy="741043"/>
            </a:xfrm>
            <a:prstGeom prst="rect">
              <a:avLst/>
            </a:prstGeom>
            <a:solidFill>
              <a:srgbClr val="0058AB">
                <a:alpha val="100000"/>
              </a:srgbClr>
            </a:solidFill>
          </p:spPr>
          <p:txBody>
            <a:bodyPr/>
            <a:lstStyle/>
            <a:p/>
          </p:txBody>
        </p:sp>
        <p:sp>
          <p:nvSpPr>
            <p:cNvPr id="77" name="rc77"/>
            <p:cNvSpPr/>
            <p:nvPr/>
          </p:nvSpPr>
          <p:spPr>
            <a:xfrm>
              <a:off x="4944548" y="3870831"/>
              <a:ext cx="203168" cy="193312"/>
            </a:xfrm>
            <a:prstGeom prst="rect">
              <a:avLst/>
            </a:prstGeom>
            <a:solidFill>
              <a:srgbClr val="1CABE2">
                <a:alpha val="100000"/>
              </a:srgbClr>
            </a:solidFill>
          </p:spPr>
          <p:txBody>
            <a:bodyPr/>
            <a:lstStyle/>
            <a:p/>
          </p:txBody>
        </p:sp>
        <p:sp>
          <p:nvSpPr>
            <p:cNvPr id="78" name="rc78"/>
            <p:cNvSpPr/>
            <p:nvPr/>
          </p:nvSpPr>
          <p:spPr>
            <a:xfrm>
              <a:off x="5170291" y="4051549"/>
              <a:ext cx="203168" cy="689200"/>
            </a:xfrm>
            <a:prstGeom prst="rect">
              <a:avLst/>
            </a:prstGeom>
            <a:solidFill>
              <a:srgbClr val="80BD41">
                <a:alpha val="100000"/>
              </a:srgbClr>
            </a:solidFill>
          </p:spPr>
          <p:txBody>
            <a:bodyPr/>
            <a:lstStyle/>
            <a:p/>
          </p:txBody>
        </p:sp>
        <p:sp>
          <p:nvSpPr>
            <p:cNvPr id="79" name="rc79"/>
            <p:cNvSpPr/>
            <p:nvPr/>
          </p:nvSpPr>
          <p:spPr>
            <a:xfrm>
              <a:off x="5170291" y="3099792"/>
              <a:ext cx="203168" cy="754843"/>
            </a:xfrm>
            <a:prstGeom prst="rect">
              <a:avLst/>
            </a:prstGeom>
            <a:solidFill>
              <a:srgbClr val="0058AB">
                <a:alpha val="100000"/>
              </a:srgbClr>
            </a:solidFill>
          </p:spPr>
          <p:txBody>
            <a:bodyPr/>
            <a:lstStyle/>
            <a:p/>
          </p:txBody>
        </p:sp>
        <p:sp>
          <p:nvSpPr>
            <p:cNvPr id="80" name="rc80"/>
            <p:cNvSpPr/>
            <p:nvPr/>
          </p:nvSpPr>
          <p:spPr>
            <a:xfrm>
              <a:off x="5170291" y="3854636"/>
              <a:ext cx="203168" cy="196913"/>
            </a:xfrm>
            <a:prstGeom prst="rect">
              <a:avLst/>
            </a:prstGeom>
            <a:solidFill>
              <a:srgbClr val="1CABE2">
                <a:alpha val="100000"/>
              </a:srgbClr>
            </a:solidFill>
          </p:spPr>
          <p:txBody>
            <a:bodyPr/>
            <a:lstStyle/>
            <a:p/>
          </p:txBody>
        </p:sp>
        <p:sp>
          <p:nvSpPr>
            <p:cNvPr id="81" name="rc81"/>
            <p:cNvSpPr/>
            <p:nvPr/>
          </p:nvSpPr>
          <p:spPr>
            <a:xfrm>
              <a:off x="5396033" y="4065006"/>
              <a:ext cx="203168" cy="675743"/>
            </a:xfrm>
            <a:prstGeom prst="rect">
              <a:avLst/>
            </a:prstGeom>
            <a:solidFill>
              <a:srgbClr val="80BD41">
                <a:alpha val="100000"/>
              </a:srgbClr>
            </a:solidFill>
          </p:spPr>
          <p:txBody>
            <a:bodyPr/>
            <a:lstStyle/>
            <a:p/>
          </p:txBody>
        </p:sp>
        <p:sp>
          <p:nvSpPr>
            <p:cNvPr id="82" name="rc82"/>
            <p:cNvSpPr/>
            <p:nvPr/>
          </p:nvSpPr>
          <p:spPr>
            <a:xfrm>
              <a:off x="5396033" y="3051399"/>
              <a:ext cx="203168" cy="810890"/>
            </a:xfrm>
            <a:prstGeom prst="rect">
              <a:avLst/>
            </a:prstGeom>
            <a:solidFill>
              <a:srgbClr val="0058AB">
                <a:alpha val="100000"/>
              </a:srgbClr>
            </a:solidFill>
          </p:spPr>
          <p:txBody>
            <a:bodyPr/>
            <a:lstStyle/>
            <a:p/>
          </p:txBody>
        </p:sp>
        <p:sp>
          <p:nvSpPr>
            <p:cNvPr id="83" name="rc83"/>
            <p:cNvSpPr/>
            <p:nvPr/>
          </p:nvSpPr>
          <p:spPr>
            <a:xfrm>
              <a:off x="5396033" y="3862289"/>
              <a:ext cx="203168" cy="202716"/>
            </a:xfrm>
            <a:prstGeom prst="rect">
              <a:avLst/>
            </a:prstGeom>
            <a:solidFill>
              <a:srgbClr val="1CABE2">
                <a:alpha val="100000"/>
              </a:srgbClr>
            </a:solidFill>
          </p:spPr>
          <p:txBody>
            <a:bodyPr/>
            <a:lstStyle/>
            <a:p/>
          </p:txBody>
        </p:sp>
        <p:sp>
          <p:nvSpPr>
            <p:cNvPr id="84" name="rc84"/>
            <p:cNvSpPr/>
            <p:nvPr/>
          </p:nvSpPr>
          <p:spPr>
            <a:xfrm>
              <a:off x="5621775" y="4108039"/>
              <a:ext cx="203168" cy="632709"/>
            </a:xfrm>
            <a:prstGeom prst="rect">
              <a:avLst/>
            </a:prstGeom>
            <a:solidFill>
              <a:srgbClr val="80BD41">
                <a:alpha val="100000"/>
              </a:srgbClr>
            </a:solidFill>
          </p:spPr>
          <p:txBody>
            <a:bodyPr/>
            <a:lstStyle/>
            <a:p/>
          </p:txBody>
        </p:sp>
        <p:sp>
          <p:nvSpPr>
            <p:cNvPr id="85" name="rc85"/>
            <p:cNvSpPr/>
            <p:nvPr/>
          </p:nvSpPr>
          <p:spPr>
            <a:xfrm>
              <a:off x="5621775" y="3075717"/>
              <a:ext cx="203168" cy="832512"/>
            </a:xfrm>
            <a:prstGeom prst="rect">
              <a:avLst/>
            </a:prstGeom>
            <a:solidFill>
              <a:srgbClr val="0058AB">
                <a:alpha val="100000"/>
              </a:srgbClr>
            </a:solidFill>
          </p:spPr>
          <p:txBody>
            <a:bodyPr/>
            <a:lstStyle/>
            <a:p/>
          </p:txBody>
        </p:sp>
        <p:sp>
          <p:nvSpPr>
            <p:cNvPr id="86" name="rc86"/>
            <p:cNvSpPr/>
            <p:nvPr/>
          </p:nvSpPr>
          <p:spPr>
            <a:xfrm>
              <a:off x="5621775" y="3908229"/>
              <a:ext cx="203168" cy="199810"/>
            </a:xfrm>
            <a:prstGeom prst="rect">
              <a:avLst/>
            </a:prstGeom>
            <a:solidFill>
              <a:srgbClr val="1CABE2">
                <a:alpha val="100000"/>
              </a:srgbClr>
            </a:solidFill>
          </p:spPr>
          <p:txBody>
            <a:bodyPr/>
            <a:lstStyle/>
            <a:p/>
          </p:txBody>
        </p:sp>
        <p:sp>
          <p:nvSpPr>
            <p:cNvPr id="87" name="rc87"/>
            <p:cNvSpPr/>
            <p:nvPr/>
          </p:nvSpPr>
          <p:spPr>
            <a:xfrm>
              <a:off x="5847518" y="4087272"/>
              <a:ext cx="203168" cy="653477"/>
            </a:xfrm>
            <a:prstGeom prst="rect">
              <a:avLst/>
            </a:prstGeom>
            <a:solidFill>
              <a:srgbClr val="80BD41">
                <a:alpha val="100000"/>
              </a:srgbClr>
            </a:solidFill>
          </p:spPr>
          <p:txBody>
            <a:bodyPr/>
            <a:lstStyle/>
            <a:p/>
          </p:txBody>
        </p:sp>
        <p:sp>
          <p:nvSpPr>
            <p:cNvPr id="88" name="rc88"/>
            <p:cNvSpPr/>
            <p:nvPr/>
          </p:nvSpPr>
          <p:spPr>
            <a:xfrm>
              <a:off x="5847518" y="2974601"/>
              <a:ext cx="203168" cy="918395"/>
            </a:xfrm>
            <a:prstGeom prst="rect">
              <a:avLst/>
            </a:prstGeom>
            <a:solidFill>
              <a:srgbClr val="0058AB">
                <a:alpha val="100000"/>
              </a:srgbClr>
            </a:solidFill>
          </p:spPr>
          <p:txBody>
            <a:bodyPr/>
            <a:lstStyle/>
            <a:p/>
          </p:txBody>
        </p:sp>
        <p:sp>
          <p:nvSpPr>
            <p:cNvPr id="89" name="rc89"/>
            <p:cNvSpPr/>
            <p:nvPr/>
          </p:nvSpPr>
          <p:spPr>
            <a:xfrm>
              <a:off x="5847518" y="3892997"/>
              <a:ext cx="203168" cy="194275"/>
            </a:xfrm>
            <a:prstGeom prst="rect">
              <a:avLst/>
            </a:prstGeom>
            <a:solidFill>
              <a:srgbClr val="1CABE2">
                <a:alpha val="100000"/>
              </a:srgbClr>
            </a:solidFill>
          </p:spPr>
          <p:txBody>
            <a:bodyPr/>
            <a:lstStyle/>
            <a:p/>
          </p:txBody>
        </p:sp>
        <p:sp>
          <p:nvSpPr>
            <p:cNvPr id="90" name="rc90"/>
            <p:cNvSpPr/>
            <p:nvPr/>
          </p:nvSpPr>
          <p:spPr>
            <a:xfrm>
              <a:off x="6073260" y="4109698"/>
              <a:ext cx="203168" cy="631051"/>
            </a:xfrm>
            <a:prstGeom prst="rect">
              <a:avLst/>
            </a:prstGeom>
            <a:solidFill>
              <a:srgbClr val="80BD41">
                <a:alpha val="100000"/>
              </a:srgbClr>
            </a:solidFill>
          </p:spPr>
          <p:txBody>
            <a:bodyPr/>
            <a:lstStyle/>
            <a:p/>
          </p:txBody>
        </p:sp>
        <p:sp>
          <p:nvSpPr>
            <p:cNvPr id="91" name="rc91"/>
            <p:cNvSpPr/>
            <p:nvPr/>
          </p:nvSpPr>
          <p:spPr>
            <a:xfrm>
              <a:off x="6073260" y="2937739"/>
              <a:ext cx="203168" cy="973621"/>
            </a:xfrm>
            <a:prstGeom prst="rect">
              <a:avLst/>
            </a:prstGeom>
            <a:solidFill>
              <a:srgbClr val="0058AB">
                <a:alpha val="100000"/>
              </a:srgbClr>
            </a:solidFill>
          </p:spPr>
          <p:txBody>
            <a:bodyPr/>
            <a:lstStyle/>
            <a:p/>
          </p:txBody>
        </p:sp>
        <p:sp>
          <p:nvSpPr>
            <p:cNvPr id="92" name="rc92"/>
            <p:cNvSpPr/>
            <p:nvPr/>
          </p:nvSpPr>
          <p:spPr>
            <a:xfrm>
              <a:off x="6073260" y="3911361"/>
              <a:ext cx="203168" cy="198336"/>
            </a:xfrm>
            <a:prstGeom prst="rect">
              <a:avLst/>
            </a:prstGeom>
            <a:solidFill>
              <a:srgbClr val="1CABE2">
                <a:alpha val="100000"/>
              </a:srgbClr>
            </a:solidFill>
          </p:spPr>
          <p:txBody>
            <a:bodyPr/>
            <a:lstStyle/>
            <a:p/>
          </p:txBody>
        </p:sp>
        <p:sp>
          <p:nvSpPr>
            <p:cNvPr id="93" name="rc93"/>
            <p:cNvSpPr/>
            <p:nvPr/>
          </p:nvSpPr>
          <p:spPr>
            <a:xfrm>
              <a:off x="6299002" y="4183547"/>
              <a:ext cx="203168" cy="557202"/>
            </a:xfrm>
            <a:prstGeom prst="rect">
              <a:avLst/>
            </a:prstGeom>
            <a:solidFill>
              <a:srgbClr val="80BD41">
                <a:alpha val="100000"/>
              </a:srgbClr>
            </a:solidFill>
          </p:spPr>
          <p:txBody>
            <a:bodyPr/>
            <a:lstStyle/>
            <a:p/>
          </p:txBody>
        </p:sp>
        <p:sp>
          <p:nvSpPr>
            <p:cNvPr id="94" name="rc94"/>
            <p:cNvSpPr/>
            <p:nvPr/>
          </p:nvSpPr>
          <p:spPr>
            <a:xfrm>
              <a:off x="6299002" y="3052261"/>
              <a:ext cx="203168" cy="945552"/>
            </a:xfrm>
            <a:prstGeom prst="rect">
              <a:avLst/>
            </a:prstGeom>
            <a:solidFill>
              <a:srgbClr val="0058AB">
                <a:alpha val="100000"/>
              </a:srgbClr>
            </a:solidFill>
          </p:spPr>
          <p:txBody>
            <a:bodyPr/>
            <a:lstStyle/>
            <a:p/>
          </p:txBody>
        </p:sp>
        <p:sp>
          <p:nvSpPr>
            <p:cNvPr id="95" name="rc95"/>
            <p:cNvSpPr/>
            <p:nvPr/>
          </p:nvSpPr>
          <p:spPr>
            <a:xfrm>
              <a:off x="6299002" y="3997813"/>
              <a:ext cx="203168" cy="185734"/>
            </a:xfrm>
            <a:prstGeom prst="rect">
              <a:avLst/>
            </a:prstGeom>
            <a:solidFill>
              <a:srgbClr val="1CABE2">
                <a:alpha val="100000"/>
              </a:srgbClr>
            </a:solidFill>
          </p:spPr>
          <p:txBody>
            <a:bodyPr/>
            <a:lstStyle/>
            <a:p/>
          </p:txBody>
        </p:sp>
        <p:sp>
          <p:nvSpPr>
            <p:cNvPr id="96" name="rc96"/>
            <p:cNvSpPr/>
            <p:nvPr/>
          </p:nvSpPr>
          <p:spPr>
            <a:xfrm>
              <a:off x="6524745" y="3981040"/>
              <a:ext cx="203168" cy="759709"/>
            </a:xfrm>
            <a:prstGeom prst="rect">
              <a:avLst/>
            </a:prstGeom>
            <a:solidFill>
              <a:srgbClr val="80BD41">
                <a:alpha val="100000"/>
              </a:srgbClr>
            </a:solidFill>
          </p:spPr>
          <p:txBody>
            <a:bodyPr/>
            <a:lstStyle/>
            <a:p/>
          </p:txBody>
        </p:sp>
        <p:sp>
          <p:nvSpPr>
            <p:cNvPr id="97" name="rc97"/>
            <p:cNvSpPr/>
            <p:nvPr/>
          </p:nvSpPr>
          <p:spPr>
            <a:xfrm>
              <a:off x="6524745" y="2841472"/>
              <a:ext cx="203168" cy="968630"/>
            </a:xfrm>
            <a:prstGeom prst="rect">
              <a:avLst/>
            </a:prstGeom>
            <a:solidFill>
              <a:srgbClr val="0058AB">
                <a:alpha val="100000"/>
              </a:srgbClr>
            </a:solidFill>
          </p:spPr>
          <p:txBody>
            <a:bodyPr/>
            <a:lstStyle/>
            <a:p/>
          </p:txBody>
        </p:sp>
        <p:sp>
          <p:nvSpPr>
            <p:cNvPr id="98" name="rc98"/>
            <p:cNvSpPr/>
            <p:nvPr/>
          </p:nvSpPr>
          <p:spPr>
            <a:xfrm>
              <a:off x="6524745" y="3810103"/>
              <a:ext cx="203168" cy="170937"/>
            </a:xfrm>
            <a:prstGeom prst="rect">
              <a:avLst/>
            </a:prstGeom>
            <a:solidFill>
              <a:srgbClr val="1CABE2">
                <a:alpha val="100000"/>
              </a:srgbClr>
            </a:solidFill>
          </p:spPr>
          <p:txBody>
            <a:bodyPr/>
            <a:lstStyle/>
            <a:p/>
          </p:txBody>
        </p:sp>
        <p:sp>
          <p:nvSpPr>
            <p:cNvPr id="99" name="rc99"/>
            <p:cNvSpPr/>
            <p:nvPr/>
          </p:nvSpPr>
          <p:spPr>
            <a:xfrm>
              <a:off x="6750487" y="3917800"/>
              <a:ext cx="203168" cy="822949"/>
            </a:xfrm>
            <a:prstGeom prst="rect">
              <a:avLst/>
            </a:prstGeom>
            <a:solidFill>
              <a:srgbClr val="80BD41">
                <a:alpha val="100000"/>
              </a:srgbClr>
            </a:solidFill>
          </p:spPr>
          <p:txBody>
            <a:bodyPr/>
            <a:lstStyle/>
            <a:p/>
          </p:txBody>
        </p:sp>
        <p:sp>
          <p:nvSpPr>
            <p:cNvPr id="100" name="rc100"/>
            <p:cNvSpPr/>
            <p:nvPr/>
          </p:nvSpPr>
          <p:spPr>
            <a:xfrm>
              <a:off x="6750487" y="2781339"/>
              <a:ext cx="203168" cy="940519"/>
            </a:xfrm>
            <a:prstGeom prst="rect">
              <a:avLst/>
            </a:prstGeom>
            <a:solidFill>
              <a:srgbClr val="0058AB">
                <a:alpha val="100000"/>
              </a:srgbClr>
            </a:solidFill>
          </p:spPr>
          <p:txBody>
            <a:bodyPr/>
            <a:lstStyle/>
            <a:p/>
          </p:txBody>
        </p:sp>
        <p:sp>
          <p:nvSpPr>
            <p:cNvPr id="101" name="rc101"/>
            <p:cNvSpPr/>
            <p:nvPr/>
          </p:nvSpPr>
          <p:spPr>
            <a:xfrm>
              <a:off x="6750487" y="3721858"/>
              <a:ext cx="203168" cy="195941"/>
            </a:xfrm>
            <a:prstGeom prst="rect">
              <a:avLst/>
            </a:prstGeom>
            <a:solidFill>
              <a:srgbClr val="1CABE2">
                <a:alpha val="100000"/>
              </a:srgbClr>
            </a:solidFill>
          </p:spPr>
          <p:txBody>
            <a:bodyPr/>
            <a:lstStyle/>
            <a:p/>
          </p:txBody>
        </p:sp>
        <p:sp>
          <p:nvSpPr>
            <p:cNvPr id="102" name="rc102"/>
            <p:cNvSpPr/>
            <p:nvPr/>
          </p:nvSpPr>
          <p:spPr>
            <a:xfrm>
              <a:off x="6976229" y="2749484"/>
              <a:ext cx="203168" cy="821044"/>
            </a:xfrm>
            <a:prstGeom prst="rect">
              <a:avLst/>
            </a:prstGeom>
            <a:solidFill>
              <a:srgbClr val="F26A21">
                <a:alpha val="100000"/>
              </a:srgbClr>
            </a:solidFill>
          </p:spPr>
          <p:txBody>
            <a:bodyPr/>
            <a:lstStyle/>
            <a:p/>
          </p:txBody>
        </p:sp>
        <p:sp>
          <p:nvSpPr>
            <p:cNvPr id="103" name="rc103"/>
            <p:cNvSpPr/>
            <p:nvPr/>
          </p:nvSpPr>
          <p:spPr>
            <a:xfrm>
              <a:off x="6976229" y="3570529"/>
              <a:ext cx="203168" cy="1170220"/>
            </a:xfrm>
            <a:prstGeom prst="rect">
              <a:avLst/>
            </a:prstGeom>
            <a:solidFill>
              <a:srgbClr val="FFC20E">
                <a:alpha val="100000"/>
              </a:srgbClr>
            </a:solidFill>
          </p:spPr>
          <p:txBody>
            <a:bodyPr/>
            <a:lstStyle/>
            <a:p/>
          </p:txBody>
        </p:sp>
        <p:sp>
          <p:nvSpPr>
            <p:cNvPr id="104" name="rc104"/>
            <p:cNvSpPr/>
            <p:nvPr/>
          </p:nvSpPr>
          <p:spPr>
            <a:xfrm>
              <a:off x="7201972" y="2710847"/>
              <a:ext cx="203168" cy="716746"/>
            </a:xfrm>
            <a:prstGeom prst="rect">
              <a:avLst/>
            </a:prstGeom>
            <a:solidFill>
              <a:srgbClr val="F26A21">
                <a:alpha val="100000"/>
              </a:srgbClr>
            </a:solidFill>
          </p:spPr>
          <p:txBody>
            <a:bodyPr/>
            <a:lstStyle/>
            <a:p/>
          </p:txBody>
        </p:sp>
        <p:sp>
          <p:nvSpPr>
            <p:cNvPr id="105" name="rc105"/>
            <p:cNvSpPr/>
            <p:nvPr/>
          </p:nvSpPr>
          <p:spPr>
            <a:xfrm>
              <a:off x="7201972" y="3427593"/>
              <a:ext cx="203168" cy="1313156"/>
            </a:xfrm>
            <a:prstGeom prst="rect">
              <a:avLst/>
            </a:prstGeom>
            <a:solidFill>
              <a:srgbClr val="FFC20E">
                <a:alpha val="100000"/>
              </a:srgbClr>
            </a:solidFill>
          </p:spPr>
          <p:txBody>
            <a:bodyPr/>
            <a:lstStyle/>
            <a:p/>
          </p:txBody>
        </p:sp>
        <p:sp>
          <p:nvSpPr>
            <p:cNvPr id="106" name="rc106"/>
            <p:cNvSpPr/>
            <p:nvPr/>
          </p:nvSpPr>
          <p:spPr>
            <a:xfrm>
              <a:off x="7427714" y="2668860"/>
              <a:ext cx="203168" cy="625697"/>
            </a:xfrm>
            <a:prstGeom prst="rect">
              <a:avLst/>
            </a:prstGeom>
            <a:solidFill>
              <a:srgbClr val="F26A21">
                <a:alpha val="100000"/>
              </a:srgbClr>
            </a:solidFill>
          </p:spPr>
          <p:txBody>
            <a:bodyPr/>
            <a:lstStyle/>
            <a:p/>
          </p:txBody>
        </p:sp>
        <p:sp>
          <p:nvSpPr>
            <p:cNvPr id="107" name="rc107"/>
            <p:cNvSpPr/>
            <p:nvPr/>
          </p:nvSpPr>
          <p:spPr>
            <a:xfrm>
              <a:off x="7427714" y="3294557"/>
              <a:ext cx="203168" cy="1446192"/>
            </a:xfrm>
            <a:prstGeom prst="rect">
              <a:avLst/>
            </a:prstGeom>
            <a:solidFill>
              <a:srgbClr val="FFC20E">
                <a:alpha val="100000"/>
              </a:srgbClr>
            </a:solidFill>
          </p:spPr>
          <p:txBody>
            <a:bodyPr/>
            <a:lstStyle/>
            <a:p/>
          </p:txBody>
        </p:sp>
        <p:sp>
          <p:nvSpPr>
            <p:cNvPr id="108" name="rc108"/>
            <p:cNvSpPr/>
            <p:nvPr/>
          </p:nvSpPr>
          <p:spPr>
            <a:xfrm>
              <a:off x="7653457" y="2626731"/>
              <a:ext cx="203168" cy="546214"/>
            </a:xfrm>
            <a:prstGeom prst="rect">
              <a:avLst/>
            </a:prstGeom>
            <a:solidFill>
              <a:srgbClr val="F26A21">
                <a:alpha val="100000"/>
              </a:srgbClr>
            </a:solidFill>
          </p:spPr>
          <p:txBody>
            <a:bodyPr/>
            <a:lstStyle/>
            <a:p/>
          </p:txBody>
        </p:sp>
        <p:sp>
          <p:nvSpPr>
            <p:cNvPr id="109" name="rc109"/>
            <p:cNvSpPr/>
            <p:nvPr/>
          </p:nvSpPr>
          <p:spPr>
            <a:xfrm>
              <a:off x="7653457" y="3172945"/>
              <a:ext cx="203168" cy="1567804"/>
            </a:xfrm>
            <a:prstGeom prst="rect">
              <a:avLst/>
            </a:prstGeom>
            <a:solidFill>
              <a:srgbClr val="FFC20E">
                <a:alpha val="100000"/>
              </a:srgbClr>
            </a:solidFill>
          </p:spPr>
          <p:txBody>
            <a:bodyPr/>
            <a:lstStyle/>
            <a:p/>
          </p:txBody>
        </p:sp>
        <p:sp>
          <p:nvSpPr>
            <p:cNvPr id="110" name="rc110"/>
            <p:cNvSpPr/>
            <p:nvPr/>
          </p:nvSpPr>
          <p:spPr>
            <a:xfrm>
              <a:off x="7879199" y="2589023"/>
              <a:ext cx="203168" cy="476828"/>
            </a:xfrm>
            <a:prstGeom prst="rect">
              <a:avLst/>
            </a:prstGeom>
            <a:solidFill>
              <a:srgbClr val="F26A21">
                <a:alpha val="100000"/>
              </a:srgbClr>
            </a:solidFill>
          </p:spPr>
          <p:txBody>
            <a:bodyPr/>
            <a:lstStyle/>
            <a:p/>
          </p:txBody>
        </p:sp>
        <p:sp>
          <p:nvSpPr>
            <p:cNvPr id="111" name="rc111"/>
            <p:cNvSpPr/>
            <p:nvPr/>
          </p:nvSpPr>
          <p:spPr>
            <a:xfrm>
              <a:off x="7879199" y="3065851"/>
              <a:ext cx="203168" cy="1674898"/>
            </a:xfrm>
            <a:prstGeom prst="rect">
              <a:avLst/>
            </a:prstGeom>
            <a:solidFill>
              <a:srgbClr val="FFC20E">
                <a:alpha val="100000"/>
              </a:srgbClr>
            </a:solidFill>
          </p:spPr>
          <p:txBody>
            <a:bodyPr/>
            <a:lstStyle/>
            <a:p/>
          </p:txBody>
        </p:sp>
        <p:sp>
          <p:nvSpPr>
            <p:cNvPr id="112" name="rc112"/>
            <p:cNvSpPr/>
            <p:nvPr/>
          </p:nvSpPr>
          <p:spPr>
            <a:xfrm>
              <a:off x="8104941" y="2556021"/>
              <a:ext cx="203168" cy="416256"/>
            </a:xfrm>
            <a:prstGeom prst="rect">
              <a:avLst/>
            </a:prstGeom>
            <a:solidFill>
              <a:srgbClr val="F26A21">
                <a:alpha val="100000"/>
              </a:srgbClr>
            </a:solidFill>
          </p:spPr>
          <p:txBody>
            <a:bodyPr/>
            <a:lstStyle/>
            <a:p/>
          </p:txBody>
        </p:sp>
        <p:sp>
          <p:nvSpPr>
            <p:cNvPr id="113" name="rc113"/>
            <p:cNvSpPr/>
            <p:nvPr/>
          </p:nvSpPr>
          <p:spPr>
            <a:xfrm>
              <a:off x="8104941" y="2972277"/>
              <a:ext cx="203168" cy="1768472"/>
            </a:xfrm>
            <a:prstGeom prst="rect">
              <a:avLst/>
            </a:prstGeom>
            <a:solidFill>
              <a:srgbClr val="FFC20E">
                <a:alpha val="100000"/>
              </a:srgbClr>
            </a:solidFill>
          </p:spPr>
          <p:txBody>
            <a:bodyPr/>
            <a:lstStyle/>
            <a:p/>
          </p:txBody>
        </p:sp>
        <p:sp>
          <p:nvSpPr>
            <p:cNvPr id="114" name="pl114"/>
            <p:cNvSpPr/>
            <p:nvPr/>
          </p:nvSpPr>
          <p:spPr>
            <a:xfrm>
              <a:off x="1434255" y="2300258"/>
              <a:ext cx="5417816" cy="1202560"/>
            </a:xfrm>
            <a:custGeom>
              <a:avLst/>
              <a:pathLst>
                <a:path w="5417816" h="1202560">
                  <a:moveTo>
                    <a:pt x="0" y="318324"/>
                  </a:moveTo>
                  <a:lnTo>
                    <a:pt x="225742" y="141477"/>
                  </a:lnTo>
                  <a:lnTo>
                    <a:pt x="451484" y="141477"/>
                  </a:lnTo>
                  <a:lnTo>
                    <a:pt x="677227" y="141477"/>
                  </a:lnTo>
                  <a:lnTo>
                    <a:pt x="902969" y="176847"/>
                  </a:lnTo>
                  <a:lnTo>
                    <a:pt x="1128711" y="176847"/>
                  </a:lnTo>
                  <a:lnTo>
                    <a:pt x="1354454" y="176847"/>
                  </a:lnTo>
                  <a:lnTo>
                    <a:pt x="1580196" y="141477"/>
                  </a:lnTo>
                  <a:lnTo>
                    <a:pt x="1805938" y="141477"/>
                  </a:lnTo>
                  <a:lnTo>
                    <a:pt x="2031681" y="141477"/>
                  </a:lnTo>
                  <a:lnTo>
                    <a:pt x="2257423" y="70738"/>
                  </a:lnTo>
                  <a:lnTo>
                    <a:pt x="2483165" y="0"/>
                  </a:lnTo>
                  <a:lnTo>
                    <a:pt x="2708908" y="106108"/>
                  </a:lnTo>
                  <a:lnTo>
                    <a:pt x="2934650" y="1202560"/>
                  </a:lnTo>
                  <a:lnTo>
                    <a:pt x="3160393" y="318324"/>
                  </a:lnTo>
                  <a:lnTo>
                    <a:pt x="3386135" y="424433"/>
                  </a:lnTo>
                  <a:lnTo>
                    <a:pt x="3611877" y="530541"/>
                  </a:lnTo>
                  <a:lnTo>
                    <a:pt x="3837620" y="530541"/>
                  </a:lnTo>
                  <a:lnTo>
                    <a:pt x="4063362" y="601280"/>
                  </a:lnTo>
                  <a:lnTo>
                    <a:pt x="4289104" y="672019"/>
                  </a:lnTo>
                  <a:lnTo>
                    <a:pt x="4514847" y="742758"/>
                  </a:lnTo>
                  <a:lnTo>
                    <a:pt x="4740589" y="813497"/>
                  </a:lnTo>
                  <a:lnTo>
                    <a:pt x="4966331" y="884236"/>
                  </a:lnTo>
                  <a:lnTo>
                    <a:pt x="5192074" y="707388"/>
                  </a:lnTo>
                  <a:lnTo>
                    <a:pt x="5417816" y="601280"/>
                  </a:lnTo>
                </a:path>
              </a:pathLst>
            </a:custGeom>
            <a:ln w="27101" cap="flat">
              <a:solidFill>
                <a:srgbClr val="0058AB">
                  <a:alpha val="100000"/>
                </a:srgbClr>
              </a:solidFill>
              <a:prstDash val="solid"/>
              <a:round/>
            </a:ln>
          </p:spPr>
          <p:txBody>
            <a:bodyPr/>
            <a:lstStyle/>
            <a:p/>
          </p:txBody>
        </p:sp>
        <p:sp>
          <p:nvSpPr>
            <p:cNvPr id="115" name="pl115"/>
            <p:cNvSpPr/>
            <p:nvPr/>
          </p:nvSpPr>
          <p:spPr>
            <a:xfrm>
              <a:off x="1434255" y="2830800"/>
              <a:ext cx="5417816" cy="1096452"/>
            </a:xfrm>
            <a:custGeom>
              <a:avLst/>
              <a:pathLst>
                <a:path w="5417816" h="1096452">
                  <a:moveTo>
                    <a:pt x="0" y="601280"/>
                  </a:moveTo>
                  <a:lnTo>
                    <a:pt x="225742" y="495172"/>
                  </a:lnTo>
                  <a:lnTo>
                    <a:pt x="451484" y="353694"/>
                  </a:lnTo>
                  <a:lnTo>
                    <a:pt x="677227" y="247586"/>
                  </a:lnTo>
                  <a:lnTo>
                    <a:pt x="902969" y="106108"/>
                  </a:lnTo>
                  <a:lnTo>
                    <a:pt x="1128711" y="0"/>
                  </a:lnTo>
                  <a:lnTo>
                    <a:pt x="1354454" y="106108"/>
                  </a:lnTo>
                  <a:lnTo>
                    <a:pt x="1580196" y="212216"/>
                  </a:lnTo>
                  <a:lnTo>
                    <a:pt x="1805938" y="318324"/>
                  </a:lnTo>
                  <a:lnTo>
                    <a:pt x="2031681" y="424433"/>
                  </a:lnTo>
                  <a:lnTo>
                    <a:pt x="2257423" y="318324"/>
                  </a:lnTo>
                  <a:lnTo>
                    <a:pt x="2483165" y="247586"/>
                  </a:lnTo>
                  <a:lnTo>
                    <a:pt x="2708908" y="247586"/>
                  </a:lnTo>
                  <a:lnTo>
                    <a:pt x="2934650" y="1096452"/>
                  </a:lnTo>
                  <a:lnTo>
                    <a:pt x="3160393" y="318324"/>
                  </a:lnTo>
                  <a:lnTo>
                    <a:pt x="3386135" y="389063"/>
                  </a:lnTo>
                  <a:lnTo>
                    <a:pt x="3611877" y="424433"/>
                  </a:lnTo>
                  <a:lnTo>
                    <a:pt x="3837620" y="424433"/>
                  </a:lnTo>
                  <a:lnTo>
                    <a:pt x="4063362" y="495172"/>
                  </a:lnTo>
                  <a:lnTo>
                    <a:pt x="4289104" y="565911"/>
                  </a:lnTo>
                  <a:lnTo>
                    <a:pt x="4514847" y="601280"/>
                  </a:lnTo>
                  <a:lnTo>
                    <a:pt x="4740589" y="672019"/>
                  </a:lnTo>
                  <a:lnTo>
                    <a:pt x="4966331" y="742758"/>
                  </a:lnTo>
                  <a:lnTo>
                    <a:pt x="5192074" y="495172"/>
                  </a:lnTo>
                  <a:lnTo>
                    <a:pt x="5417816" y="424433"/>
                  </a:lnTo>
                </a:path>
              </a:pathLst>
            </a:custGeom>
            <a:ln w="27101" cap="flat">
              <a:solidFill>
                <a:srgbClr val="80BD41">
                  <a:alpha val="100000"/>
                </a:srgbClr>
              </a:solidFill>
              <a:prstDash val="solid"/>
              <a:round/>
            </a:ln>
          </p:spPr>
          <p:txBody>
            <a:bodyPr/>
            <a:lstStyle/>
            <a:p/>
          </p:txBody>
        </p:sp>
        <p:sp>
          <p:nvSpPr>
            <p:cNvPr id="116" name="tx116"/>
            <p:cNvSpPr/>
            <p:nvPr/>
          </p:nvSpPr>
          <p:spPr>
            <a:xfrm>
              <a:off x="1365926" y="241445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60</a:t>
              </a:r>
            </a:p>
          </p:txBody>
        </p:sp>
        <p:sp>
          <p:nvSpPr>
            <p:cNvPr id="117" name="tx117"/>
            <p:cNvSpPr/>
            <p:nvPr/>
          </p:nvSpPr>
          <p:spPr>
            <a:xfrm>
              <a:off x="2494638" y="2272972"/>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64</a:t>
              </a:r>
            </a:p>
          </p:txBody>
        </p:sp>
        <p:sp>
          <p:nvSpPr>
            <p:cNvPr id="118" name="tx118"/>
            <p:cNvSpPr/>
            <p:nvPr/>
          </p:nvSpPr>
          <p:spPr>
            <a:xfrm>
              <a:off x="3623350" y="216686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67</a:t>
              </a:r>
            </a:p>
          </p:txBody>
        </p:sp>
        <p:sp>
          <p:nvSpPr>
            <p:cNvPr id="119" name="tx119"/>
            <p:cNvSpPr/>
            <p:nvPr/>
          </p:nvSpPr>
          <p:spPr>
            <a:xfrm>
              <a:off x="4752062" y="2522058"/>
              <a:ext cx="136656" cy="883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57</a:t>
              </a:r>
            </a:p>
          </p:txBody>
        </p:sp>
        <p:sp>
          <p:nvSpPr>
            <p:cNvPr id="120" name="tx120"/>
            <p:cNvSpPr/>
            <p:nvPr/>
          </p:nvSpPr>
          <p:spPr>
            <a:xfrm>
              <a:off x="5655031" y="276814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50</a:t>
              </a:r>
            </a:p>
          </p:txBody>
        </p:sp>
        <p:sp>
          <p:nvSpPr>
            <p:cNvPr id="121" name="tx121"/>
            <p:cNvSpPr/>
            <p:nvPr/>
          </p:nvSpPr>
          <p:spPr>
            <a:xfrm>
              <a:off x="5880773" y="283888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48</a:t>
              </a:r>
            </a:p>
          </p:txBody>
        </p:sp>
        <p:sp>
          <p:nvSpPr>
            <p:cNvPr id="122" name="tx122"/>
            <p:cNvSpPr/>
            <p:nvPr/>
          </p:nvSpPr>
          <p:spPr>
            <a:xfrm>
              <a:off x="6106516" y="2909622"/>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46</a:t>
              </a:r>
            </a:p>
          </p:txBody>
        </p:sp>
        <p:sp>
          <p:nvSpPr>
            <p:cNvPr id="123" name="tx123"/>
            <p:cNvSpPr/>
            <p:nvPr/>
          </p:nvSpPr>
          <p:spPr>
            <a:xfrm>
              <a:off x="6332258" y="2982221"/>
              <a:ext cx="136656" cy="8794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44</a:t>
              </a:r>
            </a:p>
          </p:txBody>
        </p:sp>
        <p:sp>
          <p:nvSpPr>
            <p:cNvPr id="124" name="tx124"/>
            <p:cNvSpPr/>
            <p:nvPr/>
          </p:nvSpPr>
          <p:spPr>
            <a:xfrm>
              <a:off x="6558000" y="280351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49</a:t>
              </a:r>
            </a:p>
          </p:txBody>
        </p:sp>
        <p:sp>
          <p:nvSpPr>
            <p:cNvPr id="125" name="tx125"/>
            <p:cNvSpPr/>
            <p:nvPr/>
          </p:nvSpPr>
          <p:spPr>
            <a:xfrm>
              <a:off x="6783743" y="269740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52</a:t>
              </a:r>
            </a:p>
          </p:txBody>
        </p:sp>
        <p:sp>
          <p:nvSpPr>
            <p:cNvPr id="126" name="tx126"/>
            <p:cNvSpPr/>
            <p:nvPr/>
          </p:nvSpPr>
          <p:spPr>
            <a:xfrm>
              <a:off x="1365926" y="3500516"/>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37</a:t>
              </a:r>
            </a:p>
          </p:txBody>
        </p:sp>
        <p:sp>
          <p:nvSpPr>
            <p:cNvPr id="127" name="tx127"/>
            <p:cNvSpPr/>
            <p:nvPr/>
          </p:nvSpPr>
          <p:spPr>
            <a:xfrm>
              <a:off x="2494638" y="2899656"/>
              <a:ext cx="136656" cy="8944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54</a:t>
              </a:r>
            </a:p>
          </p:txBody>
        </p:sp>
        <p:sp>
          <p:nvSpPr>
            <p:cNvPr id="128" name="tx128"/>
            <p:cNvSpPr/>
            <p:nvPr/>
          </p:nvSpPr>
          <p:spPr>
            <a:xfrm>
              <a:off x="3623350" y="3217981"/>
              <a:ext cx="136656" cy="8944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45</a:t>
              </a:r>
            </a:p>
          </p:txBody>
        </p:sp>
        <p:sp>
          <p:nvSpPr>
            <p:cNvPr id="129" name="tx129"/>
            <p:cNvSpPr/>
            <p:nvPr/>
          </p:nvSpPr>
          <p:spPr>
            <a:xfrm>
              <a:off x="4752062" y="3288300"/>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43</a:t>
              </a:r>
            </a:p>
          </p:txBody>
        </p:sp>
        <p:sp>
          <p:nvSpPr>
            <p:cNvPr id="130" name="tx130"/>
            <p:cNvSpPr/>
            <p:nvPr/>
          </p:nvSpPr>
          <p:spPr>
            <a:xfrm>
              <a:off x="5655031" y="3465147"/>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38</a:t>
              </a:r>
            </a:p>
          </p:txBody>
        </p:sp>
        <p:sp>
          <p:nvSpPr>
            <p:cNvPr id="131" name="tx131"/>
            <p:cNvSpPr/>
            <p:nvPr/>
          </p:nvSpPr>
          <p:spPr>
            <a:xfrm>
              <a:off x="5880773" y="3500516"/>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37</a:t>
              </a:r>
            </a:p>
          </p:txBody>
        </p:sp>
        <p:sp>
          <p:nvSpPr>
            <p:cNvPr id="132" name="tx132"/>
            <p:cNvSpPr/>
            <p:nvPr/>
          </p:nvSpPr>
          <p:spPr>
            <a:xfrm>
              <a:off x="6106516" y="3571255"/>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35</a:t>
              </a:r>
            </a:p>
          </p:txBody>
        </p:sp>
        <p:sp>
          <p:nvSpPr>
            <p:cNvPr id="133" name="tx133"/>
            <p:cNvSpPr/>
            <p:nvPr/>
          </p:nvSpPr>
          <p:spPr>
            <a:xfrm>
              <a:off x="6332258" y="3641994"/>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33</a:t>
              </a:r>
            </a:p>
          </p:txBody>
        </p:sp>
        <p:sp>
          <p:nvSpPr>
            <p:cNvPr id="134" name="tx134"/>
            <p:cNvSpPr/>
            <p:nvPr/>
          </p:nvSpPr>
          <p:spPr>
            <a:xfrm>
              <a:off x="6558000" y="339446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40</a:t>
              </a:r>
            </a:p>
          </p:txBody>
        </p:sp>
        <p:sp>
          <p:nvSpPr>
            <p:cNvPr id="135" name="tx135"/>
            <p:cNvSpPr/>
            <p:nvPr/>
          </p:nvSpPr>
          <p:spPr>
            <a:xfrm>
              <a:off x="6783743" y="3325229"/>
              <a:ext cx="136656" cy="883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42</a:t>
              </a:r>
            </a:p>
          </p:txBody>
        </p:sp>
        <p:sp>
          <p:nvSpPr>
            <p:cNvPr id="136" name="tx136"/>
            <p:cNvSpPr/>
            <p:nvPr/>
          </p:nvSpPr>
          <p:spPr>
            <a:xfrm>
              <a:off x="857700" y="4698110"/>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7" name="tx137"/>
            <p:cNvSpPr/>
            <p:nvPr/>
          </p:nvSpPr>
          <p:spPr>
            <a:xfrm>
              <a:off x="508103" y="3845926"/>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100,000</a:t>
              </a:r>
            </a:p>
          </p:txBody>
        </p:sp>
        <p:sp>
          <p:nvSpPr>
            <p:cNvPr id="138" name="tx138"/>
            <p:cNvSpPr/>
            <p:nvPr/>
          </p:nvSpPr>
          <p:spPr>
            <a:xfrm>
              <a:off x="508103" y="3008532"/>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200,000</a:t>
              </a:r>
            </a:p>
          </p:txBody>
        </p:sp>
        <p:sp>
          <p:nvSpPr>
            <p:cNvPr id="139" name="tx139"/>
            <p:cNvSpPr/>
            <p:nvPr/>
          </p:nvSpPr>
          <p:spPr>
            <a:xfrm>
              <a:off x="508103" y="2171138"/>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300,000</a:t>
              </a:r>
            </a:p>
          </p:txBody>
        </p:sp>
        <p:sp>
          <p:nvSpPr>
            <p:cNvPr id="140" name="tx140"/>
            <p:cNvSpPr/>
            <p:nvPr/>
          </p:nvSpPr>
          <p:spPr>
            <a:xfrm>
              <a:off x="508103" y="1333743"/>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400,000</a:t>
              </a:r>
            </a:p>
          </p:txBody>
        </p:sp>
        <p:sp>
          <p:nvSpPr>
            <p:cNvPr id="141" name="tx141"/>
            <p:cNvSpPr/>
            <p:nvPr/>
          </p:nvSpPr>
          <p:spPr>
            <a:xfrm>
              <a:off x="8719511" y="4698110"/>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42" name="tx142"/>
            <p:cNvSpPr/>
            <p:nvPr/>
          </p:nvSpPr>
          <p:spPr>
            <a:xfrm>
              <a:off x="8719511" y="381387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143" name="tx143"/>
            <p:cNvSpPr/>
            <p:nvPr/>
          </p:nvSpPr>
          <p:spPr>
            <a:xfrm>
              <a:off x="8719511" y="292963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44" name="tx144"/>
            <p:cNvSpPr/>
            <p:nvPr/>
          </p:nvSpPr>
          <p:spPr>
            <a:xfrm>
              <a:off x="8719511" y="2046797"/>
              <a:ext cx="127136"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a:t>
              </a:r>
            </a:p>
          </p:txBody>
        </p:sp>
        <p:sp>
          <p:nvSpPr>
            <p:cNvPr id="145" name="tx145"/>
            <p:cNvSpPr/>
            <p:nvPr/>
          </p:nvSpPr>
          <p:spPr>
            <a:xfrm>
              <a:off x="8719511" y="1161166"/>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146" name="tx146"/>
            <p:cNvSpPr/>
            <p:nvPr/>
          </p:nvSpPr>
          <p:spPr>
            <a:xfrm rot="-5400000">
              <a:off x="1306253" y="50744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147" name="tx147"/>
            <p:cNvSpPr/>
            <p:nvPr/>
          </p:nvSpPr>
          <p:spPr>
            <a:xfrm rot="-5400000">
              <a:off x="2434965" y="50744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148" name="tx148"/>
            <p:cNvSpPr/>
            <p:nvPr/>
          </p:nvSpPr>
          <p:spPr>
            <a:xfrm rot="-5400000">
              <a:off x="3563677" y="50744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49" name="tx149"/>
            <p:cNvSpPr/>
            <p:nvPr/>
          </p:nvSpPr>
          <p:spPr>
            <a:xfrm rot="-5400000">
              <a:off x="4692388" y="50744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50" name="tx150"/>
            <p:cNvSpPr/>
            <p:nvPr/>
          </p:nvSpPr>
          <p:spPr>
            <a:xfrm rot="-5400000">
              <a:off x="5821100" y="50744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1" name="tx151"/>
            <p:cNvSpPr/>
            <p:nvPr/>
          </p:nvSpPr>
          <p:spPr>
            <a:xfrm rot="-5400000">
              <a:off x="6949812" y="50744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52" name="tx152"/>
            <p:cNvSpPr/>
            <p:nvPr/>
          </p:nvSpPr>
          <p:spPr>
            <a:xfrm rot="-5400000">
              <a:off x="8078496" y="5074404"/>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2030</a:t>
              </a:r>
            </a:p>
          </p:txBody>
        </p:sp>
        <p:sp>
          <p:nvSpPr>
            <p:cNvPr id="153" name="tx153"/>
            <p:cNvSpPr/>
            <p:nvPr/>
          </p:nvSpPr>
          <p:spPr>
            <a:xfrm rot="-5400000">
              <a:off x="5595358" y="50744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54" name="tx154"/>
            <p:cNvSpPr/>
            <p:nvPr/>
          </p:nvSpPr>
          <p:spPr>
            <a:xfrm rot="-5400000">
              <a:off x="5821100" y="50744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5" name="tx155"/>
            <p:cNvSpPr/>
            <p:nvPr/>
          </p:nvSpPr>
          <p:spPr>
            <a:xfrm rot="-5400000">
              <a:off x="6046843" y="50744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56" name="tx156"/>
            <p:cNvSpPr/>
            <p:nvPr/>
          </p:nvSpPr>
          <p:spPr>
            <a:xfrm rot="-5400000">
              <a:off x="6272585" y="50744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57" name="tx157"/>
            <p:cNvSpPr/>
            <p:nvPr/>
          </p:nvSpPr>
          <p:spPr>
            <a:xfrm rot="-5400000">
              <a:off x="6498299" y="5074404"/>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58" name="tx158"/>
            <p:cNvSpPr/>
            <p:nvPr/>
          </p:nvSpPr>
          <p:spPr>
            <a:xfrm rot="-5400000">
              <a:off x="6724070" y="50744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59" name="tx159"/>
            <p:cNvSpPr/>
            <p:nvPr/>
          </p:nvSpPr>
          <p:spPr>
            <a:xfrm rot="-5400000">
              <a:off x="104822" y="2832148"/>
              <a:ext cx="57476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enfants</a:t>
              </a:r>
            </a:p>
          </p:txBody>
        </p:sp>
        <p:sp>
          <p:nvSpPr>
            <p:cNvPr id="160" name="tx160"/>
            <p:cNvSpPr/>
            <p:nvPr/>
          </p:nvSpPr>
          <p:spPr>
            <a:xfrm rot="5400000">
              <a:off x="8566395" y="2818301"/>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161" name="rc161"/>
            <p:cNvSpPr/>
            <p:nvPr/>
          </p:nvSpPr>
          <p:spPr>
            <a:xfrm>
              <a:off x="1304261" y="5625304"/>
              <a:ext cx="201455" cy="201456"/>
            </a:xfrm>
            <a:prstGeom prst="rect">
              <a:avLst/>
            </a:prstGeom>
            <a:solidFill>
              <a:srgbClr val="80BD41">
                <a:alpha val="100000"/>
              </a:srgbClr>
            </a:solidFill>
          </p:spPr>
          <p:txBody>
            <a:bodyPr/>
            <a:lstStyle/>
            <a:p/>
          </p:txBody>
        </p:sp>
        <p:sp>
          <p:nvSpPr>
            <p:cNvPr id="162" name="rc162"/>
            <p:cNvSpPr/>
            <p:nvPr/>
          </p:nvSpPr>
          <p:spPr>
            <a:xfrm>
              <a:off x="3277835" y="5625304"/>
              <a:ext cx="201456" cy="201456"/>
            </a:xfrm>
            <a:prstGeom prst="rect">
              <a:avLst/>
            </a:prstGeom>
            <a:solidFill>
              <a:srgbClr val="1CABE2">
                <a:alpha val="100000"/>
              </a:srgbClr>
            </a:solidFill>
          </p:spPr>
          <p:txBody>
            <a:bodyPr/>
            <a:lstStyle/>
            <a:p/>
          </p:txBody>
        </p:sp>
        <p:sp>
          <p:nvSpPr>
            <p:cNvPr id="163" name="rc163"/>
            <p:cNvSpPr/>
            <p:nvPr/>
          </p:nvSpPr>
          <p:spPr>
            <a:xfrm>
              <a:off x="4335174" y="5625304"/>
              <a:ext cx="201456" cy="201456"/>
            </a:xfrm>
            <a:prstGeom prst="rect">
              <a:avLst/>
            </a:prstGeom>
            <a:solidFill>
              <a:srgbClr val="0058AB">
                <a:alpha val="100000"/>
              </a:srgbClr>
            </a:solidFill>
          </p:spPr>
          <p:txBody>
            <a:bodyPr/>
            <a:lstStyle/>
            <a:p/>
          </p:txBody>
        </p:sp>
        <p:sp>
          <p:nvSpPr>
            <p:cNvPr id="164" name="rc164"/>
            <p:cNvSpPr/>
            <p:nvPr/>
          </p:nvSpPr>
          <p:spPr>
            <a:xfrm>
              <a:off x="5322799" y="5625304"/>
              <a:ext cx="201456" cy="201456"/>
            </a:xfrm>
            <a:prstGeom prst="rect">
              <a:avLst/>
            </a:prstGeom>
            <a:solidFill>
              <a:srgbClr val="FFC20E">
                <a:alpha val="100000"/>
              </a:srgbClr>
            </a:solidFill>
          </p:spPr>
          <p:txBody>
            <a:bodyPr/>
            <a:lstStyle/>
            <a:p/>
          </p:txBody>
        </p:sp>
        <p:sp>
          <p:nvSpPr>
            <p:cNvPr id="165" name="rc165"/>
            <p:cNvSpPr/>
            <p:nvPr/>
          </p:nvSpPr>
          <p:spPr>
            <a:xfrm>
              <a:off x="7071544" y="5625304"/>
              <a:ext cx="201455" cy="201456"/>
            </a:xfrm>
            <a:prstGeom prst="rect">
              <a:avLst/>
            </a:prstGeom>
            <a:solidFill>
              <a:srgbClr val="F26A21">
                <a:alpha val="100000"/>
              </a:srgbClr>
            </a:solidFill>
          </p:spPr>
          <p:txBody>
            <a:bodyPr/>
            <a:lstStyle/>
            <a:p/>
          </p:txBody>
        </p:sp>
        <p:sp>
          <p:nvSpPr>
            <p:cNvPr id="166" name="tx166"/>
            <p:cNvSpPr/>
            <p:nvPr/>
          </p:nvSpPr>
          <p:spPr>
            <a:xfrm>
              <a:off x="1584306" y="5646564"/>
              <a:ext cx="1614940"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DTP complète</a:t>
              </a:r>
            </a:p>
          </p:txBody>
        </p:sp>
        <p:sp>
          <p:nvSpPr>
            <p:cNvPr id="167" name="tx167"/>
            <p:cNvSpPr/>
            <p:nvPr/>
          </p:nvSpPr>
          <p:spPr>
            <a:xfrm>
              <a:off x="3557880" y="5648269"/>
              <a:ext cx="698704"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 partiel</a:t>
              </a:r>
            </a:p>
          </p:txBody>
        </p:sp>
        <p:sp>
          <p:nvSpPr>
            <p:cNvPr id="168" name="tx168"/>
            <p:cNvSpPr/>
            <p:nvPr/>
          </p:nvSpPr>
          <p:spPr>
            <a:xfrm>
              <a:off x="4615219" y="5673849"/>
              <a:ext cx="628991"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Zéro dose</a:t>
              </a:r>
            </a:p>
          </p:txBody>
        </p:sp>
        <p:sp>
          <p:nvSpPr>
            <p:cNvPr id="169" name="tx169"/>
            <p:cNvSpPr/>
            <p:nvPr/>
          </p:nvSpPr>
          <p:spPr>
            <a:xfrm>
              <a:off x="5602844" y="5672553"/>
              <a:ext cx="1390110"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Cible vaccinée IA2030</a:t>
              </a:r>
            </a:p>
          </p:txBody>
        </p:sp>
        <p:sp>
          <p:nvSpPr>
            <p:cNvPr id="170" name="tx170"/>
            <p:cNvSpPr/>
            <p:nvPr/>
          </p:nvSpPr>
          <p:spPr>
            <a:xfrm>
              <a:off x="7351589" y="5673849"/>
              <a:ext cx="993930"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ZD cible</a:t>
              </a:r>
            </a:p>
          </p:txBody>
        </p:sp>
        <p:sp>
          <p:nvSpPr>
            <p:cNvPr id="171" name="pl171"/>
            <p:cNvSpPr/>
            <p:nvPr/>
          </p:nvSpPr>
          <p:spPr>
            <a:xfrm>
              <a:off x="3462560" y="622384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72" name="pl172"/>
            <p:cNvSpPr/>
            <p:nvPr/>
          </p:nvSpPr>
          <p:spPr>
            <a:xfrm>
              <a:off x="4877130" y="6223844"/>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73" name="tx173"/>
            <p:cNvSpPr/>
            <p:nvPr/>
          </p:nvSpPr>
          <p:spPr>
            <a:xfrm>
              <a:off x="3729660" y="6171797"/>
              <a:ext cx="1055935" cy="102046"/>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couverture</a:t>
              </a:r>
            </a:p>
          </p:txBody>
        </p:sp>
        <p:sp>
          <p:nvSpPr>
            <p:cNvPr id="174" name="tx174"/>
            <p:cNvSpPr/>
            <p:nvPr/>
          </p:nvSpPr>
          <p:spPr>
            <a:xfrm>
              <a:off x="5144229" y="6171661"/>
              <a:ext cx="1055935"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couverture</a:t>
              </a:r>
            </a:p>
          </p:txBody>
        </p:sp>
        <p:sp>
          <p:nvSpPr>
            <p:cNvPr id="175" name="tx175"/>
            <p:cNvSpPr/>
            <p:nvPr/>
          </p:nvSpPr>
          <p:spPr>
            <a:xfrm>
              <a:off x="983899" y="398022"/>
              <a:ext cx="9433924"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Couverture vaccinale DTC (%), nombre d'enfants entièrement, partiellement et non vaccinés contre la DTC entre 2000 et 2024 </a:t>
              </a:r>
            </a:p>
          </p:txBody>
        </p:sp>
        <p:sp>
          <p:nvSpPr>
            <p:cNvPr id="176" name="tx176"/>
            <p:cNvSpPr/>
            <p:nvPr/>
          </p:nvSpPr>
          <p:spPr>
            <a:xfrm>
              <a:off x="983899" y="579074"/>
              <a:ext cx="6164044"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et projections pour 2030 sur la base de l'objectif IA2030 , République centrafricaine</a:t>
              </a:r>
            </a:p>
          </p:txBody>
        </p:sp>
        <p:sp>
          <p:nvSpPr>
            <p:cNvPr id="177" name="tx177"/>
            <p:cNvSpPr/>
            <p:nvPr/>
          </p:nvSpPr>
          <p:spPr>
            <a:xfrm>
              <a:off x="-3195790" y="6447811"/>
              <a:ext cx="11852671"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Sources : Estimations OMS/UNICEF de la couverture vaccinale nationale, révision 2024 ; Nations Unies, Département des affaires économiques et sociales, Division de la population (2024). World Population Prospects 2024, Online Edition.</a:t>
              </a:r>
            </a:p>
          </p:txBody>
        </p:sp>
        <p:sp>
          <p:nvSpPr>
            <p:cNvPr id="178" name="tx178"/>
            <p:cNvSpPr/>
            <p:nvPr/>
          </p:nvSpPr>
          <p:spPr>
            <a:xfrm>
              <a:off x="687215" y="6568567"/>
              <a:ext cx="7969666"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L'Agenda 2030 pour la vaccination (IA2030) appelle tous les pays à réduire de moitié, d'ici à 2030, le nombre d'enfants n'ayant reçu aucune dose en 2019.</a:t>
              </a:r>
            </a:p>
          </p:txBody>
        </p:sp>
      </p:grpSp>
      <p:sp>
        <p:nvSpPr>
          <p:cNvPr id="17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appelle tous les pays à réduire de moitié d'ici 2030 le nombre d'enfants non vaccinés en 2019. Ce graphique montre le nombre annuel d'enfants à vacciner pour atteindre l'objectif ZD.
IA2030 appelle tous les pays à réduire de moitié le nombre d'enfants n'ayant reçu aucune dose de vaccin en 2019 d'ici à 2030. Ce graphique montre le nombre annuel d'enfants à vacciner pour atteindre l'objectif ZD.
La République centrafricaine devrait connaître une augmentation modérée (10 000 à 50 000) du nombre de nourrissons survivants d'ici à 2030. Par conséquent, pour maintenir la couverture actuelle, il faut vacciner un nombre croissant d'enfants.
Pour atteindre l'objectif ZD de l'IA2030, il faut vacciner beaucoup plus d'enfants (~9,63%) avec le DTC1 chaque année. Pour ce faire, il faudra renforcer les capacités des programmes de vaccination et des systèmes de santé.</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83899" y="4081248"/>
              <a:ext cx="8090511" cy="0"/>
            </a:xfrm>
            <a:custGeom>
              <a:avLst/>
              <a:pathLst>
                <a:path w="8090511" h="0">
                  <a:moveTo>
                    <a:pt x="0" y="0"/>
                  </a:moveTo>
                  <a:lnTo>
                    <a:pt x="8090511" y="0"/>
                  </a:lnTo>
                  <a:lnTo>
                    <a:pt x="8090511" y="0"/>
                  </a:lnTo>
                </a:path>
              </a:pathLst>
            </a:custGeom>
            <a:ln w="6775" cap="flat">
              <a:solidFill>
                <a:srgbClr val="EBEBEB">
                  <a:alpha val="100000"/>
                </a:srgbClr>
              </a:solidFill>
              <a:prstDash val="solid"/>
              <a:round/>
            </a:ln>
          </p:spPr>
          <p:txBody>
            <a:bodyPr/>
            <a:lstStyle/>
            <a:p/>
          </p:txBody>
        </p:sp>
        <p:sp>
          <p:nvSpPr>
            <p:cNvPr id="5" name="pl5"/>
            <p:cNvSpPr/>
            <p:nvPr/>
          </p:nvSpPr>
          <p:spPr>
            <a:xfrm>
              <a:off x="983899" y="2492655"/>
              <a:ext cx="8090511" cy="0"/>
            </a:xfrm>
            <a:custGeom>
              <a:avLst/>
              <a:pathLst>
                <a:path w="8090511" h="0">
                  <a:moveTo>
                    <a:pt x="0" y="0"/>
                  </a:moveTo>
                  <a:lnTo>
                    <a:pt x="8090511" y="0"/>
                  </a:lnTo>
                  <a:lnTo>
                    <a:pt x="8090511" y="0"/>
                  </a:lnTo>
                </a:path>
              </a:pathLst>
            </a:custGeom>
            <a:ln w="6775" cap="flat">
              <a:solidFill>
                <a:srgbClr val="EBEBEB">
                  <a:alpha val="100000"/>
                </a:srgbClr>
              </a:solidFill>
              <a:prstDash val="solid"/>
              <a:round/>
            </a:ln>
          </p:spPr>
          <p:txBody>
            <a:bodyPr/>
            <a:lstStyle/>
            <a:p/>
          </p:txBody>
        </p:sp>
        <p:sp>
          <p:nvSpPr>
            <p:cNvPr id="6" name="pl6"/>
            <p:cNvSpPr/>
            <p:nvPr/>
          </p:nvSpPr>
          <p:spPr>
            <a:xfrm>
              <a:off x="983899" y="904062"/>
              <a:ext cx="8090511" cy="0"/>
            </a:xfrm>
            <a:custGeom>
              <a:avLst/>
              <a:pathLst>
                <a:path w="8090511" h="0">
                  <a:moveTo>
                    <a:pt x="0" y="0"/>
                  </a:moveTo>
                  <a:lnTo>
                    <a:pt x="8090511" y="0"/>
                  </a:lnTo>
                  <a:lnTo>
                    <a:pt x="8090511" y="0"/>
                  </a:lnTo>
                </a:path>
              </a:pathLst>
            </a:custGeom>
            <a:ln w="6775" cap="flat">
              <a:solidFill>
                <a:srgbClr val="EBEBEB">
                  <a:alpha val="100000"/>
                </a:srgbClr>
              </a:solidFill>
              <a:prstDash val="solid"/>
              <a:round/>
            </a:ln>
          </p:spPr>
          <p:txBody>
            <a:bodyPr/>
            <a:lstStyle/>
            <a:p/>
          </p:txBody>
        </p:sp>
        <p:sp>
          <p:nvSpPr>
            <p:cNvPr id="7" name="pl7"/>
            <p:cNvSpPr/>
            <p:nvPr/>
          </p:nvSpPr>
          <p:spPr>
            <a:xfrm>
              <a:off x="983899" y="4875545"/>
              <a:ext cx="8090511" cy="0"/>
            </a:xfrm>
            <a:custGeom>
              <a:avLst/>
              <a:pathLst>
                <a:path w="8090511" h="0">
                  <a:moveTo>
                    <a:pt x="0" y="0"/>
                  </a:moveTo>
                  <a:lnTo>
                    <a:pt x="8090511" y="0"/>
                  </a:lnTo>
                  <a:lnTo>
                    <a:pt x="8090511" y="0"/>
                  </a:lnTo>
                </a:path>
              </a:pathLst>
            </a:custGeom>
            <a:ln w="13550" cap="flat">
              <a:solidFill>
                <a:srgbClr val="EBEBEB">
                  <a:alpha val="100000"/>
                </a:srgbClr>
              </a:solidFill>
              <a:prstDash val="solid"/>
              <a:round/>
            </a:ln>
          </p:spPr>
          <p:txBody>
            <a:bodyPr/>
            <a:lstStyle/>
            <a:p/>
          </p:txBody>
        </p:sp>
        <p:sp>
          <p:nvSpPr>
            <p:cNvPr id="8" name="pl8"/>
            <p:cNvSpPr/>
            <p:nvPr/>
          </p:nvSpPr>
          <p:spPr>
            <a:xfrm>
              <a:off x="983899" y="3286952"/>
              <a:ext cx="8090511" cy="0"/>
            </a:xfrm>
            <a:custGeom>
              <a:avLst/>
              <a:pathLst>
                <a:path w="8090511" h="0">
                  <a:moveTo>
                    <a:pt x="0" y="0"/>
                  </a:moveTo>
                  <a:lnTo>
                    <a:pt x="8090511" y="0"/>
                  </a:lnTo>
                  <a:lnTo>
                    <a:pt x="8090511" y="0"/>
                  </a:lnTo>
                </a:path>
              </a:pathLst>
            </a:custGeom>
            <a:ln w="13550" cap="flat">
              <a:solidFill>
                <a:srgbClr val="EBEBEB">
                  <a:alpha val="100000"/>
                </a:srgbClr>
              </a:solidFill>
              <a:prstDash val="solid"/>
              <a:round/>
            </a:ln>
          </p:spPr>
          <p:txBody>
            <a:bodyPr/>
            <a:lstStyle/>
            <a:p/>
          </p:txBody>
        </p:sp>
        <p:sp>
          <p:nvSpPr>
            <p:cNvPr id="9" name="pl9"/>
            <p:cNvSpPr/>
            <p:nvPr/>
          </p:nvSpPr>
          <p:spPr>
            <a:xfrm>
              <a:off x="983899" y="1698358"/>
              <a:ext cx="8090511" cy="0"/>
            </a:xfrm>
            <a:custGeom>
              <a:avLst/>
              <a:pathLst>
                <a:path w="8090511" h="0">
                  <a:moveTo>
                    <a:pt x="0" y="0"/>
                  </a:moveTo>
                  <a:lnTo>
                    <a:pt x="8090511" y="0"/>
                  </a:lnTo>
                  <a:lnTo>
                    <a:pt x="8090511" y="0"/>
                  </a:lnTo>
                </a:path>
              </a:pathLst>
            </a:custGeom>
            <a:ln w="13550" cap="flat">
              <a:solidFill>
                <a:srgbClr val="EBEBEB">
                  <a:alpha val="100000"/>
                </a:srgbClr>
              </a:solidFill>
              <a:prstDash val="solid"/>
              <a:round/>
            </a:ln>
          </p:spPr>
          <p:txBody>
            <a:bodyPr/>
            <a:lstStyle/>
            <a:p/>
          </p:txBody>
        </p:sp>
        <p:sp>
          <p:nvSpPr>
            <p:cNvPr id="10" name="pl10"/>
            <p:cNvSpPr/>
            <p:nvPr/>
          </p:nvSpPr>
          <p:spPr>
            <a:xfrm>
              <a:off x="1458761"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11" name="pl11"/>
            <p:cNvSpPr/>
            <p:nvPr/>
          </p:nvSpPr>
          <p:spPr>
            <a:xfrm>
              <a:off x="1696787"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1934813"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172840"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410866"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648892"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886918"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24945"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362971"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600997"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839023"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4077050"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4315076"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4553102"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791128"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5029154"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5267181"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5505207"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5743233"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5981259"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6219286"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457312"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695338"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933364"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7171391"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409417"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8599548"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37" name="rc37"/>
            <p:cNvSpPr/>
            <p:nvPr/>
          </p:nvSpPr>
          <p:spPr>
            <a:xfrm>
              <a:off x="1351649" y="2983022"/>
              <a:ext cx="214223" cy="1892523"/>
            </a:xfrm>
            <a:prstGeom prst="rect">
              <a:avLst/>
            </a:prstGeom>
            <a:solidFill>
              <a:srgbClr val="0058AB">
                <a:alpha val="100000"/>
              </a:srgbClr>
            </a:solidFill>
          </p:spPr>
          <p:txBody>
            <a:bodyPr/>
            <a:lstStyle/>
            <a:p/>
          </p:txBody>
        </p:sp>
        <p:sp>
          <p:nvSpPr>
            <p:cNvPr id="38" name="rc38"/>
            <p:cNvSpPr/>
            <p:nvPr/>
          </p:nvSpPr>
          <p:spPr>
            <a:xfrm>
              <a:off x="1589675" y="3184869"/>
              <a:ext cx="214223" cy="1690676"/>
            </a:xfrm>
            <a:prstGeom prst="rect">
              <a:avLst/>
            </a:prstGeom>
            <a:solidFill>
              <a:srgbClr val="0058AB">
                <a:alpha val="100000"/>
              </a:srgbClr>
            </a:solidFill>
          </p:spPr>
          <p:txBody>
            <a:bodyPr/>
            <a:lstStyle/>
            <a:p/>
          </p:txBody>
        </p:sp>
        <p:sp>
          <p:nvSpPr>
            <p:cNvPr id="39" name="rc39"/>
            <p:cNvSpPr/>
            <p:nvPr/>
          </p:nvSpPr>
          <p:spPr>
            <a:xfrm>
              <a:off x="1827702" y="3167744"/>
              <a:ext cx="214223" cy="1707801"/>
            </a:xfrm>
            <a:prstGeom prst="rect">
              <a:avLst/>
            </a:prstGeom>
            <a:solidFill>
              <a:srgbClr val="0058AB">
                <a:alpha val="100000"/>
              </a:srgbClr>
            </a:solidFill>
          </p:spPr>
          <p:txBody>
            <a:bodyPr/>
            <a:lstStyle/>
            <a:p/>
          </p:txBody>
        </p:sp>
        <p:sp>
          <p:nvSpPr>
            <p:cNvPr id="40" name="rc40"/>
            <p:cNvSpPr/>
            <p:nvPr/>
          </p:nvSpPr>
          <p:spPr>
            <a:xfrm>
              <a:off x="2065728" y="3111349"/>
              <a:ext cx="214223" cy="1764196"/>
            </a:xfrm>
            <a:prstGeom prst="rect">
              <a:avLst/>
            </a:prstGeom>
            <a:solidFill>
              <a:srgbClr val="0058AB">
                <a:alpha val="100000"/>
              </a:srgbClr>
            </a:solidFill>
          </p:spPr>
          <p:txBody>
            <a:bodyPr/>
            <a:lstStyle/>
            <a:p/>
          </p:txBody>
        </p:sp>
        <p:sp>
          <p:nvSpPr>
            <p:cNvPr id="41" name="rc41"/>
            <p:cNvSpPr/>
            <p:nvPr/>
          </p:nvSpPr>
          <p:spPr>
            <a:xfrm>
              <a:off x="2303754" y="3025088"/>
              <a:ext cx="214223" cy="1850457"/>
            </a:xfrm>
            <a:prstGeom prst="rect">
              <a:avLst/>
            </a:prstGeom>
            <a:solidFill>
              <a:srgbClr val="0058AB">
                <a:alpha val="100000"/>
              </a:srgbClr>
            </a:solidFill>
          </p:spPr>
          <p:txBody>
            <a:bodyPr/>
            <a:lstStyle/>
            <a:p/>
          </p:txBody>
        </p:sp>
        <p:sp>
          <p:nvSpPr>
            <p:cNvPr id="42" name="rc42"/>
            <p:cNvSpPr/>
            <p:nvPr/>
          </p:nvSpPr>
          <p:spPr>
            <a:xfrm>
              <a:off x="2541780" y="2969805"/>
              <a:ext cx="214223" cy="1905740"/>
            </a:xfrm>
            <a:prstGeom prst="rect">
              <a:avLst/>
            </a:prstGeom>
            <a:solidFill>
              <a:srgbClr val="0058AB">
                <a:alpha val="100000"/>
              </a:srgbClr>
            </a:solidFill>
          </p:spPr>
          <p:txBody>
            <a:bodyPr/>
            <a:lstStyle/>
            <a:p/>
          </p:txBody>
        </p:sp>
        <p:sp>
          <p:nvSpPr>
            <p:cNvPr id="43" name="rc43"/>
            <p:cNvSpPr/>
            <p:nvPr/>
          </p:nvSpPr>
          <p:spPr>
            <a:xfrm>
              <a:off x="2779807" y="2907818"/>
              <a:ext cx="214223" cy="1967727"/>
            </a:xfrm>
            <a:prstGeom prst="rect">
              <a:avLst/>
            </a:prstGeom>
            <a:solidFill>
              <a:srgbClr val="0058AB">
                <a:alpha val="100000"/>
              </a:srgbClr>
            </a:solidFill>
          </p:spPr>
          <p:txBody>
            <a:bodyPr/>
            <a:lstStyle/>
            <a:p/>
          </p:txBody>
        </p:sp>
        <p:sp>
          <p:nvSpPr>
            <p:cNvPr id="44" name="rc44"/>
            <p:cNvSpPr/>
            <p:nvPr/>
          </p:nvSpPr>
          <p:spPr>
            <a:xfrm>
              <a:off x="3017833" y="2922211"/>
              <a:ext cx="214223" cy="1953334"/>
            </a:xfrm>
            <a:prstGeom prst="rect">
              <a:avLst/>
            </a:prstGeom>
            <a:solidFill>
              <a:srgbClr val="0058AB">
                <a:alpha val="100000"/>
              </a:srgbClr>
            </a:solidFill>
          </p:spPr>
          <p:txBody>
            <a:bodyPr/>
            <a:lstStyle/>
            <a:p/>
          </p:txBody>
        </p:sp>
        <p:sp>
          <p:nvSpPr>
            <p:cNvPr id="45" name="rc45"/>
            <p:cNvSpPr/>
            <p:nvPr/>
          </p:nvSpPr>
          <p:spPr>
            <a:xfrm>
              <a:off x="3255859" y="2864259"/>
              <a:ext cx="214223" cy="2011286"/>
            </a:xfrm>
            <a:prstGeom prst="rect">
              <a:avLst/>
            </a:prstGeom>
            <a:solidFill>
              <a:srgbClr val="0058AB">
                <a:alpha val="100000"/>
              </a:srgbClr>
            </a:solidFill>
          </p:spPr>
          <p:txBody>
            <a:bodyPr/>
            <a:lstStyle/>
            <a:p/>
          </p:txBody>
        </p:sp>
        <p:sp>
          <p:nvSpPr>
            <p:cNvPr id="46" name="rc46"/>
            <p:cNvSpPr/>
            <p:nvPr/>
          </p:nvSpPr>
          <p:spPr>
            <a:xfrm>
              <a:off x="3493885" y="3026200"/>
              <a:ext cx="214223" cy="1849345"/>
            </a:xfrm>
            <a:prstGeom prst="rect">
              <a:avLst/>
            </a:prstGeom>
            <a:solidFill>
              <a:srgbClr val="0058AB">
                <a:alpha val="100000"/>
              </a:srgbClr>
            </a:solidFill>
          </p:spPr>
          <p:txBody>
            <a:bodyPr/>
            <a:lstStyle/>
            <a:p/>
          </p:txBody>
        </p:sp>
        <p:sp>
          <p:nvSpPr>
            <p:cNvPr id="47" name="rc47"/>
            <p:cNvSpPr/>
            <p:nvPr/>
          </p:nvSpPr>
          <p:spPr>
            <a:xfrm>
              <a:off x="3731911" y="2900797"/>
              <a:ext cx="214223" cy="1974748"/>
            </a:xfrm>
            <a:prstGeom prst="rect">
              <a:avLst/>
            </a:prstGeom>
            <a:solidFill>
              <a:srgbClr val="0058AB">
                <a:alpha val="100000"/>
              </a:srgbClr>
            </a:solidFill>
          </p:spPr>
          <p:txBody>
            <a:bodyPr/>
            <a:lstStyle/>
            <a:p/>
          </p:txBody>
        </p:sp>
        <p:sp>
          <p:nvSpPr>
            <p:cNvPr id="48" name="rc48"/>
            <p:cNvSpPr/>
            <p:nvPr/>
          </p:nvSpPr>
          <p:spPr>
            <a:xfrm>
              <a:off x="3969938" y="2966977"/>
              <a:ext cx="214223" cy="1908567"/>
            </a:xfrm>
            <a:prstGeom prst="rect">
              <a:avLst/>
            </a:prstGeom>
            <a:solidFill>
              <a:srgbClr val="0058AB">
                <a:alpha val="100000"/>
              </a:srgbClr>
            </a:solidFill>
          </p:spPr>
          <p:txBody>
            <a:bodyPr/>
            <a:lstStyle/>
            <a:p/>
          </p:txBody>
        </p:sp>
        <p:sp>
          <p:nvSpPr>
            <p:cNvPr id="49" name="rc49"/>
            <p:cNvSpPr/>
            <p:nvPr/>
          </p:nvSpPr>
          <p:spPr>
            <a:xfrm>
              <a:off x="4207964" y="2764463"/>
              <a:ext cx="214223" cy="2111081"/>
            </a:xfrm>
            <a:prstGeom prst="rect">
              <a:avLst/>
            </a:prstGeom>
            <a:solidFill>
              <a:srgbClr val="0058AB">
                <a:alpha val="100000"/>
              </a:srgbClr>
            </a:solidFill>
          </p:spPr>
          <p:txBody>
            <a:bodyPr/>
            <a:lstStyle/>
            <a:p/>
          </p:txBody>
        </p:sp>
        <p:sp>
          <p:nvSpPr>
            <p:cNvPr id="50" name="rc50"/>
            <p:cNvSpPr/>
            <p:nvPr/>
          </p:nvSpPr>
          <p:spPr>
            <a:xfrm>
              <a:off x="4445990" y="860947"/>
              <a:ext cx="214223" cy="4014597"/>
            </a:xfrm>
            <a:prstGeom prst="rect">
              <a:avLst/>
            </a:prstGeom>
            <a:solidFill>
              <a:srgbClr val="0058AB">
                <a:alpha val="100000"/>
              </a:srgbClr>
            </a:solidFill>
          </p:spPr>
          <p:txBody>
            <a:bodyPr/>
            <a:lstStyle/>
            <a:p/>
          </p:txBody>
        </p:sp>
        <p:sp>
          <p:nvSpPr>
            <p:cNvPr id="51" name="rc51"/>
            <p:cNvSpPr/>
            <p:nvPr/>
          </p:nvSpPr>
          <p:spPr>
            <a:xfrm>
              <a:off x="4684016" y="2446904"/>
              <a:ext cx="214223" cy="2428641"/>
            </a:xfrm>
            <a:prstGeom prst="rect">
              <a:avLst/>
            </a:prstGeom>
            <a:solidFill>
              <a:srgbClr val="0058AB">
                <a:alpha val="100000"/>
              </a:srgbClr>
            </a:solidFill>
          </p:spPr>
          <p:txBody>
            <a:bodyPr/>
            <a:lstStyle/>
            <a:p/>
          </p:txBody>
        </p:sp>
        <p:sp>
          <p:nvSpPr>
            <p:cNvPr id="52" name="rc52"/>
            <p:cNvSpPr/>
            <p:nvPr/>
          </p:nvSpPr>
          <p:spPr>
            <a:xfrm>
              <a:off x="4922043" y="2296464"/>
              <a:ext cx="214223" cy="2579081"/>
            </a:xfrm>
            <a:prstGeom prst="rect">
              <a:avLst/>
            </a:prstGeom>
            <a:solidFill>
              <a:srgbClr val="0058AB">
                <a:alpha val="100000"/>
              </a:srgbClr>
            </a:solidFill>
          </p:spPr>
          <p:txBody>
            <a:bodyPr/>
            <a:lstStyle/>
            <a:p/>
          </p:txBody>
        </p:sp>
        <p:sp>
          <p:nvSpPr>
            <p:cNvPr id="53" name="rc53"/>
            <p:cNvSpPr/>
            <p:nvPr/>
          </p:nvSpPr>
          <p:spPr>
            <a:xfrm>
              <a:off x="5160069" y="2063926"/>
              <a:ext cx="214223" cy="2811619"/>
            </a:xfrm>
            <a:prstGeom prst="rect">
              <a:avLst/>
            </a:prstGeom>
            <a:solidFill>
              <a:srgbClr val="0058AB">
                <a:alpha val="100000"/>
              </a:srgbClr>
            </a:solidFill>
          </p:spPr>
          <p:txBody>
            <a:bodyPr/>
            <a:lstStyle/>
            <a:p/>
          </p:txBody>
        </p:sp>
        <p:sp>
          <p:nvSpPr>
            <p:cNvPr id="54" name="rc54"/>
            <p:cNvSpPr/>
            <p:nvPr/>
          </p:nvSpPr>
          <p:spPr>
            <a:xfrm>
              <a:off x="5398095" y="2011565"/>
              <a:ext cx="214223" cy="2863979"/>
            </a:xfrm>
            <a:prstGeom prst="rect">
              <a:avLst/>
            </a:prstGeom>
            <a:solidFill>
              <a:srgbClr val="0058AB">
                <a:alpha val="100000"/>
              </a:srgbClr>
            </a:solidFill>
          </p:spPr>
          <p:txBody>
            <a:bodyPr/>
            <a:lstStyle/>
            <a:p/>
          </p:txBody>
        </p:sp>
        <p:sp>
          <p:nvSpPr>
            <p:cNvPr id="55" name="rc55"/>
            <p:cNvSpPr/>
            <p:nvPr/>
          </p:nvSpPr>
          <p:spPr>
            <a:xfrm>
              <a:off x="5636121" y="1798916"/>
              <a:ext cx="214223" cy="3076628"/>
            </a:xfrm>
            <a:prstGeom prst="rect">
              <a:avLst/>
            </a:prstGeom>
            <a:solidFill>
              <a:srgbClr val="0058AB">
                <a:alpha val="100000"/>
              </a:srgbClr>
            </a:solidFill>
          </p:spPr>
          <p:txBody>
            <a:bodyPr/>
            <a:lstStyle/>
            <a:p/>
          </p:txBody>
        </p:sp>
        <p:sp>
          <p:nvSpPr>
            <p:cNvPr id="56" name="rc56"/>
            <p:cNvSpPr/>
            <p:nvPr/>
          </p:nvSpPr>
          <p:spPr>
            <a:xfrm>
              <a:off x="5874148" y="1716881"/>
              <a:ext cx="214223" cy="3158663"/>
            </a:xfrm>
            <a:prstGeom prst="rect">
              <a:avLst/>
            </a:prstGeom>
            <a:solidFill>
              <a:srgbClr val="0058AB">
                <a:alpha val="100000"/>
              </a:srgbClr>
            </a:solidFill>
          </p:spPr>
          <p:txBody>
            <a:bodyPr/>
            <a:lstStyle/>
            <a:p/>
          </p:txBody>
        </p:sp>
        <p:sp>
          <p:nvSpPr>
            <p:cNvPr id="57" name="rc57"/>
            <p:cNvSpPr/>
            <p:nvPr/>
          </p:nvSpPr>
          <p:spPr>
            <a:xfrm>
              <a:off x="6112174" y="1391029"/>
              <a:ext cx="214223" cy="3484516"/>
            </a:xfrm>
            <a:prstGeom prst="rect">
              <a:avLst/>
            </a:prstGeom>
            <a:solidFill>
              <a:srgbClr val="0058AB">
                <a:alpha val="100000"/>
              </a:srgbClr>
            </a:solidFill>
          </p:spPr>
          <p:txBody>
            <a:bodyPr/>
            <a:lstStyle/>
            <a:p/>
          </p:txBody>
        </p:sp>
        <p:sp>
          <p:nvSpPr>
            <p:cNvPr id="58" name="rc58"/>
            <p:cNvSpPr/>
            <p:nvPr/>
          </p:nvSpPr>
          <p:spPr>
            <a:xfrm>
              <a:off x="6350200" y="1181494"/>
              <a:ext cx="214223" cy="3694051"/>
            </a:xfrm>
            <a:prstGeom prst="rect">
              <a:avLst/>
            </a:prstGeom>
            <a:solidFill>
              <a:srgbClr val="0058AB">
                <a:alpha val="100000"/>
              </a:srgbClr>
            </a:solidFill>
          </p:spPr>
          <p:txBody>
            <a:bodyPr/>
            <a:lstStyle/>
            <a:p/>
          </p:txBody>
        </p:sp>
        <p:sp>
          <p:nvSpPr>
            <p:cNvPr id="59" name="rc59"/>
            <p:cNvSpPr/>
            <p:nvPr/>
          </p:nvSpPr>
          <p:spPr>
            <a:xfrm>
              <a:off x="6588226" y="1287993"/>
              <a:ext cx="214223" cy="3587552"/>
            </a:xfrm>
            <a:prstGeom prst="rect">
              <a:avLst/>
            </a:prstGeom>
            <a:solidFill>
              <a:srgbClr val="0058AB">
                <a:alpha val="100000"/>
              </a:srgbClr>
            </a:solidFill>
          </p:spPr>
          <p:txBody>
            <a:bodyPr/>
            <a:lstStyle/>
            <a:p/>
          </p:txBody>
        </p:sp>
        <p:sp>
          <p:nvSpPr>
            <p:cNvPr id="60" name="rc60"/>
            <p:cNvSpPr/>
            <p:nvPr/>
          </p:nvSpPr>
          <p:spPr>
            <a:xfrm>
              <a:off x="6826253" y="1200430"/>
              <a:ext cx="214223" cy="3675115"/>
            </a:xfrm>
            <a:prstGeom prst="rect">
              <a:avLst/>
            </a:prstGeom>
            <a:solidFill>
              <a:srgbClr val="0058AB">
                <a:alpha val="100000"/>
              </a:srgbClr>
            </a:solidFill>
          </p:spPr>
          <p:txBody>
            <a:bodyPr/>
            <a:lstStyle/>
            <a:p/>
          </p:txBody>
        </p:sp>
        <p:sp>
          <p:nvSpPr>
            <p:cNvPr id="61" name="rc61"/>
            <p:cNvSpPr/>
            <p:nvPr/>
          </p:nvSpPr>
          <p:spPr>
            <a:xfrm>
              <a:off x="7064279" y="1307088"/>
              <a:ext cx="214223" cy="3568457"/>
            </a:xfrm>
            <a:prstGeom prst="rect">
              <a:avLst/>
            </a:prstGeom>
            <a:solidFill>
              <a:srgbClr val="0058AB">
                <a:alpha val="100000"/>
              </a:srgbClr>
            </a:solidFill>
          </p:spPr>
          <p:txBody>
            <a:bodyPr/>
            <a:lstStyle/>
            <a:p/>
          </p:txBody>
        </p:sp>
        <p:sp>
          <p:nvSpPr>
            <p:cNvPr id="62" name="rc62"/>
            <p:cNvSpPr/>
            <p:nvPr/>
          </p:nvSpPr>
          <p:spPr>
            <a:xfrm>
              <a:off x="8492436" y="3296229"/>
              <a:ext cx="214223" cy="1579315"/>
            </a:xfrm>
            <a:prstGeom prst="rect">
              <a:avLst/>
            </a:prstGeom>
            <a:solidFill>
              <a:srgbClr val="69DBFF">
                <a:alpha val="100000"/>
              </a:srgbClr>
            </a:solidFill>
          </p:spPr>
          <p:txBody>
            <a:bodyPr/>
            <a:lstStyle/>
            <a:p/>
          </p:txBody>
        </p:sp>
        <p:sp>
          <p:nvSpPr>
            <p:cNvPr id="63" name="pl63"/>
            <p:cNvSpPr/>
            <p:nvPr/>
          </p:nvSpPr>
          <p:spPr>
            <a:xfrm>
              <a:off x="6219286" y="1716881"/>
              <a:ext cx="2380262" cy="1579331"/>
            </a:xfrm>
            <a:custGeom>
              <a:avLst/>
              <a:pathLst>
                <a:path w="2380262" h="1579331">
                  <a:moveTo>
                    <a:pt x="0" y="0"/>
                  </a:moveTo>
                  <a:lnTo>
                    <a:pt x="238026" y="157933"/>
                  </a:lnTo>
                  <a:lnTo>
                    <a:pt x="476052" y="315866"/>
                  </a:lnTo>
                  <a:lnTo>
                    <a:pt x="714078" y="473799"/>
                  </a:lnTo>
                  <a:lnTo>
                    <a:pt x="952104" y="631732"/>
                  </a:lnTo>
                  <a:lnTo>
                    <a:pt x="1190131" y="789665"/>
                  </a:lnTo>
                  <a:lnTo>
                    <a:pt x="1428157" y="947599"/>
                  </a:lnTo>
                  <a:lnTo>
                    <a:pt x="1666183" y="1105532"/>
                  </a:lnTo>
                  <a:lnTo>
                    <a:pt x="1904209" y="1263465"/>
                  </a:lnTo>
                  <a:lnTo>
                    <a:pt x="2142236" y="1421398"/>
                  </a:lnTo>
                  <a:lnTo>
                    <a:pt x="2380262" y="1579331"/>
                  </a:lnTo>
                </a:path>
              </a:pathLst>
            </a:custGeom>
            <a:ln w="13550" cap="flat">
              <a:solidFill>
                <a:srgbClr val="000000">
                  <a:alpha val="100000"/>
                </a:srgbClr>
              </a:solidFill>
              <a:prstDash val="solid"/>
              <a:round/>
            </a:ln>
          </p:spPr>
          <p:txBody>
            <a:bodyPr/>
            <a:lstStyle/>
            <a:p/>
          </p:txBody>
        </p:sp>
        <p:sp>
          <p:nvSpPr>
            <p:cNvPr id="64" name="pt64"/>
            <p:cNvSpPr/>
            <p:nvPr/>
          </p:nvSpPr>
          <p:spPr>
            <a:xfrm>
              <a:off x="6194460" y="169205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5" name="pt65"/>
            <p:cNvSpPr/>
            <p:nvPr/>
          </p:nvSpPr>
          <p:spPr>
            <a:xfrm>
              <a:off x="6432486" y="184998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6" name="pt66"/>
            <p:cNvSpPr/>
            <p:nvPr/>
          </p:nvSpPr>
          <p:spPr>
            <a:xfrm>
              <a:off x="6670512" y="200792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7" name="pt67"/>
            <p:cNvSpPr/>
            <p:nvPr/>
          </p:nvSpPr>
          <p:spPr>
            <a:xfrm>
              <a:off x="6908538" y="216585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8" name="pt68"/>
            <p:cNvSpPr/>
            <p:nvPr/>
          </p:nvSpPr>
          <p:spPr>
            <a:xfrm>
              <a:off x="7146565" y="232378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9" name="pt69"/>
            <p:cNvSpPr/>
            <p:nvPr/>
          </p:nvSpPr>
          <p:spPr>
            <a:xfrm>
              <a:off x="7384591" y="248172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0" name="pt70"/>
            <p:cNvSpPr/>
            <p:nvPr/>
          </p:nvSpPr>
          <p:spPr>
            <a:xfrm>
              <a:off x="7622617" y="263965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1" name="pt71"/>
            <p:cNvSpPr/>
            <p:nvPr/>
          </p:nvSpPr>
          <p:spPr>
            <a:xfrm>
              <a:off x="7860643" y="279758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8098670" y="295552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8336696" y="311345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8574722" y="327138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tx75"/>
            <p:cNvSpPr/>
            <p:nvPr/>
          </p:nvSpPr>
          <p:spPr>
            <a:xfrm>
              <a:off x="857700" y="483290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76" name="tx76"/>
            <p:cNvSpPr/>
            <p:nvPr/>
          </p:nvSpPr>
          <p:spPr>
            <a:xfrm>
              <a:off x="571671" y="3229523"/>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50,000</a:t>
              </a:r>
            </a:p>
          </p:txBody>
        </p:sp>
        <p:sp>
          <p:nvSpPr>
            <p:cNvPr id="77" name="tx77"/>
            <p:cNvSpPr/>
            <p:nvPr/>
          </p:nvSpPr>
          <p:spPr>
            <a:xfrm>
              <a:off x="508103" y="1640929"/>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100,000</a:t>
              </a:r>
            </a:p>
          </p:txBody>
        </p:sp>
        <p:sp>
          <p:nvSpPr>
            <p:cNvPr id="78" name="tx78"/>
            <p:cNvSpPr/>
            <p:nvPr/>
          </p:nvSpPr>
          <p:spPr>
            <a:xfrm rot="-5400000">
              <a:off x="1337871"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79" name="tx79"/>
            <p:cNvSpPr/>
            <p:nvPr/>
          </p:nvSpPr>
          <p:spPr>
            <a:xfrm rot="-5400000">
              <a:off x="1575897"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2001</a:t>
              </a:r>
            </a:p>
          </p:txBody>
        </p:sp>
        <p:sp>
          <p:nvSpPr>
            <p:cNvPr id="80" name="tx80"/>
            <p:cNvSpPr/>
            <p:nvPr/>
          </p:nvSpPr>
          <p:spPr>
            <a:xfrm rot="-5400000">
              <a:off x="1813923"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2002</a:t>
              </a:r>
            </a:p>
          </p:txBody>
        </p:sp>
        <p:sp>
          <p:nvSpPr>
            <p:cNvPr id="81" name="tx81"/>
            <p:cNvSpPr/>
            <p:nvPr/>
          </p:nvSpPr>
          <p:spPr>
            <a:xfrm rot="-5400000">
              <a:off x="2051923" y="5219499"/>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2003</a:t>
              </a:r>
            </a:p>
          </p:txBody>
        </p:sp>
        <p:sp>
          <p:nvSpPr>
            <p:cNvPr id="82" name="tx82"/>
            <p:cNvSpPr/>
            <p:nvPr/>
          </p:nvSpPr>
          <p:spPr>
            <a:xfrm rot="-5400000">
              <a:off x="2289976"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2004</a:t>
              </a:r>
            </a:p>
          </p:txBody>
        </p:sp>
        <p:sp>
          <p:nvSpPr>
            <p:cNvPr id="83" name="tx83"/>
            <p:cNvSpPr/>
            <p:nvPr/>
          </p:nvSpPr>
          <p:spPr>
            <a:xfrm rot="-5400000">
              <a:off x="2528002"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84" name="tx84"/>
            <p:cNvSpPr/>
            <p:nvPr/>
          </p:nvSpPr>
          <p:spPr>
            <a:xfrm rot="-5400000">
              <a:off x="2766028"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2006</a:t>
              </a:r>
            </a:p>
          </p:txBody>
        </p:sp>
        <p:sp>
          <p:nvSpPr>
            <p:cNvPr id="85" name="tx85"/>
            <p:cNvSpPr/>
            <p:nvPr/>
          </p:nvSpPr>
          <p:spPr>
            <a:xfrm rot="-5400000">
              <a:off x="3004054"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2007</a:t>
              </a:r>
            </a:p>
          </p:txBody>
        </p:sp>
        <p:sp>
          <p:nvSpPr>
            <p:cNvPr id="86" name="tx86"/>
            <p:cNvSpPr/>
            <p:nvPr/>
          </p:nvSpPr>
          <p:spPr>
            <a:xfrm rot="-5400000">
              <a:off x="3242081"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2008</a:t>
              </a:r>
            </a:p>
          </p:txBody>
        </p:sp>
        <p:sp>
          <p:nvSpPr>
            <p:cNvPr id="87" name="tx87"/>
            <p:cNvSpPr/>
            <p:nvPr/>
          </p:nvSpPr>
          <p:spPr>
            <a:xfrm rot="-5400000">
              <a:off x="3480107"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2009</a:t>
              </a:r>
            </a:p>
          </p:txBody>
        </p:sp>
        <p:sp>
          <p:nvSpPr>
            <p:cNvPr id="88" name="tx88"/>
            <p:cNvSpPr/>
            <p:nvPr/>
          </p:nvSpPr>
          <p:spPr>
            <a:xfrm rot="-5400000">
              <a:off x="3718133"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89" name="tx89"/>
            <p:cNvSpPr/>
            <p:nvPr/>
          </p:nvSpPr>
          <p:spPr>
            <a:xfrm rot="-5400000">
              <a:off x="3956159"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2011</a:t>
              </a:r>
            </a:p>
          </p:txBody>
        </p:sp>
        <p:sp>
          <p:nvSpPr>
            <p:cNvPr id="90" name="tx90"/>
            <p:cNvSpPr/>
            <p:nvPr/>
          </p:nvSpPr>
          <p:spPr>
            <a:xfrm rot="-5400000">
              <a:off x="4194185"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2012</a:t>
              </a:r>
            </a:p>
          </p:txBody>
        </p:sp>
        <p:sp>
          <p:nvSpPr>
            <p:cNvPr id="91" name="tx91"/>
            <p:cNvSpPr/>
            <p:nvPr/>
          </p:nvSpPr>
          <p:spPr>
            <a:xfrm rot="-5400000">
              <a:off x="4432185" y="5219499"/>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2013</a:t>
              </a:r>
            </a:p>
          </p:txBody>
        </p:sp>
        <p:sp>
          <p:nvSpPr>
            <p:cNvPr id="92" name="tx92"/>
            <p:cNvSpPr/>
            <p:nvPr/>
          </p:nvSpPr>
          <p:spPr>
            <a:xfrm rot="-5400000">
              <a:off x="4670238"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2014</a:t>
              </a:r>
            </a:p>
          </p:txBody>
        </p:sp>
        <p:sp>
          <p:nvSpPr>
            <p:cNvPr id="93" name="tx93"/>
            <p:cNvSpPr/>
            <p:nvPr/>
          </p:nvSpPr>
          <p:spPr>
            <a:xfrm rot="-5400000">
              <a:off x="4908264"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94" name="tx94"/>
            <p:cNvSpPr/>
            <p:nvPr/>
          </p:nvSpPr>
          <p:spPr>
            <a:xfrm rot="-5400000">
              <a:off x="5146290"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2016</a:t>
              </a:r>
            </a:p>
          </p:txBody>
        </p:sp>
        <p:sp>
          <p:nvSpPr>
            <p:cNvPr id="95" name="tx95"/>
            <p:cNvSpPr/>
            <p:nvPr/>
          </p:nvSpPr>
          <p:spPr>
            <a:xfrm rot="-5400000">
              <a:off x="5384317"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2017</a:t>
              </a:r>
            </a:p>
          </p:txBody>
        </p:sp>
        <p:sp>
          <p:nvSpPr>
            <p:cNvPr id="96" name="tx96"/>
            <p:cNvSpPr/>
            <p:nvPr/>
          </p:nvSpPr>
          <p:spPr>
            <a:xfrm rot="-5400000">
              <a:off x="5622343"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2018</a:t>
              </a:r>
            </a:p>
          </p:txBody>
        </p:sp>
        <p:sp>
          <p:nvSpPr>
            <p:cNvPr id="97" name="tx97"/>
            <p:cNvSpPr/>
            <p:nvPr/>
          </p:nvSpPr>
          <p:spPr>
            <a:xfrm rot="-5400000">
              <a:off x="5860369"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98" name="tx98"/>
            <p:cNvSpPr/>
            <p:nvPr/>
          </p:nvSpPr>
          <p:spPr>
            <a:xfrm rot="-5400000">
              <a:off x="6098395"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2020</a:t>
              </a:r>
            </a:p>
          </p:txBody>
        </p:sp>
        <p:sp>
          <p:nvSpPr>
            <p:cNvPr id="99" name="tx99"/>
            <p:cNvSpPr/>
            <p:nvPr/>
          </p:nvSpPr>
          <p:spPr>
            <a:xfrm rot="-5400000">
              <a:off x="6336422"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2021</a:t>
              </a:r>
            </a:p>
          </p:txBody>
        </p:sp>
        <p:sp>
          <p:nvSpPr>
            <p:cNvPr id="100" name="tx100"/>
            <p:cNvSpPr/>
            <p:nvPr/>
          </p:nvSpPr>
          <p:spPr>
            <a:xfrm rot="-5400000">
              <a:off x="6574448"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2022</a:t>
              </a:r>
            </a:p>
          </p:txBody>
        </p:sp>
        <p:sp>
          <p:nvSpPr>
            <p:cNvPr id="101" name="tx101"/>
            <p:cNvSpPr/>
            <p:nvPr/>
          </p:nvSpPr>
          <p:spPr>
            <a:xfrm rot="-5400000">
              <a:off x="6812448" y="5219499"/>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02" name="tx102"/>
            <p:cNvSpPr/>
            <p:nvPr/>
          </p:nvSpPr>
          <p:spPr>
            <a:xfrm rot="-5400000">
              <a:off x="7050500"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03" name="tx103"/>
            <p:cNvSpPr/>
            <p:nvPr/>
          </p:nvSpPr>
          <p:spPr>
            <a:xfrm rot="-5400000">
              <a:off x="7288527"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04" name="tx104"/>
            <p:cNvSpPr/>
            <p:nvPr/>
          </p:nvSpPr>
          <p:spPr>
            <a:xfrm rot="-5400000">
              <a:off x="8478631" y="5219499"/>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2030</a:t>
              </a:r>
            </a:p>
          </p:txBody>
        </p:sp>
        <p:sp>
          <p:nvSpPr>
            <p:cNvPr id="105" name="tx105"/>
            <p:cNvSpPr/>
            <p:nvPr/>
          </p:nvSpPr>
          <p:spPr>
            <a:xfrm rot="-5400000">
              <a:off x="-233001" y="2816541"/>
              <a:ext cx="125041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enfants sans dose</a:t>
              </a:r>
            </a:p>
          </p:txBody>
        </p:sp>
        <p:sp>
          <p:nvSpPr>
            <p:cNvPr id="106" name="rc106"/>
            <p:cNvSpPr/>
            <p:nvPr/>
          </p:nvSpPr>
          <p:spPr>
            <a:xfrm>
              <a:off x="3693168" y="5761013"/>
              <a:ext cx="201456" cy="201456"/>
            </a:xfrm>
            <a:prstGeom prst="rect">
              <a:avLst/>
            </a:prstGeom>
            <a:solidFill>
              <a:srgbClr val="0058AB">
                <a:alpha val="100000"/>
              </a:srgbClr>
            </a:solidFill>
          </p:spPr>
          <p:txBody>
            <a:bodyPr/>
            <a:lstStyle/>
            <a:p/>
          </p:txBody>
        </p:sp>
        <p:sp>
          <p:nvSpPr>
            <p:cNvPr id="107" name="rc107"/>
            <p:cNvSpPr/>
            <p:nvPr/>
          </p:nvSpPr>
          <p:spPr>
            <a:xfrm>
              <a:off x="4595254" y="5761013"/>
              <a:ext cx="201456" cy="201456"/>
            </a:xfrm>
            <a:prstGeom prst="rect">
              <a:avLst/>
            </a:prstGeom>
            <a:solidFill>
              <a:srgbClr val="69DBFF">
                <a:alpha val="100000"/>
              </a:srgbClr>
            </a:solidFill>
          </p:spPr>
          <p:txBody>
            <a:bodyPr/>
            <a:lstStyle/>
            <a:p/>
          </p:txBody>
        </p:sp>
        <p:sp>
          <p:nvSpPr>
            <p:cNvPr id="108" name="tx108"/>
            <p:cNvSpPr/>
            <p:nvPr/>
          </p:nvSpPr>
          <p:spPr>
            <a:xfrm>
              <a:off x="3973213" y="5810104"/>
              <a:ext cx="5434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Estimate</a:t>
              </a:r>
            </a:p>
          </p:txBody>
        </p:sp>
        <p:sp>
          <p:nvSpPr>
            <p:cNvPr id="109" name="tx109"/>
            <p:cNvSpPr/>
            <p:nvPr/>
          </p:nvSpPr>
          <p:spPr>
            <a:xfrm>
              <a:off x="4875299" y="5781932"/>
              <a:ext cx="149884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110" name="tx110"/>
            <p:cNvSpPr/>
            <p:nvPr/>
          </p:nvSpPr>
          <p:spPr>
            <a:xfrm>
              <a:off x="644935" y="398022"/>
              <a:ext cx="876843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Estimation du nombre d'enfants n'ayant reçu aucune dose, 2000-2024 et objectif pour 2030, République centrafricaine</a:t>
              </a:r>
            </a:p>
          </p:txBody>
        </p:sp>
        <p:sp>
          <p:nvSpPr>
            <p:cNvPr id="111" name="tx111"/>
            <p:cNvSpPr/>
            <p:nvPr/>
          </p:nvSpPr>
          <p:spPr>
            <a:xfrm>
              <a:off x="4775852" y="6093403"/>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sp>
          <p:nvSpPr>
            <p:cNvPr id="112" name="tx112"/>
            <p:cNvSpPr/>
            <p:nvPr/>
          </p:nvSpPr>
          <p:spPr>
            <a:xfrm>
              <a:off x="418195" y="6206464"/>
              <a:ext cx="8656215"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Remarque : Le Programme de vaccination 2030 (IA2030) appelle tous les pays à réduire de moitié le nombre d'enfants n'ayant reçu aucune dose de vaccin en 2019 d'ici 2030.</a:t>
              </a:r>
            </a:p>
          </p:txBody>
        </p:sp>
        <p:sp>
          <p:nvSpPr>
            <p:cNvPr id="113" name="tx113"/>
            <p:cNvSpPr/>
            <p:nvPr/>
          </p:nvSpPr>
          <p:spPr>
            <a:xfrm>
              <a:off x="635548" y="6327165"/>
              <a:ext cx="843886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Les barres bleu foncé représentent le nombre estimé d'enfants n'ayant reçu aucune dose de vaccin entre 2000 et 2024, tandis que la barre bleu clair représente l'objectif à</a:t>
              </a:r>
            </a:p>
          </p:txBody>
        </p:sp>
        <p:sp>
          <p:nvSpPr>
            <p:cNvPr id="114" name="tx114"/>
            <p:cNvSpPr/>
            <p:nvPr/>
          </p:nvSpPr>
          <p:spPr>
            <a:xfrm>
              <a:off x="8108680" y="6471004"/>
              <a:ext cx="965730"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atteindre d'ici 2030.</a:t>
              </a:r>
            </a:p>
          </p:txBody>
        </p:sp>
        <p:sp>
          <p:nvSpPr>
            <p:cNvPr id="115" name="tx115"/>
            <p:cNvSpPr/>
            <p:nvPr/>
          </p:nvSpPr>
          <p:spPr>
            <a:xfrm>
              <a:off x="1853448" y="6568567"/>
              <a:ext cx="722096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La ligne et les points indiquent les progrès annuels et la trajectoire à suivre pour atteindre l'objectif d'ici 2030, sur la base d'une diminution linéaire.</a:t>
              </a:r>
            </a:p>
          </p:txBody>
        </p:sp>
      </p:grpSp>
      <p:sp>
        <p:nvSpPr>
          <p:cNvPr id="11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vise à ne laisser personne de côté en matière de vaccination et appelle tous les pays à réduire de moitié le nombre d'enfants n'ayant reçu aucune dose de vaccin d'ici 2030.
Ce graphique montre :
• Le nombre estimé d'enfants non vaccinés en 2000-2024 (barres bleu foncé)
• L'objectif zéro dose d'ici 2030 (barre bleu clair)
• Trajectoire pour atteindre l'objectif 2030 sur la base d'une diminution linéaire (points)
En 2024, le nombre d'enfants n'ayant reçu aucune dose était supérieur d'environ 41 % au nombre annuel proposé pour atteindre l'objectif, sur la base d'une trajectoire linéaire de déclin.</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9337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17473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55610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93746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131882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10" name="pl10"/>
            <p:cNvSpPr/>
            <p:nvPr/>
          </p:nvSpPr>
          <p:spPr>
            <a:xfrm>
              <a:off x="951100" y="41026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48405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86542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224678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951100" y="162814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 name="pl15"/>
            <p:cNvSpPr/>
            <p:nvPr/>
          </p:nvSpPr>
          <p:spPr>
            <a:xfrm>
              <a:off x="951100" y="100950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 name="pl16"/>
            <p:cNvSpPr/>
            <p:nvPr/>
          </p:nvSpPr>
          <p:spPr>
            <a:xfrm>
              <a:off x="1421035"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80727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19351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57975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68874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96598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243236"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52048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79773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807497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6" name="rc26"/>
            <p:cNvSpPr/>
            <p:nvPr/>
          </p:nvSpPr>
          <p:spPr>
            <a:xfrm>
              <a:off x="1296273" y="3549943"/>
              <a:ext cx="249522" cy="552753"/>
            </a:xfrm>
            <a:prstGeom prst="rect">
              <a:avLst/>
            </a:prstGeom>
            <a:solidFill>
              <a:srgbClr val="80BD41">
                <a:alpha val="100000"/>
              </a:srgbClr>
            </a:solidFill>
          </p:spPr>
          <p:txBody>
            <a:bodyPr/>
            <a:lstStyle/>
            <a:p/>
          </p:txBody>
        </p:sp>
        <p:sp>
          <p:nvSpPr>
            <p:cNvPr id="27" name="rc27"/>
            <p:cNvSpPr/>
            <p:nvPr/>
          </p:nvSpPr>
          <p:spPr>
            <a:xfrm>
              <a:off x="1296273" y="3181420"/>
              <a:ext cx="249522" cy="368522"/>
            </a:xfrm>
            <a:prstGeom prst="rect">
              <a:avLst/>
            </a:prstGeom>
            <a:solidFill>
              <a:srgbClr val="1CABE2">
                <a:alpha val="100000"/>
              </a:srgbClr>
            </a:solidFill>
          </p:spPr>
          <p:txBody>
            <a:bodyPr/>
            <a:lstStyle/>
            <a:p/>
          </p:txBody>
        </p:sp>
        <p:sp>
          <p:nvSpPr>
            <p:cNvPr id="28" name="rc28"/>
            <p:cNvSpPr/>
            <p:nvPr/>
          </p:nvSpPr>
          <p:spPr>
            <a:xfrm>
              <a:off x="1573521" y="3491358"/>
              <a:ext cx="249522" cy="611338"/>
            </a:xfrm>
            <a:prstGeom prst="rect">
              <a:avLst/>
            </a:prstGeom>
            <a:solidFill>
              <a:srgbClr val="80BD41">
                <a:alpha val="100000"/>
              </a:srgbClr>
            </a:solidFill>
          </p:spPr>
          <p:txBody>
            <a:bodyPr/>
            <a:lstStyle/>
            <a:p/>
          </p:txBody>
        </p:sp>
        <p:sp>
          <p:nvSpPr>
            <p:cNvPr id="29" name="rc29"/>
            <p:cNvSpPr/>
            <p:nvPr/>
          </p:nvSpPr>
          <p:spPr>
            <a:xfrm>
              <a:off x="1573521" y="3162181"/>
              <a:ext cx="249522" cy="329177"/>
            </a:xfrm>
            <a:prstGeom prst="rect">
              <a:avLst/>
            </a:prstGeom>
            <a:solidFill>
              <a:srgbClr val="1CABE2">
                <a:alpha val="100000"/>
              </a:srgbClr>
            </a:solidFill>
          </p:spPr>
          <p:txBody>
            <a:bodyPr/>
            <a:lstStyle/>
            <a:p/>
          </p:txBody>
        </p:sp>
        <p:sp>
          <p:nvSpPr>
            <p:cNvPr id="30" name="rc30"/>
            <p:cNvSpPr/>
            <p:nvPr/>
          </p:nvSpPr>
          <p:spPr>
            <a:xfrm>
              <a:off x="1850769" y="3485110"/>
              <a:ext cx="249522" cy="617586"/>
            </a:xfrm>
            <a:prstGeom prst="rect">
              <a:avLst/>
            </a:prstGeom>
            <a:solidFill>
              <a:srgbClr val="80BD41">
                <a:alpha val="100000"/>
              </a:srgbClr>
            </a:solidFill>
          </p:spPr>
          <p:txBody>
            <a:bodyPr/>
            <a:lstStyle/>
            <a:p/>
          </p:txBody>
        </p:sp>
        <p:sp>
          <p:nvSpPr>
            <p:cNvPr id="31" name="rc31"/>
            <p:cNvSpPr/>
            <p:nvPr/>
          </p:nvSpPr>
          <p:spPr>
            <a:xfrm>
              <a:off x="1850769" y="3152592"/>
              <a:ext cx="249522" cy="332518"/>
            </a:xfrm>
            <a:prstGeom prst="rect">
              <a:avLst/>
            </a:prstGeom>
            <a:solidFill>
              <a:srgbClr val="1CABE2">
                <a:alpha val="100000"/>
              </a:srgbClr>
            </a:solidFill>
          </p:spPr>
          <p:txBody>
            <a:bodyPr/>
            <a:lstStyle/>
            <a:p/>
          </p:txBody>
        </p:sp>
        <p:sp>
          <p:nvSpPr>
            <p:cNvPr id="32" name="rc32"/>
            <p:cNvSpPr/>
            <p:nvPr/>
          </p:nvSpPr>
          <p:spPr>
            <a:xfrm>
              <a:off x="2128016" y="3464757"/>
              <a:ext cx="249522" cy="637940"/>
            </a:xfrm>
            <a:prstGeom prst="rect">
              <a:avLst/>
            </a:prstGeom>
            <a:solidFill>
              <a:srgbClr val="80BD41">
                <a:alpha val="100000"/>
              </a:srgbClr>
            </a:solidFill>
          </p:spPr>
          <p:txBody>
            <a:bodyPr/>
            <a:lstStyle/>
            <a:p/>
          </p:txBody>
        </p:sp>
        <p:sp>
          <p:nvSpPr>
            <p:cNvPr id="33" name="rc33"/>
            <p:cNvSpPr/>
            <p:nvPr/>
          </p:nvSpPr>
          <p:spPr>
            <a:xfrm>
              <a:off x="2128016" y="3121227"/>
              <a:ext cx="249522" cy="343529"/>
            </a:xfrm>
            <a:prstGeom prst="rect">
              <a:avLst/>
            </a:prstGeom>
            <a:solidFill>
              <a:srgbClr val="1CABE2">
                <a:alpha val="100000"/>
              </a:srgbClr>
            </a:solidFill>
          </p:spPr>
          <p:txBody>
            <a:bodyPr/>
            <a:lstStyle/>
            <a:p/>
          </p:txBody>
        </p:sp>
        <p:sp>
          <p:nvSpPr>
            <p:cNvPr id="34" name="rc34"/>
            <p:cNvSpPr/>
            <p:nvPr/>
          </p:nvSpPr>
          <p:spPr>
            <a:xfrm>
              <a:off x="2405264" y="3462158"/>
              <a:ext cx="249522" cy="640538"/>
            </a:xfrm>
            <a:prstGeom prst="rect">
              <a:avLst/>
            </a:prstGeom>
            <a:solidFill>
              <a:srgbClr val="80BD41">
                <a:alpha val="100000"/>
              </a:srgbClr>
            </a:solidFill>
          </p:spPr>
          <p:txBody>
            <a:bodyPr/>
            <a:lstStyle/>
            <a:p/>
          </p:txBody>
        </p:sp>
        <p:sp>
          <p:nvSpPr>
            <p:cNvPr id="35" name="rc35"/>
            <p:cNvSpPr/>
            <p:nvPr/>
          </p:nvSpPr>
          <p:spPr>
            <a:xfrm>
              <a:off x="2405264" y="3101863"/>
              <a:ext cx="249522" cy="360295"/>
            </a:xfrm>
            <a:prstGeom prst="rect">
              <a:avLst/>
            </a:prstGeom>
            <a:solidFill>
              <a:srgbClr val="1CABE2">
                <a:alpha val="100000"/>
              </a:srgbClr>
            </a:solidFill>
          </p:spPr>
          <p:txBody>
            <a:bodyPr/>
            <a:lstStyle/>
            <a:p/>
          </p:txBody>
        </p:sp>
        <p:sp>
          <p:nvSpPr>
            <p:cNvPr id="36" name="rc36"/>
            <p:cNvSpPr/>
            <p:nvPr/>
          </p:nvSpPr>
          <p:spPr>
            <a:xfrm>
              <a:off x="2682512" y="3442981"/>
              <a:ext cx="249522" cy="659716"/>
            </a:xfrm>
            <a:prstGeom prst="rect">
              <a:avLst/>
            </a:prstGeom>
            <a:solidFill>
              <a:srgbClr val="80BD41">
                <a:alpha val="100000"/>
              </a:srgbClr>
            </a:solidFill>
          </p:spPr>
          <p:txBody>
            <a:bodyPr/>
            <a:lstStyle/>
            <a:p/>
          </p:txBody>
        </p:sp>
        <p:sp>
          <p:nvSpPr>
            <p:cNvPr id="37" name="rc37"/>
            <p:cNvSpPr/>
            <p:nvPr/>
          </p:nvSpPr>
          <p:spPr>
            <a:xfrm>
              <a:off x="2682512" y="3071921"/>
              <a:ext cx="249522" cy="371059"/>
            </a:xfrm>
            <a:prstGeom prst="rect">
              <a:avLst/>
            </a:prstGeom>
            <a:solidFill>
              <a:srgbClr val="1CABE2">
                <a:alpha val="100000"/>
              </a:srgbClr>
            </a:solidFill>
          </p:spPr>
          <p:txBody>
            <a:bodyPr/>
            <a:lstStyle/>
            <a:p/>
          </p:txBody>
        </p:sp>
        <p:sp>
          <p:nvSpPr>
            <p:cNvPr id="38" name="rc38"/>
            <p:cNvSpPr/>
            <p:nvPr/>
          </p:nvSpPr>
          <p:spPr>
            <a:xfrm>
              <a:off x="2959759" y="3421576"/>
              <a:ext cx="249522" cy="681121"/>
            </a:xfrm>
            <a:prstGeom prst="rect">
              <a:avLst/>
            </a:prstGeom>
            <a:solidFill>
              <a:srgbClr val="80BD41">
                <a:alpha val="100000"/>
              </a:srgbClr>
            </a:solidFill>
          </p:spPr>
          <p:txBody>
            <a:bodyPr/>
            <a:lstStyle/>
            <a:p/>
          </p:txBody>
        </p:sp>
        <p:sp>
          <p:nvSpPr>
            <p:cNvPr id="39" name="rc39"/>
            <p:cNvSpPr/>
            <p:nvPr/>
          </p:nvSpPr>
          <p:spPr>
            <a:xfrm>
              <a:off x="2959759" y="3038453"/>
              <a:ext cx="249522" cy="383122"/>
            </a:xfrm>
            <a:prstGeom prst="rect">
              <a:avLst/>
            </a:prstGeom>
            <a:solidFill>
              <a:srgbClr val="1CABE2">
                <a:alpha val="100000"/>
              </a:srgbClr>
            </a:solidFill>
          </p:spPr>
          <p:txBody>
            <a:bodyPr/>
            <a:lstStyle/>
            <a:p/>
          </p:txBody>
        </p:sp>
        <p:sp>
          <p:nvSpPr>
            <p:cNvPr id="40" name="rc40"/>
            <p:cNvSpPr/>
            <p:nvPr/>
          </p:nvSpPr>
          <p:spPr>
            <a:xfrm>
              <a:off x="3237007" y="3396335"/>
              <a:ext cx="249522" cy="706361"/>
            </a:xfrm>
            <a:prstGeom prst="rect">
              <a:avLst/>
            </a:prstGeom>
            <a:solidFill>
              <a:srgbClr val="80BD41">
                <a:alpha val="100000"/>
              </a:srgbClr>
            </a:solidFill>
          </p:spPr>
          <p:txBody>
            <a:bodyPr/>
            <a:lstStyle/>
            <a:p/>
          </p:txBody>
        </p:sp>
        <p:sp>
          <p:nvSpPr>
            <p:cNvPr id="41" name="rc41"/>
            <p:cNvSpPr/>
            <p:nvPr/>
          </p:nvSpPr>
          <p:spPr>
            <a:xfrm>
              <a:off x="3237007" y="3015996"/>
              <a:ext cx="249522" cy="380338"/>
            </a:xfrm>
            <a:prstGeom prst="rect">
              <a:avLst/>
            </a:prstGeom>
            <a:solidFill>
              <a:srgbClr val="1CABE2">
                <a:alpha val="100000"/>
              </a:srgbClr>
            </a:solidFill>
          </p:spPr>
          <p:txBody>
            <a:bodyPr/>
            <a:lstStyle/>
            <a:p/>
          </p:txBody>
        </p:sp>
        <p:sp>
          <p:nvSpPr>
            <p:cNvPr id="42" name="rc42"/>
            <p:cNvSpPr/>
            <p:nvPr/>
          </p:nvSpPr>
          <p:spPr>
            <a:xfrm>
              <a:off x="3514255" y="3375425"/>
              <a:ext cx="249522" cy="727271"/>
            </a:xfrm>
            <a:prstGeom prst="rect">
              <a:avLst/>
            </a:prstGeom>
            <a:solidFill>
              <a:srgbClr val="80BD41">
                <a:alpha val="100000"/>
              </a:srgbClr>
            </a:solidFill>
          </p:spPr>
          <p:txBody>
            <a:bodyPr/>
            <a:lstStyle/>
            <a:p/>
          </p:txBody>
        </p:sp>
        <p:sp>
          <p:nvSpPr>
            <p:cNvPr id="43" name="rc43"/>
            <p:cNvSpPr/>
            <p:nvPr/>
          </p:nvSpPr>
          <p:spPr>
            <a:xfrm>
              <a:off x="3514255" y="2983827"/>
              <a:ext cx="249522" cy="391598"/>
            </a:xfrm>
            <a:prstGeom prst="rect">
              <a:avLst/>
            </a:prstGeom>
            <a:solidFill>
              <a:srgbClr val="1CABE2">
                <a:alpha val="100000"/>
              </a:srgbClr>
            </a:solidFill>
          </p:spPr>
          <p:txBody>
            <a:bodyPr/>
            <a:lstStyle/>
            <a:p/>
          </p:txBody>
        </p:sp>
        <p:sp>
          <p:nvSpPr>
            <p:cNvPr id="44" name="rc44"/>
            <p:cNvSpPr/>
            <p:nvPr/>
          </p:nvSpPr>
          <p:spPr>
            <a:xfrm>
              <a:off x="3791502" y="3433949"/>
              <a:ext cx="249522" cy="668748"/>
            </a:xfrm>
            <a:prstGeom prst="rect">
              <a:avLst/>
            </a:prstGeom>
            <a:solidFill>
              <a:srgbClr val="80BD41">
                <a:alpha val="100000"/>
              </a:srgbClr>
            </a:solidFill>
          </p:spPr>
          <p:txBody>
            <a:bodyPr/>
            <a:lstStyle/>
            <a:p/>
          </p:txBody>
        </p:sp>
        <p:sp>
          <p:nvSpPr>
            <p:cNvPr id="45" name="rc45"/>
            <p:cNvSpPr/>
            <p:nvPr/>
          </p:nvSpPr>
          <p:spPr>
            <a:xfrm>
              <a:off x="3791502" y="3073839"/>
              <a:ext cx="249522" cy="360109"/>
            </a:xfrm>
            <a:prstGeom prst="rect">
              <a:avLst/>
            </a:prstGeom>
            <a:solidFill>
              <a:srgbClr val="1CABE2">
                <a:alpha val="100000"/>
              </a:srgbClr>
            </a:solidFill>
          </p:spPr>
          <p:txBody>
            <a:bodyPr/>
            <a:lstStyle/>
            <a:p/>
          </p:txBody>
        </p:sp>
        <p:sp>
          <p:nvSpPr>
            <p:cNvPr id="46" name="rc46"/>
            <p:cNvSpPr/>
            <p:nvPr/>
          </p:nvSpPr>
          <p:spPr>
            <a:xfrm>
              <a:off x="4068750" y="3322037"/>
              <a:ext cx="249522" cy="780659"/>
            </a:xfrm>
            <a:prstGeom prst="rect">
              <a:avLst/>
            </a:prstGeom>
            <a:solidFill>
              <a:srgbClr val="80BD41">
                <a:alpha val="100000"/>
              </a:srgbClr>
            </a:solidFill>
          </p:spPr>
          <p:txBody>
            <a:bodyPr/>
            <a:lstStyle/>
            <a:p/>
          </p:txBody>
        </p:sp>
        <p:sp>
          <p:nvSpPr>
            <p:cNvPr id="47" name="rc47"/>
            <p:cNvSpPr/>
            <p:nvPr/>
          </p:nvSpPr>
          <p:spPr>
            <a:xfrm>
              <a:off x="4068750" y="2937553"/>
              <a:ext cx="249522" cy="384483"/>
            </a:xfrm>
            <a:prstGeom prst="rect">
              <a:avLst/>
            </a:prstGeom>
            <a:solidFill>
              <a:srgbClr val="1CABE2">
                <a:alpha val="100000"/>
              </a:srgbClr>
            </a:solidFill>
          </p:spPr>
          <p:txBody>
            <a:bodyPr/>
            <a:lstStyle/>
            <a:p/>
          </p:txBody>
        </p:sp>
        <p:sp>
          <p:nvSpPr>
            <p:cNvPr id="48" name="rc48"/>
            <p:cNvSpPr/>
            <p:nvPr/>
          </p:nvSpPr>
          <p:spPr>
            <a:xfrm>
              <a:off x="4345998" y="3275515"/>
              <a:ext cx="249522" cy="827181"/>
            </a:xfrm>
            <a:prstGeom prst="rect">
              <a:avLst/>
            </a:prstGeom>
            <a:solidFill>
              <a:srgbClr val="80BD41">
                <a:alpha val="100000"/>
              </a:srgbClr>
            </a:solidFill>
          </p:spPr>
          <p:txBody>
            <a:bodyPr/>
            <a:lstStyle/>
            <a:p/>
          </p:txBody>
        </p:sp>
        <p:sp>
          <p:nvSpPr>
            <p:cNvPr id="49" name="rc49"/>
            <p:cNvSpPr/>
            <p:nvPr/>
          </p:nvSpPr>
          <p:spPr>
            <a:xfrm>
              <a:off x="4345998" y="2903899"/>
              <a:ext cx="249522" cy="371616"/>
            </a:xfrm>
            <a:prstGeom prst="rect">
              <a:avLst/>
            </a:prstGeom>
            <a:solidFill>
              <a:srgbClr val="1CABE2">
                <a:alpha val="100000"/>
              </a:srgbClr>
            </a:solidFill>
          </p:spPr>
          <p:txBody>
            <a:bodyPr/>
            <a:lstStyle/>
            <a:p/>
          </p:txBody>
        </p:sp>
        <p:sp>
          <p:nvSpPr>
            <p:cNvPr id="50" name="rc50"/>
            <p:cNvSpPr/>
            <p:nvPr/>
          </p:nvSpPr>
          <p:spPr>
            <a:xfrm>
              <a:off x="4623245" y="3304777"/>
              <a:ext cx="249522" cy="797919"/>
            </a:xfrm>
            <a:prstGeom prst="rect">
              <a:avLst/>
            </a:prstGeom>
            <a:solidFill>
              <a:srgbClr val="80BD41">
                <a:alpha val="100000"/>
              </a:srgbClr>
            </a:solidFill>
          </p:spPr>
          <p:txBody>
            <a:bodyPr/>
            <a:lstStyle/>
            <a:p/>
          </p:txBody>
        </p:sp>
        <p:sp>
          <p:nvSpPr>
            <p:cNvPr id="51" name="rc51"/>
            <p:cNvSpPr/>
            <p:nvPr/>
          </p:nvSpPr>
          <p:spPr>
            <a:xfrm>
              <a:off x="4623245" y="2893753"/>
              <a:ext cx="249522" cy="411023"/>
            </a:xfrm>
            <a:prstGeom prst="rect">
              <a:avLst/>
            </a:prstGeom>
            <a:solidFill>
              <a:srgbClr val="1CABE2">
                <a:alpha val="100000"/>
              </a:srgbClr>
            </a:solidFill>
          </p:spPr>
          <p:txBody>
            <a:bodyPr/>
            <a:lstStyle/>
            <a:p/>
          </p:txBody>
        </p:sp>
        <p:sp>
          <p:nvSpPr>
            <p:cNvPr id="52" name="rc52"/>
            <p:cNvSpPr/>
            <p:nvPr/>
          </p:nvSpPr>
          <p:spPr>
            <a:xfrm>
              <a:off x="4900493" y="3681775"/>
              <a:ext cx="249522" cy="420921"/>
            </a:xfrm>
            <a:prstGeom prst="rect">
              <a:avLst/>
            </a:prstGeom>
            <a:solidFill>
              <a:srgbClr val="80BD41">
                <a:alpha val="100000"/>
              </a:srgbClr>
            </a:solidFill>
          </p:spPr>
          <p:txBody>
            <a:bodyPr/>
            <a:lstStyle/>
            <a:p/>
          </p:txBody>
        </p:sp>
        <p:sp>
          <p:nvSpPr>
            <p:cNvPr id="53" name="rc53"/>
            <p:cNvSpPr/>
            <p:nvPr/>
          </p:nvSpPr>
          <p:spPr>
            <a:xfrm>
              <a:off x="4900493" y="2900064"/>
              <a:ext cx="249522" cy="781711"/>
            </a:xfrm>
            <a:prstGeom prst="rect">
              <a:avLst/>
            </a:prstGeom>
            <a:solidFill>
              <a:srgbClr val="1CABE2">
                <a:alpha val="100000"/>
              </a:srgbClr>
            </a:solidFill>
          </p:spPr>
          <p:txBody>
            <a:bodyPr/>
            <a:lstStyle/>
            <a:p/>
          </p:txBody>
        </p:sp>
        <p:sp>
          <p:nvSpPr>
            <p:cNvPr id="54" name="rc54"/>
            <p:cNvSpPr/>
            <p:nvPr/>
          </p:nvSpPr>
          <p:spPr>
            <a:xfrm>
              <a:off x="5177741" y="3393366"/>
              <a:ext cx="249522" cy="709330"/>
            </a:xfrm>
            <a:prstGeom prst="rect">
              <a:avLst/>
            </a:prstGeom>
            <a:solidFill>
              <a:srgbClr val="80BD41">
                <a:alpha val="100000"/>
              </a:srgbClr>
            </a:solidFill>
          </p:spPr>
          <p:txBody>
            <a:bodyPr/>
            <a:lstStyle/>
            <a:p/>
          </p:txBody>
        </p:sp>
        <p:sp>
          <p:nvSpPr>
            <p:cNvPr id="55" name="rc55"/>
            <p:cNvSpPr/>
            <p:nvPr/>
          </p:nvSpPr>
          <p:spPr>
            <a:xfrm>
              <a:off x="5177741" y="2920479"/>
              <a:ext cx="249522" cy="472887"/>
            </a:xfrm>
            <a:prstGeom prst="rect">
              <a:avLst/>
            </a:prstGeom>
            <a:solidFill>
              <a:srgbClr val="1CABE2">
                <a:alpha val="100000"/>
              </a:srgbClr>
            </a:solidFill>
          </p:spPr>
          <p:txBody>
            <a:bodyPr/>
            <a:lstStyle/>
            <a:p/>
          </p:txBody>
        </p:sp>
        <p:sp>
          <p:nvSpPr>
            <p:cNvPr id="56" name="rc56"/>
            <p:cNvSpPr/>
            <p:nvPr/>
          </p:nvSpPr>
          <p:spPr>
            <a:xfrm>
              <a:off x="5454988" y="3437042"/>
              <a:ext cx="249522" cy="665655"/>
            </a:xfrm>
            <a:prstGeom prst="rect">
              <a:avLst/>
            </a:prstGeom>
            <a:solidFill>
              <a:srgbClr val="80BD41">
                <a:alpha val="100000"/>
              </a:srgbClr>
            </a:solidFill>
          </p:spPr>
          <p:txBody>
            <a:bodyPr/>
            <a:lstStyle/>
            <a:p/>
          </p:txBody>
        </p:sp>
        <p:sp>
          <p:nvSpPr>
            <p:cNvPr id="57" name="rc57"/>
            <p:cNvSpPr/>
            <p:nvPr/>
          </p:nvSpPr>
          <p:spPr>
            <a:xfrm>
              <a:off x="5454988" y="2934893"/>
              <a:ext cx="249522" cy="502148"/>
            </a:xfrm>
            <a:prstGeom prst="rect">
              <a:avLst/>
            </a:prstGeom>
            <a:solidFill>
              <a:srgbClr val="1CABE2">
                <a:alpha val="100000"/>
              </a:srgbClr>
            </a:solidFill>
          </p:spPr>
          <p:txBody>
            <a:bodyPr/>
            <a:lstStyle/>
            <a:p/>
          </p:txBody>
        </p:sp>
        <p:sp>
          <p:nvSpPr>
            <p:cNvPr id="58" name="rc58"/>
            <p:cNvSpPr/>
            <p:nvPr/>
          </p:nvSpPr>
          <p:spPr>
            <a:xfrm>
              <a:off x="5732236" y="3460055"/>
              <a:ext cx="249522" cy="642641"/>
            </a:xfrm>
            <a:prstGeom prst="rect">
              <a:avLst/>
            </a:prstGeom>
            <a:solidFill>
              <a:srgbClr val="80BD41">
                <a:alpha val="100000"/>
              </a:srgbClr>
            </a:solidFill>
          </p:spPr>
          <p:txBody>
            <a:bodyPr/>
            <a:lstStyle/>
            <a:p/>
          </p:txBody>
        </p:sp>
        <p:sp>
          <p:nvSpPr>
            <p:cNvPr id="59" name="rc59"/>
            <p:cNvSpPr/>
            <p:nvPr/>
          </p:nvSpPr>
          <p:spPr>
            <a:xfrm>
              <a:off x="5732236" y="2912622"/>
              <a:ext cx="249522" cy="547433"/>
            </a:xfrm>
            <a:prstGeom prst="rect">
              <a:avLst/>
            </a:prstGeom>
            <a:solidFill>
              <a:srgbClr val="1CABE2">
                <a:alpha val="100000"/>
              </a:srgbClr>
            </a:solidFill>
          </p:spPr>
          <p:txBody>
            <a:bodyPr/>
            <a:lstStyle/>
            <a:p/>
          </p:txBody>
        </p:sp>
        <p:sp>
          <p:nvSpPr>
            <p:cNvPr id="60" name="rc60"/>
            <p:cNvSpPr/>
            <p:nvPr/>
          </p:nvSpPr>
          <p:spPr>
            <a:xfrm>
              <a:off x="6009484" y="3448054"/>
              <a:ext cx="249522" cy="654643"/>
            </a:xfrm>
            <a:prstGeom prst="rect">
              <a:avLst/>
            </a:prstGeom>
            <a:solidFill>
              <a:srgbClr val="80BD41">
                <a:alpha val="100000"/>
              </a:srgbClr>
            </a:solidFill>
          </p:spPr>
          <p:txBody>
            <a:bodyPr/>
            <a:lstStyle/>
            <a:p/>
          </p:txBody>
        </p:sp>
        <p:sp>
          <p:nvSpPr>
            <p:cNvPr id="61" name="rc61"/>
            <p:cNvSpPr/>
            <p:nvPr/>
          </p:nvSpPr>
          <p:spPr>
            <a:xfrm>
              <a:off x="6009484" y="2890413"/>
              <a:ext cx="249522" cy="557640"/>
            </a:xfrm>
            <a:prstGeom prst="rect">
              <a:avLst/>
            </a:prstGeom>
            <a:solidFill>
              <a:srgbClr val="1CABE2">
                <a:alpha val="100000"/>
              </a:srgbClr>
            </a:solidFill>
          </p:spPr>
          <p:txBody>
            <a:bodyPr/>
            <a:lstStyle/>
            <a:p/>
          </p:txBody>
        </p:sp>
        <p:sp>
          <p:nvSpPr>
            <p:cNvPr id="62" name="rc62"/>
            <p:cNvSpPr/>
            <p:nvPr/>
          </p:nvSpPr>
          <p:spPr>
            <a:xfrm>
              <a:off x="6286731" y="3453745"/>
              <a:ext cx="249522" cy="648951"/>
            </a:xfrm>
            <a:prstGeom prst="rect">
              <a:avLst/>
            </a:prstGeom>
            <a:solidFill>
              <a:srgbClr val="80BD41">
                <a:alpha val="100000"/>
              </a:srgbClr>
            </a:solidFill>
          </p:spPr>
          <p:txBody>
            <a:bodyPr/>
            <a:lstStyle/>
            <a:p/>
          </p:txBody>
        </p:sp>
        <p:sp>
          <p:nvSpPr>
            <p:cNvPr id="63" name="rc63"/>
            <p:cNvSpPr/>
            <p:nvPr/>
          </p:nvSpPr>
          <p:spPr>
            <a:xfrm>
              <a:off x="6286731" y="2854717"/>
              <a:ext cx="249522" cy="599027"/>
            </a:xfrm>
            <a:prstGeom prst="rect">
              <a:avLst/>
            </a:prstGeom>
            <a:solidFill>
              <a:srgbClr val="1CABE2">
                <a:alpha val="100000"/>
              </a:srgbClr>
            </a:solidFill>
          </p:spPr>
          <p:txBody>
            <a:bodyPr/>
            <a:lstStyle/>
            <a:p/>
          </p:txBody>
        </p:sp>
        <p:sp>
          <p:nvSpPr>
            <p:cNvPr id="64" name="rc64"/>
            <p:cNvSpPr/>
            <p:nvPr/>
          </p:nvSpPr>
          <p:spPr>
            <a:xfrm>
              <a:off x="6563979" y="3487646"/>
              <a:ext cx="249522" cy="615050"/>
            </a:xfrm>
            <a:prstGeom prst="rect">
              <a:avLst/>
            </a:prstGeom>
            <a:solidFill>
              <a:srgbClr val="80BD41">
                <a:alpha val="100000"/>
              </a:srgbClr>
            </a:solidFill>
          </p:spPr>
          <p:txBody>
            <a:bodyPr/>
            <a:lstStyle/>
            <a:p/>
          </p:txBody>
        </p:sp>
        <p:sp>
          <p:nvSpPr>
            <p:cNvPr id="65" name="rc65"/>
            <p:cNvSpPr/>
            <p:nvPr/>
          </p:nvSpPr>
          <p:spPr>
            <a:xfrm>
              <a:off x="6563979" y="2872596"/>
              <a:ext cx="249522" cy="615050"/>
            </a:xfrm>
            <a:prstGeom prst="rect">
              <a:avLst/>
            </a:prstGeom>
            <a:solidFill>
              <a:srgbClr val="1CABE2">
                <a:alpha val="100000"/>
              </a:srgbClr>
            </a:solidFill>
          </p:spPr>
          <p:txBody>
            <a:bodyPr/>
            <a:lstStyle/>
            <a:p/>
          </p:txBody>
        </p:sp>
        <p:sp>
          <p:nvSpPr>
            <p:cNvPr id="66" name="rc66"/>
            <p:cNvSpPr/>
            <p:nvPr/>
          </p:nvSpPr>
          <p:spPr>
            <a:xfrm>
              <a:off x="6841227" y="3476387"/>
              <a:ext cx="249522" cy="626309"/>
            </a:xfrm>
            <a:prstGeom prst="rect">
              <a:avLst/>
            </a:prstGeom>
            <a:solidFill>
              <a:srgbClr val="80BD41">
                <a:alpha val="100000"/>
              </a:srgbClr>
            </a:solidFill>
          </p:spPr>
          <p:txBody>
            <a:bodyPr/>
            <a:lstStyle/>
            <a:p/>
          </p:txBody>
        </p:sp>
        <p:sp>
          <p:nvSpPr>
            <p:cNvPr id="67" name="rc67"/>
            <p:cNvSpPr/>
            <p:nvPr/>
          </p:nvSpPr>
          <p:spPr>
            <a:xfrm>
              <a:off x="6841227" y="2797926"/>
              <a:ext cx="249522" cy="678460"/>
            </a:xfrm>
            <a:prstGeom prst="rect">
              <a:avLst/>
            </a:prstGeom>
            <a:solidFill>
              <a:srgbClr val="1CABE2">
                <a:alpha val="100000"/>
              </a:srgbClr>
            </a:solidFill>
          </p:spPr>
          <p:txBody>
            <a:bodyPr/>
            <a:lstStyle/>
            <a:p/>
          </p:txBody>
        </p:sp>
        <p:sp>
          <p:nvSpPr>
            <p:cNvPr id="68" name="rc68"/>
            <p:cNvSpPr/>
            <p:nvPr/>
          </p:nvSpPr>
          <p:spPr>
            <a:xfrm>
              <a:off x="7118474" y="3489997"/>
              <a:ext cx="249522" cy="612699"/>
            </a:xfrm>
            <a:prstGeom prst="rect">
              <a:avLst/>
            </a:prstGeom>
            <a:solidFill>
              <a:srgbClr val="80BD41">
                <a:alpha val="100000"/>
              </a:srgbClr>
            </a:solidFill>
          </p:spPr>
          <p:txBody>
            <a:bodyPr/>
            <a:lstStyle/>
            <a:p/>
          </p:txBody>
        </p:sp>
        <p:sp>
          <p:nvSpPr>
            <p:cNvPr id="69" name="rc69"/>
            <p:cNvSpPr/>
            <p:nvPr/>
          </p:nvSpPr>
          <p:spPr>
            <a:xfrm>
              <a:off x="7118474" y="2770706"/>
              <a:ext cx="249522" cy="719291"/>
            </a:xfrm>
            <a:prstGeom prst="rect">
              <a:avLst/>
            </a:prstGeom>
            <a:solidFill>
              <a:srgbClr val="1CABE2">
                <a:alpha val="100000"/>
              </a:srgbClr>
            </a:solidFill>
          </p:spPr>
          <p:txBody>
            <a:bodyPr/>
            <a:lstStyle/>
            <a:p/>
          </p:txBody>
        </p:sp>
        <p:sp>
          <p:nvSpPr>
            <p:cNvPr id="70" name="rc70"/>
            <p:cNvSpPr/>
            <p:nvPr/>
          </p:nvSpPr>
          <p:spPr>
            <a:xfrm>
              <a:off x="7395722" y="3553841"/>
              <a:ext cx="249522" cy="548856"/>
            </a:xfrm>
            <a:prstGeom prst="rect">
              <a:avLst/>
            </a:prstGeom>
            <a:solidFill>
              <a:srgbClr val="80BD41">
                <a:alpha val="100000"/>
              </a:srgbClr>
            </a:solidFill>
          </p:spPr>
          <p:txBody>
            <a:bodyPr/>
            <a:lstStyle/>
            <a:p/>
          </p:txBody>
        </p:sp>
        <p:sp>
          <p:nvSpPr>
            <p:cNvPr id="71" name="rc71"/>
            <p:cNvSpPr/>
            <p:nvPr/>
          </p:nvSpPr>
          <p:spPr>
            <a:xfrm>
              <a:off x="7395722" y="2855274"/>
              <a:ext cx="249522" cy="698566"/>
            </a:xfrm>
            <a:prstGeom prst="rect">
              <a:avLst/>
            </a:prstGeom>
            <a:solidFill>
              <a:srgbClr val="1CABE2">
                <a:alpha val="100000"/>
              </a:srgbClr>
            </a:solidFill>
          </p:spPr>
          <p:txBody>
            <a:bodyPr/>
            <a:lstStyle/>
            <a:p/>
          </p:txBody>
        </p:sp>
        <p:sp>
          <p:nvSpPr>
            <p:cNvPr id="72" name="rc72"/>
            <p:cNvSpPr/>
            <p:nvPr/>
          </p:nvSpPr>
          <p:spPr>
            <a:xfrm>
              <a:off x="7672970" y="3415142"/>
              <a:ext cx="249522" cy="687554"/>
            </a:xfrm>
            <a:prstGeom prst="rect">
              <a:avLst/>
            </a:prstGeom>
            <a:solidFill>
              <a:srgbClr val="80BD41">
                <a:alpha val="100000"/>
              </a:srgbClr>
            </a:solidFill>
          </p:spPr>
          <p:txBody>
            <a:bodyPr/>
            <a:lstStyle/>
            <a:p/>
          </p:txBody>
        </p:sp>
        <p:sp>
          <p:nvSpPr>
            <p:cNvPr id="73" name="rc73"/>
            <p:cNvSpPr/>
            <p:nvPr/>
          </p:nvSpPr>
          <p:spPr>
            <a:xfrm>
              <a:off x="7672970" y="2699563"/>
              <a:ext cx="249522" cy="715579"/>
            </a:xfrm>
            <a:prstGeom prst="rect">
              <a:avLst/>
            </a:prstGeom>
            <a:solidFill>
              <a:srgbClr val="1CABE2">
                <a:alpha val="100000"/>
              </a:srgbClr>
            </a:solidFill>
          </p:spPr>
          <p:txBody>
            <a:bodyPr/>
            <a:lstStyle/>
            <a:p/>
          </p:txBody>
        </p:sp>
        <p:sp>
          <p:nvSpPr>
            <p:cNvPr id="74" name="rc74"/>
            <p:cNvSpPr/>
            <p:nvPr/>
          </p:nvSpPr>
          <p:spPr>
            <a:xfrm>
              <a:off x="7950217" y="3349999"/>
              <a:ext cx="249522" cy="752697"/>
            </a:xfrm>
            <a:prstGeom prst="rect">
              <a:avLst/>
            </a:prstGeom>
            <a:solidFill>
              <a:srgbClr val="80BD41">
                <a:alpha val="100000"/>
              </a:srgbClr>
            </a:solidFill>
          </p:spPr>
          <p:txBody>
            <a:bodyPr/>
            <a:lstStyle/>
            <a:p/>
          </p:txBody>
        </p:sp>
        <p:sp>
          <p:nvSpPr>
            <p:cNvPr id="75" name="rc75"/>
            <p:cNvSpPr/>
            <p:nvPr/>
          </p:nvSpPr>
          <p:spPr>
            <a:xfrm>
              <a:off x="7950217" y="2655145"/>
              <a:ext cx="249522" cy="694854"/>
            </a:xfrm>
            <a:prstGeom prst="rect">
              <a:avLst/>
            </a:prstGeom>
            <a:solidFill>
              <a:srgbClr val="1CABE2">
                <a:alpha val="100000"/>
              </a:srgbClr>
            </a:solidFill>
          </p:spPr>
          <p:txBody>
            <a:bodyPr/>
            <a:lstStyle/>
            <a:p/>
          </p:txBody>
        </p:sp>
        <p:sp>
          <p:nvSpPr>
            <p:cNvPr id="76" name="pl76"/>
            <p:cNvSpPr/>
            <p:nvPr/>
          </p:nvSpPr>
          <p:spPr>
            <a:xfrm>
              <a:off x="1421035" y="2105083"/>
              <a:ext cx="6653943" cy="984331"/>
            </a:xfrm>
            <a:custGeom>
              <a:avLst/>
              <a:pathLst>
                <a:path w="6653943" h="984331">
                  <a:moveTo>
                    <a:pt x="0" y="260558"/>
                  </a:moveTo>
                  <a:lnTo>
                    <a:pt x="277247" y="115803"/>
                  </a:lnTo>
                  <a:lnTo>
                    <a:pt x="554495" y="115803"/>
                  </a:lnTo>
                  <a:lnTo>
                    <a:pt x="831742" y="115803"/>
                  </a:lnTo>
                  <a:lnTo>
                    <a:pt x="1108990" y="144754"/>
                  </a:lnTo>
                  <a:lnTo>
                    <a:pt x="1386238" y="144754"/>
                  </a:lnTo>
                  <a:lnTo>
                    <a:pt x="1663485" y="144754"/>
                  </a:lnTo>
                  <a:lnTo>
                    <a:pt x="1940733" y="115803"/>
                  </a:lnTo>
                  <a:lnTo>
                    <a:pt x="2217981" y="115803"/>
                  </a:lnTo>
                  <a:lnTo>
                    <a:pt x="2495228" y="115803"/>
                  </a:lnTo>
                  <a:lnTo>
                    <a:pt x="2772476" y="57901"/>
                  </a:lnTo>
                  <a:lnTo>
                    <a:pt x="3049724" y="0"/>
                  </a:lnTo>
                  <a:lnTo>
                    <a:pt x="3326971" y="86852"/>
                  </a:lnTo>
                  <a:lnTo>
                    <a:pt x="3604219" y="984331"/>
                  </a:lnTo>
                  <a:lnTo>
                    <a:pt x="3881467" y="260558"/>
                  </a:lnTo>
                  <a:lnTo>
                    <a:pt x="4158714" y="347411"/>
                  </a:lnTo>
                  <a:lnTo>
                    <a:pt x="4435962" y="434263"/>
                  </a:lnTo>
                  <a:lnTo>
                    <a:pt x="4713210" y="434263"/>
                  </a:lnTo>
                  <a:lnTo>
                    <a:pt x="4990457" y="492165"/>
                  </a:lnTo>
                  <a:lnTo>
                    <a:pt x="5267705" y="550067"/>
                  </a:lnTo>
                  <a:lnTo>
                    <a:pt x="5544953" y="607969"/>
                  </a:lnTo>
                  <a:lnTo>
                    <a:pt x="5822200" y="665871"/>
                  </a:lnTo>
                  <a:lnTo>
                    <a:pt x="6099448" y="723773"/>
                  </a:lnTo>
                  <a:lnTo>
                    <a:pt x="6376696" y="579018"/>
                  </a:lnTo>
                  <a:lnTo>
                    <a:pt x="6653943" y="492165"/>
                  </a:lnTo>
                </a:path>
              </a:pathLst>
            </a:custGeom>
            <a:ln w="27101" cap="flat">
              <a:solidFill>
                <a:srgbClr val="0058AB">
                  <a:alpha val="100000"/>
                </a:srgbClr>
              </a:solidFill>
              <a:prstDash val="solid"/>
              <a:round/>
            </a:ln>
          </p:spPr>
          <p:txBody>
            <a:bodyPr/>
            <a:lstStyle/>
            <a:p/>
          </p:txBody>
        </p:sp>
        <p:sp>
          <p:nvSpPr>
            <p:cNvPr id="77" name="tx77"/>
            <p:cNvSpPr/>
            <p:nvPr/>
          </p:nvSpPr>
          <p:spPr>
            <a:xfrm>
              <a:off x="1360745"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60</a:t>
              </a:r>
            </a:p>
          </p:txBody>
        </p:sp>
        <p:sp>
          <p:nvSpPr>
            <p:cNvPr id="78" name="tx78"/>
            <p:cNvSpPr/>
            <p:nvPr/>
          </p:nvSpPr>
          <p:spPr>
            <a:xfrm>
              <a:off x="2746983"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64</a:t>
              </a:r>
            </a:p>
          </p:txBody>
        </p:sp>
        <p:sp>
          <p:nvSpPr>
            <p:cNvPr id="79" name="tx79"/>
            <p:cNvSpPr/>
            <p:nvPr/>
          </p:nvSpPr>
          <p:spPr>
            <a:xfrm>
              <a:off x="4133222"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67</a:t>
              </a:r>
            </a:p>
          </p:txBody>
        </p:sp>
        <p:sp>
          <p:nvSpPr>
            <p:cNvPr id="80" name="tx80"/>
            <p:cNvSpPr/>
            <p:nvPr/>
          </p:nvSpPr>
          <p:spPr>
            <a:xfrm>
              <a:off x="5519460" y="107178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57</a:t>
              </a:r>
            </a:p>
          </p:txBody>
        </p:sp>
        <p:sp>
          <p:nvSpPr>
            <p:cNvPr id="81" name="tx81"/>
            <p:cNvSpPr/>
            <p:nvPr/>
          </p:nvSpPr>
          <p:spPr>
            <a:xfrm>
              <a:off x="662845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50</a:t>
              </a:r>
            </a:p>
          </p:txBody>
        </p:sp>
        <p:sp>
          <p:nvSpPr>
            <p:cNvPr id="82" name="tx82"/>
            <p:cNvSpPr/>
            <p:nvPr/>
          </p:nvSpPr>
          <p:spPr>
            <a:xfrm>
              <a:off x="6905698"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48</a:t>
              </a:r>
            </a:p>
          </p:txBody>
        </p:sp>
        <p:sp>
          <p:nvSpPr>
            <p:cNvPr id="83" name="tx83"/>
            <p:cNvSpPr/>
            <p:nvPr/>
          </p:nvSpPr>
          <p:spPr>
            <a:xfrm>
              <a:off x="7182946"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46</a:t>
              </a:r>
            </a:p>
          </p:txBody>
        </p:sp>
        <p:sp>
          <p:nvSpPr>
            <p:cNvPr id="84" name="tx84"/>
            <p:cNvSpPr/>
            <p:nvPr/>
          </p:nvSpPr>
          <p:spPr>
            <a:xfrm>
              <a:off x="7460194" y="1072104"/>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44</a:t>
              </a:r>
            </a:p>
          </p:txBody>
        </p:sp>
        <p:sp>
          <p:nvSpPr>
            <p:cNvPr id="85" name="tx85"/>
            <p:cNvSpPr/>
            <p:nvPr/>
          </p:nvSpPr>
          <p:spPr>
            <a:xfrm>
              <a:off x="773744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49</a:t>
              </a:r>
            </a:p>
          </p:txBody>
        </p:sp>
        <p:sp>
          <p:nvSpPr>
            <p:cNvPr id="86" name="tx86"/>
            <p:cNvSpPr/>
            <p:nvPr/>
          </p:nvSpPr>
          <p:spPr>
            <a:xfrm>
              <a:off x="8014689"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52</a:t>
              </a:r>
            </a:p>
          </p:txBody>
        </p:sp>
        <p:sp>
          <p:nvSpPr>
            <p:cNvPr id="87" name="tx87"/>
            <p:cNvSpPr/>
            <p:nvPr/>
          </p:nvSpPr>
          <p:spPr>
            <a:xfrm>
              <a:off x="1303481" y="304549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148.9</a:t>
              </a:r>
            </a:p>
          </p:txBody>
        </p:sp>
        <p:sp>
          <p:nvSpPr>
            <p:cNvPr id="88" name="tx88"/>
            <p:cNvSpPr/>
            <p:nvPr/>
          </p:nvSpPr>
          <p:spPr>
            <a:xfrm>
              <a:off x="2689720" y="293599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166.6</a:t>
              </a:r>
            </a:p>
          </p:txBody>
        </p:sp>
        <p:sp>
          <p:nvSpPr>
            <p:cNvPr id="89" name="tx89"/>
            <p:cNvSpPr/>
            <p:nvPr/>
          </p:nvSpPr>
          <p:spPr>
            <a:xfrm>
              <a:off x="4075958" y="2801519"/>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188.3</a:t>
              </a:r>
            </a:p>
          </p:txBody>
        </p:sp>
        <p:sp>
          <p:nvSpPr>
            <p:cNvPr id="90" name="tx90"/>
            <p:cNvSpPr/>
            <p:nvPr/>
          </p:nvSpPr>
          <p:spPr>
            <a:xfrm>
              <a:off x="5462196" y="279890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188.8</a:t>
              </a:r>
            </a:p>
          </p:txBody>
        </p:sp>
        <p:sp>
          <p:nvSpPr>
            <p:cNvPr id="91" name="tx91"/>
            <p:cNvSpPr/>
            <p:nvPr/>
          </p:nvSpPr>
          <p:spPr>
            <a:xfrm>
              <a:off x="6571187" y="273667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198.8</a:t>
              </a:r>
            </a:p>
          </p:txBody>
        </p:sp>
        <p:sp>
          <p:nvSpPr>
            <p:cNvPr id="92" name="tx92"/>
            <p:cNvSpPr/>
            <p:nvPr/>
          </p:nvSpPr>
          <p:spPr>
            <a:xfrm>
              <a:off x="6848435" y="266200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210.9</a:t>
              </a:r>
            </a:p>
          </p:txBody>
        </p:sp>
        <p:sp>
          <p:nvSpPr>
            <p:cNvPr id="93" name="tx93"/>
            <p:cNvSpPr/>
            <p:nvPr/>
          </p:nvSpPr>
          <p:spPr>
            <a:xfrm>
              <a:off x="7125682" y="2634734"/>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215.3</a:t>
              </a:r>
            </a:p>
          </p:txBody>
        </p:sp>
        <p:sp>
          <p:nvSpPr>
            <p:cNvPr id="94" name="tx94"/>
            <p:cNvSpPr/>
            <p:nvPr/>
          </p:nvSpPr>
          <p:spPr>
            <a:xfrm>
              <a:off x="7402930" y="271934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201.6</a:t>
              </a:r>
            </a:p>
          </p:txBody>
        </p:sp>
        <p:sp>
          <p:nvSpPr>
            <p:cNvPr id="95" name="tx95"/>
            <p:cNvSpPr/>
            <p:nvPr/>
          </p:nvSpPr>
          <p:spPr>
            <a:xfrm>
              <a:off x="7680178" y="256363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226.8</a:t>
              </a:r>
            </a:p>
          </p:txBody>
        </p:sp>
        <p:sp>
          <p:nvSpPr>
            <p:cNvPr id="96" name="tx96"/>
            <p:cNvSpPr/>
            <p:nvPr/>
          </p:nvSpPr>
          <p:spPr>
            <a:xfrm>
              <a:off x="7996602" y="2519172"/>
              <a:ext cx="156753"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234</a:t>
              </a:r>
            </a:p>
          </p:txBody>
        </p:sp>
        <p:sp>
          <p:nvSpPr>
            <p:cNvPr id="97" name="pl97"/>
            <p:cNvSpPr/>
            <p:nvPr/>
          </p:nvSpPr>
          <p:spPr>
            <a:xfrm>
              <a:off x="1421035" y="1207605"/>
              <a:ext cx="0" cy="1158036"/>
            </a:xfrm>
            <a:custGeom>
              <a:avLst/>
              <a:pathLst>
                <a:path w="0" h="1158036">
                  <a:moveTo>
                    <a:pt x="0" y="1158036"/>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2807273" y="1207605"/>
              <a:ext cx="0" cy="1042233"/>
            </a:xfrm>
            <a:custGeom>
              <a:avLst/>
              <a:pathLst>
                <a:path w="0" h="1042233">
                  <a:moveTo>
                    <a:pt x="0" y="1042233"/>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4193511" y="1207605"/>
              <a:ext cx="0" cy="955380"/>
            </a:xfrm>
            <a:custGeom>
              <a:avLst/>
              <a:pathLst>
                <a:path w="0" h="955380">
                  <a:moveTo>
                    <a:pt x="0" y="955380"/>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5579750" y="1207605"/>
              <a:ext cx="0" cy="1244889"/>
            </a:xfrm>
            <a:custGeom>
              <a:avLst/>
              <a:pathLst>
                <a:path w="0" h="1244889">
                  <a:moveTo>
                    <a:pt x="0" y="1244889"/>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6688740" y="1207605"/>
              <a:ext cx="0" cy="1447546"/>
            </a:xfrm>
            <a:custGeom>
              <a:avLst/>
              <a:pathLst>
                <a:path w="0" h="1447546">
                  <a:moveTo>
                    <a:pt x="0" y="1447546"/>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6965988" y="1207605"/>
              <a:ext cx="0" cy="1505447"/>
            </a:xfrm>
            <a:custGeom>
              <a:avLst/>
              <a:pathLst>
                <a:path w="0" h="1505447">
                  <a:moveTo>
                    <a:pt x="0" y="1505447"/>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7243236" y="1207605"/>
              <a:ext cx="0" cy="1563349"/>
            </a:xfrm>
            <a:custGeom>
              <a:avLst/>
              <a:pathLst>
                <a:path w="0" h="1563349">
                  <a:moveTo>
                    <a:pt x="0" y="1563349"/>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7520483" y="1207605"/>
              <a:ext cx="0" cy="1621251"/>
            </a:xfrm>
            <a:custGeom>
              <a:avLst/>
              <a:pathLst>
                <a:path w="0" h="1621251">
                  <a:moveTo>
                    <a:pt x="0" y="1621251"/>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797731" y="1207605"/>
              <a:ext cx="0" cy="1476497"/>
            </a:xfrm>
            <a:custGeom>
              <a:avLst/>
              <a:pathLst>
                <a:path w="0" h="1476497">
                  <a:moveTo>
                    <a:pt x="0" y="1476497"/>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8074979" y="1207605"/>
              <a:ext cx="0" cy="1389644"/>
            </a:xfrm>
            <a:custGeom>
              <a:avLst/>
              <a:pathLst>
                <a:path w="0" h="1389644">
                  <a:moveTo>
                    <a:pt x="0" y="1389644"/>
                  </a:moveTo>
                  <a:lnTo>
                    <a:pt x="0" y="0"/>
                  </a:lnTo>
                </a:path>
              </a:pathLst>
            </a:custGeom>
            <a:ln w="13550" cap="flat">
              <a:solidFill>
                <a:srgbClr val="0058AB">
                  <a:alpha val="100000"/>
                </a:srgbClr>
              </a:solidFill>
              <a:prstDash val="dot"/>
              <a:round/>
            </a:ln>
          </p:spPr>
          <p:txBody>
            <a:bodyPr/>
            <a:lstStyle/>
            <a:p/>
          </p:txBody>
        </p:sp>
        <p:sp>
          <p:nvSpPr>
            <p:cNvPr id="107" name="tx107"/>
            <p:cNvSpPr/>
            <p:nvPr/>
          </p:nvSpPr>
          <p:spPr>
            <a:xfrm>
              <a:off x="1329607" y="3791226"/>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89.3</a:t>
              </a:r>
            </a:p>
          </p:txBody>
        </p:sp>
        <p:sp>
          <p:nvSpPr>
            <p:cNvPr id="108" name="tx108"/>
            <p:cNvSpPr/>
            <p:nvPr/>
          </p:nvSpPr>
          <p:spPr>
            <a:xfrm>
              <a:off x="1329607" y="333063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59.6</a:t>
              </a:r>
            </a:p>
          </p:txBody>
        </p:sp>
        <p:sp>
          <p:nvSpPr>
            <p:cNvPr id="109" name="tx109"/>
            <p:cNvSpPr/>
            <p:nvPr/>
          </p:nvSpPr>
          <p:spPr>
            <a:xfrm>
              <a:off x="2689720" y="373779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106.6</a:t>
              </a:r>
            </a:p>
          </p:txBody>
        </p:sp>
        <p:sp>
          <p:nvSpPr>
            <p:cNvPr id="110" name="tx110"/>
            <p:cNvSpPr/>
            <p:nvPr/>
          </p:nvSpPr>
          <p:spPr>
            <a:xfrm>
              <a:off x="2755022" y="3222403"/>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60</a:t>
              </a:r>
            </a:p>
          </p:txBody>
        </p:sp>
        <p:sp>
          <p:nvSpPr>
            <p:cNvPr id="111" name="tx111"/>
            <p:cNvSpPr/>
            <p:nvPr/>
          </p:nvSpPr>
          <p:spPr>
            <a:xfrm>
              <a:off x="4075958" y="367731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126.2</a:t>
              </a:r>
            </a:p>
          </p:txBody>
        </p:sp>
        <p:sp>
          <p:nvSpPr>
            <p:cNvPr id="112" name="tx112"/>
            <p:cNvSpPr/>
            <p:nvPr/>
          </p:nvSpPr>
          <p:spPr>
            <a:xfrm>
              <a:off x="4102084" y="309474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62.1</a:t>
              </a:r>
            </a:p>
          </p:txBody>
        </p:sp>
        <p:sp>
          <p:nvSpPr>
            <p:cNvPr id="113" name="tx113"/>
            <p:cNvSpPr/>
            <p:nvPr/>
          </p:nvSpPr>
          <p:spPr>
            <a:xfrm>
              <a:off x="5462196" y="373482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107.6</a:t>
              </a:r>
            </a:p>
          </p:txBody>
        </p:sp>
        <p:sp>
          <p:nvSpPr>
            <p:cNvPr id="114" name="tx114"/>
            <p:cNvSpPr/>
            <p:nvPr/>
          </p:nvSpPr>
          <p:spPr>
            <a:xfrm>
              <a:off x="5488322" y="315091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81.2</a:t>
              </a:r>
            </a:p>
          </p:txBody>
        </p:sp>
        <p:sp>
          <p:nvSpPr>
            <p:cNvPr id="115" name="tx115"/>
            <p:cNvSpPr/>
            <p:nvPr/>
          </p:nvSpPr>
          <p:spPr>
            <a:xfrm>
              <a:off x="6597312" y="376012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99.4</a:t>
              </a:r>
            </a:p>
          </p:txBody>
        </p:sp>
        <p:sp>
          <p:nvSpPr>
            <p:cNvPr id="116" name="tx116"/>
            <p:cNvSpPr/>
            <p:nvPr/>
          </p:nvSpPr>
          <p:spPr>
            <a:xfrm>
              <a:off x="6597312" y="314507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99.4</a:t>
              </a:r>
            </a:p>
          </p:txBody>
        </p:sp>
        <p:sp>
          <p:nvSpPr>
            <p:cNvPr id="117" name="tx117"/>
            <p:cNvSpPr/>
            <p:nvPr/>
          </p:nvSpPr>
          <p:spPr>
            <a:xfrm>
              <a:off x="6848435" y="375449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101.2</a:t>
              </a:r>
            </a:p>
          </p:txBody>
        </p:sp>
        <p:sp>
          <p:nvSpPr>
            <p:cNvPr id="118" name="tx118"/>
            <p:cNvSpPr/>
            <p:nvPr/>
          </p:nvSpPr>
          <p:spPr>
            <a:xfrm>
              <a:off x="6848435" y="310210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109.7</a:t>
              </a:r>
            </a:p>
          </p:txBody>
        </p:sp>
        <p:sp>
          <p:nvSpPr>
            <p:cNvPr id="119" name="tx119"/>
            <p:cNvSpPr/>
            <p:nvPr/>
          </p:nvSpPr>
          <p:spPr>
            <a:xfrm>
              <a:off x="7190985" y="3761299"/>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99</a:t>
              </a:r>
            </a:p>
          </p:txBody>
        </p:sp>
        <p:sp>
          <p:nvSpPr>
            <p:cNvPr id="120" name="tx120"/>
            <p:cNvSpPr/>
            <p:nvPr/>
          </p:nvSpPr>
          <p:spPr>
            <a:xfrm>
              <a:off x="7125682" y="3095258"/>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116.3</a:t>
              </a:r>
            </a:p>
          </p:txBody>
        </p:sp>
        <p:sp>
          <p:nvSpPr>
            <p:cNvPr id="121" name="tx121"/>
            <p:cNvSpPr/>
            <p:nvPr/>
          </p:nvSpPr>
          <p:spPr>
            <a:xfrm>
              <a:off x="7429055" y="379322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88.7</a:t>
              </a:r>
            </a:p>
          </p:txBody>
        </p:sp>
        <p:sp>
          <p:nvSpPr>
            <p:cNvPr id="122" name="tx122"/>
            <p:cNvSpPr/>
            <p:nvPr/>
          </p:nvSpPr>
          <p:spPr>
            <a:xfrm>
              <a:off x="7402930" y="316950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112.9</a:t>
              </a:r>
            </a:p>
          </p:txBody>
        </p:sp>
        <p:sp>
          <p:nvSpPr>
            <p:cNvPr id="123" name="tx123"/>
            <p:cNvSpPr/>
            <p:nvPr/>
          </p:nvSpPr>
          <p:spPr>
            <a:xfrm>
              <a:off x="7680178" y="3725018"/>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111.1</a:t>
              </a:r>
            </a:p>
          </p:txBody>
        </p:sp>
        <p:sp>
          <p:nvSpPr>
            <p:cNvPr id="124" name="tx124"/>
            <p:cNvSpPr/>
            <p:nvPr/>
          </p:nvSpPr>
          <p:spPr>
            <a:xfrm>
              <a:off x="7680178" y="302230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115.7</a:t>
              </a:r>
            </a:p>
          </p:txBody>
        </p:sp>
        <p:sp>
          <p:nvSpPr>
            <p:cNvPr id="125" name="tx125"/>
            <p:cNvSpPr/>
            <p:nvPr/>
          </p:nvSpPr>
          <p:spPr>
            <a:xfrm>
              <a:off x="7957425" y="3692447"/>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121.7</a:t>
              </a:r>
            </a:p>
          </p:txBody>
        </p:sp>
        <p:sp>
          <p:nvSpPr>
            <p:cNvPr id="126" name="tx126"/>
            <p:cNvSpPr/>
            <p:nvPr/>
          </p:nvSpPr>
          <p:spPr>
            <a:xfrm>
              <a:off x="7957425" y="2967478"/>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112.3</a:t>
              </a:r>
            </a:p>
          </p:txBody>
        </p:sp>
        <p:sp>
          <p:nvSpPr>
            <p:cNvPr id="127" name="tx127"/>
            <p:cNvSpPr/>
            <p:nvPr/>
          </p:nvSpPr>
          <p:spPr>
            <a:xfrm>
              <a:off x="810775"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8" name="tx128"/>
            <p:cNvSpPr/>
            <p:nvPr/>
          </p:nvSpPr>
          <p:spPr>
            <a:xfrm>
              <a:off x="655386" y="343194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9" name="tx129"/>
            <p:cNvSpPr/>
            <p:nvPr/>
          </p:nvSpPr>
          <p:spPr>
            <a:xfrm>
              <a:off x="655386" y="281330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30" name="tx130"/>
            <p:cNvSpPr/>
            <p:nvPr/>
          </p:nvSpPr>
          <p:spPr>
            <a:xfrm>
              <a:off x="655386" y="2194598"/>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31" name="tx131"/>
            <p:cNvSpPr/>
            <p:nvPr/>
          </p:nvSpPr>
          <p:spPr>
            <a:xfrm>
              <a:off x="655386" y="15760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32" name="tx132"/>
            <p:cNvSpPr/>
            <p:nvPr/>
          </p:nvSpPr>
          <p:spPr>
            <a:xfrm>
              <a:off x="655386" y="95739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33" name="tx133"/>
            <p:cNvSpPr/>
            <p:nvPr/>
          </p:nvSpPr>
          <p:spPr>
            <a:xfrm>
              <a:off x="8607544"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4" name="tx134"/>
            <p:cNvSpPr/>
            <p:nvPr/>
          </p:nvSpPr>
          <p:spPr>
            <a:xfrm>
              <a:off x="8607544" y="332680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5" name="tx135"/>
            <p:cNvSpPr/>
            <p:nvPr/>
          </p:nvSpPr>
          <p:spPr>
            <a:xfrm>
              <a:off x="8607544" y="26030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6" name="tx136"/>
            <p:cNvSpPr/>
            <p:nvPr/>
          </p:nvSpPr>
          <p:spPr>
            <a:xfrm>
              <a:off x="8607544" y="18809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7" name="tx137"/>
            <p:cNvSpPr/>
            <p:nvPr/>
          </p:nvSpPr>
          <p:spPr>
            <a:xfrm>
              <a:off x="8607544" y="115549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8" name="tx138"/>
            <p:cNvSpPr/>
            <p:nvPr/>
          </p:nvSpPr>
          <p:spPr>
            <a:xfrm rot="-5400000">
              <a:off x="12645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9" name="tx139"/>
            <p:cNvSpPr/>
            <p:nvPr/>
          </p:nvSpPr>
          <p:spPr>
            <a:xfrm rot="-5400000">
              <a:off x="265082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0" name="tx140"/>
            <p:cNvSpPr/>
            <p:nvPr/>
          </p:nvSpPr>
          <p:spPr>
            <a:xfrm rot="-5400000">
              <a:off x="4037065"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1" name="tx141"/>
            <p:cNvSpPr/>
            <p:nvPr/>
          </p:nvSpPr>
          <p:spPr>
            <a:xfrm rot="-5400000">
              <a:off x="542330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2" name="tx142"/>
            <p:cNvSpPr/>
            <p:nvPr/>
          </p:nvSpPr>
          <p:spPr>
            <a:xfrm rot="-5400000">
              <a:off x="6532294"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3" name="tx143"/>
            <p:cNvSpPr/>
            <p:nvPr/>
          </p:nvSpPr>
          <p:spPr>
            <a:xfrm rot="-5400000">
              <a:off x="680954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4" name="tx144"/>
            <p:cNvSpPr/>
            <p:nvPr/>
          </p:nvSpPr>
          <p:spPr>
            <a:xfrm rot="-5400000">
              <a:off x="70867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5" name="tx145"/>
            <p:cNvSpPr/>
            <p:nvPr/>
          </p:nvSpPr>
          <p:spPr>
            <a:xfrm rot="-5400000">
              <a:off x="736403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6" name="tx146"/>
            <p:cNvSpPr/>
            <p:nvPr/>
          </p:nvSpPr>
          <p:spPr>
            <a:xfrm rot="-5400000">
              <a:off x="7641251" y="442161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7" name="tx147"/>
            <p:cNvSpPr/>
            <p:nvPr/>
          </p:nvSpPr>
          <p:spPr>
            <a:xfrm rot="-5400000">
              <a:off x="791853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8" name="tx148"/>
            <p:cNvSpPr/>
            <p:nvPr/>
          </p:nvSpPr>
          <p:spPr>
            <a:xfrm rot="-5400000">
              <a:off x="-293494" y="2517221"/>
              <a:ext cx="148288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enfants  (des milliers)</a:t>
              </a:r>
            </a:p>
          </p:txBody>
        </p:sp>
        <p:sp>
          <p:nvSpPr>
            <p:cNvPr id="149" name="tx149"/>
            <p:cNvSpPr/>
            <p:nvPr/>
          </p:nvSpPr>
          <p:spPr>
            <a:xfrm rot="5400000">
              <a:off x="8496806" y="2517221"/>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150" name="pl150"/>
            <p:cNvSpPr/>
            <p:nvPr/>
          </p:nvSpPr>
          <p:spPr>
            <a:xfrm>
              <a:off x="2547370" y="511078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1" name="tx151"/>
            <p:cNvSpPr/>
            <p:nvPr/>
          </p:nvSpPr>
          <p:spPr>
            <a:xfrm>
              <a:off x="2814469" y="5058740"/>
              <a:ext cx="1055935" cy="102046"/>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couverture</a:t>
              </a:r>
            </a:p>
          </p:txBody>
        </p:sp>
        <p:sp>
          <p:nvSpPr>
            <p:cNvPr id="152" name="rc152"/>
            <p:cNvSpPr/>
            <p:nvPr/>
          </p:nvSpPr>
          <p:spPr>
            <a:xfrm>
              <a:off x="4157761" y="5010059"/>
              <a:ext cx="201456" cy="201456"/>
            </a:xfrm>
            <a:prstGeom prst="rect">
              <a:avLst/>
            </a:prstGeom>
            <a:solidFill>
              <a:srgbClr val="1CABE2">
                <a:alpha val="100000"/>
              </a:srgbClr>
            </a:solidFill>
          </p:spPr>
          <p:txBody>
            <a:bodyPr/>
            <a:lstStyle/>
            <a:p/>
          </p:txBody>
        </p:sp>
        <p:sp>
          <p:nvSpPr>
            <p:cNvPr id="153" name="rc153"/>
            <p:cNvSpPr/>
            <p:nvPr/>
          </p:nvSpPr>
          <p:spPr>
            <a:xfrm>
              <a:off x="6123695" y="5010059"/>
              <a:ext cx="201456" cy="201456"/>
            </a:xfrm>
            <a:prstGeom prst="rect">
              <a:avLst/>
            </a:prstGeom>
            <a:solidFill>
              <a:srgbClr val="80BD41">
                <a:alpha val="100000"/>
              </a:srgbClr>
            </a:solidFill>
          </p:spPr>
          <p:txBody>
            <a:bodyPr/>
            <a:lstStyle/>
            <a:p/>
          </p:txBody>
        </p:sp>
        <p:sp>
          <p:nvSpPr>
            <p:cNvPr id="154" name="tx154"/>
            <p:cNvSpPr/>
            <p:nvPr/>
          </p:nvSpPr>
          <p:spPr>
            <a:xfrm>
              <a:off x="4437806" y="5029682"/>
              <a:ext cx="160730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 Vaccinés (zéro dose)</a:t>
              </a:r>
            </a:p>
          </p:txBody>
        </p:sp>
        <p:sp>
          <p:nvSpPr>
            <p:cNvPr id="155" name="tx155"/>
            <p:cNvSpPr/>
            <p:nvPr/>
          </p:nvSpPr>
          <p:spPr>
            <a:xfrm>
              <a:off x="6403740" y="5058604"/>
              <a:ext cx="566849"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Vaccinés</a:t>
              </a:r>
            </a:p>
          </p:txBody>
        </p:sp>
        <p:sp>
          <p:nvSpPr>
            <p:cNvPr id="156" name="tx156"/>
            <p:cNvSpPr/>
            <p:nvPr/>
          </p:nvSpPr>
          <p:spPr>
            <a:xfrm>
              <a:off x="951100" y="479153"/>
              <a:ext cx="5417849"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Couverture estimée DTP1 et nombre d'enfants vaccinés et non vaccinés,</a:t>
              </a:r>
            </a:p>
          </p:txBody>
        </p:sp>
        <p:sp>
          <p:nvSpPr>
            <p:cNvPr id="157" name="tx157"/>
            <p:cNvSpPr/>
            <p:nvPr/>
          </p:nvSpPr>
          <p:spPr>
            <a:xfrm>
              <a:off x="951100" y="650627"/>
              <a:ext cx="2795937" cy="155361"/>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République centrafricaine, 2000-2024</a:t>
              </a:r>
            </a:p>
          </p:txBody>
        </p:sp>
        <p:sp>
          <p:nvSpPr>
            <p:cNvPr id="158" name="pl158"/>
            <p:cNvSpPr/>
            <p:nvPr/>
          </p:nvSpPr>
          <p:spPr>
            <a:xfrm>
              <a:off x="1998732"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9" name="pl159"/>
            <p:cNvSpPr/>
            <p:nvPr/>
          </p:nvSpPr>
          <p:spPr>
            <a:xfrm>
              <a:off x="3403649"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60" name="pl160"/>
            <p:cNvSpPr/>
            <p:nvPr/>
          </p:nvSpPr>
          <p:spPr>
            <a:xfrm>
              <a:off x="4808566"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61" name="pl161"/>
            <p:cNvSpPr/>
            <p:nvPr/>
          </p:nvSpPr>
          <p:spPr>
            <a:xfrm>
              <a:off x="6213483"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62" name="pl162"/>
            <p:cNvSpPr/>
            <p:nvPr/>
          </p:nvSpPr>
          <p:spPr>
            <a:xfrm>
              <a:off x="7618400"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63" name="pl163"/>
            <p:cNvSpPr/>
            <p:nvPr/>
          </p:nvSpPr>
          <p:spPr>
            <a:xfrm>
              <a:off x="951100" y="597265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4" name="pl164"/>
            <p:cNvSpPr/>
            <p:nvPr/>
          </p:nvSpPr>
          <p:spPr>
            <a:xfrm>
              <a:off x="951100" y="576366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5" name="pl165"/>
            <p:cNvSpPr/>
            <p:nvPr/>
          </p:nvSpPr>
          <p:spPr>
            <a:xfrm>
              <a:off x="951100" y="555467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6" name="pl166"/>
            <p:cNvSpPr/>
            <p:nvPr/>
          </p:nvSpPr>
          <p:spPr>
            <a:xfrm>
              <a:off x="129627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2701190"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8" name="pl168"/>
            <p:cNvSpPr/>
            <p:nvPr/>
          </p:nvSpPr>
          <p:spPr>
            <a:xfrm>
              <a:off x="4106107"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9" name="pl169"/>
            <p:cNvSpPr/>
            <p:nvPr/>
          </p:nvSpPr>
          <p:spPr>
            <a:xfrm>
              <a:off x="5511024"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70" name="pl170"/>
            <p:cNvSpPr/>
            <p:nvPr/>
          </p:nvSpPr>
          <p:spPr>
            <a:xfrm>
              <a:off x="6915941"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8320858"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72" name="rc172"/>
            <p:cNvSpPr/>
            <p:nvPr/>
          </p:nvSpPr>
          <p:spPr>
            <a:xfrm>
              <a:off x="1296273" y="5889059"/>
              <a:ext cx="2793536" cy="167191"/>
            </a:xfrm>
            <a:prstGeom prst="rect">
              <a:avLst/>
            </a:prstGeom>
            <a:solidFill>
              <a:srgbClr val="80BD41">
                <a:alpha val="100000"/>
              </a:srgbClr>
            </a:solidFill>
          </p:spPr>
          <p:txBody>
            <a:bodyPr/>
            <a:lstStyle/>
            <a:p/>
          </p:txBody>
        </p:sp>
        <p:sp>
          <p:nvSpPr>
            <p:cNvPr id="173" name="rc173"/>
            <p:cNvSpPr/>
            <p:nvPr/>
          </p:nvSpPr>
          <p:spPr>
            <a:xfrm>
              <a:off x="4089810" y="5889059"/>
              <a:ext cx="2793536" cy="167191"/>
            </a:xfrm>
            <a:prstGeom prst="rect">
              <a:avLst/>
            </a:prstGeom>
            <a:solidFill>
              <a:srgbClr val="1CABE2">
                <a:alpha val="100000"/>
              </a:srgbClr>
            </a:solidFill>
          </p:spPr>
          <p:txBody>
            <a:bodyPr/>
            <a:lstStyle/>
            <a:p/>
          </p:txBody>
        </p:sp>
        <p:sp>
          <p:nvSpPr>
            <p:cNvPr id="174" name="rc174"/>
            <p:cNvSpPr/>
            <p:nvPr/>
          </p:nvSpPr>
          <p:spPr>
            <a:xfrm>
              <a:off x="1296273" y="5680069"/>
              <a:ext cx="3122849" cy="167191"/>
            </a:xfrm>
            <a:prstGeom prst="rect">
              <a:avLst/>
            </a:prstGeom>
            <a:solidFill>
              <a:srgbClr val="80BD41">
                <a:alpha val="100000"/>
              </a:srgbClr>
            </a:solidFill>
          </p:spPr>
          <p:txBody>
            <a:bodyPr/>
            <a:lstStyle/>
            <a:p/>
          </p:txBody>
        </p:sp>
        <p:sp>
          <p:nvSpPr>
            <p:cNvPr id="175" name="rc175"/>
            <p:cNvSpPr/>
            <p:nvPr/>
          </p:nvSpPr>
          <p:spPr>
            <a:xfrm>
              <a:off x="4419123" y="5680069"/>
              <a:ext cx="3250134" cy="167191"/>
            </a:xfrm>
            <a:prstGeom prst="rect">
              <a:avLst/>
            </a:prstGeom>
            <a:solidFill>
              <a:srgbClr val="1CABE2">
                <a:alpha val="100000"/>
              </a:srgbClr>
            </a:solidFill>
          </p:spPr>
          <p:txBody>
            <a:bodyPr/>
            <a:lstStyle/>
            <a:p/>
          </p:txBody>
        </p:sp>
        <p:sp>
          <p:nvSpPr>
            <p:cNvPr id="176" name="rc176"/>
            <p:cNvSpPr/>
            <p:nvPr/>
          </p:nvSpPr>
          <p:spPr>
            <a:xfrm>
              <a:off x="1296273" y="5471080"/>
              <a:ext cx="3418724" cy="167191"/>
            </a:xfrm>
            <a:prstGeom prst="rect">
              <a:avLst/>
            </a:prstGeom>
            <a:solidFill>
              <a:srgbClr val="80BD41">
                <a:alpha val="100000"/>
              </a:srgbClr>
            </a:solidFill>
          </p:spPr>
          <p:txBody>
            <a:bodyPr/>
            <a:lstStyle/>
            <a:p/>
          </p:txBody>
        </p:sp>
        <p:sp>
          <p:nvSpPr>
            <p:cNvPr id="177" name="rc177"/>
            <p:cNvSpPr/>
            <p:nvPr/>
          </p:nvSpPr>
          <p:spPr>
            <a:xfrm>
              <a:off x="4714998" y="5471080"/>
              <a:ext cx="3156005" cy="167191"/>
            </a:xfrm>
            <a:prstGeom prst="rect">
              <a:avLst/>
            </a:prstGeom>
            <a:solidFill>
              <a:srgbClr val="1CABE2">
                <a:alpha val="100000"/>
              </a:srgbClr>
            </a:solidFill>
          </p:spPr>
          <p:txBody>
            <a:bodyPr/>
            <a:lstStyle/>
            <a:p/>
          </p:txBody>
        </p:sp>
        <p:sp>
          <p:nvSpPr>
            <p:cNvPr id="178" name="tx178"/>
            <p:cNvSpPr/>
            <p:nvPr/>
          </p:nvSpPr>
          <p:spPr>
            <a:xfrm>
              <a:off x="7018020" y="5929518"/>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198.8</a:t>
              </a:r>
            </a:p>
          </p:txBody>
        </p:sp>
        <p:sp>
          <p:nvSpPr>
            <p:cNvPr id="179" name="tx179"/>
            <p:cNvSpPr/>
            <p:nvPr/>
          </p:nvSpPr>
          <p:spPr>
            <a:xfrm>
              <a:off x="7843226" y="5720529"/>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226.8</a:t>
              </a:r>
            </a:p>
          </p:txBody>
        </p:sp>
        <p:sp>
          <p:nvSpPr>
            <p:cNvPr id="180" name="tx180"/>
            <p:cNvSpPr/>
            <p:nvPr/>
          </p:nvSpPr>
          <p:spPr>
            <a:xfrm>
              <a:off x="8103277" y="5511483"/>
              <a:ext cx="192927"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234</a:t>
              </a:r>
            </a:p>
          </p:txBody>
        </p:sp>
        <p:sp>
          <p:nvSpPr>
            <p:cNvPr id="181" name="tx181"/>
            <p:cNvSpPr/>
            <p:nvPr/>
          </p:nvSpPr>
          <p:spPr>
            <a:xfrm>
              <a:off x="2587548" y="5932214"/>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99.4</a:t>
              </a:r>
            </a:p>
          </p:txBody>
        </p:sp>
        <p:sp>
          <p:nvSpPr>
            <p:cNvPr id="182" name="tx182"/>
            <p:cNvSpPr/>
            <p:nvPr/>
          </p:nvSpPr>
          <p:spPr>
            <a:xfrm>
              <a:off x="5381085" y="5932214"/>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99.4</a:t>
              </a:r>
            </a:p>
          </p:txBody>
        </p:sp>
        <p:sp>
          <p:nvSpPr>
            <p:cNvPr id="183" name="tx183"/>
            <p:cNvSpPr/>
            <p:nvPr/>
          </p:nvSpPr>
          <p:spPr>
            <a:xfrm>
              <a:off x="2722059" y="5724548"/>
              <a:ext cx="27127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111.1</a:t>
              </a:r>
            </a:p>
          </p:txBody>
        </p:sp>
        <p:sp>
          <p:nvSpPr>
            <p:cNvPr id="184" name="tx184"/>
            <p:cNvSpPr/>
            <p:nvPr/>
          </p:nvSpPr>
          <p:spPr>
            <a:xfrm>
              <a:off x="5908552" y="5723225"/>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115.7</a:t>
              </a:r>
            </a:p>
          </p:txBody>
        </p:sp>
        <p:sp>
          <p:nvSpPr>
            <p:cNvPr id="185" name="tx185"/>
            <p:cNvSpPr/>
            <p:nvPr/>
          </p:nvSpPr>
          <p:spPr>
            <a:xfrm>
              <a:off x="2869997" y="5515559"/>
              <a:ext cx="27127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121.7</a:t>
              </a:r>
            </a:p>
          </p:txBody>
        </p:sp>
        <p:sp>
          <p:nvSpPr>
            <p:cNvPr id="186" name="tx186"/>
            <p:cNvSpPr/>
            <p:nvPr/>
          </p:nvSpPr>
          <p:spPr>
            <a:xfrm>
              <a:off x="6157362" y="5514182"/>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112.3</a:t>
              </a:r>
            </a:p>
          </p:txBody>
        </p:sp>
        <p:sp>
          <p:nvSpPr>
            <p:cNvPr id="187" name="tx187"/>
            <p:cNvSpPr/>
            <p:nvPr/>
          </p:nvSpPr>
          <p:spPr>
            <a:xfrm>
              <a:off x="577692" y="592054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8" name="tx188"/>
            <p:cNvSpPr/>
            <p:nvPr/>
          </p:nvSpPr>
          <p:spPr>
            <a:xfrm>
              <a:off x="577692" y="5711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9" name="tx189"/>
            <p:cNvSpPr/>
            <p:nvPr/>
          </p:nvSpPr>
          <p:spPr>
            <a:xfrm>
              <a:off x="577692" y="550256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0" name="tx190"/>
            <p:cNvSpPr/>
            <p:nvPr/>
          </p:nvSpPr>
          <p:spPr>
            <a:xfrm>
              <a:off x="1257426" y="615856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91" name="tx191"/>
            <p:cNvSpPr/>
            <p:nvPr/>
          </p:nvSpPr>
          <p:spPr>
            <a:xfrm>
              <a:off x="2623496" y="615856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92" name="tx192"/>
            <p:cNvSpPr/>
            <p:nvPr/>
          </p:nvSpPr>
          <p:spPr>
            <a:xfrm>
              <a:off x="3989565"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93" name="tx193"/>
            <p:cNvSpPr/>
            <p:nvPr/>
          </p:nvSpPr>
          <p:spPr>
            <a:xfrm>
              <a:off x="5394482"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a:t>
              </a:r>
            </a:p>
          </p:txBody>
        </p:sp>
        <p:sp>
          <p:nvSpPr>
            <p:cNvPr id="194" name="tx194"/>
            <p:cNvSpPr/>
            <p:nvPr/>
          </p:nvSpPr>
          <p:spPr>
            <a:xfrm>
              <a:off x="6799399"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95" name="tx195"/>
            <p:cNvSpPr/>
            <p:nvPr/>
          </p:nvSpPr>
          <p:spPr>
            <a:xfrm>
              <a:off x="8204316"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a:t>
              </a:r>
            </a:p>
          </p:txBody>
        </p:sp>
        <p:sp>
          <p:nvSpPr>
            <p:cNvPr id="196" name="tx196"/>
            <p:cNvSpPr/>
            <p:nvPr/>
          </p:nvSpPr>
          <p:spPr>
            <a:xfrm>
              <a:off x="4006567" y="6293768"/>
              <a:ext cx="148288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enfants  (des milliers)</a:t>
              </a:r>
            </a:p>
          </p:txBody>
        </p:sp>
        <p:sp>
          <p:nvSpPr>
            <p:cNvPr id="197" name="tx197"/>
            <p:cNvSpPr/>
            <p:nvPr/>
          </p:nvSpPr>
          <p:spPr>
            <a:xfrm>
              <a:off x="4246355" y="6506617"/>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grpSp>
      <p:sp>
        <p:nvSpPr>
          <p:cNvPr id="19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La couverture par le DTC1 en 2024 (52 %) était plus élevée qu'en 2019 (50 %).
Le nombre d'enfants vaccinés avec le DTC1 a augmenté de 22% par rapport à 2019.
Le nombre de nourrissons survivants a augmenté d'environ 18 % par rapport à 2019.
En 2024, plus d'enfants ont été vaccinés qu'en 2019.
En 2024, il y avait plus de nourrissons survivants (population cible) qu'en 2019.
Pour que la couverture vaccinale augmente, le nombre d'enfants vaccinés doit augmenter plus rapidement que la population.</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4000" i="0" b="0" u="none">
                <a:solidFill>
                  <a:srgbClr val="FFFFFF">
                    <a:alpha val="100000"/>
                  </a:srgbClr>
                </a:solidFill>
                <a:latin typeface="Arial"/>
                <a:cs typeface="Arial"/>
                <a:ea typeface="Arial"/>
                <a:sym typeface="Arial"/>
              </a:rPr>
              <a:t>République centrafricaine</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a:solidFill>
                  <a:srgbClr val="FFFFFF">
                    <a:alpha val="100000"/>
                  </a:srgbClr>
                </a:solidFill>
                <a:latin typeface="Arial"/>
                <a:cs typeface="Arial"/>
                <a:ea typeface="Arial"/>
                <a:sym typeface="Arial"/>
              </a:rPr>
              <a:t>Révision WUENIC 2024,
Publié le 15 juillet 2025</a:t>
            </a:r>
          </a:p>
        </p:txBody>
      </p:sp>
      <p:sp>
        <p:nvSpPr>
          <p:cNvPr id="4" name="body"/>
          <p:cNvSpPr>
            <a:spLocks noGrp="1"/>
          </p:cNvSpPr>
          <p:nvPr>
            <p:ph/>
          </p:nvPr>
        </p:nvSpPr>
        <p:spPr>
          <a:xfrm>
            <a:off x="36576" y="6565392"/>
            <a:ext cx="6190488" cy="265176"/>
          </a:xfrm>
        </p:spPr>
        <p:txBody>
          <a:bodyPr/>
          <a:lstStyle/>
          <a:p>
            <a:pPr algn="ctr"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Traduit à l'aide de l'API DeepL Pro</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DTP3</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42199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2984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3769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4554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76807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07592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38377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69162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99947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2273027"/>
              <a:ext cx="3397293" cy="858265"/>
            </a:xfrm>
            <a:custGeom>
              <a:avLst/>
              <a:pathLst>
                <a:path w="3397293" h="858265">
                  <a:moveTo>
                    <a:pt x="0" y="470661"/>
                  </a:moveTo>
                  <a:lnTo>
                    <a:pt x="141553" y="387603"/>
                  </a:lnTo>
                  <a:lnTo>
                    <a:pt x="283107" y="276859"/>
                  </a:lnTo>
                  <a:lnTo>
                    <a:pt x="424661" y="193801"/>
                  </a:lnTo>
                  <a:lnTo>
                    <a:pt x="566215" y="83057"/>
                  </a:lnTo>
                  <a:lnTo>
                    <a:pt x="707769" y="0"/>
                  </a:lnTo>
                  <a:lnTo>
                    <a:pt x="849323" y="83057"/>
                  </a:lnTo>
                  <a:lnTo>
                    <a:pt x="990877" y="166115"/>
                  </a:lnTo>
                  <a:lnTo>
                    <a:pt x="1132431" y="249173"/>
                  </a:lnTo>
                  <a:lnTo>
                    <a:pt x="1273984" y="332231"/>
                  </a:lnTo>
                  <a:lnTo>
                    <a:pt x="1415538" y="249173"/>
                  </a:lnTo>
                  <a:lnTo>
                    <a:pt x="1557092" y="193801"/>
                  </a:lnTo>
                  <a:lnTo>
                    <a:pt x="1698646" y="193801"/>
                  </a:lnTo>
                  <a:lnTo>
                    <a:pt x="1840200" y="858265"/>
                  </a:lnTo>
                  <a:lnTo>
                    <a:pt x="1981754" y="249173"/>
                  </a:lnTo>
                  <a:lnTo>
                    <a:pt x="2123308" y="304545"/>
                  </a:lnTo>
                  <a:lnTo>
                    <a:pt x="2264862" y="332231"/>
                  </a:lnTo>
                  <a:lnTo>
                    <a:pt x="2406416" y="332231"/>
                  </a:lnTo>
                  <a:lnTo>
                    <a:pt x="2547969" y="387603"/>
                  </a:lnTo>
                  <a:lnTo>
                    <a:pt x="2689523" y="442975"/>
                  </a:lnTo>
                  <a:lnTo>
                    <a:pt x="2831077" y="470661"/>
                  </a:lnTo>
                  <a:lnTo>
                    <a:pt x="2972631" y="526033"/>
                  </a:lnTo>
                  <a:lnTo>
                    <a:pt x="3114185" y="581405"/>
                  </a:lnTo>
                  <a:lnTo>
                    <a:pt x="3255739" y="387603"/>
                  </a:lnTo>
                  <a:lnTo>
                    <a:pt x="3397293" y="332231"/>
                  </a:lnTo>
                </a:path>
              </a:pathLst>
            </a:custGeom>
            <a:ln w="27101" cap="flat">
              <a:solidFill>
                <a:srgbClr val="0058AB">
                  <a:alpha val="100000"/>
                </a:srgbClr>
              </a:solidFill>
              <a:prstDash val="solid"/>
              <a:round/>
            </a:ln>
          </p:spPr>
          <p:txBody>
            <a:bodyPr/>
            <a:lstStyle/>
            <a:p/>
          </p:txBody>
        </p:sp>
        <p:sp>
          <p:nvSpPr>
            <p:cNvPr id="22" name="pl22"/>
            <p:cNvSpPr/>
            <p:nvPr/>
          </p:nvSpPr>
          <p:spPr>
            <a:xfrm>
              <a:off x="1120965" y="1387076"/>
              <a:ext cx="3397293" cy="387603"/>
            </a:xfrm>
            <a:custGeom>
              <a:avLst/>
              <a:pathLst>
                <a:path w="3397293" h="387603">
                  <a:moveTo>
                    <a:pt x="0" y="387603"/>
                  </a:moveTo>
                  <a:lnTo>
                    <a:pt x="141553" y="387603"/>
                  </a:lnTo>
                  <a:lnTo>
                    <a:pt x="283107" y="387603"/>
                  </a:lnTo>
                  <a:lnTo>
                    <a:pt x="424661" y="332231"/>
                  </a:lnTo>
                  <a:lnTo>
                    <a:pt x="566215" y="276859"/>
                  </a:lnTo>
                  <a:lnTo>
                    <a:pt x="707769" y="249173"/>
                  </a:lnTo>
                  <a:lnTo>
                    <a:pt x="849323" y="221487"/>
                  </a:lnTo>
                  <a:lnTo>
                    <a:pt x="990877" y="221487"/>
                  </a:lnTo>
                  <a:lnTo>
                    <a:pt x="1132431" y="138429"/>
                  </a:lnTo>
                  <a:lnTo>
                    <a:pt x="1273984" y="83057"/>
                  </a:lnTo>
                  <a:lnTo>
                    <a:pt x="1415538" y="83057"/>
                  </a:lnTo>
                  <a:lnTo>
                    <a:pt x="1557092" y="55371"/>
                  </a:lnTo>
                  <a:lnTo>
                    <a:pt x="1698646" y="55371"/>
                  </a:lnTo>
                  <a:lnTo>
                    <a:pt x="1840200" y="83057"/>
                  </a:lnTo>
                  <a:lnTo>
                    <a:pt x="1981754" y="55371"/>
                  </a:lnTo>
                  <a:lnTo>
                    <a:pt x="2123308" y="27685"/>
                  </a:lnTo>
                  <a:lnTo>
                    <a:pt x="2264862" y="0"/>
                  </a:lnTo>
                  <a:lnTo>
                    <a:pt x="2406416" y="0"/>
                  </a:lnTo>
                  <a:lnTo>
                    <a:pt x="2547969" y="0"/>
                  </a:lnTo>
                  <a:lnTo>
                    <a:pt x="2689523" y="0"/>
                  </a:lnTo>
                  <a:lnTo>
                    <a:pt x="2831077" y="83057"/>
                  </a:lnTo>
                  <a:lnTo>
                    <a:pt x="2972631" y="110743"/>
                  </a:lnTo>
                  <a:lnTo>
                    <a:pt x="3114185" y="27685"/>
                  </a:lnTo>
                  <a:lnTo>
                    <a:pt x="3255739" y="55371"/>
                  </a:lnTo>
                  <a:lnTo>
                    <a:pt x="3397293" y="27685"/>
                  </a:lnTo>
                </a:path>
              </a:pathLst>
            </a:custGeom>
            <a:ln w="27101" cap="flat">
              <a:solidFill>
                <a:srgbClr val="80BD41">
                  <a:alpha val="100000"/>
                </a:srgbClr>
              </a:solidFill>
              <a:prstDash val="solid"/>
              <a:round/>
            </a:ln>
          </p:spPr>
          <p:txBody>
            <a:bodyPr/>
            <a:lstStyle/>
            <a:p/>
          </p:txBody>
        </p:sp>
        <p:sp>
          <p:nvSpPr>
            <p:cNvPr id="23" name="pl23"/>
            <p:cNvSpPr/>
            <p:nvPr/>
          </p:nvSpPr>
          <p:spPr>
            <a:xfrm>
              <a:off x="1120965" y="1774679"/>
              <a:ext cx="3397293" cy="885951"/>
            </a:xfrm>
            <a:custGeom>
              <a:avLst/>
              <a:pathLst>
                <a:path w="3397293" h="885951">
                  <a:moveTo>
                    <a:pt x="0" y="858265"/>
                  </a:moveTo>
                  <a:lnTo>
                    <a:pt x="141553" y="885951"/>
                  </a:lnTo>
                  <a:lnTo>
                    <a:pt x="283107" y="830579"/>
                  </a:lnTo>
                  <a:lnTo>
                    <a:pt x="424661" y="719835"/>
                  </a:lnTo>
                  <a:lnTo>
                    <a:pt x="566215" y="581405"/>
                  </a:lnTo>
                  <a:lnTo>
                    <a:pt x="707769" y="470661"/>
                  </a:lnTo>
                  <a:lnTo>
                    <a:pt x="849323" y="387603"/>
                  </a:lnTo>
                  <a:lnTo>
                    <a:pt x="990877" y="332231"/>
                  </a:lnTo>
                  <a:lnTo>
                    <a:pt x="1132431" y="193801"/>
                  </a:lnTo>
                  <a:lnTo>
                    <a:pt x="1273984" y="55371"/>
                  </a:lnTo>
                  <a:lnTo>
                    <a:pt x="1415538" y="166115"/>
                  </a:lnTo>
                  <a:lnTo>
                    <a:pt x="1557092" y="193801"/>
                  </a:lnTo>
                  <a:lnTo>
                    <a:pt x="1698646" y="332231"/>
                  </a:lnTo>
                  <a:lnTo>
                    <a:pt x="1840200" y="332231"/>
                  </a:lnTo>
                  <a:lnTo>
                    <a:pt x="1981754" y="249173"/>
                  </a:lnTo>
                  <a:lnTo>
                    <a:pt x="2123308" y="276859"/>
                  </a:lnTo>
                  <a:lnTo>
                    <a:pt x="2264862" y="138429"/>
                  </a:lnTo>
                  <a:lnTo>
                    <a:pt x="2406416" y="110743"/>
                  </a:lnTo>
                  <a:lnTo>
                    <a:pt x="2547969" y="55371"/>
                  </a:lnTo>
                  <a:lnTo>
                    <a:pt x="2689523" y="0"/>
                  </a:lnTo>
                  <a:lnTo>
                    <a:pt x="2831077" y="83057"/>
                  </a:lnTo>
                  <a:lnTo>
                    <a:pt x="2972631" y="83057"/>
                  </a:lnTo>
                  <a:lnTo>
                    <a:pt x="3114185" y="83057"/>
                  </a:lnTo>
                  <a:lnTo>
                    <a:pt x="3255739" y="27685"/>
                  </a:lnTo>
                  <a:lnTo>
                    <a:pt x="3397293" y="0"/>
                  </a:lnTo>
                </a:path>
              </a:pathLst>
            </a:custGeom>
            <a:ln w="27101" cap="flat">
              <a:solidFill>
                <a:srgbClr val="961A49">
                  <a:alpha val="100000"/>
                </a:srgbClr>
              </a:solidFill>
              <a:prstDash val="solid"/>
              <a:round/>
            </a:ln>
          </p:spPr>
          <p:txBody>
            <a:bodyPr/>
            <a:lstStyle/>
            <a:p/>
          </p:txBody>
        </p:sp>
        <p:sp>
          <p:nvSpPr>
            <p:cNvPr id="24" name="pl24"/>
            <p:cNvSpPr/>
            <p:nvPr/>
          </p:nvSpPr>
          <p:spPr>
            <a:xfrm>
              <a:off x="1120965" y="2273027"/>
              <a:ext cx="3397293" cy="858265"/>
            </a:xfrm>
            <a:custGeom>
              <a:avLst/>
              <a:pathLst>
                <a:path w="3397293" h="858265">
                  <a:moveTo>
                    <a:pt x="0" y="470661"/>
                  </a:moveTo>
                  <a:lnTo>
                    <a:pt x="141553" y="387603"/>
                  </a:lnTo>
                  <a:lnTo>
                    <a:pt x="283107" y="276859"/>
                  </a:lnTo>
                  <a:lnTo>
                    <a:pt x="424661" y="193801"/>
                  </a:lnTo>
                  <a:lnTo>
                    <a:pt x="566215" y="83057"/>
                  </a:lnTo>
                  <a:lnTo>
                    <a:pt x="707769" y="0"/>
                  </a:lnTo>
                  <a:lnTo>
                    <a:pt x="849323" y="83057"/>
                  </a:lnTo>
                  <a:lnTo>
                    <a:pt x="990877" y="166115"/>
                  </a:lnTo>
                  <a:lnTo>
                    <a:pt x="1132431" y="249173"/>
                  </a:lnTo>
                  <a:lnTo>
                    <a:pt x="1273984" y="332231"/>
                  </a:lnTo>
                  <a:lnTo>
                    <a:pt x="1415538" y="249173"/>
                  </a:lnTo>
                  <a:lnTo>
                    <a:pt x="1557092" y="193801"/>
                  </a:lnTo>
                  <a:lnTo>
                    <a:pt x="1698646" y="193801"/>
                  </a:lnTo>
                  <a:lnTo>
                    <a:pt x="1840200" y="858265"/>
                  </a:lnTo>
                  <a:lnTo>
                    <a:pt x="1981754" y="249173"/>
                  </a:lnTo>
                  <a:lnTo>
                    <a:pt x="2123308" y="304545"/>
                  </a:lnTo>
                  <a:lnTo>
                    <a:pt x="2264862" y="332231"/>
                  </a:lnTo>
                  <a:lnTo>
                    <a:pt x="2406416" y="332231"/>
                  </a:lnTo>
                  <a:lnTo>
                    <a:pt x="2547969" y="387603"/>
                  </a:lnTo>
                  <a:lnTo>
                    <a:pt x="2689523" y="442975"/>
                  </a:lnTo>
                  <a:lnTo>
                    <a:pt x="2831077" y="470661"/>
                  </a:lnTo>
                  <a:lnTo>
                    <a:pt x="2972631" y="526033"/>
                  </a:lnTo>
                  <a:lnTo>
                    <a:pt x="3114185" y="581405"/>
                  </a:lnTo>
                  <a:lnTo>
                    <a:pt x="3255739" y="387603"/>
                  </a:lnTo>
                  <a:lnTo>
                    <a:pt x="3397293" y="332231"/>
                  </a:lnTo>
                </a:path>
              </a:pathLst>
            </a:custGeom>
            <a:ln w="43362" cap="flat">
              <a:solidFill>
                <a:srgbClr val="000000">
                  <a:alpha val="100000"/>
                </a:srgbClr>
              </a:solidFill>
              <a:prstDash val="solid"/>
              <a:round/>
            </a:ln>
          </p:spPr>
          <p:txBody>
            <a:bodyPr/>
            <a:lstStyle/>
            <a:p/>
          </p:txBody>
        </p:sp>
        <p:sp>
          <p:nvSpPr>
            <p:cNvPr id="25" name="pl25"/>
            <p:cNvSpPr/>
            <p:nvPr/>
          </p:nvSpPr>
          <p:spPr>
            <a:xfrm>
              <a:off x="1120965" y="944100"/>
              <a:ext cx="0" cy="1799589"/>
            </a:xfrm>
            <a:custGeom>
              <a:avLst/>
              <a:pathLst>
                <a:path w="0" h="1799589">
                  <a:moveTo>
                    <a:pt x="0" y="0"/>
                  </a:moveTo>
                  <a:lnTo>
                    <a:pt x="0" y="1799589"/>
                  </a:lnTo>
                </a:path>
              </a:pathLst>
            </a:custGeom>
            <a:ln w="13550" cap="flat">
              <a:solidFill>
                <a:srgbClr val="0058AB">
                  <a:alpha val="100000"/>
                </a:srgbClr>
              </a:solidFill>
              <a:prstDash val="dot"/>
              <a:round/>
            </a:ln>
          </p:spPr>
          <p:txBody>
            <a:bodyPr/>
            <a:lstStyle/>
            <a:p/>
          </p:txBody>
        </p:sp>
        <p:sp>
          <p:nvSpPr>
            <p:cNvPr id="26" name="pl26"/>
            <p:cNvSpPr/>
            <p:nvPr/>
          </p:nvSpPr>
          <p:spPr>
            <a:xfrm>
              <a:off x="1828734" y="944100"/>
              <a:ext cx="0" cy="1328927"/>
            </a:xfrm>
            <a:custGeom>
              <a:avLst/>
              <a:pathLst>
                <a:path w="0" h="1328927">
                  <a:moveTo>
                    <a:pt x="0" y="0"/>
                  </a:moveTo>
                  <a:lnTo>
                    <a:pt x="0" y="1328927"/>
                  </a:lnTo>
                </a:path>
              </a:pathLst>
            </a:custGeom>
            <a:ln w="13550" cap="flat">
              <a:solidFill>
                <a:srgbClr val="0058AB">
                  <a:alpha val="100000"/>
                </a:srgbClr>
              </a:solidFill>
              <a:prstDash val="dot"/>
              <a:round/>
            </a:ln>
          </p:spPr>
          <p:txBody>
            <a:bodyPr/>
            <a:lstStyle/>
            <a:p/>
          </p:txBody>
        </p:sp>
        <p:sp>
          <p:nvSpPr>
            <p:cNvPr id="27" name="pl27"/>
            <p:cNvSpPr/>
            <p:nvPr/>
          </p:nvSpPr>
          <p:spPr>
            <a:xfrm>
              <a:off x="2536504" y="944100"/>
              <a:ext cx="0" cy="1578101"/>
            </a:xfrm>
            <a:custGeom>
              <a:avLst/>
              <a:pathLst>
                <a:path w="0" h="1578101">
                  <a:moveTo>
                    <a:pt x="0" y="0"/>
                  </a:moveTo>
                  <a:lnTo>
                    <a:pt x="0" y="1578101"/>
                  </a:lnTo>
                </a:path>
              </a:pathLst>
            </a:custGeom>
            <a:ln w="13550" cap="flat">
              <a:solidFill>
                <a:srgbClr val="0058AB">
                  <a:alpha val="100000"/>
                </a:srgbClr>
              </a:solidFill>
              <a:prstDash val="dot"/>
              <a:round/>
            </a:ln>
          </p:spPr>
          <p:txBody>
            <a:bodyPr/>
            <a:lstStyle/>
            <a:p/>
          </p:txBody>
        </p:sp>
        <p:sp>
          <p:nvSpPr>
            <p:cNvPr id="28" name="pl28"/>
            <p:cNvSpPr/>
            <p:nvPr/>
          </p:nvSpPr>
          <p:spPr>
            <a:xfrm>
              <a:off x="3244273" y="944100"/>
              <a:ext cx="0" cy="1633473"/>
            </a:xfrm>
            <a:custGeom>
              <a:avLst/>
              <a:pathLst>
                <a:path w="0" h="1633473">
                  <a:moveTo>
                    <a:pt x="0" y="0"/>
                  </a:moveTo>
                  <a:lnTo>
                    <a:pt x="0" y="1633473"/>
                  </a:lnTo>
                </a:path>
              </a:pathLst>
            </a:custGeom>
            <a:ln w="13550" cap="flat">
              <a:solidFill>
                <a:srgbClr val="0058AB">
                  <a:alpha val="100000"/>
                </a:srgbClr>
              </a:solidFill>
              <a:prstDash val="dot"/>
              <a:round/>
            </a:ln>
          </p:spPr>
          <p:txBody>
            <a:bodyPr/>
            <a:lstStyle/>
            <a:p/>
          </p:txBody>
        </p:sp>
        <p:sp>
          <p:nvSpPr>
            <p:cNvPr id="29" name="pl29"/>
            <p:cNvSpPr/>
            <p:nvPr/>
          </p:nvSpPr>
          <p:spPr>
            <a:xfrm>
              <a:off x="3810488" y="944100"/>
              <a:ext cx="0" cy="1771903"/>
            </a:xfrm>
            <a:custGeom>
              <a:avLst/>
              <a:pathLst>
                <a:path w="0" h="1771903">
                  <a:moveTo>
                    <a:pt x="0" y="0"/>
                  </a:moveTo>
                  <a:lnTo>
                    <a:pt x="0" y="1771903"/>
                  </a:lnTo>
                </a:path>
              </a:pathLst>
            </a:custGeom>
            <a:ln w="13550" cap="flat">
              <a:solidFill>
                <a:srgbClr val="0058AB">
                  <a:alpha val="100000"/>
                </a:srgbClr>
              </a:solidFill>
              <a:prstDash val="dot"/>
              <a:round/>
            </a:ln>
          </p:spPr>
          <p:txBody>
            <a:bodyPr/>
            <a:lstStyle/>
            <a:p/>
          </p:txBody>
        </p:sp>
        <p:sp>
          <p:nvSpPr>
            <p:cNvPr id="30" name="pl30"/>
            <p:cNvSpPr/>
            <p:nvPr/>
          </p:nvSpPr>
          <p:spPr>
            <a:xfrm>
              <a:off x="4376704" y="944100"/>
              <a:ext cx="0" cy="1716531"/>
            </a:xfrm>
            <a:custGeom>
              <a:avLst/>
              <a:pathLst>
                <a:path w="0" h="1716531">
                  <a:moveTo>
                    <a:pt x="0" y="0"/>
                  </a:moveTo>
                  <a:lnTo>
                    <a:pt x="0" y="1716531"/>
                  </a:lnTo>
                </a:path>
              </a:pathLst>
            </a:custGeom>
            <a:ln w="13550" cap="flat">
              <a:solidFill>
                <a:srgbClr val="0058AB">
                  <a:alpha val="100000"/>
                </a:srgbClr>
              </a:solidFill>
              <a:prstDash val="dot"/>
              <a:round/>
            </a:ln>
          </p:spPr>
          <p:txBody>
            <a:bodyPr/>
            <a:lstStyle/>
            <a:p/>
          </p:txBody>
        </p:sp>
        <p:sp>
          <p:nvSpPr>
            <p:cNvPr id="31" name="pl31"/>
            <p:cNvSpPr/>
            <p:nvPr/>
          </p:nvSpPr>
          <p:spPr>
            <a:xfrm>
              <a:off x="4518258" y="944100"/>
              <a:ext cx="0" cy="1661159"/>
            </a:xfrm>
            <a:custGeom>
              <a:avLst/>
              <a:pathLst>
                <a:path w="0" h="1661159">
                  <a:moveTo>
                    <a:pt x="0" y="0"/>
                  </a:moveTo>
                  <a:lnTo>
                    <a:pt x="0" y="1661159"/>
                  </a:lnTo>
                </a:path>
              </a:pathLst>
            </a:custGeom>
            <a:ln w="13550" cap="flat">
              <a:solidFill>
                <a:srgbClr val="0058AB">
                  <a:alpha val="100000"/>
                </a:srgbClr>
              </a:solidFill>
              <a:prstDash val="dot"/>
              <a:round/>
            </a:ln>
          </p:spPr>
          <p:txBody>
            <a:bodyPr/>
            <a:lstStyle/>
            <a:p/>
          </p:txBody>
        </p:sp>
        <p:sp>
          <p:nvSpPr>
            <p:cNvPr id="32" name="pl32"/>
            <p:cNvSpPr/>
            <p:nvPr/>
          </p:nvSpPr>
          <p:spPr>
            <a:xfrm>
              <a:off x="1120965" y="2273027"/>
              <a:ext cx="3397293" cy="858265"/>
            </a:xfrm>
            <a:custGeom>
              <a:avLst/>
              <a:pathLst>
                <a:path w="3397293" h="858265">
                  <a:moveTo>
                    <a:pt x="0" y="470661"/>
                  </a:moveTo>
                  <a:lnTo>
                    <a:pt x="141553" y="387603"/>
                  </a:lnTo>
                  <a:lnTo>
                    <a:pt x="283107" y="276859"/>
                  </a:lnTo>
                  <a:lnTo>
                    <a:pt x="424661" y="193801"/>
                  </a:lnTo>
                  <a:lnTo>
                    <a:pt x="566215" y="83057"/>
                  </a:lnTo>
                  <a:lnTo>
                    <a:pt x="707769" y="0"/>
                  </a:lnTo>
                  <a:lnTo>
                    <a:pt x="849323" y="83057"/>
                  </a:lnTo>
                  <a:lnTo>
                    <a:pt x="990877" y="166115"/>
                  </a:lnTo>
                  <a:lnTo>
                    <a:pt x="1132431" y="249173"/>
                  </a:lnTo>
                  <a:lnTo>
                    <a:pt x="1273984" y="332231"/>
                  </a:lnTo>
                  <a:lnTo>
                    <a:pt x="1415538" y="249173"/>
                  </a:lnTo>
                  <a:lnTo>
                    <a:pt x="1557092" y="193801"/>
                  </a:lnTo>
                  <a:lnTo>
                    <a:pt x="1698646" y="193801"/>
                  </a:lnTo>
                  <a:lnTo>
                    <a:pt x="1840200" y="858265"/>
                  </a:lnTo>
                  <a:lnTo>
                    <a:pt x="1981754" y="249173"/>
                  </a:lnTo>
                  <a:lnTo>
                    <a:pt x="2123308" y="304545"/>
                  </a:lnTo>
                  <a:lnTo>
                    <a:pt x="2264862" y="332231"/>
                  </a:lnTo>
                  <a:lnTo>
                    <a:pt x="2406416" y="332231"/>
                  </a:lnTo>
                  <a:lnTo>
                    <a:pt x="2547969" y="387603"/>
                  </a:lnTo>
                  <a:lnTo>
                    <a:pt x="2689523" y="442975"/>
                  </a:lnTo>
                  <a:lnTo>
                    <a:pt x="2831077" y="470661"/>
                  </a:lnTo>
                  <a:lnTo>
                    <a:pt x="2972631" y="526033"/>
                  </a:lnTo>
                  <a:lnTo>
                    <a:pt x="3114185" y="581405"/>
                  </a:lnTo>
                  <a:lnTo>
                    <a:pt x="3255739" y="387603"/>
                  </a:lnTo>
                  <a:lnTo>
                    <a:pt x="3397293" y="332231"/>
                  </a:lnTo>
                </a:path>
              </a:pathLst>
            </a:custGeom>
            <a:ln w="27101" cap="flat">
              <a:solidFill>
                <a:srgbClr val="0058AB">
                  <a:alpha val="100000"/>
                </a:srgbClr>
              </a:solidFill>
              <a:prstDash val="solid"/>
              <a:round/>
            </a:ln>
          </p:spPr>
          <p:txBody>
            <a:bodyPr/>
            <a:lstStyle/>
            <a:p/>
          </p:txBody>
        </p:sp>
        <p:sp>
          <p:nvSpPr>
            <p:cNvPr id="33" name="tx33"/>
            <p:cNvSpPr/>
            <p:nvPr/>
          </p:nvSpPr>
          <p:spPr>
            <a:xfrm>
              <a:off x="1060675" y="82706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37</a:t>
              </a:r>
            </a:p>
          </p:txBody>
        </p:sp>
        <p:sp>
          <p:nvSpPr>
            <p:cNvPr id="34" name="tx34"/>
            <p:cNvSpPr/>
            <p:nvPr/>
          </p:nvSpPr>
          <p:spPr>
            <a:xfrm>
              <a:off x="1768444" y="827432"/>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54</a:t>
              </a:r>
            </a:p>
          </p:txBody>
        </p:sp>
        <p:sp>
          <p:nvSpPr>
            <p:cNvPr id="35" name="tx35"/>
            <p:cNvSpPr/>
            <p:nvPr/>
          </p:nvSpPr>
          <p:spPr>
            <a:xfrm>
              <a:off x="2476214" y="827432"/>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45</a:t>
              </a:r>
            </a:p>
          </p:txBody>
        </p:sp>
        <p:sp>
          <p:nvSpPr>
            <p:cNvPr id="36" name="tx36"/>
            <p:cNvSpPr/>
            <p:nvPr/>
          </p:nvSpPr>
          <p:spPr>
            <a:xfrm>
              <a:off x="3183983" y="82706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43</a:t>
              </a:r>
            </a:p>
          </p:txBody>
        </p:sp>
        <p:sp>
          <p:nvSpPr>
            <p:cNvPr id="37" name="tx37"/>
            <p:cNvSpPr/>
            <p:nvPr/>
          </p:nvSpPr>
          <p:spPr>
            <a:xfrm>
              <a:off x="3750199" y="82706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38</a:t>
              </a:r>
            </a:p>
          </p:txBody>
        </p:sp>
        <p:sp>
          <p:nvSpPr>
            <p:cNvPr id="38" name="tx38"/>
            <p:cNvSpPr/>
            <p:nvPr/>
          </p:nvSpPr>
          <p:spPr>
            <a:xfrm>
              <a:off x="4316414"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40</a:t>
              </a:r>
            </a:p>
          </p:txBody>
        </p:sp>
        <p:sp>
          <p:nvSpPr>
            <p:cNvPr id="39" name="tx39"/>
            <p:cNvSpPr/>
            <p:nvPr/>
          </p:nvSpPr>
          <p:spPr>
            <a:xfrm>
              <a:off x="4457968" y="82843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42</a:t>
              </a:r>
            </a:p>
          </p:txBody>
        </p:sp>
        <p:sp>
          <p:nvSpPr>
            <p:cNvPr id="40" name="tx40"/>
            <p:cNvSpPr/>
            <p:nvPr/>
          </p:nvSpPr>
          <p:spPr>
            <a:xfrm>
              <a:off x="4602663" y="1374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85</a:t>
              </a:r>
            </a:p>
          </p:txBody>
        </p:sp>
        <p:sp>
          <p:nvSpPr>
            <p:cNvPr id="41" name="tx41"/>
            <p:cNvSpPr/>
            <p:nvPr/>
          </p:nvSpPr>
          <p:spPr>
            <a:xfrm>
              <a:off x="4602663" y="1735563"/>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72</a:t>
              </a:r>
            </a:p>
          </p:txBody>
        </p:sp>
        <p:sp>
          <p:nvSpPr>
            <p:cNvPr id="42" name="tx42"/>
            <p:cNvSpPr/>
            <p:nvPr/>
          </p:nvSpPr>
          <p:spPr>
            <a:xfrm>
              <a:off x="810775" y="371595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2380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3165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4121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4735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08035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25622" y="2249004"/>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55" name="pl55"/>
            <p:cNvSpPr/>
            <p:nvPr/>
          </p:nvSpPr>
          <p:spPr>
            <a:xfrm>
              <a:off x="1130964" y="478128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130964" y="478128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3073842" y="4781284"/>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836297" y="4781284"/>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398063" y="4701816"/>
              <a:ext cx="1584244"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République centrafricaine</a:t>
              </a:r>
            </a:p>
          </p:txBody>
        </p:sp>
        <p:sp>
          <p:nvSpPr>
            <p:cNvPr id="60" name="tx60"/>
            <p:cNvSpPr/>
            <p:nvPr/>
          </p:nvSpPr>
          <p:spPr>
            <a:xfrm>
              <a:off x="3340942" y="4727873"/>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4103396" y="4727873"/>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62" name="tx62"/>
            <p:cNvSpPr/>
            <p:nvPr/>
          </p:nvSpPr>
          <p:spPr>
            <a:xfrm>
              <a:off x="930424" y="472791"/>
              <a:ext cx="3778374" cy="1412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couverture, République centrafricaine, 2000-2024</a:t>
              </a:r>
            </a:p>
          </p:txBody>
        </p:sp>
        <p:sp>
          <p:nvSpPr>
            <p:cNvPr id="63" name="pl63"/>
            <p:cNvSpPr/>
            <p:nvPr/>
          </p:nvSpPr>
          <p:spPr>
            <a:xfrm>
              <a:off x="5267799" y="341722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291601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41479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191358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141237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9111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9" name="pl69"/>
            <p:cNvSpPr/>
            <p:nvPr/>
          </p:nvSpPr>
          <p:spPr>
            <a:xfrm>
              <a:off x="5267799" y="366782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316661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266540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216419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267799" y="166298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4" name="pl74"/>
            <p:cNvSpPr/>
            <p:nvPr/>
          </p:nvSpPr>
          <p:spPr>
            <a:xfrm>
              <a:off x="5267799" y="116176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5" name="pl75"/>
            <p:cNvSpPr/>
            <p:nvPr/>
          </p:nvSpPr>
          <p:spPr>
            <a:xfrm>
              <a:off x="5437664"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6145433"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6853202"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7560972"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127187"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8693403"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8834957"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5437664" y="1362254"/>
              <a:ext cx="3397293" cy="1553757"/>
            </a:xfrm>
            <a:custGeom>
              <a:avLst/>
              <a:pathLst>
                <a:path w="3397293" h="1553757">
                  <a:moveTo>
                    <a:pt x="0" y="852060"/>
                  </a:moveTo>
                  <a:lnTo>
                    <a:pt x="141553" y="701696"/>
                  </a:lnTo>
                  <a:lnTo>
                    <a:pt x="283107" y="501211"/>
                  </a:lnTo>
                  <a:lnTo>
                    <a:pt x="424661" y="350848"/>
                  </a:lnTo>
                  <a:lnTo>
                    <a:pt x="566215" y="150363"/>
                  </a:lnTo>
                  <a:lnTo>
                    <a:pt x="707769" y="0"/>
                  </a:lnTo>
                  <a:lnTo>
                    <a:pt x="849323" y="150363"/>
                  </a:lnTo>
                  <a:lnTo>
                    <a:pt x="990877" y="300727"/>
                  </a:lnTo>
                  <a:lnTo>
                    <a:pt x="1132431" y="451090"/>
                  </a:lnTo>
                  <a:lnTo>
                    <a:pt x="1273984" y="601454"/>
                  </a:lnTo>
                  <a:lnTo>
                    <a:pt x="1415538" y="451090"/>
                  </a:lnTo>
                  <a:lnTo>
                    <a:pt x="1557092" y="350848"/>
                  </a:lnTo>
                  <a:lnTo>
                    <a:pt x="1698646" y="350848"/>
                  </a:lnTo>
                  <a:lnTo>
                    <a:pt x="1840200" y="1553757"/>
                  </a:lnTo>
                  <a:lnTo>
                    <a:pt x="1981754" y="451090"/>
                  </a:lnTo>
                  <a:lnTo>
                    <a:pt x="2123308" y="551333"/>
                  </a:lnTo>
                  <a:lnTo>
                    <a:pt x="2264862" y="601454"/>
                  </a:lnTo>
                  <a:lnTo>
                    <a:pt x="2406416" y="601454"/>
                  </a:lnTo>
                  <a:lnTo>
                    <a:pt x="2547969" y="701696"/>
                  </a:lnTo>
                  <a:lnTo>
                    <a:pt x="2689523" y="801939"/>
                  </a:lnTo>
                  <a:lnTo>
                    <a:pt x="2831077" y="852060"/>
                  </a:lnTo>
                  <a:lnTo>
                    <a:pt x="2972631" y="952302"/>
                  </a:lnTo>
                  <a:lnTo>
                    <a:pt x="3114185" y="1052545"/>
                  </a:lnTo>
                  <a:lnTo>
                    <a:pt x="3255739" y="701696"/>
                  </a:lnTo>
                  <a:lnTo>
                    <a:pt x="3397293" y="601454"/>
                  </a:lnTo>
                </a:path>
              </a:pathLst>
            </a:custGeom>
            <a:ln w="27101" cap="flat">
              <a:solidFill>
                <a:srgbClr val="0058AB">
                  <a:alpha val="100000"/>
                </a:srgbClr>
              </a:solidFill>
              <a:prstDash val="solid"/>
              <a:round/>
            </a:ln>
          </p:spPr>
          <p:txBody>
            <a:bodyPr/>
            <a:lstStyle/>
            <a:p/>
          </p:txBody>
        </p:sp>
        <p:sp>
          <p:nvSpPr>
            <p:cNvPr id="83" name="pl83"/>
            <p:cNvSpPr/>
            <p:nvPr/>
          </p:nvSpPr>
          <p:spPr>
            <a:xfrm>
              <a:off x="5437664" y="2164193"/>
              <a:ext cx="3397293" cy="701696"/>
            </a:xfrm>
            <a:custGeom>
              <a:avLst/>
              <a:pathLst>
                <a:path w="3397293" h="701696">
                  <a:moveTo>
                    <a:pt x="0" y="701696"/>
                  </a:moveTo>
                  <a:lnTo>
                    <a:pt x="141553" y="701696"/>
                  </a:lnTo>
                  <a:lnTo>
                    <a:pt x="283107" y="701696"/>
                  </a:lnTo>
                  <a:lnTo>
                    <a:pt x="424661" y="601454"/>
                  </a:lnTo>
                  <a:lnTo>
                    <a:pt x="566215" y="501211"/>
                  </a:lnTo>
                  <a:lnTo>
                    <a:pt x="707769" y="451090"/>
                  </a:lnTo>
                  <a:lnTo>
                    <a:pt x="849323" y="400969"/>
                  </a:lnTo>
                  <a:lnTo>
                    <a:pt x="990877" y="400969"/>
                  </a:lnTo>
                  <a:lnTo>
                    <a:pt x="1132431" y="250605"/>
                  </a:lnTo>
                  <a:lnTo>
                    <a:pt x="1273984" y="150363"/>
                  </a:lnTo>
                  <a:lnTo>
                    <a:pt x="1415538" y="150363"/>
                  </a:lnTo>
                  <a:lnTo>
                    <a:pt x="1557092" y="100242"/>
                  </a:lnTo>
                  <a:lnTo>
                    <a:pt x="1698646" y="100242"/>
                  </a:lnTo>
                  <a:lnTo>
                    <a:pt x="1840200" y="150363"/>
                  </a:lnTo>
                  <a:lnTo>
                    <a:pt x="1981754" y="100242"/>
                  </a:lnTo>
                  <a:lnTo>
                    <a:pt x="2123308" y="50121"/>
                  </a:lnTo>
                  <a:lnTo>
                    <a:pt x="2264862" y="0"/>
                  </a:lnTo>
                  <a:lnTo>
                    <a:pt x="2406416" y="0"/>
                  </a:lnTo>
                  <a:lnTo>
                    <a:pt x="2547969" y="0"/>
                  </a:lnTo>
                  <a:lnTo>
                    <a:pt x="2689523" y="0"/>
                  </a:lnTo>
                  <a:lnTo>
                    <a:pt x="2831077" y="150363"/>
                  </a:lnTo>
                  <a:lnTo>
                    <a:pt x="2972631" y="200484"/>
                  </a:lnTo>
                  <a:lnTo>
                    <a:pt x="3114185" y="50121"/>
                  </a:lnTo>
                  <a:lnTo>
                    <a:pt x="3255739" y="100242"/>
                  </a:lnTo>
                  <a:lnTo>
                    <a:pt x="3397293" y="50121"/>
                  </a:lnTo>
                </a:path>
              </a:pathLst>
            </a:custGeom>
            <a:ln w="27101" cap="flat">
              <a:solidFill>
                <a:srgbClr val="80BD41">
                  <a:alpha val="100000"/>
                </a:srgbClr>
              </a:solidFill>
              <a:prstDash val="solid"/>
              <a:round/>
            </a:ln>
          </p:spPr>
          <p:txBody>
            <a:bodyPr/>
            <a:lstStyle/>
            <a:p/>
          </p:txBody>
        </p:sp>
        <p:sp>
          <p:nvSpPr>
            <p:cNvPr id="84" name="pl84"/>
            <p:cNvSpPr/>
            <p:nvPr/>
          </p:nvSpPr>
          <p:spPr>
            <a:xfrm>
              <a:off x="5437664" y="2164193"/>
              <a:ext cx="3397293" cy="1603878"/>
            </a:xfrm>
            <a:custGeom>
              <a:avLst/>
              <a:pathLst>
                <a:path w="3397293" h="1603878">
                  <a:moveTo>
                    <a:pt x="0" y="1553757"/>
                  </a:moveTo>
                  <a:lnTo>
                    <a:pt x="141553" y="1603878"/>
                  </a:lnTo>
                  <a:lnTo>
                    <a:pt x="283107" y="1503635"/>
                  </a:lnTo>
                  <a:lnTo>
                    <a:pt x="424661" y="1303151"/>
                  </a:lnTo>
                  <a:lnTo>
                    <a:pt x="566215" y="1052545"/>
                  </a:lnTo>
                  <a:lnTo>
                    <a:pt x="707769" y="852060"/>
                  </a:lnTo>
                  <a:lnTo>
                    <a:pt x="849323" y="701696"/>
                  </a:lnTo>
                  <a:lnTo>
                    <a:pt x="990877" y="601454"/>
                  </a:lnTo>
                  <a:lnTo>
                    <a:pt x="1132431" y="350848"/>
                  </a:lnTo>
                  <a:lnTo>
                    <a:pt x="1273984" y="100242"/>
                  </a:lnTo>
                  <a:lnTo>
                    <a:pt x="1415538" y="300727"/>
                  </a:lnTo>
                  <a:lnTo>
                    <a:pt x="1557092" y="350848"/>
                  </a:lnTo>
                  <a:lnTo>
                    <a:pt x="1698646" y="601454"/>
                  </a:lnTo>
                  <a:lnTo>
                    <a:pt x="1840200" y="601454"/>
                  </a:lnTo>
                  <a:lnTo>
                    <a:pt x="1981754" y="451090"/>
                  </a:lnTo>
                  <a:lnTo>
                    <a:pt x="2123308" y="501211"/>
                  </a:lnTo>
                  <a:lnTo>
                    <a:pt x="2264862" y="250605"/>
                  </a:lnTo>
                  <a:lnTo>
                    <a:pt x="2406416" y="200484"/>
                  </a:lnTo>
                  <a:lnTo>
                    <a:pt x="2547969" y="100242"/>
                  </a:lnTo>
                  <a:lnTo>
                    <a:pt x="2689523" y="0"/>
                  </a:lnTo>
                  <a:lnTo>
                    <a:pt x="2831077" y="150363"/>
                  </a:lnTo>
                  <a:lnTo>
                    <a:pt x="2972631" y="150363"/>
                  </a:lnTo>
                  <a:lnTo>
                    <a:pt x="3114185" y="150363"/>
                  </a:lnTo>
                  <a:lnTo>
                    <a:pt x="3255739" y="50121"/>
                  </a:lnTo>
                  <a:lnTo>
                    <a:pt x="3397293" y="0"/>
                  </a:lnTo>
                </a:path>
              </a:pathLst>
            </a:custGeom>
            <a:ln w="27101" cap="flat">
              <a:solidFill>
                <a:srgbClr val="961A49">
                  <a:alpha val="100000"/>
                </a:srgbClr>
              </a:solidFill>
              <a:prstDash val="solid"/>
              <a:round/>
            </a:ln>
          </p:spPr>
          <p:txBody>
            <a:bodyPr/>
            <a:lstStyle/>
            <a:p/>
          </p:txBody>
        </p:sp>
        <p:sp>
          <p:nvSpPr>
            <p:cNvPr id="85" name="pl85"/>
            <p:cNvSpPr/>
            <p:nvPr/>
          </p:nvSpPr>
          <p:spPr>
            <a:xfrm>
              <a:off x="5437664" y="2164193"/>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6" name="pl86"/>
            <p:cNvSpPr/>
            <p:nvPr/>
          </p:nvSpPr>
          <p:spPr>
            <a:xfrm>
              <a:off x="5437664" y="1362254"/>
              <a:ext cx="3397293" cy="1553757"/>
            </a:xfrm>
            <a:custGeom>
              <a:avLst/>
              <a:pathLst>
                <a:path w="3397293" h="1553757">
                  <a:moveTo>
                    <a:pt x="0" y="852060"/>
                  </a:moveTo>
                  <a:lnTo>
                    <a:pt x="141553" y="701696"/>
                  </a:lnTo>
                  <a:lnTo>
                    <a:pt x="283107" y="501211"/>
                  </a:lnTo>
                  <a:lnTo>
                    <a:pt x="424661" y="350848"/>
                  </a:lnTo>
                  <a:lnTo>
                    <a:pt x="566215" y="150363"/>
                  </a:lnTo>
                  <a:lnTo>
                    <a:pt x="707769" y="0"/>
                  </a:lnTo>
                  <a:lnTo>
                    <a:pt x="849323" y="150363"/>
                  </a:lnTo>
                  <a:lnTo>
                    <a:pt x="990877" y="300727"/>
                  </a:lnTo>
                  <a:lnTo>
                    <a:pt x="1132431" y="451090"/>
                  </a:lnTo>
                  <a:lnTo>
                    <a:pt x="1273984" y="601454"/>
                  </a:lnTo>
                  <a:lnTo>
                    <a:pt x="1415538" y="451090"/>
                  </a:lnTo>
                  <a:lnTo>
                    <a:pt x="1557092" y="350848"/>
                  </a:lnTo>
                  <a:lnTo>
                    <a:pt x="1698646" y="350848"/>
                  </a:lnTo>
                  <a:lnTo>
                    <a:pt x="1840200" y="1553757"/>
                  </a:lnTo>
                  <a:lnTo>
                    <a:pt x="1981754" y="451090"/>
                  </a:lnTo>
                  <a:lnTo>
                    <a:pt x="2123308" y="551333"/>
                  </a:lnTo>
                  <a:lnTo>
                    <a:pt x="2264862" y="601454"/>
                  </a:lnTo>
                  <a:lnTo>
                    <a:pt x="2406416" y="601454"/>
                  </a:lnTo>
                  <a:lnTo>
                    <a:pt x="2547969" y="701696"/>
                  </a:lnTo>
                  <a:lnTo>
                    <a:pt x="2689523" y="801939"/>
                  </a:lnTo>
                  <a:lnTo>
                    <a:pt x="2831077" y="852060"/>
                  </a:lnTo>
                  <a:lnTo>
                    <a:pt x="2972631" y="952302"/>
                  </a:lnTo>
                  <a:lnTo>
                    <a:pt x="3114185" y="1052545"/>
                  </a:lnTo>
                  <a:lnTo>
                    <a:pt x="3255739" y="701696"/>
                  </a:lnTo>
                  <a:lnTo>
                    <a:pt x="3397293" y="601454"/>
                  </a:lnTo>
                </a:path>
              </a:pathLst>
            </a:custGeom>
            <a:ln w="43362" cap="flat">
              <a:solidFill>
                <a:srgbClr val="000000">
                  <a:alpha val="100000"/>
                </a:srgbClr>
              </a:solidFill>
              <a:prstDash val="solid"/>
              <a:round/>
            </a:ln>
          </p:spPr>
          <p:txBody>
            <a:bodyPr/>
            <a:lstStyle/>
            <a:p/>
          </p:txBody>
        </p:sp>
        <p:sp>
          <p:nvSpPr>
            <p:cNvPr id="87" name="pl87"/>
            <p:cNvSpPr/>
            <p:nvPr/>
          </p:nvSpPr>
          <p:spPr>
            <a:xfrm>
              <a:off x="5437664" y="1362254"/>
              <a:ext cx="3397293" cy="1553757"/>
            </a:xfrm>
            <a:custGeom>
              <a:avLst/>
              <a:pathLst>
                <a:path w="3397293" h="1553757">
                  <a:moveTo>
                    <a:pt x="0" y="852060"/>
                  </a:moveTo>
                  <a:lnTo>
                    <a:pt x="141553" y="701696"/>
                  </a:lnTo>
                  <a:lnTo>
                    <a:pt x="283107" y="501211"/>
                  </a:lnTo>
                  <a:lnTo>
                    <a:pt x="424661" y="350848"/>
                  </a:lnTo>
                  <a:lnTo>
                    <a:pt x="566215" y="150363"/>
                  </a:lnTo>
                  <a:lnTo>
                    <a:pt x="707769" y="0"/>
                  </a:lnTo>
                  <a:lnTo>
                    <a:pt x="849323" y="150363"/>
                  </a:lnTo>
                  <a:lnTo>
                    <a:pt x="990877" y="300727"/>
                  </a:lnTo>
                  <a:lnTo>
                    <a:pt x="1132431" y="451090"/>
                  </a:lnTo>
                  <a:lnTo>
                    <a:pt x="1273984" y="601454"/>
                  </a:lnTo>
                  <a:lnTo>
                    <a:pt x="1415538" y="451090"/>
                  </a:lnTo>
                  <a:lnTo>
                    <a:pt x="1557092" y="350848"/>
                  </a:lnTo>
                  <a:lnTo>
                    <a:pt x="1698646" y="350848"/>
                  </a:lnTo>
                  <a:lnTo>
                    <a:pt x="1840200" y="1553757"/>
                  </a:lnTo>
                  <a:lnTo>
                    <a:pt x="1981754" y="451090"/>
                  </a:lnTo>
                  <a:lnTo>
                    <a:pt x="2123308" y="551333"/>
                  </a:lnTo>
                  <a:lnTo>
                    <a:pt x="2264862" y="601454"/>
                  </a:lnTo>
                  <a:lnTo>
                    <a:pt x="2406416" y="601454"/>
                  </a:lnTo>
                  <a:lnTo>
                    <a:pt x="2547969" y="701696"/>
                  </a:lnTo>
                  <a:lnTo>
                    <a:pt x="2689523" y="801939"/>
                  </a:lnTo>
                  <a:lnTo>
                    <a:pt x="2831077" y="852060"/>
                  </a:lnTo>
                  <a:lnTo>
                    <a:pt x="2972631" y="952302"/>
                  </a:lnTo>
                  <a:lnTo>
                    <a:pt x="3114185" y="1052545"/>
                  </a:lnTo>
                  <a:lnTo>
                    <a:pt x="3255739" y="701696"/>
                  </a:lnTo>
                  <a:lnTo>
                    <a:pt x="3397293" y="601454"/>
                  </a:lnTo>
                </a:path>
              </a:pathLst>
            </a:custGeom>
            <a:ln w="27101" cap="flat">
              <a:solidFill>
                <a:srgbClr val="0058AB">
                  <a:alpha val="100000"/>
                </a:srgbClr>
              </a:solidFill>
              <a:prstDash val="solid"/>
              <a:round/>
            </a:ln>
          </p:spPr>
          <p:txBody>
            <a:bodyPr/>
            <a:lstStyle/>
            <a:p/>
          </p:txBody>
        </p:sp>
        <p:sp>
          <p:nvSpPr>
            <p:cNvPr id="88" name="tx88"/>
            <p:cNvSpPr/>
            <p:nvPr/>
          </p:nvSpPr>
          <p:spPr>
            <a:xfrm>
              <a:off x="8902429" y="2175197"/>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89" name="tx89"/>
            <p:cNvSpPr/>
            <p:nvPr/>
          </p:nvSpPr>
          <p:spPr>
            <a:xfrm>
              <a:off x="8877160" y="212375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0</a:t>
              </a:r>
            </a:p>
          </p:txBody>
        </p:sp>
        <p:sp>
          <p:nvSpPr>
            <p:cNvPr id="90" name="tx90"/>
            <p:cNvSpPr/>
            <p:nvPr/>
          </p:nvSpPr>
          <p:spPr>
            <a:xfrm>
              <a:off x="5003259" y="3615646"/>
              <a:ext cx="201910"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91" name="tx91"/>
            <p:cNvSpPr/>
            <p:nvPr/>
          </p:nvSpPr>
          <p:spPr>
            <a:xfrm>
              <a:off x="5003259" y="3114502"/>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92" name="tx92"/>
            <p:cNvSpPr/>
            <p:nvPr/>
          </p:nvSpPr>
          <p:spPr>
            <a:xfrm>
              <a:off x="5003259" y="2613290"/>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93" name="tx93"/>
            <p:cNvSpPr/>
            <p:nvPr/>
          </p:nvSpPr>
          <p:spPr>
            <a:xfrm>
              <a:off x="5127474" y="2112078"/>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94" name="tx94"/>
            <p:cNvSpPr/>
            <p:nvPr/>
          </p:nvSpPr>
          <p:spPr>
            <a:xfrm>
              <a:off x="5049780" y="161086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95" name="tx95"/>
            <p:cNvSpPr/>
            <p:nvPr/>
          </p:nvSpPr>
          <p:spPr>
            <a:xfrm>
              <a:off x="5049780" y="110965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96" name="tx96"/>
            <p:cNvSpPr/>
            <p:nvPr/>
          </p:nvSpPr>
          <p:spPr>
            <a:xfrm rot="-5400000">
              <a:off x="5281217"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97" name="tx97"/>
            <p:cNvSpPr/>
            <p:nvPr/>
          </p:nvSpPr>
          <p:spPr>
            <a:xfrm rot="-5400000">
              <a:off x="5988987"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98" name="tx98"/>
            <p:cNvSpPr/>
            <p:nvPr/>
          </p:nvSpPr>
          <p:spPr>
            <a:xfrm rot="-5400000">
              <a:off x="6696756"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9" name="tx99"/>
            <p:cNvSpPr/>
            <p:nvPr/>
          </p:nvSpPr>
          <p:spPr>
            <a:xfrm rot="-5400000">
              <a:off x="7404526"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0" name="tx100"/>
            <p:cNvSpPr/>
            <p:nvPr/>
          </p:nvSpPr>
          <p:spPr>
            <a:xfrm rot="-5400000">
              <a:off x="7970741"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1" name="tx101"/>
            <p:cNvSpPr/>
            <p:nvPr/>
          </p:nvSpPr>
          <p:spPr>
            <a:xfrm rot="-5400000">
              <a:off x="8536923" y="408035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2" name="tx102"/>
            <p:cNvSpPr/>
            <p:nvPr/>
          </p:nvSpPr>
          <p:spPr>
            <a:xfrm rot="-5400000">
              <a:off x="8678510"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3" name="tx103"/>
            <p:cNvSpPr/>
            <p:nvPr/>
          </p:nvSpPr>
          <p:spPr>
            <a:xfrm rot="-5400000">
              <a:off x="4153407" y="2243044"/>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Différence (% points)</a:t>
              </a:r>
            </a:p>
          </p:txBody>
        </p:sp>
        <p:sp>
          <p:nvSpPr>
            <p:cNvPr id="104" name="pl104"/>
            <p:cNvSpPr/>
            <p:nvPr/>
          </p:nvSpPr>
          <p:spPr>
            <a:xfrm>
              <a:off x="5447663" y="478128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05" name="pl105"/>
            <p:cNvSpPr/>
            <p:nvPr/>
          </p:nvSpPr>
          <p:spPr>
            <a:xfrm>
              <a:off x="5447663" y="478128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06" name="pl106"/>
            <p:cNvSpPr/>
            <p:nvPr/>
          </p:nvSpPr>
          <p:spPr>
            <a:xfrm>
              <a:off x="7390541" y="4781284"/>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07" name="pl107"/>
            <p:cNvSpPr/>
            <p:nvPr/>
          </p:nvSpPr>
          <p:spPr>
            <a:xfrm>
              <a:off x="8152996" y="4781284"/>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08" name="tx108"/>
            <p:cNvSpPr/>
            <p:nvPr/>
          </p:nvSpPr>
          <p:spPr>
            <a:xfrm>
              <a:off x="5714762" y="4701816"/>
              <a:ext cx="1584244"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République centrafricaine</a:t>
              </a:r>
            </a:p>
          </p:txBody>
        </p:sp>
        <p:sp>
          <p:nvSpPr>
            <p:cNvPr id="109" name="tx109"/>
            <p:cNvSpPr/>
            <p:nvPr/>
          </p:nvSpPr>
          <p:spPr>
            <a:xfrm>
              <a:off x="7657641" y="4727873"/>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0" name="tx110"/>
            <p:cNvSpPr/>
            <p:nvPr/>
          </p:nvSpPr>
          <p:spPr>
            <a:xfrm>
              <a:off x="8420095" y="4727873"/>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111" name="tx111"/>
            <p:cNvSpPr/>
            <p:nvPr/>
          </p:nvSpPr>
          <p:spPr>
            <a:xfrm>
              <a:off x="5653759" y="472791"/>
              <a:ext cx="2965102" cy="1412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Différence de couverture par rapport à 2019</a:t>
              </a:r>
            </a:p>
          </p:txBody>
        </p:sp>
        <p:sp>
          <p:nvSpPr>
            <p:cNvPr id="112" name="pl112"/>
            <p:cNvSpPr/>
            <p:nvPr/>
          </p:nvSpPr>
          <p:spPr>
            <a:xfrm>
              <a:off x="2662214" y="5310531"/>
              <a:ext cx="0" cy="581405"/>
            </a:xfrm>
            <a:custGeom>
              <a:avLst/>
              <a:pathLst>
                <a:path w="0" h="581405">
                  <a:moveTo>
                    <a:pt x="0" y="581405"/>
                  </a:moveTo>
                  <a:lnTo>
                    <a:pt x="0" y="0"/>
                  </a:lnTo>
                  <a:lnTo>
                    <a:pt x="0" y="0"/>
                  </a:lnTo>
                </a:path>
              </a:pathLst>
            </a:custGeom>
            <a:ln w="6775" cap="flat">
              <a:solidFill>
                <a:srgbClr val="EBEBEB">
                  <a:alpha val="100000"/>
                </a:srgbClr>
              </a:solidFill>
              <a:prstDash val="solid"/>
              <a:round/>
            </a:ln>
          </p:spPr>
          <p:txBody>
            <a:bodyPr/>
            <a:lstStyle/>
            <a:p/>
          </p:txBody>
        </p:sp>
        <p:sp>
          <p:nvSpPr>
            <p:cNvPr id="113" name="pl113"/>
            <p:cNvSpPr/>
            <p:nvPr/>
          </p:nvSpPr>
          <p:spPr>
            <a:xfrm>
              <a:off x="5352284" y="5310531"/>
              <a:ext cx="0" cy="581405"/>
            </a:xfrm>
            <a:custGeom>
              <a:avLst/>
              <a:pathLst>
                <a:path w="0" h="581405">
                  <a:moveTo>
                    <a:pt x="0" y="581405"/>
                  </a:moveTo>
                  <a:lnTo>
                    <a:pt x="0" y="0"/>
                  </a:lnTo>
                  <a:lnTo>
                    <a:pt x="0" y="0"/>
                  </a:lnTo>
                </a:path>
              </a:pathLst>
            </a:custGeom>
            <a:ln w="6775" cap="flat">
              <a:solidFill>
                <a:srgbClr val="EBEBEB">
                  <a:alpha val="100000"/>
                </a:srgbClr>
              </a:solidFill>
              <a:prstDash val="solid"/>
              <a:round/>
            </a:ln>
          </p:spPr>
          <p:txBody>
            <a:bodyPr/>
            <a:lstStyle/>
            <a:p/>
          </p:txBody>
        </p:sp>
        <p:sp>
          <p:nvSpPr>
            <p:cNvPr id="114" name="pl114"/>
            <p:cNvSpPr/>
            <p:nvPr/>
          </p:nvSpPr>
          <p:spPr>
            <a:xfrm>
              <a:off x="8042355" y="5310531"/>
              <a:ext cx="0" cy="581405"/>
            </a:xfrm>
            <a:custGeom>
              <a:avLst/>
              <a:pathLst>
                <a:path w="0" h="581405">
                  <a:moveTo>
                    <a:pt x="0" y="581405"/>
                  </a:moveTo>
                  <a:lnTo>
                    <a:pt x="0" y="0"/>
                  </a:lnTo>
                  <a:lnTo>
                    <a:pt x="0" y="0"/>
                  </a:lnTo>
                </a:path>
              </a:pathLst>
            </a:custGeom>
            <a:ln w="6775" cap="flat">
              <a:solidFill>
                <a:srgbClr val="EBEBEB">
                  <a:alpha val="100000"/>
                </a:srgbClr>
              </a:solidFill>
              <a:prstDash val="solid"/>
              <a:round/>
            </a:ln>
          </p:spPr>
          <p:txBody>
            <a:bodyPr/>
            <a:lstStyle/>
            <a:p/>
          </p:txBody>
        </p:sp>
        <p:sp>
          <p:nvSpPr>
            <p:cNvPr id="115" name="pl115"/>
            <p:cNvSpPr/>
            <p:nvPr/>
          </p:nvSpPr>
          <p:spPr>
            <a:xfrm>
              <a:off x="951100" y="5782924"/>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16" name="pl116"/>
            <p:cNvSpPr/>
            <p:nvPr/>
          </p:nvSpPr>
          <p:spPr>
            <a:xfrm>
              <a:off x="951100" y="5601234"/>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17" name="pl117"/>
            <p:cNvSpPr/>
            <p:nvPr/>
          </p:nvSpPr>
          <p:spPr>
            <a:xfrm>
              <a:off x="951100" y="5419545"/>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18" name="pl118"/>
            <p:cNvSpPr/>
            <p:nvPr/>
          </p:nvSpPr>
          <p:spPr>
            <a:xfrm>
              <a:off x="1317178"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19" name="pl119"/>
            <p:cNvSpPr/>
            <p:nvPr/>
          </p:nvSpPr>
          <p:spPr>
            <a:xfrm>
              <a:off x="4007249"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20" name="pl120"/>
            <p:cNvSpPr/>
            <p:nvPr/>
          </p:nvSpPr>
          <p:spPr>
            <a:xfrm>
              <a:off x="6697319"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21" name="rc121"/>
            <p:cNvSpPr/>
            <p:nvPr/>
          </p:nvSpPr>
          <p:spPr>
            <a:xfrm>
              <a:off x="1317178" y="5710248"/>
              <a:ext cx="6632530" cy="145351"/>
            </a:xfrm>
            <a:prstGeom prst="rect">
              <a:avLst/>
            </a:prstGeom>
            <a:solidFill>
              <a:srgbClr val="1CABE2">
                <a:alpha val="80000"/>
              </a:srgbClr>
            </a:solidFill>
          </p:spPr>
          <p:txBody>
            <a:bodyPr/>
            <a:lstStyle/>
            <a:p/>
          </p:txBody>
        </p:sp>
        <p:sp>
          <p:nvSpPr>
            <p:cNvPr id="122" name="rc122"/>
            <p:cNvSpPr/>
            <p:nvPr/>
          </p:nvSpPr>
          <p:spPr>
            <a:xfrm>
              <a:off x="1317178" y="5528559"/>
              <a:ext cx="7321564" cy="145351"/>
            </a:xfrm>
            <a:prstGeom prst="rect">
              <a:avLst/>
            </a:prstGeom>
            <a:solidFill>
              <a:srgbClr val="1CABE2">
                <a:alpha val="80000"/>
              </a:srgbClr>
            </a:solidFill>
          </p:spPr>
          <p:txBody>
            <a:bodyPr/>
            <a:lstStyle/>
            <a:p/>
          </p:txBody>
        </p:sp>
        <p:sp>
          <p:nvSpPr>
            <p:cNvPr id="123" name="rc123"/>
            <p:cNvSpPr/>
            <p:nvPr/>
          </p:nvSpPr>
          <p:spPr>
            <a:xfrm>
              <a:off x="1317178" y="5346869"/>
              <a:ext cx="7301604" cy="145351"/>
            </a:xfrm>
            <a:prstGeom prst="rect">
              <a:avLst/>
            </a:prstGeom>
            <a:solidFill>
              <a:srgbClr val="1CABE2">
                <a:alpha val="80000"/>
              </a:srgbClr>
            </a:solidFill>
          </p:spPr>
          <p:txBody>
            <a:bodyPr/>
            <a:lstStyle/>
            <a:p/>
          </p:txBody>
        </p:sp>
        <p:sp>
          <p:nvSpPr>
            <p:cNvPr id="124" name="tx124"/>
            <p:cNvSpPr/>
            <p:nvPr/>
          </p:nvSpPr>
          <p:spPr>
            <a:xfrm>
              <a:off x="7440295" y="5728457"/>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123,000</a:t>
              </a:r>
            </a:p>
          </p:txBody>
        </p:sp>
        <p:sp>
          <p:nvSpPr>
            <p:cNvPr id="125" name="tx125"/>
            <p:cNvSpPr/>
            <p:nvPr/>
          </p:nvSpPr>
          <p:spPr>
            <a:xfrm>
              <a:off x="8129330" y="5546767"/>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136,000</a:t>
              </a:r>
            </a:p>
          </p:txBody>
        </p:sp>
        <p:sp>
          <p:nvSpPr>
            <p:cNvPr id="126" name="tx126"/>
            <p:cNvSpPr/>
            <p:nvPr/>
          </p:nvSpPr>
          <p:spPr>
            <a:xfrm>
              <a:off x="8109369" y="5365078"/>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136,000</a:t>
              </a:r>
            </a:p>
          </p:txBody>
        </p:sp>
        <p:sp>
          <p:nvSpPr>
            <p:cNvPr id="127" name="tx127"/>
            <p:cNvSpPr/>
            <p:nvPr/>
          </p:nvSpPr>
          <p:spPr>
            <a:xfrm>
              <a:off x="577692" y="57308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8" name="tx128"/>
            <p:cNvSpPr/>
            <p:nvPr/>
          </p:nvSpPr>
          <p:spPr>
            <a:xfrm>
              <a:off x="577692" y="554905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29" name="tx129"/>
            <p:cNvSpPr/>
            <p:nvPr/>
          </p:nvSpPr>
          <p:spPr>
            <a:xfrm>
              <a:off x="577692" y="536743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0" name="tx130"/>
            <p:cNvSpPr/>
            <p:nvPr/>
          </p:nvSpPr>
          <p:spPr>
            <a:xfrm>
              <a:off x="1239484" y="596715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1" name="tx131"/>
            <p:cNvSpPr/>
            <p:nvPr/>
          </p:nvSpPr>
          <p:spPr>
            <a:xfrm>
              <a:off x="3579963" y="5949076"/>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50,000</a:t>
              </a:r>
            </a:p>
          </p:txBody>
        </p:sp>
        <p:sp>
          <p:nvSpPr>
            <p:cNvPr id="132" name="tx132"/>
            <p:cNvSpPr/>
            <p:nvPr/>
          </p:nvSpPr>
          <p:spPr>
            <a:xfrm>
              <a:off x="6192339" y="5949076"/>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100,000</a:t>
              </a:r>
            </a:p>
          </p:txBody>
        </p:sp>
        <p:sp>
          <p:nvSpPr>
            <p:cNvPr id="133" name="tx133"/>
            <p:cNvSpPr/>
            <p:nvPr/>
          </p:nvSpPr>
          <p:spPr>
            <a:xfrm>
              <a:off x="951100" y="5076339"/>
              <a:ext cx="4705647"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Nombre d'enfants non vaccinés et sous-vaccinés, 2019, 2023 et 2024</a:t>
              </a:r>
            </a:p>
          </p:txBody>
        </p:sp>
        <p:sp>
          <p:nvSpPr>
            <p:cNvPr id="134" name="tx134"/>
            <p:cNvSpPr/>
            <p:nvPr/>
          </p:nvSpPr>
          <p:spPr>
            <a:xfrm>
              <a:off x="4706263" y="6265216"/>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sp>
          <p:nvSpPr>
            <p:cNvPr id="135" name="tx135"/>
            <p:cNvSpPr/>
            <p:nvPr/>
          </p:nvSpPr>
          <p:spPr>
            <a:xfrm>
              <a:off x="2320013" y="6379586"/>
              <a:ext cx="6684808"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différence de couverture par rapport à 2019 - les valeurs supérieures à zéro indiquent une couverture supérieure à celle de 2019</a:t>
              </a:r>
            </a:p>
          </p:txBody>
        </p:sp>
        <p:sp>
          <p:nvSpPr>
            <p:cNvPr id="136" name="tx136"/>
            <p:cNvSpPr/>
            <p:nvPr/>
          </p:nvSpPr>
          <p:spPr>
            <a:xfrm>
              <a:off x="4873412" y="6500287"/>
              <a:ext cx="4131409"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et les valeurs inférieures à zéro indiquent une couverture inférieure à celle de 2019.</a:t>
              </a:r>
            </a:p>
          </p:txBody>
        </p:sp>
      </p:grpSp>
      <p:sp>
        <p:nvSpPr>
          <p:cNvPr id="13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En 2024, la couverture DTC3 en République centrafricaine (42%) était inférieure de 43 points de pourcentage à la moyenne mondiale (85%) et de 30 points de pourcentage à la moyenne de l'ensemble des pays WCAR (72%).
La couverture nationale en DTC3 était supérieure de 4 points de pourcentage à celle de 2019 (38%).
Cela équivaut à 136 000 enfants non vaccinés et sous-vaccinés en 2024 contre 123 000 enfants non vaccinés et sous-vaccinés en 2019.</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44907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70126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195346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205664"/>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382297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07516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32736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57956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83176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55081" y="2566664"/>
              <a:ext cx="307584" cy="1256307"/>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14" name="rc14"/>
            <p:cNvSpPr/>
            <p:nvPr/>
          </p:nvSpPr>
          <p:spPr>
            <a:xfrm>
              <a:off x="1196841" y="1998334"/>
              <a:ext cx="307584" cy="182463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880361" y="1938510"/>
              <a:ext cx="307584" cy="188446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1538601" y="1938510"/>
              <a:ext cx="307584" cy="188446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2222121" y="1878686"/>
              <a:ext cx="307584" cy="19442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563881" y="1818862"/>
              <a:ext cx="307584" cy="200410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3589161" y="1788950"/>
              <a:ext cx="307584" cy="203402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2905641" y="1788950"/>
              <a:ext cx="307584" cy="203402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3247401" y="1788950"/>
              <a:ext cx="307584" cy="203402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4272681" y="1519741"/>
              <a:ext cx="307584" cy="230323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3930921" y="1519741"/>
              <a:ext cx="307584" cy="230323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4614441" y="1489829"/>
              <a:ext cx="307584" cy="233314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4956201" y="1430005"/>
              <a:ext cx="307584" cy="239296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5297962" y="1370181"/>
              <a:ext cx="307584" cy="245279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5639722" y="1340269"/>
              <a:ext cx="307584" cy="248270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6323242" y="1250532"/>
              <a:ext cx="307584" cy="257243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5981482" y="1250532"/>
              <a:ext cx="307584" cy="257243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6665002" y="1220620"/>
              <a:ext cx="307584" cy="260235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7006762" y="1130884"/>
              <a:ext cx="307584" cy="269208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7348522" y="1100972"/>
              <a:ext cx="307584" cy="27219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7690282" y="1100972"/>
              <a:ext cx="307584" cy="27219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8032042" y="1100972"/>
              <a:ext cx="307584" cy="27219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5" name="rc35"/>
            <p:cNvSpPr/>
            <p:nvPr/>
          </p:nvSpPr>
          <p:spPr>
            <a:xfrm>
              <a:off x="8373802" y="1041148"/>
              <a:ext cx="307584" cy="278182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6" name="rc36"/>
            <p:cNvSpPr/>
            <p:nvPr/>
          </p:nvSpPr>
          <p:spPr>
            <a:xfrm>
              <a:off x="8715562" y="981324"/>
              <a:ext cx="307584" cy="284164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7" name="rc37"/>
            <p:cNvSpPr/>
            <p:nvPr/>
          </p:nvSpPr>
          <p:spPr>
            <a:xfrm>
              <a:off x="855081" y="2566664"/>
              <a:ext cx="307584" cy="1256307"/>
            </a:xfrm>
            <a:prstGeom prst="rect">
              <a:avLst/>
            </a:prstGeom>
            <a:solidFill>
              <a:srgbClr val="F26A21">
                <a:alpha val="100000"/>
              </a:srgbClr>
            </a:solidFill>
          </p:spPr>
          <p:txBody>
            <a:bodyPr/>
            <a:lstStyle/>
            <a:p/>
          </p:txBody>
        </p:sp>
        <p:sp>
          <p:nvSpPr>
            <p:cNvPr id="38" name="rc38"/>
            <p:cNvSpPr/>
            <p:nvPr/>
          </p:nvSpPr>
          <p:spPr>
            <a:xfrm>
              <a:off x="1880361" y="1938510"/>
              <a:ext cx="307584" cy="1884461"/>
            </a:xfrm>
            <a:prstGeom prst="rect">
              <a:avLst/>
            </a:prstGeom>
            <a:solidFill>
              <a:srgbClr val="0083CF">
                <a:alpha val="100000"/>
              </a:srgbClr>
            </a:solidFill>
          </p:spPr>
          <p:txBody>
            <a:bodyPr/>
            <a:lstStyle/>
            <a:p/>
          </p:txBody>
        </p:sp>
        <p:sp>
          <p:nvSpPr>
            <p:cNvPr id="39" name="rc39"/>
            <p:cNvSpPr/>
            <p:nvPr/>
          </p:nvSpPr>
          <p:spPr>
            <a:xfrm>
              <a:off x="1538601" y="1938510"/>
              <a:ext cx="307584" cy="1884461"/>
            </a:xfrm>
            <a:prstGeom prst="rect">
              <a:avLst/>
            </a:prstGeom>
            <a:solidFill>
              <a:srgbClr val="0083CF">
                <a:alpha val="100000"/>
              </a:srgbClr>
            </a:solidFill>
          </p:spPr>
          <p:txBody>
            <a:bodyPr/>
            <a:lstStyle/>
            <a:p/>
          </p:txBody>
        </p:sp>
        <p:sp>
          <p:nvSpPr>
            <p:cNvPr id="40" name="rc40"/>
            <p:cNvSpPr/>
            <p:nvPr/>
          </p:nvSpPr>
          <p:spPr>
            <a:xfrm>
              <a:off x="2222121" y="1878686"/>
              <a:ext cx="307584" cy="1944285"/>
            </a:xfrm>
            <a:prstGeom prst="rect">
              <a:avLst/>
            </a:prstGeom>
            <a:solidFill>
              <a:srgbClr val="0083CF">
                <a:alpha val="100000"/>
              </a:srgbClr>
            </a:solidFill>
          </p:spPr>
          <p:txBody>
            <a:bodyPr/>
            <a:lstStyle/>
            <a:p/>
          </p:txBody>
        </p:sp>
        <p:sp>
          <p:nvSpPr>
            <p:cNvPr id="41" name="rc41"/>
            <p:cNvSpPr/>
            <p:nvPr/>
          </p:nvSpPr>
          <p:spPr>
            <a:xfrm>
              <a:off x="2563881" y="1818862"/>
              <a:ext cx="307584" cy="2004109"/>
            </a:xfrm>
            <a:prstGeom prst="rect">
              <a:avLst/>
            </a:prstGeom>
            <a:solidFill>
              <a:srgbClr val="0083CF">
                <a:alpha val="100000"/>
              </a:srgbClr>
            </a:solidFill>
          </p:spPr>
          <p:txBody>
            <a:bodyPr/>
            <a:lstStyle/>
            <a:p/>
          </p:txBody>
        </p:sp>
        <p:sp>
          <p:nvSpPr>
            <p:cNvPr id="42" name="rc42"/>
            <p:cNvSpPr/>
            <p:nvPr/>
          </p:nvSpPr>
          <p:spPr>
            <a:xfrm>
              <a:off x="3589161" y="1788950"/>
              <a:ext cx="307584" cy="2034021"/>
            </a:xfrm>
            <a:prstGeom prst="rect">
              <a:avLst/>
            </a:prstGeom>
            <a:solidFill>
              <a:srgbClr val="0083CF">
                <a:alpha val="100000"/>
              </a:srgbClr>
            </a:solidFill>
          </p:spPr>
          <p:txBody>
            <a:bodyPr/>
            <a:lstStyle/>
            <a:p/>
          </p:txBody>
        </p:sp>
        <p:sp>
          <p:nvSpPr>
            <p:cNvPr id="43" name="rc43"/>
            <p:cNvSpPr/>
            <p:nvPr/>
          </p:nvSpPr>
          <p:spPr>
            <a:xfrm>
              <a:off x="4272681" y="1519741"/>
              <a:ext cx="307584" cy="2303230"/>
            </a:xfrm>
            <a:prstGeom prst="rect">
              <a:avLst/>
            </a:prstGeom>
            <a:solidFill>
              <a:srgbClr val="0083CF">
                <a:alpha val="100000"/>
              </a:srgbClr>
            </a:solidFill>
          </p:spPr>
          <p:txBody>
            <a:bodyPr/>
            <a:lstStyle/>
            <a:p/>
          </p:txBody>
        </p:sp>
        <p:sp>
          <p:nvSpPr>
            <p:cNvPr id="44" name="rc44"/>
            <p:cNvSpPr/>
            <p:nvPr/>
          </p:nvSpPr>
          <p:spPr>
            <a:xfrm>
              <a:off x="3930921" y="1519741"/>
              <a:ext cx="307584" cy="2303230"/>
            </a:xfrm>
            <a:prstGeom prst="rect">
              <a:avLst/>
            </a:prstGeom>
            <a:solidFill>
              <a:srgbClr val="0083CF">
                <a:alpha val="100000"/>
              </a:srgbClr>
            </a:solidFill>
          </p:spPr>
          <p:txBody>
            <a:bodyPr/>
            <a:lstStyle/>
            <a:p/>
          </p:txBody>
        </p:sp>
        <p:sp>
          <p:nvSpPr>
            <p:cNvPr id="45" name="rc45"/>
            <p:cNvSpPr/>
            <p:nvPr/>
          </p:nvSpPr>
          <p:spPr>
            <a:xfrm>
              <a:off x="5297962" y="1370181"/>
              <a:ext cx="307584" cy="2452790"/>
            </a:xfrm>
            <a:prstGeom prst="rect">
              <a:avLst/>
            </a:prstGeom>
            <a:solidFill>
              <a:srgbClr val="0083CF">
                <a:alpha val="100000"/>
              </a:srgbClr>
            </a:solidFill>
          </p:spPr>
          <p:txBody>
            <a:bodyPr/>
            <a:lstStyle/>
            <a:p/>
          </p:txBody>
        </p:sp>
        <p:sp>
          <p:nvSpPr>
            <p:cNvPr id="46" name="rc46"/>
            <p:cNvSpPr/>
            <p:nvPr/>
          </p:nvSpPr>
          <p:spPr>
            <a:xfrm>
              <a:off x="6323242" y="1250532"/>
              <a:ext cx="307584" cy="2572439"/>
            </a:xfrm>
            <a:prstGeom prst="rect">
              <a:avLst/>
            </a:prstGeom>
            <a:solidFill>
              <a:srgbClr val="0083CF">
                <a:alpha val="100000"/>
              </a:srgbClr>
            </a:solidFill>
          </p:spPr>
          <p:txBody>
            <a:bodyPr/>
            <a:lstStyle/>
            <a:p/>
          </p:txBody>
        </p:sp>
        <p:sp>
          <p:nvSpPr>
            <p:cNvPr id="47" name="pg47"/>
            <p:cNvSpPr/>
            <p:nvPr/>
          </p:nvSpPr>
          <p:spPr>
            <a:xfrm>
              <a:off x="1085454" y="3745761"/>
              <a:ext cx="77210" cy="77210"/>
            </a:xfrm>
            <a:custGeom>
              <a:avLst/>
              <a:pathLst>
                <a:path w="77210" h="77210">
                  <a:moveTo>
                    <a:pt x="77210" y="0"/>
                  </a:moveTo>
                  <a:lnTo>
                    <a:pt x="77210" y="9371"/>
                  </a:lnTo>
                  <a:lnTo>
                    <a:pt x="9371" y="77210"/>
                  </a:lnTo>
                  <a:lnTo>
                    <a:pt x="0" y="772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8" name="pg48"/>
            <p:cNvSpPr/>
            <p:nvPr/>
          </p:nvSpPr>
          <p:spPr>
            <a:xfrm>
              <a:off x="991738" y="3652045"/>
              <a:ext cx="170926" cy="170926"/>
            </a:xfrm>
            <a:custGeom>
              <a:avLst/>
              <a:pathLst>
                <a:path w="170926" h="170926">
                  <a:moveTo>
                    <a:pt x="170926" y="0"/>
                  </a:moveTo>
                  <a:lnTo>
                    <a:pt x="170926" y="9371"/>
                  </a:lnTo>
                  <a:lnTo>
                    <a:pt x="9371" y="170926"/>
                  </a:lnTo>
                  <a:lnTo>
                    <a:pt x="0" y="17092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 name="pg49"/>
            <p:cNvSpPr/>
            <p:nvPr/>
          </p:nvSpPr>
          <p:spPr>
            <a:xfrm>
              <a:off x="898022" y="3558329"/>
              <a:ext cx="264642" cy="264642"/>
            </a:xfrm>
            <a:custGeom>
              <a:avLst/>
              <a:pathLst>
                <a:path w="264642" h="264642">
                  <a:moveTo>
                    <a:pt x="264642" y="0"/>
                  </a:moveTo>
                  <a:lnTo>
                    <a:pt x="264642" y="9371"/>
                  </a:lnTo>
                  <a:lnTo>
                    <a:pt x="9371" y="264642"/>
                  </a:lnTo>
                  <a:lnTo>
                    <a:pt x="0" y="2646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 name="pg50"/>
            <p:cNvSpPr/>
            <p:nvPr/>
          </p:nvSpPr>
          <p:spPr>
            <a:xfrm>
              <a:off x="855081" y="346461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1" name="pg51"/>
            <p:cNvSpPr/>
            <p:nvPr/>
          </p:nvSpPr>
          <p:spPr>
            <a:xfrm>
              <a:off x="855081" y="337089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2" name="pg52"/>
            <p:cNvSpPr/>
            <p:nvPr/>
          </p:nvSpPr>
          <p:spPr>
            <a:xfrm>
              <a:off x="855081" y="327718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3" name="pg53"/>
            <p:cNvSpPr/>
            <p:nvPr/>
          </p:nvSpPr>
          <p:spPr>
            <a:xfrm>
              <a:off x="855081" y="318346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4" name="pg54"/>
            <p:cNvSpPr/>
            <p:nvPr/>
          </p:nvSpPr>
          <p:spPr>
            <a:xfrm>
              <a:off x="855081" y="308974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5" name="pg55"/>
            <p:cNvSpPr/>
            <p:nvPr/>
          </p:nvSpPr>
          <p:spPr>
            <a:xfrm>
              <a:off x="855081" y="299603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855081" y="290231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855081" y="280860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855081" y="271488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855081" y="262116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855081" y="2566664"/>
              <a:ext cx="277744" cy="277744"/>
            </a:xfrm>
            <a:custGeom>
              <a:avLst/>
              <a:pathLst>
                <a:path w="277744" h="277744">
                  <a:moveTo>
                    <a:pt x="268372" y="0"/>
                  </a:moveTo>
                  <a:lnTo>
                    <a:pt x="277744" y="0"/>
                  </a:lnTo>
                  <a:lnTo>
                    <a:pt x="0" y="277744"/>
                  </a:lnTo>
                  <a:lnTo>
                    <a:pt x="0" y="26837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855081" y="2566664"/>
              <a:ext cx="184028" cy="184028"/>
            </a:xfrm>
            <a:custGeom>
              <a:avLst/>
              <a:pathLst>
                <a:path w="184028" h="184028">
                  <a:moveTo>
                    <a:pt x="174656" y="0"/>
                  </a:moveTo>
                  <a:lnTo>
                    <a:pt x="184028" y="0"/>
                  </a:lnTo>
                  <a:lnTo>
                    <a:pt x="0" y="184028"/>
                  </a:lnTo>
                  <a:lnTo>
                    <a:pt x="0" y="17465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855081" y="2566664"/>
              <a:ext cx="90312" cy="90312"/>
            </a:xfrm>
            <a:custGeom>
              <a:avLst/>
              <a:pathLst>
                <a:path w="90312" h="90312">
                  <a:moveTo>
                    <a:pt x="80940" y="0"/>
                  </a:moveTo>
                  <a:lnTo>
                    <a:pt x="90312" y="0"/>
                  </a:lnTo>
                  <a:lnTo>
                    <a:pt x="0" y="90312"/>
                  </a:lnTo>
                  <a:lnTo>
                    <a:pt x="0" y="8094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2116330" y="3751357"/>
              <a:ext cx="71614" cy="71614"/>
            </a:xfrm>
            <a:custGeom>
              <a:avLst/>
              <a:pathLst>
                <a:path w="71614" h="71614">
                  <a:moveTo>
                    <a:pt x="71614" y="0"/>
                  </a:moveTo>
                  <a:lnTo>
                    <a:pt x="71614" y="9371"/>
                  </a:lnTo>
                  <a:lnTo>
                    <a:pt x="9371" y="71614"/>
                  </a:lnTo>
                  <a:lnTo>
                    <a:pt x="0" y="7161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2022614" y="3657641"/>
              <a:ext cx="165330" cy="165330"/>
            </a:xfrm>
            <a:custGeom>
              <a:avLst/>
              <a:pathLst>
                <a:path w="165330" h="165330">
                  <a:moveTo>
                    <a:pt x="165330" y="0"/>
                  </a:moveTo>
                  <a:lnTo>
                    <a:pt x="165330" y="9371"/>
                  </a:lnTo>
                  <a:lnTo>
                    <a:pt x="9371" y="165330"/>
                  </a:lnTo>
                  <a:lnTo>
                    <a:pt x="0" y="16533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1928898" y="3563925"/>
              <a:ext cx="259046" cy="259046"/>
            </a:xfrm>
            <a:custGeom>
              <a:avLst/>
              <a:pathLst>
                <a:path w="259046" h="259046">
                  <a:moveTo>
                    <a:pt x="259046" y="0"/>
                  </a:moveTo>
                  <a:lnTo>
                    <a:pt x="259046" y="9371"/>
                  </a:lnTo>
                  <a:lnTo>
                    <a:pt x="9371" y="259046"/>
                  </a:lnTo>
                  <a:lnTo>
                    <a:pt x="0" y="25904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1880361" y="347020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1880361" y="337649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880361" y="328277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880361" y="318906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880361" y="309534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880361" y="300162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880361" y="290791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880361" y="281419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880361" y="272048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880361" y="262676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880361" y="253304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880361" y="243933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880361" y="234561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880361" y="225190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880361" y="215818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880361" y="206446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880361" y="197075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880361" y="1938510"/>
              <a:ext cx="255481" cy="255481"/>
            </a:xfrm>
            <a:custGeom>
              <a:avLst/>
              <a:pathLst>
                <a:path w="255481" h="255481">
                  <a:moveTo>
                    <a:pt x="246110" y="0"/>
                  </a:moveTo>
                  <a:lnTo>
                    <a:pt x="255481" y="0"/>
                  </a:lnTo>
                  <a:lnTo>
                    <a:pt x="0" y="255481"/>
                  </a:lnTo>
                  <a:lnTo>
                    <a:pt x="0" y="246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880361" y="1938510"/>
              <a:ext cx="161765" cy="161765"/>
            </a:xfrm>
            <a:custGeom>
              <a:avLst/>
              <a:pathLst>
                <a:path w="161765" h="161765">
                  <a:moveTo>
                    <a:pt x="152394" y="0"/>
                  </a:moveTo>
                  <a:lnTo>
                    <a:pt x="161765" y="0"/>
                  </a:lnTo>
                  <a:lnTo>
                    <a:pt x="0" y="161765"/>
                  </a:lnTo>
                  <a:lnTo>
                    <a:pt x="0" y="1523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880361" y="1938510"/>
              <a:ext cx="68049" cy="68049"/>
            </a:xfrm>
            <a:custGeom>
              <a:avLst/>
              <a:pathLst>
                <a:path w="68049" h="68049">
                  <a:moveTo>
                    <a:pt x="58678" y="0"/>
                  </a:moveTo>
                  <a:lnTo>
                    <a:pt x="68049" y="0"/>
                  </a:lnTo>
                  <a:lnTo>
                    <a:pt x="0" y="68049"/>
                  </a:lnTo>
                  <a:lnTo>
                    <a:pt x="0" y="586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835182" y="3811969"/>
              <a:ext cx="11002" cy="11002"/>
            </a:xfrm>
            <a:custGeom>
              <a:avLst/>
              <a:pathLst>
                <a:path w="11002" h="11002">
                  <a:moveTo>
                    <a:pt x="11002" y="0"/>
                  </a:moveTo>
                  <a:lnTo>
                    <a:pt x="11002" y="9371"/>
                  </a:lnTo>
                  <a:lnTo>
                    <a:pt x="9371" y="11002"/>
                  </a:lnTo>
                  <a:lnTo>
                    <a:pt x="0" y="110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741466" y="3718253"/>
              <a:ext cx="104718" cy="104718"/>
            </a:xfrm>
            <a:custGeom>
              <a:avLst/>
              <a:pathLst>
                <a:path w="104718" h="104718">
                  <a:moveTo>
                    <a:pt x="104718" y="0"/>
                  </a:moveTo>
                  <a:lnTo>
                    <a:pt x="104718" y="9371"/>
                  </a:lnTo>
                  <a:lnTo>
                    <a:pt x="9371" y="104718"/>
                  </a:lnTo>
                  <a:lnTo>
                    <a:pt x="0" y="10471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647750" y="3624537"/>
              <a:ext cx="198434" cy="198434"/>
            </a:xfrm>
            <a:custGeom>
              <a:avLst/>
              <a:pathLst>
                <a:path w="198434" h="198434">
                  <a:moveTo>
                    <a:pt x="198434" y="0"/>
                  </a:moveTo>
                  <a:lnTo>
                    <a:pt x="198434" y="9371"/>
                  </a:lnTo>
                  <a:lnTo>
                    <a:pt x="9371" y="198434"/>
                  </a:lnTo>
                  <a:lnTo>
                    <a:pt x="0" y="19843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554034" y="3530821"/>
              <a:ext cx="292150" cy="292150"/>
            </a:xfrm>
            <a:custGeom>
              <a:avLst/>
              <a:pathLst>
                <a:path w="292150" h="292150">
                  <a:moveTo>
                    <a:pt x="292150" y="0"/>
                  </a:moveTo>
                  <a:lnTo>
                    <a:pt x="292150" y="9371"/>
                  </a:lnTo>
                  <a:lnTo>
                    <a:pt x="9371" y="292150"/>
                  </a:lnTo>
                  <a:lnTo>
                    <a:pt x="0" y="29215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538601" y="343710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538601" y="334338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538601" y="324967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538601" y="315595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1538601" y="306224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1538601" y="296852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1538601" y="287480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1538601" y="278109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1538601" y="268737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1538601" y="259366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1538601" y="249994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1538601" y="240622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1538601" y="231251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1538601" y="221879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1538601" y="212508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1538601" y="203136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1538601" y="1938510"/>
              <a:ext cx="307584" cy="316093"/>
            </a:xfrm>
            <a:custGeom>
              <a:avLst/>
              <a:pathLst>
                <a:path w="307584" h="316093">
                  <a:moveTo>
                    <a:pt x="306722" y="0"/>
                  </a:moveTo>
                  <a:lnTo>
                    <a:pt x="307584" y="0"/>
                  </a:lnTo>
                  <a:lnTo>
                    <a:pt x="307584" y="8509"/>
                  </a:lnTo>
                  <a:lnTo>
                    <a:pt x="0" y="316093"/>
                  </a:lnTo>
                  <a:lnTo>
                    <a:pt x="0" y="3067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1538601" y="1938510"/>
              <a:ext cx="222377" cy="222377"/>
            </a:xfrm>
            <a:custGeom>
              <a:avLst/>
              <a:pathLst>
                <a:path w="222377" h="222377">
                  <a:moveTo>
                    <a:pt x="213006" y="0"/>
                  </a:moveTo>
                  <a:lnTo>
                    <a:pt x="222377" y="0"/>
                  </a:lnTo>
                  <a:lnTo>
                    <a:pt x="0" y="222377"/>
                  </a:lnTo>
                  <a:lnTo>
                    <a:pt x="0" y="21300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1538601" y="1938510"/>
              <a:ext cx="128661" cy="128661"/>
            </a:xfrm>
            <a:custGeom>
              <a:avLst/>
              <a:pathLst>
                <a:path w="128661" h="128661">
                  <a:moveTo>
                    <a:pt x="119290" y="0"/>
                  </a:moveTo>
                  <a:lnTo>
                    <a:pt x="128661" y="0"/>
                  </a:lnTo>
                  <a:lnTo>
                    <a:pt x="0" y="128661"/>
                  </a:lnTo>
                  <a:lnTo>
                    <a:pt x="0" y="1192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1538601" y="1938510"/>
              <a:ext cx="34945" cy="34945"/>
            </a:xfrm>
            <a:custGeom>
              <a:avLst/>
              <a:pathLst>
                <a:path w="34945" h="34945">
                  <a:moveTo>
                    <a:pt x="25574" y="0"/>
                  </a:moveTo>
                  <a:lnTo>
                    <a:pt x="34945" y="0"/>
                  </a:lnTo>
                  <a:lnTo>
                    <a:pt x="0" y="34945"/>
                  </a:lnTo>
                  <a:lnTo>
                    <a:pt x="0" y="255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2491194" y="3784461"/>
              <a:ext cx="38510" cy="38510"/>
            </a:xfrm>
            <a:custGeom>
              <a:avLst/>
              <a:pathLst>
                <a:path w="38510" h="38510">
                  <a:moveTo>
                    <a:pt x="38510" y="0"/>
                  </a:moveTo>
                  <a:lnTo>
                    <a:pt x="38510" y="9371"/>
                  </a:lnTo>
                  <a:lnTo>
                    <a:pt x="9371" y="38510"/>
                  </a:lnTo>
                  <a:lnTo>
                    <a:pt x="0" y="385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2397478" y="3690745"/>
              <a:ext cx="132226" cy="132226"/>
            </a:xfrm>
            <a:custGeom>
              <a:avLst/>
              <a:pathLst>
                <a:path w="132226" h="132226">
                  <a:moveTo>
                    <a:pt x="132226" y="0"/>
                  </a:moveTo>
                  <a:lnTo>
                    <a:pt x="132226" y="9371"/>
                  </a:lnTo>
                  <a:lnTo>
                    <a:pt x="9371" y="132226"/>
                  </a:lnTo>
                  <a:lnTo>
                    <a:pt x="0" y="13222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2303762" y="3597029"/>
              <a:ext cx="225942" cy="225942"/>
            </a:xfrm>
            <a:custGeom>
              <a:avLst/>
              <a:pathLst>
                <a:path w="225942" h="225942">
                  <a:moveTo>
                    <a:pt x="225942" y="0"/>
                  </a:moveTo>
                  <a:lnTo>
                    <a:pt x="225942" y="9371"/>
                  </a:lnTo>
                  <a:lnTo>
                    <a:pt x="9371" y="225942"/>
                  </a:lnTo>
                  <a:lnTo>
                    <a:pt x="0" y="2259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2222121" y="350331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2222121" y="340959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2222121" y="331588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2222121" y="322216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2222121" y="312844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2222121" y="303473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2222121" y="294101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2222121" y="284730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2222121" y="275358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2222121" y="265986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2222121" y="256615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2222121" y="247243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2222121" y="237872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2222121" y="228500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2222121" y="219128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2222121" y="209757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2222121" y="200385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2222121" y="191014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2222121" y="1878686"/>
              <a:ext cx="254694" cy="254694"/>
            </a:xfrm>
            <a:custGeom>
              <a:avLst/>
              <a:pathLst>
                <a:path w="254694" h="254694">
                  <a:moveTo>
                    <a:pt x="245322" y="0"/>
                  </a:moveTo>
                  <a:lnTo>
                    <a:pt x="254694" y="0"/>
                  </a:lnTo>
                  <a:lnTo>
                    <a:pt x="0" y="254694"/>
                  </a:lnTo>
                  <a:lnTo>
                    <a:pt x="0" y="2453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2222121" y="1878686"/>
              <a:ext cx="160978" cy="160978"/>
            </a:xfrm>
            <a:custGeom>
              <a:avLst/>
              <a:pathLst>
                <a:path w="160978" h="160978">
                  <a:moveTo>
                    <a:pt x="151606" y="0"/>
                  </a:moveTo>
                  <a:lnTo>
                    <a:pt x="160978" y="0"/>
                  </a:lnTo>
                  <a:lnTo>
                    <a:pt x="0" y="160978"/>
                  </a:lnTo>
                  <a:lnTo>
                    <a:pt x="0" y="15160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2222121" y="1878686"/>
              <a:ext cx="67261" cy="67261"/>
            </a:xfrm>
            <a:custGeom>
              <a:avLst/>
              <a:pathLst>
                <a:path w="67261" h="67261">
                  <a:moveTo>
                    <a:pt x="57890" y="0"/>
                  </a:moveTo>
                  <a:lnTo>
                    <a:pt x="67261" y="0"/>
                  </a:lnTo>
                  <a:lnTo>
                    <a:pt x="0" y="67261"/>
                  </a:lnTo>
                  <a:lnTo>
                    <a:pt x="0" y="578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2866058" y="3817565"/>
              <a:ext cx="5406" cy="5406"/>
            </a:xfrm>
            <a:custGeom>
              <a:avLst/>
              <a:pathLst>
                <a:path w="5406" h="5406">
                  <a:moveTo>
                    <a:pt x="5406" y="0"/>
                  </a:moveTo>
                  <a:lnTo>
                    <a:pt x="5406" y="5406"/>
                  </a:lnTo>
                  <a:lnTo>
                    <a:pt x="0" y="540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2772342" y="3723849"/>
              <a:ext cx="99122" cy="99122"/>
            </a:xfrm>
            <a:custGeom>
              <a:avLst/>
              <a:pathLst>
                <a:path w="99122" h="99122">
                  <a:moveTo>
                    <a:pt x="99122" y="0"/>
                  </a:moveTo>
                  <a:lnTo>
                    <a:pt x="99122" y="9371"/>
                  </a:lnTo>
                  <a:lnTo>
                    <a:pt x="9371" y="99122"/>
                  </a:lnTo>
                  <a:lnTo>
                    <a:pt x="0" y="991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2678626" y="3630133"/>
              <a:ext cx="192838" cy="192838"/>
            </a:xfrm>
            <a:custGeom>
              <a:avLst/>
              <a:pathLst>
                <a:path w="192838" h="192838">
                  <a:moveTo>
                    <a:pt x="192838" y="0"/>
                  </a:moveTo>
                  <a:lnTo>
                    <a:pt x="192838" y="9371"/>
                  </a:lnTo>
                  <a:lnTo>
                    <a:pt x="9371" y="192838"/>
                  </a:lnTo>
                  <a:lnTo>
                    <a:pt x="0" y="19283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2584910" y="3536417"/>
              <a:ext cx="286554" cy="286554"/>
            </a:xfrm>
            <a:custGeom>
              <a:avLst/>
              <a:pathLst>
                <a:path w="286554" h="286554">
                  <a:moveTo>
                    <a:pt x="286554" y="0"/>
                  </a:moveTo>
                  <a:lnTo>
                    <a:pt x="286554" y="9371"/>
                  </a:lnTo>
                  <a:lnTo>
                    <a:pt x="9371" y="286554"/>
                  </a:lnTo>
                  <a:lnTo>
                    <a:pt x="0" y="28655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2563881" y="344270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2563881" y="334898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2563881" y="325526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2563881" y="316155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2563881" y="306783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2563881" y="297412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2563881" y="288040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2563881" y="278668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2563881" y="269297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2563881" y="259925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2563881" y="250554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2563881" y="241182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2563881" y="231810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2563881" y="222439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2563881" y="213067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2563881" y="203696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2563881" y="194324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2563881" y="184952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2563881" y="1818862"/>
              <a:ext cx="253906" cy="253906"/>
            </a:xfrm>
            <a:custGeom>
              <a:avLst/>
              <a:pathLst>
                <a:path w="253906" h="253906">
                  <a:moveTo>
                    <a:pt x="244534" y="0"/>
                  </a:moveTo>
                  <a:lnTo>
                    <a:pt x="253906" y="0"/>
                  </a:lnTo>
                  <a:lnTo>
                    <a:pt x="0" y="253906"/>
                  </a:lnTo>
                  <a:lnTo>
                    <a:pt x="0" y="24453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2563881" y="1818862"/>
              <a:ext cx="160190" cy="160190"/>
            </a:xfrm>
            <a:custGeom>
              <a:avLst/>
              <a:pathLst>
                <a:path w="160190" h="160190">
                  <a:moveTo>
                    <a:pt x="150818" y="0"/>
                  </a:moveTo>
                  <a:lnTo>
                    <a:pt x="160190" y="0"/>
                  </a:lnTo>
                  <a:lnTo>
                    <a:pt x="0" y="160190"/>
                  </a:lnTo>
                  <a:lnTo>
                    <a:pt x="0" y="15081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2563881" y="1818862"/>
              <a:ext cx="66474" cy="66474"/>
            </a:xfrm>
            <a:custGeom>
              <a:avLst/>
              <a:pathLst>
                <a:path w="66474" h="66474">
                  <a:moveTo>
                    <a:pt x="57102" y="0"/>
                  </a:moveTo>
                  <a:lnTo>
                    <a:pt x="66474" y="0"/>
                  </a:lnTo>
                  <a:lnTo>
                    <a:pt x="0" y="66474"/>
                  </a:lnTo>
                  <a:lnTo>
                    <a:pt x="0" y="571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3803218" y="3729445"/>
              <a:ext cx="93526" cy="93526"/>
            </a:xfrm>
            <a:custGeom>
              <a:avLst/>
              <a:pathLst>
                <a:path w="93526" h="93526">
                  <a:moveTo>
                    <a:pt x="93526" y="0"/>
                  </a:moveTo>
                  <a:lnTo>
                    <a:pt x="93526" y="9371"/>
                  </a:lnTo>
                  <a:lnTo>
                    <a:pt x="9371" y="93526"/>
                  </a:lnTo>
                  <a:lnTo>
                    <a:pt x="0" y="9352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3709502" y="3635729"/>
              <a:ext cx="187242" cy="187242"/>
            </a:xfrm>
            <a:custGeom>
              <a:avLst/>
              <a:pathLst>
                <a:path w="187242" h="187242">
                  <a:moveTo>
                    <a:pt x="187242" y="0"/>
                  </a:moveTo>
                  <a:lnTo>
                    <a:pt x="187242" y="9371"/>
                  </a:lnTo>
                  <a:lnTo>
                    <a:pt x="9371" y="187242"/>
                  </a:lnTo>
                  <a:lnTo>
                    <a:pt x="0" y="1872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3615786" y="3542013"/>
              <a:ext cx="280958" cy="280958"/>
            </a:xfrm>
            <a:custGeom>
              <a:avLst/>
              <a:pathLst>
                <a:path w="280958" h="280958">
                  <a:moveTo>
                    <a:pt x="280958" y="0"/>
                  </a:moveTo>
                  <a:lnTo>
                    <a:pt x="280958" y="9371"/>
                  </a:lnTo>
                  <a:lnTo>
                    <a:pt x="9371" y="280958"/>
                  </a:lnTo>
                  <a:lnTo>
                    <a:pt x="0" y="28095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3589161" y="344829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3589161" y="335458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3589161" y="326086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3589161" y="316714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3589161" y="307343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3589161" y="297971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3589161" y="288600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3589161" y="279228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3589161" y="269856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3589161" y="260485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3589161" y="251113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3589161" y="241742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3589161" y="232370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3589161" y="222998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3589161" y="213627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3589161" y="204255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3589161" y="194884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3589161" y="185512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3589161" y="1788950"/>
              <a:ext cx="289414" cy="289414"/>
            </a:xfrm>
            <a:custGeom>
              <a:avLst/>
              <a:pathLst>
                <a:path w="289414" h="289414">
                  <a:moveTo>
                    <a:pt x="280042" y="0"/>
                  </a:moveTo>
                  <a:lnTo>
                    <a:pt x="289414" y="0"/>
                  </a:lnTo>
                  <a:lnTo>
                    <a:pt x="0" y="289414"/>
                  </a:lnTo>
                  <a:lnTo>
                    <a:pt x="0" y="2800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3589161" y="1788950"/>
              <a:ext cx="195698" cy="195698"/>
            </a:xfrm>
            <a:custGeom>
              <a:avLst/>
              <a:pathLst>
                <a:path w="195698" h="195698">
                  <a:moveTo>
                    <a:pt x="186326" y="0"/>
                  </a:moveTo>
                  <a:lnTo>
                    <a:pt x="195698" y="0"/>
                  </a:lnTo>
                  <a:lnTo>
                    <a:pt x="0" y="195698"/>
                  </a:lnTo>
                  <a:lnTo>
                    <a:pt x="0" y="18632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3589161" y="1788950"/>
              <a:ext cx="101982" cy="101982"/>
            </a:xfrm>
            <a:custGeom>
              <a:avLst/>
              <a:pathLst>
                <a:path w="101982" h="101982">
                  <a:moveTo>
                    <a:pt x="92610" y="0"/>
                  </a:moveTo>
                  <a:lnTo>
                    <a:pt x="101982" y="0"/>
                  </a:lnTo>
                  <a:lnTo>
                    <a:pt x="0" y="101982"/>
                  </a:lnTo>
                  <a:lnTo>
                    <a:pt x="0" y="926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3589161" y="1788950"/>
              <a:ext cx="8266" cy="8266"/>
            </a:xfrm>
            <a:custGeom>
              <a:avLst/>
              <a:pathLst>
                <a:path w="8266" h="8266">
                  <a:moveTo>
                    <a:pt x="0" y="8266"/>
                  </a:moveTo>
                  <a:lnTo>
                    <a:pt x="0" y="0"/>
                  </a:lnTo>
                  <a:lnTo>
                    <a:pt x="8266"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4552946" y="3795653"/>
              <a:ext cx="27318" cy="27318"/>
            </a:xfrm>
            <a:custGeom>
              <a:avLst/>
              <a:pathLst>
                <a:path w="27318" h="27318">
                  <a:moveTo>
                    <a:pt x="27318" y="0"/>
                  </a:moveTo>
                  <a:lnTo>
                    <a:pt x="27318" y="9371"/>
                  </a:lnTo>
                  <a:lnTo>
                    <a:pt x="9371" y="27318"/>
                  </a:lnTo>
                  <a:lnTo>
                    <a:pt x="0" y="2731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4459230" y="3701937"/>
              <a:ext cx="121034" cy="121034"/>
            </a:xfrm>
            <a:custGeom>
              <a:avLst/>
              <a:pathLst>
                <a:path w="121034" h="121034">
                  <a:moveTo>
                    <a:pt x="121034" y="0"/>
                  </a:moveTo>
                  <a:lnTo>
                    <a:pt x="121034" y="9371"/>
                  </a:lnTo>
                  <a:lnTo>
                    <a:pt x="9371" y="121034"/>
                  </a:lnTo>
                  <a:lnTo>
                    <a:pt x="0" y="12103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4365514" y="3608221"/>
              <a:ext cx="214750" cy="214750"/>
            </a:xfrm>
            <a:custGeom>
              <a:avLst/>
              <a:pathLst>
                <a:path w="214750" h="214750">
                  <a:moveTo>
                    <a:pt x="214750" y="0"/>
                  </a:moveTo>
                  <a:lnTo>
                    <a:pt x="214750" y="9371"/>
                  </a:lnTo>
                  <a:lnTo>
                    <a:pt x="9371" y="214750"/>
                  </a:lnTo>
                  <a:lnTo>
                    <a:pt x="0" y="21475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4272681" y="3514505"/>
              <a:ext cx="307584" cy="308466"/>
            </a:xfrm>
            <a:custGeom>
              <a:avLst/>
              <a:pathLst>
                <a:path w="307584" h="308466">
                  <a:moveTo>
                    <a:pt x="307584" y="0"/>
                  </a:moveTo>
                  <a:lnTo>
                    <a:pt x="307584" y="9371"/>
                  </a:lnTo>
                  <a:lnTo>
                    <a:pt x="8488" y="308466"/>
                  </a:lnTo>
                  <a:lnTo>
                    <a:pt x="0" y="308466"/>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4272681" y="342078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4272681" y="332707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4272681" y="323335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4272681" y="313964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4272681" y="304592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4272681" y="295220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4272681" y="285849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4272681" y="276477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4272681" y="267106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4272681" y="257734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4272681" y="248362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4272681" y="238991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4272681" y="229619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4272681" y="220248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4272681" y="210876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4272681" y="201504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4272681" y="192133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4272681" y="182761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4272681" y="173390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4272681" y="164018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4272681" y="154646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4272681" y="1519741"/>
              <a:ext cx="249966" cy="249966"/>
            </a:xfrm>
            <a:custGeom>
              <a:avLst/>
              <a:pathLst>
                <a:path w="249966" h="249966">
                  <a:moveTo>
                    <a:pt x="240595" y="0"/>
                  </a:moveTo>
                  <a:lnTo>
                    <a:pt x="249966" y="0"/>
                  </a:lnTo>
                  <a:lnTo>
                    <a:pt x="0" y="249966"/>
                  </a:lnTo>
                  <a:lnTo>
                    <a:pt x="0" y="24059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4272681" y="1519741"/>
              <a:ext cx="156250" cy="156250"/>
            </a:xfrm>
            <a:custGeom>
              <a:avLst/>
              <a:pathLst>
                <a:path w="156250" h="156250">
                  <a:moveTo>
                    <a:pt x="146879" y="0"/>
                  </a:moveTo>
                  <a:lnTo>
                    <a:pt x="156250" y="0"/>
                  </a:lnTo>
                  <a:lnTo>
                    <a:pt x="0" y="156250"/>
                  </a:lnTo>
                  <a:lnTo>
                    <a:pt x="0" y="14687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4272681" y="1519741"/>
              <a:ext cx="62534" cy="62534"/>
            </a:xfrm>
            <a:custGeom>
              <a:avLst/>
              <a:pathLst>
                <a:path w="62534" h="62534">
                  <a:moveTo>
                    <a:pt x="53163" y="0"/>
                  </a:moveTo>
                  <a:lnTo>
                    <a:pt x="62534" y="0"/>
                  </a:lnTo>
                  <a:lnTo>
                    <a:pt x="0" y="62534"/>
                  </a:lnTo>
                  <a:lnTo>
                    <a:pt x="0" y="5316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4178082" y="3762549"/>
              <a:ext cx="60422" cy="60422"/>
            </a:xfrm>
            <a:custGeom>
              <a:avLst/>
              <a:pathLst>
                <a:path w="60422" h="60422">
                  <a:moveTo>
                    <a:pt x="60422" y="0"/>
                  </a:moveTo>
                  <a:lnTo>
                    <a:pt x="60422" y="9371"/>
                  </a:lnTo>
                  <a:lnTo>
                    <a:pt x="9371" y="60422"/>
                  </a:lnTo>
                  <a:lnTo>
                    <a:pt x="0" y="604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4084366" y="3668833"/>
              <a:ext cx="154138" cy="154138"/>
            </a:xfrm>
            <a:custGeom>
              <a:avLst/>
              <a:pathLst>
                <a:path w="154138" h="154138">
                  <a:moveTo>
                    <a:pt x="154138" y="0"/>
                  </a:moveTo>
                  <a:lnTo>
                    <a:pt x="154138" y="9371"/>
                  </a:lnTo>
                  <a:lnTo>
                    <a:pt x="9371" y="154138"/>
                  </a:lnTo>
                  <a:lnTo>
                    <a:pt x="0" y="15413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3990650" y="3575117"/>
              <a:ext cx="247854" cy="247854"/>
            </a:xfrm>
            <a:custGeom>
              <a:avLst/>
              <a:pathLst>
                <a:path w="247854" h="247854">
                  <a:moveTo>
                    <a:pt x="247854" y="0"/>
                  </a:moveTo>
                  <a:lnTo>
                    <a:pt x="247854" y="9371"/>
                  </a:lnTo>
                  <a:lnTo>
                    <a:pt x="9371" y="247854"/>
                  </a:lnTo>
                  <a:lnTo>
                    <a:pt x="0" y="24785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3930921" y="348140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3930921" y="338768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3930921" y="329396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3930921" y="320025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3930921" y="310653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3930921" y="301282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3930921" y="291910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3930921" y="282538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3930921" y="273167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3930921" y="263795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3930921" y="254424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3930921" y="245052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3930921" y="235680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3930921" y="226309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3930921" y="216937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3930921" y="207566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3930921" y="198194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3930921" y="188822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3930921" y="179451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3930921" y="170079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3930921" y="160708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3930921" y="1519741"/>
              <a:ext cx="307584" cy="310578"/>
            </a:xfrm>
            <a:custGeom>
              <a:avLst/>
              <a:pathLst>
                <a:path w="307584" h="310578">
                  <a:moveTo>
                    <a:pt x="301207" y="0"/>
                  </a:moveTo>
                  <a:lnTo>
                    <a:pt x="307584" y="0"/>
                  </a:lnTo>
                  <a:lnTo>
                    <a:pt x="307584" y="2994"/>
                  </a:lnTo>
                  <a:lnTo>
                    <a:pt x="0" y="310578"/>
                  </a:lnTo>
                  <a:lnTo>
                    <a:pt x="0" y="3012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3930921" y="1519741"/>
              <a:ext cx="216862" cy="216862"/>
            </a:xfrm>
            <a:custGeom>
              <a:avLst/>
              <a:pathLst>
                <a:path w="216862" h="216862">
                  <a:moveTo>
                    <a:pt x="207491" y="0"/>
                  </a:moveTo>
                  <a:lnTo>
                    <a:pt x="216862" y="0"/>
                  </a:lnTo>
                  <a:lnTo>
                    <a:pt x="0" y="216862"/>
                  </a:lnTo>
                  <a:lnTo>
                    <a:pt x="0" y="207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3930921" y="1519741"/>
              <a:ext cx="123146" cy="123146"/>
            </a:xfrm>
            <a:custGeom>
              <a:avLst/>
              <a:pathLst>
                <a:path w="123146" h="123146">
                  <a:moveTo>
                    <a:pt x="113775" y="0"/>
                  </a:moveTo>
                  <a:lnTo>
                    <a:pt x="123146" y="0"/>
                  </a:lnTo>
                  <a:lnTo>
                    <a:pt x="0" y="123146"/>
                  </a:lnTo>
                  <a:lnTo>
                    <a:pt x="0" y="11377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3930921" y="1519741"/>
              <a:ext cx="29430" cy="29430"/>
            </a:xfrm>
            <a:custGeom>
              <a:avLst/>
              <a:pathLst>
                <a:path w="29430" h="29430">
                  <a:moveTo>
                    <a:pt x="20059" y="0"/>
                  </a:moveTo>
                  <a:lnTo>
                    <a:pt x="29430" y="0"/>
                  </a:lnTo>
                  <a:lnTo>
                    <a:pt x="0" y="29430"/>
                  </a:lnTo>
                  <a:lnTo>
                    <a:pt x="0" y="200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5583823" y="3801249"/>
              <a:ext cx="21723" cy="21723"/>
            </a:xfrm>
            <a:custGeom>
              <a:avLst/>
              <a:pathLst>
                <a:path w="21723" h="21723">
                  <a:moveTo>
                    <a:pt x="21723" y="0"/>
                  </a:moveTo>
                  <a:lnTo>
                    <a:pt x="21723" y="9371"/>
                  </a:lnTo>
                  <a:lnTo>
                    <a:pt x="9371" y="21723"/>
                  </a:lnTo>
                  <a:lnTo>
                    <a:pt x="0" y="2172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5490107" y="3707533"/>
              <a:ext cx="115439" cy="115439"/>
            </a:xfrm>
            <a:custGeom>
              <a:avLst/>
              <a:pathLst>
                <a:path w="115439" h="115439">
                  <a:moveTo>
                    <a:pt x="115439" y="0"/>
                  </a:moveTo>
                  <a:lnTo>
                    <a:pt x="115439" y="9371"/>
                  </a:lnTo>
                  <a:lnTo>
                    <a:pt x="9371" y="115439"/>
                  </a:lnTo>
                  <a:lnTo>
                    <a:pt x="0" y="1154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5396391" y="3613816"/>
              <a:ext cx="209155" cy="209155"/>
            </a:xfrm>
            <a:custGeom>
              <a:avLst/>
              <a:pathLst>
                <a:path w="209155" h="209155">
                  <a:moveTo>
                    <a:pt x="209155" y="0"/>
                  </a:moveTo>
                  <a:lnTo>
                    <a:pt x="209155" y="9371"/>
                  </a:lnTo>
                  <a:lnTo>
                    <a:pt x="9371" y="209155"/>
                  </a:lnTo>
                  <a:lnTo>
                    <a:pt x="0" y="2091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5302675" y="3520100"/>
              <a:ext cx="302871" cy="302871"/>
            </a:xfrm>
            <a:custGeom>
              <a:avLst/>
              <a:pathLst>
                <a:path w="302871" h="302871">
                  <a:moveTo>
                    <a:pt x="302871" y="0"/>
                  </a:moveTo>
                  <a:lnTo>
                    <a:pt x="302871" y="9371"/>
                  </a:lnTo>
                  <a:lnTo>
                    <a:pt x="9371" y="302871"/>
                  </a:lnTo>
                  <a:lnTo>
                    <a:pt x="0" y="3028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5297962" y="342638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5297962" y="333266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5297962" y="323895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5297962" y="314523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5297962" y="305152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5297962" y="295780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5297962" y="286408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5297962" y="277037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5297962" y="267665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5297962" y="258294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5297962" y="248922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5297962" y="239550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5297962" y="230179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5297962" y="220807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5297962" y="211436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5297962" y="202064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5297962" y="192692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5297962" y="183321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5297962" y="173949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5297962" y="164578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5297962" y="155206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5297962" y="145834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5297962" y="1370181"/>
              <a:ext cx="307584" cy="311407"/>
            </a:xfrm>
            <a:custGeom>
              <a:avLst/>
              <a:pathLst>
                <a:path w="307584" h="311407">
                  <a:moveTo>
                    <a:pt x="302035" y="0"/>
                  </a:moveTo>
                  <a:lnTo>
                    <a:pt x="307584" y="0"/>
                  </a:lnTo>
                  <a:lnTo>
                    <a:pt x="307584" y="3823"/>
                  </a:lnTo>
                  <a:lnTo>
                    <a:pt x="0" y="311407"/>
                  </a:lnTo>
                  <a:lnTo>
                    <a:pt x="0" y="3020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5297962" y="1370181"/>
              <a:ext cx="217691" cy="217691"/>
            </a:xfrm>
            <a:custGeom>
              <a:avLst/>
              <a:pathLst>
                <a:path w="217691" h="217691">
                  <a:moveTo>
                    <a:pt x="208319" y="0"/>
                  </a:moveTo>
                  <a:lnTo>
                    <a:pt x="217691" y="0"/>
                  </a:lnTo>
                  <a:lnTo>
                    <a:pt x="0" y="217691"/>
                  </a:lnTo>
                  <a:lnTo>
                    <a:pt x="0" y="20831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5297962" y="1370181"/>
              <a:ext cx="123975" cy="123975"/>
            </a:xfrm>
            <a:custGeom>
              <a:avLst/>
              <a:pathLst>
                <a:path w="123975" h="123975">
                  <a:moveTo>
                    <a:pt x="114603" y="0"/>
                  </a:moveTo>
                  <a:lnTo>
                    <a:pt x="123975" y="0"/>
                  </a:lnTo>
                  <a:lnTo>
                    <a:pt x="0" y="123975"/>
                  </a:lnTo>
                  <a:lnTo>
                    <a:pt x="0" y="11460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5297962" y="1370181"/>
              <a:ext cx="30259" cy="30259"/>
            </a:xfrm>
            <a:custGeom>
              <a:avLst/>
              <a:pathLst>
                <a:path w="30259" h="30259">
                  <a:moveTo>
                    <a:pt x="20887" y="0"/>
                  </a:moveTo>
                  <a:lnTo>
                    <a:pt x="30259" y="0"/>
                  </a:lnTo>
                  <a:lnTo>
                    <a:pt x="0" y="30259"/>
                  </a:lnTo>
                  <a:lnTo>
                    <a:pt x="0" y="2088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6614699" y="3806844"/>
              <a:ext cx="16127" cy="16127"/>
            </a:xfrm>
            <a:custGeom>
              <a:avLst/>
              <a:pathLst>
                <a:path w="16127" h="16127">
                  <a:moveTo>
                    <a:pt x="16127" y="0"/>
                  </a:moveTo>
                  <a:lnTo>
                    <a:pt x="16127" y="9371"/>
                  </a:lnTo>
                  <a:lnTo>
                    <a:pt x="9371" y="16127"/>
                  </a:lnTo>
                  <a:lnTo>
                    <a:pt x="0" y="161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6520983" y="3713128"/>
              <a:ext cx="109843" cy="109843"/>
            </a:xfrm>
            <a:custGeom>
              <a:avLst/>
              <a:pathLst>
                <a:path w="109843" h="109843">
                  <a:moveTo>
                    <a:pt x="109843" y="0"/>
                  </a:moveTo>
                  <a:lnTo>
                    <a:pt x="109843" y="9371"/>
                  </a:lnTo>
                  <a:lnTo>
                    <a:pt x="9371" y="109843"/>
                  </a:lnTo>
                  <a:lnTo>
                    <a:pt x="0" y="109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6427267" y="3619412"/>
              <a:ext cx="203559" cy="203559"/>
            </a:xfrm>
            <a:custGeom>
              <a:avLst/>
              <a:pathLst>
                <a:path w="203559" h="203559">
                  <a:moveTo>
                    <a:pt x="203559" y="0"/>
                  </a:moveTo>
                  <a:lnTo>
                    <a:pt x="203559" y="9371"/>
                  </a:lnTo>
                  <a:lnTo>
                    <a:pt x="9371" y="203559"/>
                  </a:lnTo>
                  <a:lnTo>
                    <a:pt x="0" y="2035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6333551" y="3525696"/>
              <a:ext cx="297275" cy="297275"/>
            </a:xfrm>
            <a:custGeom>
              <a:avLst/>
              <a:pathLst>
                <a:path w="297275" h="297275">
                  <a:moveTo>
                    <a:pt x="297275" y="0"/>
                  </a:moveTo>
                  <a:lnTo>
                    <a:pt x="297275" y="9371"/>
                  </a:lnTo>
                  <a:lnTo>
                    <a:pt x="9371" y="297275"/>
                  </a:lnTo>
                  <a:lnTo>
                    <a:pt x="0" y="29727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6323242" y="343198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6323242" y="333826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6323242" y="324454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6323242" y="315083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6323242" y="305711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6323242" y="296340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6323242" y="286968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6323242" y="277596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6323242" y="268225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6323242" y="258853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6323242" y="249482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6323242" y="240110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6323242" y="230738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6323242" y="221367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6323242" y="211995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6323242" y="202624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6323242" y="193252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6323242" y="183880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6323242" y="174509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6323242" y="165137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6323242" y="155766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6323242" y="146394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6323242" y="137022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6323242" y="127651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6323242" y="1250532"/>
              <a:ext cx="249219" cy="249219"/>
            </a:xfrm>
            <a:custGeom>
              <a:avLst/>
              <a:pathLst>
                <a:path w="249219" h="249219">
                  <a:moveTo>
                    <a:pt x="239847" y="0"/>
                  </a:moveTo>
                  <a:lnTo>
                    <a:pt x="249219" y="0"/>
                  </a:lnTo>
                  <a:lnTo>
                    <a:pt x="0" y="249219"/>
                  </a:lnTo>
                  <a:lnTo>
                    <a:pt x="0" y="2398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6323242" y="1250532"/>
              <a:ext cx="155503" cy="155503"/>
            </a:xfrm>
            <a:custGeom>
              <a:avLst/>
              <a:pathLst>
                <a:path w="155503" h="155503">
                  <a:moveTo>
                    <a:pt x="146131" y="0"/>
                  </a:moveTo>
                  <a:lnTo>
                    <a:pt x="155503" y="0"/>
                  </a:lnTo>
                  <a:lnTo>
                    <a:pt x="0" y="155503"/>
                  </a:lnTo>
                  <a:lnTo>
                    <a:pt x="0" y="14613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6323242" y="1250532"/>
              <a:ext cx="61787" cy="61787"/>
            </a:xfrm>
            <a:custGeom>
              <a:avLst/>
              <a:pathLst>
                <a:path w="61787" h="61787">
                  <a:moveTo>
                    <a:pt x="52415" y="0"/>
                  </a:moveTo>
                  <a:lnTo>
                    <a:pt x="61787" y="0"/>
                  </a:lnTo>
                  <a:lnTo>
                    <a:pt x="0" y="61787"/>
                  </a:lnTo>
                  <a:lnTo>
                    <a:pt x="0" y="524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rc301"/>
            <p:cNvSpPr/>
            <p:nvPr/>
          </p:nvSpPr>
          <p:spPr>
            <a:xfrm>
              <a:off x="855081" y="2566664"/>
              <a:ext cx="307584" cy="1256307"/>
            </a:xfrm>
            <a:prstGeom prst="rect">
              <a:avLst/>
            </a:prstGeom>
            <a:ln w="1355" cap="flat">
              <a:solidFill>
                <a:srgbClr val="000000">
                  <a:alpha val="100000"/>
                </a:srgbClr>
              </a:solidFill>
              <a:prstDash val="solid"/>
              <a:miter/>
            </a:ln>
          </p:spPr>
          <p:txBody>
            <a:bodyPr/>
            <a:lstStyle/>
            <a:p/>
          </p:txBody>
        </p:sp>
        <p:sp>
          <p:nvSpPr>
            <p:cNvPr id="302" name="rc302"/>
            <p:cNvSpPr/>
            <p:nvPr/>
          </p:nvSpPr>
          <p:spPr>
            <a:xfrm>
              <a:off x="1880361" y="1938510"/>
              <a:ext cx="307584" cy="1884461"/>
            </a:xfrm>
            <a:prstGeom prst="rect">
              <a:avLst/>
            </a:prstGeom>
            <a:ln w="1355" cap="flat">
              <a:solidFill>
                <a:srgbClr val="000000">
                  <a:alpha val="100000"/>
                </a:srgbClr>
              </a:solidFill>
              <a:prstDash val="solid"/>
              <a:miter/>
            </a:ln>
          </p:spPr>
          <p:txBody>
            <a:bodyPr/>
            <a:lstStyle/>
            <a:p/>
          </p:txBody>
        </p:sp>
        <p:sp>
          <p:nvSpPr>
            <p:cNvPr id="303" name="rc303"/>
            <p:cNvSpPr/>
            <p:nvPr/>
          </p:nvSpPr>
          <p:spPr>
            <a:xfrm>
              <a:off x="1538601" y="1938510"/>
              <a:ext cx="307584" cy="1884461"/>
            </a:xfrm>
            <a:prstGeom prst="rect">
              <a:avLst/>
            </a:prstGeom>
            <a:ln w="1355" cap="flat">
              <a:solidFill>
                <a:srgbClr val="000000">
                  <a:alpha val="100000"/>
                </a:srgbClr>
              </a:solidFill>
              <a:prstDash val="solid"/>
              <a:miter/>
            </a:ln>
          </p:spPr>
          <p:txBody>
            <a:bodyPr/>
            <a:lstStyle/>
            <a:p/>
          </p:txBody>
        </p:sp>
        <p:sp>
          <p:nvSpPr>
            <p:cNvPr id="304" name="rc304"/>
            <p:cNvSpPr/>
            <p:nvPr/>
          </p:nvSpPr>
          <p:spPr>
            <a:xfrm>
              <a:off x="2222121" y="1878686"/>
              <a:ext cx="307584" cy="1944285"/>
            </a:xfrm>
            <a:prstGeom prst="rect">
              <a:avLst/>
            </a:prstGeom>
            <a:ln w="1355" cap="flat">
              <a:solidFill>
                <a:srgbClr val="000000">
                  <a:alpha val="100000"/>
                </a:srgbClr>
              </a:solidFill>
              <a:prstDash val="solid"/>
              <a:miter/>
            </a:ln>
          </p:spPr>
          <p:txBody>
            <a:bodyPr/>
            <a:lstStyle/>
            <a:p/>
          </p:txBody>
        </p:sp>
        <p:sp>
          <p:nvSpPr>
            <p:cNvPr id="305" name="rc305"/>
            <p:cNvSpPr/>
            <p:nvPr/>
          </p:nvSpPr>
          <p:spPr>
            <a:xfrm>
              <a:off x="2563881" y="1818862"/>
              <a:ext cx="307584" cy="2004109"/>
            </a:xfrm>
            <a:prstGeom prst="rect">
              <a:avLst/>
            </a:prstGeom>
            <a:ln w="1355" cap="flat">
              <a:solidFill>
                <a:srgbClr val="000000">
                  <a:alpha val="100000"/>
                </a:srgbClr>
              </a:solidFill>
              <a:prstDash val="solid"/>
              <a:miter/>
            </a:ln>
          </p:spPr>
          <p:txBody>
            <a:bodyPr/>
            <a:lstStyle/>
            <a:p/>
          </p:txBody>
        </p:sp>
        <p:sp>
          <p:nvSpPr>
            <p:cNvPr id="306" name="rc306"/>
            <p:cNvSpPr/>
            <p:nvPr/>
          </p:nvSpPr>
          <p:spPr>
            <a:xfrm>
              <a:off x="3589161" y="1788950"/>
              <a:ext cx="307584" cy="2034021"/>
            </a:xfrm>
            <a:prstGeom prst="rect">
              <a:avLst/>
            </a:prstGeom>
            <a:ln w="1355" cap="flat">
              <a:solidFill>
                <a:srgbClr val="000000">
                  <a:alpha val="100000"/>
                </a:srgbClr>
              </a:solidFill>
              <a:prstDash val="solid"/>
              <a:miter/>
            </a:ln>
          </p:spPr>
          <p:txBody>
            <a:bodyPr/>
            <a:lstStyle/>
            <a:p/>
          </p:txBody>
        </p:sp>
        <p:sp>
          <p:nvSpPr>
            <p:cNvPr id="307" name="rc307"/>
            <p:cNvSpPr/>
            <p:nvPr/>
          </p:nvSpPr>
          <p:spPr>
            <a:xfrm>
              <a:off x="4272681" y="1519741"/>
              <a:ext cx="307584" cy="2303230"/>
            </a:xfrm>
            <a:prstGeom prst="rect">
              <a:avLst/>
            </a:prstGeom>
            <a:ln w="1355" cap="flat">
              <a:solidFill>
                <a:srgbClr val="000000">
                  <a:alpha val="100000"/>
                </a:srgbClr>
              </a:solidFill>
              <a:prstDash val="solid"/>
              <a:miter/>
            </a:ln>
          </p:spPr>
          <p:txBody>
            <a:bodyPr/>
            <a:lstStyle/>
            <a:p/>
          </p:txBody>
        </p:sp>
        <p:sp>
          <p:nvSpPr>
            <p:cNvPr id="308" name="rc308"/>
            <p:cNvSpPr/>
            <p:nvPr/>
          </p:nvSpPr>
          <p:spPr>
            <a:xfrm>
              <a:off x="3930921" y="1519741"/>
              <a:ext cx="307584" cy="2303230"/>
            </a:xfrm>
            <a:prstGeom prst="rect">
              <a:avLst/>
            </a:prstGeom>
            <a:ln w="1355" cap="flat">
              <a:solidFill>
                <a:srgbClr val="000000">
                  <a:alpha val="100000"/>
                </a:srgbClr>
              </a:solidFill>
              <a:prstDash val="solid"/>
              <a:miter/>
            </a:ln>
          </p:spPr>
          <p:txBody>
            <a:bodyPr/>
            <a:lstStyle/>
            <a:p/>
          </p:txBody>
        </p:sp>
        <p:sp>
          <p:nvSpPr>
            <p:cNvPr id="309" name="rc309"/>
            <p:cNvSpPr/>
            <p:nvPr/>
          </p:nvSpPr>
          <p:spPr>
            <a:xfrm>
              <a:off x="5297962" y="1370181"/>
              <a:ext cx="307584" cy="2452790"/>
            </a:xfrm>
            <a:prstGeom prst="rect">
              <a:avLst/>
            </a:prstGeom>
            <a:ln w="1355" cap="flat">
              <a:solidFill>
                <a:srgbClr val="000000">
                  <a:alpha val="100000"/>
                </a:srgbClr>
              </a:solidFill>
              <a:prstDash val="solid"/>
              <a:miter/>
            </a:ln>
          </p:spPr>
          <p:txBody>
            <a:bodyPr/>
            <a:lstStyle/>
            <a:p/>
          </p:txBody>
        </p:sp>
        <p:sp>
          <p:nvSpPr>
            <p:cNvPr id="310" name="rc310"/>
            <p:cNvSpPr/>
            <p:nvPr/>
          </p:nvSpPr>
          <p:spPr>
            <a:xfrm>
              <a:off x="6323242" y="1250532"/>
              <a:ext cx="307584" cy="2572439"/>
            </a:xfrm>
            <a:prstGeom prst="rect">
              <a:avLst/>
            </a:prstGeom>
            <a:ln w="1355" cap="flat">
              <a:solidFill>
                <a:srgbClr val="000000">
                  <a:alpha val="100000"/>
                </a:srgbClr>
              </a:solidFill>
              <a:prstDash val="solid"/>
              <a:miter/>
            </a:ln>
          </p:spPr>
          <p:txBody>
            <a:bodyPr/>
            <a:lstStyle/>
            <a:p/>
          </p:txBody>
        </p:sp>
        <p:sp>
          <p:nvSpPr>
            <p:cNvPr id="311" name="tx311"/>
            <p:cNvSpPr/>
            <p:nvPr/>
          </p:nvSpPr>
          <p:spPr>
            <a:xfrm>
              <a:off x="928486" y="2439130"/>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42</a:t>
              </a:r>
            </a:p>
          </p:txBody>
        </p:sp>
        <p:sp>
          <p:nvSpPr>
            <p:cNvPr id="312" name="tx312"/>
            <p:cNvSpPr/>
            <p:nvPr/>
          </p:nvSpPr>
          <p:spPr>
            <a:xfrm>
              <a:off x="1270246" y="183493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61</a:t>
              </a:r>
            </a:p>
          </p:txBody>
        </p:sp>
        <p:sp>
          <p:nvSpPr>
            <p:cNvPr id="313" name="tx313"/>
            <p:cNvSpPr/>
            <p:nvPr/>
          </p:nvSpPr>
          <p:spPr>
            <a:xfrm>
              <a:off x="1953767" y="1771452"/>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63</a:t>
              </a:r>
            </a:p>
          </p:txBody>
        </p:sp>
        <p:sp>
          <p:nvSpPr>
            <p:cNvPr id="314" name="tx314"/>
            <p:cNvSpPr/>
            <p:nvPr/>
          </p:nvSpPr>
          <p:spPr>
            <a:xfrm>
              <a:off x="1612006" y="1771452"/>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63</a:t>
              </a:r>
            </a:p>
          </p:txBody>
        </p:sp>
        <p:sp>
          <p:nvSpPr>
            <p:cNvPr id="315" name="tx315"/>
            <p:cNvSpPr/>
            <p:nvPr/>
          </p:nvSpPr>
          <p:spPr>
            <a:xfrm>
              <a:off x="2295527" y="170810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65</a:t>
              </a:r>
            </a:p>
          </p:txBody>
        </p:sp>
        <p:sp>
          <p:nvSpPr>
            <p:cNvPr id="316" name="tx316"/>
            <p:cNvSpPr/>
            <p:nvPr/>
          </p:nvSpPr>
          <p:spPr>
            <a:xfrm>
              <a:off x="2637287" y="164469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67</a:t>
              </a:r>
            </a:p>
          </p:txBody>
        </p:sp>
        <p:sp>
          <p:nvSpPr>
            <p:cNvPr id="317" name="tx317"/>
            <p:cNvSpPr/>
            <p:nvPr/>
          </p:nvSpPr>
          <p:spPr>
            <a:xfrm>
              <a:off x="3662567" y="161298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68</a:t>
              </a:r>
            </a:p>
          </p:txBody>
        </p:sp>
        <p:sp>
          <p:nvSpPr>
            <p:cNvPr id="318" name="tx318"/>
            <p:cNvSpPr/>
            <p:nvPr/>
          </p:nvSpPr>
          <p:spPr>
            <a:xfrm>
              <a:off x="2979047" y="161298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68</a:t>
              </a:r>
            </a:p>
          </p:txBody>
        </p:sp>
        <p:sp>
          <p:nvSpPr>
            <p:cNvPr id="319" name="tx319"/>
            <p:cNvSpPr/>
            <p:nvPr/>
          </p:nvSpPr>
          <p:spPr>
            <a:xfrm>
              <a:off x="3320807" y="161298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68</a:t>
              </a:r>
            </a:p>
          </p:txBody>
        </p:sp>
        <p:sp>
          <p:nvSpPr>
            <p:cNvPr id="320" name="tx320"/>
            <p:cNvSpPr/>
            <p:nvPr/>
          </p:nvSpPr>
          <p:spPr>
            <a:xfrm>
              <a:off x="4346087" y="1331156"/>
              <a:ext cx="160772" cy="1021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77</a:t>
              </a:r>
            </a:p>
          </p:txBody>
        </p:sp>
        <p:sp>
          <p:nvSpPr>
            <p:cNvPr id="321" name="tx321"/>
            <p:cNvSpPr/>
            <p:nvPr/>
          </p:nvSpPr>
          <p:spPr>
            <a:xfrm>
              <a:off x="4004327" y="1331156"/>
              <a:ext cx="160772" cy="1021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77</a:t>
              </a:r>
            </a:p>
          </p:txBody>
        </p:sp>
        <p:sp>
          <p:nvSpPr>
            <p:cNvPr id="322" name="tx322"/>
            <p:cNvSpPr/>
            <p:nvPr/>
          </p:nvSpPr>
          <p:spPr>
            <a:xfrm>
              <a:off x="4687847" y="1295920"/>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78</a:t>
              </a:r>
            </a:p>
          </p:txBody>
        </p:sp>
        <p:sp>
          <p:nvSpPr>
            <p:cNvPr id="323" name="tx323"/>
            <p:cNvSpPr/>
            <p:nvPr/>
          </p:nvSpPr>
          <p:spPr>
            <a:xfrm>
              <a:off x="5029607" y="123250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80</a:t>
              </a:r>
            </a:p>
          </p:txBody>
        </p:sp>
        <p:sp>
          <p:nvSpPr>
            <p:cNvPr id="324" name="tx324"/>
            <p:cNvSpPr/>
            <p:nvPr/>
          </p:nvSpPr>
          <p:spPr>
            <a:xfrm>
              <a:off x="5371367" y="116909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82</a:t>
              </a:r>
            </a:p>
          </p:txBody>
        </p:sp>
        <p:sp>
          <p:nvSpPr>
            <p:cNvPr id="325" name="tx325"/>
            <p:cNvSpPr/>
            <p:nvPr/>
          </p:nvSpPr>
          <p:spPr>
            <a:xfrm>
              <a:off x="5713127" y="1137316"/>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83</a:t>
              </a:r>
            </a:p>
          </p:txBody>
        </p:sp>
        <p:sp>
          <p:nvSpPr>
            <p:cNvPr id="326" name="tx326"/>
            <p:cNvSpPr/>
            <p:nvPr/>
          </p:nvSpPr>
          <p:spPr>
            <a:xfrm>
              <a:off x="6396648" y="104226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86</a:t>
              </a:r>
            </a:p>
          </p:txBody>
        </p:sp>
        <p:sp>
          <p:nvSpPr>
            <p:cNvPr id="327" name="tx327"/>
            <p:cNvSpPr/>
            <p:nvPr/>
          </p:nvSpPr>
          <p:spPr>
            <a:xfrm>
              <a:off x="6054888" y="104226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86</a:t>
              </a:r>
            </a:p>
          </p:txBody>
        </p:sp>
        <p:sp>
          <p:nvSpPr>
            <p:cNvPr id="328" name="tx328"/>
            <p:cNvSpPr/>
            <p:nvPr/>
          </p:nvSpPr>
          <p:spPr>
            <a:xfrm>
              <a:off x="6738408" y="101055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87</a:t>
              </a:r>
            </a:p>
          </p:txBody>
        </p:sp>
        <p:sp>
          <p:nvSpPr>
            <p:cNvPr id="329" name="tx329"/>
            <p:cNvSpPr/>
            <p:nvPr/>
          </p:nvSpPr>
          <p:spPr>
            <a:xfrm>
              <a:off x="7080168" y="91543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90</a:t>
              </a:r>
            </a:p>
          </p:txBody>
        </p:sp>
        <p:sp>
          <p:nvSpPr>
            <p:cNvPr id="330" name="tx330"/>
            <p:cNvSpPr/>
            <p:nvPr/>
          </p:nvSpPr>
          <p:spPr>
            <a:xfrm>
              <a:off x="7421928" y="88373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31" name="tx331"/>
            <p:cNvSpPr/>
            <p:nvPr/>
          </p:nvSpPr>
          <p:spPr>
            <a:xfrm>
              <a:off x="7763688" y="88373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32" name="tx332"/>
            <p:cNvSpPr/>
            <p:nvPr/>
          </p:nvSpPr>
          <p:spPr>
            <a:xfrm>
              <a:off x="8105448" y="88373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33" name="tx333"/>
            <p:cNvSpPr/>
            <p:nvPr/>
          </p:nvSpPr>
          <p:spPr>
            <a:xfrm>
              <a:off x="8447208" y="820248"/>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93</a:t>
              </a:r>
            </a:p>
          </p:txBody>
        </p:sp>
        <p:sp>
          <p:nvSpPr>
            <p:cNvPr id="334" name="tx334"/>
            <p:cNvSpPr/>
            <p:nvPr/>
          </p:nvSpPr>
          <p:spPr>
            <a:xfrm>
              <a:off x="8788968" y="7569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335" name="pg335"/>
            <p:cNvSpPr/>
            <p:nvPr/>
          </p:nvSpPr>
          <p:spPr>
            <a:xfrm>
              <a:off x="916061" y="3093585"/>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36" name="tx336"/>
            <p:cNvSpPr/>
            <p:nvPr/>
          </p:nvSpPr>
          <p:spPr>
            <a:xfrm>
              <a:off x="948583" y="312446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37" name="pg337"/>
            <p:cNvSpPr/>
            <p:nvPr/>
          </p:nvSpPr>
          <p:spPr>
            <a:xfrm>
              <a:off x="1971486" y="2779508"/>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38" name="tx338"/>
            <p:cNvSpPr/>
            <p:nvPr/>
          </p:nvSpPr>
          <p:spPr>
            <a:xfrm>
              <a:off x="2004008" y="281038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39" name="pg339"/>
            <p:cNvSpPr/>
            <p:nvPr/>
          </p:nvSpPr>
          <p:spPr>
            <a:xfrm>
              <a:off x="1629726" y="2779508"/>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0" name="tx340"/>
            <p:cNvSpPr/>
            <p:nvPr/>
          </p:nvSpPr>
          <p:spPr>
            <a:xfrm>
              <a:off x="1662248" y="2813035"/>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41" name="pg341"/>
            <p:cNvSpPr/>
            <p:nvPr/>
          </p:nvSpPr>
          <p:spPr>
            <a:xfrm>
              <a:off x="2313247" y="274959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2" name="tx342"/>
            <p:cNvSpPr/>
            <p:nvPr/>
          </p:nvSpPr>
          <p:spPr>
            <a:xfrm>
              <a:off x="2345768" y="2781800"/>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43" name="pg343"/>
            <p:cNvSpPr/>
            <p:nvPr/>
          </p:nvSpPr>
          <p:spPr>
            <a:xfrm>
              <a:off x="2655007" y="271968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4" name="tx344"/>
            <p:cNvSpPr/>
            <p:nvPr/>
          </p:nvSpPr>
          <p:spPr>
            <a:xfrm>
              <a:off x="2687528" y="2751888"/>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45" name="pg345"/>
            <p:cNvSpPr/>
            <p:nvPr/>
          </p:nvSpPr>
          <p:spPr>
            <a:xfrm>
              <a:off x="3680287" y="2704728"/>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6" name="tx346"/>
            <p:cNvSpPr/>
            <p:nvPr/>
          </p:nvSpPr>
          <p:spPr>
            <a:xfrm>
              <a:off x="3712808" y="2735556"/>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47" name="pg347"/>
            <p:cNvSpPr/>
            <p:nvPr/>
          </p:nvSpPr>
          <p:spPr>
            <a:xfrm>
              <a:off x="4363807" y="257012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8" name="tx348"/>
            <p:cNvSpPr/>
            <p:nvPr/>
          </p:nvSpPr>
          <p:spPr>
            <a:xfrm>
              <a:off x="4396329" y="2602645"/>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49" name="pg349"/>
            <p:cNvSpPr/>
            <p:nvPr/>
          </p:nvSpPr>
          <p:spPr>
            <a:xfrm>
              <a:off x="4022047" y="257012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0" name="tx350"/>
            <p:cNvSpPr/>
            <p:nvPr/>
          </p:nvSpPr>
          <p:spPr>
            <a:xfrm>
              <a:off x="4054568" y="2602380"/>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51" name="pg351"/>
            <p:cNvSpPr/>
            <p:nvPr/>
          </p:nvSpPr>
          <p:spPr>
            <a:xfrm>
              <a:off x="5389087" y="249534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2" name="tx352"/>
            <p:cNvSpPr/>
            <p:nvPr/>
          </p:nvSpPr>
          <p:spPr>
            <a:xfrm>
              <a:off x="5421609" y="252622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53" name="pg353"/>
            <p:cNvSpPr/>
            <p:nvPr/>
          </p:nvSpPr>
          <p:spPr>
            <a:xfrm>
              <a:off x="6414367" y="243551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4" name="tx354"/>
            <p:cNvSpPr/>
            <p:nvPr/>
          </p:nvSpPr>
          <p:spPr>
            <a:xfrm>
              <a:off x="6446889" y="246640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55" name="tx355"/>
            <p:cNvSpPr/>
            <p:nvPr/>
          </p:nvSpPr>
          <p:spPr>
            <a:xfrm>
              <a:off x="663492" y="377085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56" name="tx356"/>
            <p:cNvSpPr/>
            <p:nvPr/>
          </p:nvSpPr>
          <p:spPr>
            <a:xfrm>
              <a:off x="585797" y="302305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357" name="tx357"/>
            <p:cNvSpPr/>
            <p:nvPr/>
          </p:nvSpPr>
          <p:spPr>
            <a:xfrm>
              <a:off x="585797" y="227525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358" name="tx358"/>
            <p:cNvSpPr/>
            <p:nvPr/>
          </p:nvSpPr>
          <p:spPr>
            <a:xfrm>
              <a:off x="585797" y="1529156"/>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359" name="tx359"/>
            <p:cNvSpPr/>
            <p:nvPr/>
          </p:nvSpPr>
          <p:spPr>
            <a:xfrm>
              <a:off x="508103" y="779649"/>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360" name="tx360"/>
            <p:cNvSpPr/>
            <p:nvPr/>
          </p:nvSpPr>
          <p:spPr>
            <a:xfrm rot="-5400000">
              <a:off x="202016" y="4763597"/>
              <a:ext cx="1584244"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République centrafricaine</a:t>
              </a:r>
            </a:p>
          </p:txBody>
        </p:sp>
        <p:sp>
          <p:nvSpPr>
            <p:cNvPr id="361" name="tx361"/>
            <p:cNvSpPr/>
            <p:nvPr/>
          </p:nvSpPr>
          <p:spPr>
            <a:xfrm rot="-5400000">
              <a:off x="1139207" y="4194224"/>
              <a:ext cx="41944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Gabon</a:t>
              </a:r>
            </a:p>
          </p:txBody>
        </p:sp>
        <p:sp>
          <p:nvSpPr>
            <p:cNvPr id="362" name="tx362"/>
            <p:cNvSpPr/>
            <p:nvPr/>
          </p:nvSpPr>
          <p:spPr>
            <a:xfrm rot="-5400000">
              <a:off x="1512652" y="4163767"/>
              <a:ext cx="357299"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Bénin</a:t>
              </a:r>
            </a:p>
          </p:txBody>
        </p:sp>
        <p:sp>
          <p:nvSpPr>
            <p:cNvPr id="363" name="tx363"/>
            <p:cNvSpPr/>
            <p:nvPr/>
          </p:nvSpPr>
          <p:spPr>
            <a:xfrm rot="-5400000">
              <a:off x="1807209" y="4209743"/>
              <a:ext cx="4504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Guinée</a:t>
              </a:r>
            </a:p>
          </p:txBody>
        </p:sp>
        <p:sp>
          <p:nvSpPr>
            <p:cNvPr id="364" name="tx364"/>
            <p:cNvSpPr/>
            <p:nvPr/>
          </p:nvSpPr>
          <p:spPr>
            <a:xfrm rot="-5400000">
              <a:off x="2222877" y="4135834"/>
              <a:ext cx="30266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RDC</a:t>
              </a:r>
            </a:p>
          </p:txBody>
        </p:sp>
        <p:sp>
          <p:nvSpPr>
            <p:cNvPr id="365" name="tx365"/>
            <p:cNvSpPr/>
            <p:nvPr/>
          </p:nvSpPr>
          <p:spPr>
            <a:xfrm rot="-5400000">
              <a:off x="2481418" y="4192519"/>
              <a:ext cx="442565" cy="12994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Nigéria</a:t>
              </a:r>
            </a:p>
          </p:txBody>
        </p:sp>
        <p:sp>
          <p:nvSpPr>
            <p:cNvPr id="366" name="tx366"/>
            <p:cNvSpPr/>
            <p:nvPr/>
          </p:nvSpPr>
          <p:spPr>
            <a:xfrm rot="-5400000">
              <a:off x="2599576" y="4442656"/>
              <a:ext cx="91630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Guinée-Bissau</a:t>
              </a:r>
            </a:p>
          </p:txBody>
        </p:sp>
        <p:sp>
          <p:nvSpPr>
            <p:cNvPr id="367" name="tx367"/>
            <p:cNvSpPr/>
            <p:nvPr/>
          </p:nvSpPr>
          <p:spPr>
            <a:xfrm rot="-5400000">
              <a:off x="2796179" y="4561755"/>
              <a:ext cx="1180560"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Guinée équatoriale</a:t>
              </a:r>
            </a:p>
          </p:txBody>
        </p:sp>
        <p:sp>
          <p:nvSpPr>
            <p:cNvPr id="368" name="tx368"/>
            <p:cNvSpPr/>
            <p:nvPr/>
          </p:nvSpPr>
          <p:spPr>
            <a:xfrm rot="-5400000">
              <a:off x="3548001" y="4179524"/>
              <a:ext cx="38826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Tchad</a:t>
              </a:r>
            </a:p>
          </p:txBody>
        </p:sp>
        <p:sp>
          <p:nvSpPr>
            <p:cNvPr id="369" name="tx369"/>
            <p:cNvSpPr/>
            <p:nvPr/>
          </p:nvSpPr>
          <p:spPr>
            <a:xfrm rot="-5400000">
              <a:off x="3756882" y="4310629"/>
              <a:ext cx="65225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Cameroun</a:t>
              </a:r>
            </a:p>
          </p:txBody>
        </p:sp>
        <p:sp>
          <p:nvSpPr>
            <p:cNvPr id="370" name="tx370"/>
            <p:cNvSpPr/>
            <p:nvPr/>
          </p:nvSpPr>
          <p:spPr>
            <a:xfrm rot="-5400000">
              <a:off x="4034829" y="4374443"/>
              <a:ext cx="7798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Cote d'Ivoire</a:t>
              </a:r>
            </a:p>
          </p:txBody>
        </p:sp>
        <p:sp>
          <p:nvSpPr>
            <p:cNvPr id="371" name="tx371"/>
            <p:cNvSpPr/>
            <p:nvPr/>
          </p:nvSpPr>
          <p:spPr>
            <a:xfrm rot="-5400000">
              <a:off x="4546849" y="4176489"/>
              <a:ext cx="41166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Congo</a:t>
              </a:r>
            </a:p>
          </p:txBody>
        </p:sp>
        <p:sp>
          <p:nvSpPr>
            <p:cNvPr id="372" name="tx372"/>
            <p:cNvSpPr/>
            <p:nvPr/>
          </p:nvSpPr>
          <p:spPr>
            <a:xfrm rot="-5400000">
              <a:off x="4863711" y="4229081"/>
              <a:ext cx="489154"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Gambie</a:t>
              </a:r>
            </a:p>
          </p:txBody>
        </p:sp>
        <p:sp>
          <p:nvSpPr>
            <p:cNvPr id="373" name="tx373"/>
            <p:cNvSpPr/>
            <p:nvPr/>
          </p:nvSpPr>
          <p:spPr>
            <a:xfrm rot="-5400000">
              <a:off x="5322865" y="4113460"/>
              <a:ext cx="25613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Mali</a:t>
              </a:r>
            </a:p>
          </p:txBody>
        </p:sp>
        <p:sp>
          <p:nvSpPr>
            <p:cNvPr id="374" name="tx374"/>
            <p:cNvSpPr/>
            <p:nvPr/>
          </p:nvSpPr>
          <p:spPr>
            <a:xfrm rot="-5400000">
              <a:off x="5582736" y="4194804"/>
              <a:ext cx="419372"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Libéria</a:t>
              </a:r>
            </a:p>
          </p:txBody>
        </p:sp>
        <p:sp>
          <p:nvSpPr>
            <p:cNvPr id="375" name="tx375"/>
            <p:cNvSpPr/>
            <p:nvPr/>
          </p:nvSpPr>
          <p:spPr>
            <a:xfrm rot="-5400000">
              <a:off x="5808329" y="4311516"/>
              <a:ext cx="65225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Mauritanie</a:t>
              </a:r>
            </a:p>
          </p:txBody>
        </p:sp>
        <p:sp>
          <p:nvSpPr>
            <p:cNvPr id="376" name="tx376"/>
            <p:cNvSpPr/>
            <p:nvPr/>
          </p:nvSpPr>
          <p:spPr>
            <a:xfrm rot="-5400000">
              <a:off x="6295417" y="4138426"/>
              <a:ext cx="33383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Niger</a:t>
              </a:r>
            </a:p>
          </p:txBody>
        </p:sp>
        <p:sp>
          <p:nvSpPr>
            <p:cNvPr id="377" name="tx377"/>
            <p:cNvSpPr/>
            <p:nvPr/>
          </p:nvSpPr>
          <p:spPr>
            <a:xfrm rot="-5400000">
              <a:off x="6124694" y="4650841"/>
              <a:ext cx="1358732"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Sao Tomé-et-Principe</a:t>
              </a:r>
            </a:p>
          </p:txBody>
        </p:sp>
        <p:sp>
          <p:nvSpPr>
            <p:cNvPr id="378" name="tx378"/>
            <p:cNvSpPr/>
            <p:nvPr/>
          </p:nvSpPr>
          <p:spPr>
            <a:xfrm rot="-5400000">
              <a:off x="6986645" y="4130718"/>
              <a:ext cx="31841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Togo</a:t>
              </a:r>
            </a:p>
          </p:txBody>
        </p:sp>
        <p:sp>
          <p:nvSpPr>
            <p:cNvPr id="379" name="tx379"/>
            <p:cNvSpPr/>
            <p:nvPr/>
          </p:nvSpPr>
          <p:spPr>
            <a:xfrm rot="-5400000">
              <a:off x="7089967" y="4396919"/>
              <a:ext cx="823056"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Burkina Faso</a:t>
              </a:r>
            </a:p>
          </p:txBody>
        </p:sp>
        <p:sp>
          <p:nvSpPr>
            <p:cNvPr id="380" name="tx380"/>
            <p:cNvSpPr/>
            <p:nvPr/>
          </p:nvSpPr>
          <p:spPr>
            <a:xfrm rot="-5400000">
              <a:off x="7572178" y="4227000"/>
              <a:ext cx="51268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Sénégal</a:t>
              </a:r>
            </a:p>
          </p:txBody>
        </p:sp>
        <p:sp>
          <p:nvSpPr>
            <p:cNvPr id="381" name="tx381"/>
            <p:cNvSpPr/>
            <p:nvPr/>
          </p:nvSpPr>
          <p:spPr>
            <a:xfrm rot="-5400000">
              <a:off x="7784163" y="4384470"/>
              <a:ext cx="79993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Sierra Leone</a:t>
              </a:r>
            </a:p>
          </p:txBody>
        </p:sp>
        <p:sp>
          <p:nvSpPr>
            <p:cNvPr id="382" name="tx382"/>
            <p:cNvSpPr/>
            <p:nvPr/>
          </p:nvSpPr>
          <p:spPr>
            <a:xfrm rot="-5400000">
              <a:off x="8153106" y="4357287"/>
              <a:ext cx="74556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Cabo Verde</a:t>
              </a:r>
            </a:p>
          </p:txBody>
        </p:sp>
        <p:sp>
          <p:nvSpPr>
            <p:cNvPr id="383" name="tx383"/>
            <p:cNvSpPr/>
            <p:nvPr/>
          </p:nvSpPr>
          <p:spPr>
            <a:xfrm rot="-5400000">
              <a:off x="8657929" y="4194224"/>
              <a:ext cx="41944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Ghana</a:t>
              </a:r>
            </a:p>
          </p:txBody>
        </p:sp>
        <p:sp>
          <p:nvSpPr>
            <p:cNvPr id="384" name="tx384"/>
            <p:cNvSpPr/>
            <p:nvPr/>
          </p:nvSpPr>
          <p:spPr>
            <a:xfrm rot="-5400000">
              <a:off x="-95211" y="2251346"/>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385" name="rc385"/>
            <p:cNvSpPr/>
            <p:nvPr/>
          </p:nvSpPr>
          <p:spPr>
            <a:xfrm>
              <a:off x="3680231" y="5993415"/>
              <a:ext cx="219455" cy="219455"/>
            </a:xfrm>
            <a:prstGeom prst="rect">
              <a:avLst/>
            </a:prstGeom>
            <a:solidFill>
              <a:srgbClr val="FFFFFF">
                <a:alpha val="100000"/>
              </a:srgbClr>
            </a:solidFill>
          </p:spPr>
          <p:txBody>
            <a:bodyPr/>
            <a:lstStyle/>
            <a:p/>
          </p:txBody>
        </p:sp>
        <p:sp>
          <p:nvSpPr>
            <p:cNvPr id="386" name="pg386"/>
            <p:cNvSpPr/>
            <p:nvPr/>
          </p:nvSpPr>
          <p:spPr>
            <a:xfrm>
              <a:off x="3864782" y="6177966"/>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87" name="pg387"/>
            <p:cNvSpPr/>
            <p:nvPr/>
          </p:nvSpPr>
          <p:spPr>
            <a:xfrm>
              <a:off x="3770172" y="6083356"/>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88" name="pg388"/>
            <p:cNvSpPr/>
            <p:nvPr/>
          </p:nvSpPr>
          <p:spPr>
            <a:xfrm>
              <a:off x="3680293" y="59934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89" name="pg389"/>
            <p:cNvSpPr/>
            <p:nvPr/>
          </p:nvSpPr>
          <p:spPr>
            <a:xfrm>
              <a:off x="3680293" y="59934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90" name="pg390"/>
            <p:cNvSpPr/>
            <p:nvPr/>
          </p:nvSpPr>
          <p:spPr>
            <a:xfrm>
              <a:off x="3680293" y="59934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91" name="rc391"/>
            <p:cNvSpPr/>
            <p:nvPr/>
          </p:nvSpPr>
          <p:spPr>
            <a:xfrm>
              <a:off x="3680231" y="5993415"/>
              <a:ext cx="219455" cy="219455"/>
            </a:xfrm>
            <a:prstGeom prst="rect">
              <a:avLst/>
            </a:prstGeom>
            <a:ln w="476" cap="sq">
              <a:solidFill>
                <a:srgbClr val="000000">
                  <a:alpha val="100000"/>
                </a:srgbClr>
              </a:solidFill>
              <a:prstDash val="solid"/>
              <a:miter/>
            </a:ln>
          </p:spPr>
          <p:txBody>
            <a:bodyPr/>
            <a:lstStyle/>
            <a:p/>
          </p:txBody>
        </p:sp>
        <p:sp>
          <p:nvSpPr>
            <p:cNvPr id="392" name="tx392"/>
            <p:cNvSpPr/>
            <p:nvPr/>
          </p:nvSpPr>
          <p:spPr>
            <a:xfrm>
              <a:off x="3969276" y="6024834"/>
              <a:ext cx="2228719" cy="12830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non vacciné et sous-vacciné</a:t>
              </a:r>
            </a:p>
          </p:txBody>
        </p:sp>
        <p:sp>
          <p:nvSpPr>
            <p:cNvPr id="393" name="tx393"/>
            <p:cNvSpPr/>
            <p:nvPr/>
          </p:nvSpPr>
          <p:spPr>
            <a:xfrm>
              <a:off x="803816" y="398022"/>
              <a:ext cx="715605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DTP3 couverture et classement du nombre non vacciné et sous-vacciné, par pays, WCAR, 2024</a:t>
              </a:r>
            </a:p>
          </p:txBody>
        </p:sp>
        <p:sp>
          <p:nvSpPr>
            <p:cNvPr id="394" name="tx394"/>
            <p:cNvSpPr/>
            <p:nvPr/>
          </p:nvSpPr>
          <p:spPr>
            <a:xfrm>
              <a:off x="4775852" y="6334805"/>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sp>
          <p:nvSpPr>
            <p:cNvPr id="395" name="tx395"/>
            <p:cNvSpPr/>
            <p:nvPr/>
          </p:nvSpPr>
          <p:spPr>
            <a:xfrm>
              <a:off x="1725263" y="6449175"/>
              <a:ext cx="7349147"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les barres sont classées par ordre croissant de couverture. Les chiffres dans les bulles indiquent le classement 10 le plus élevé en fonction du</a:t>
              </a:r>
            </a:p>
          </p:txBody>
        </p:sp>
        <p:sp>
          <p:nvSpPr>
            <p:cNvPr id="396" name="tx396"/>
            <p:cNvSpPr/>
            <p:nvPr/>
          </p:nvSpPr>
          <p:spPr>
            <a:xfrm>
              <a:off x="6387859" y="6590777"/>
              <a:ext cx="2686551" cy="826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nombre absolu d'enfants non vacciné et sous-vacciné.</a:t>
              </a:r>
            </a:p>
          </p:txBody>
        </p:sp>
      </p:grpSp>
      <p:sp>
        <p:nvSpPr>
          <p:cNvPr id="39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Ce graphique montre la couverture vaccinale DTC3 dans les pays de la région WCAR, classés du plus faible au plus élevé, ainsi que le classement des 10 pays comptant le plus grand nombre d'enfants non vaccinés ou sous-vaccinés, en chiffres absolus.
En 2024, la République centrafricaine se classera au premier rang des 24 pays où la couverture en DTC3 est la plus faible (sur la base d'un classement ex æquo).
La République centrafricaine était dans le top 10 des pays ayant le plus grand nombre d'enfants non vaccinés ou sous-vaccinés (rang=10).
Remarque : les pays à forte cohorte peuvent compter un nombre élevé d'enfants non vaccinés ou sous-vaccinés malgré une couverture vaccinale élevée. Il est important de tenir compte à la fois de la couverture vaccinale et du nombre absolu d'enfants non vaccinés afin de ne pas négliger les pays vulnérables dont les cohortes de naissance sont faibles.</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0667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10664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50661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90658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130655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10" name="pl10"/>
            <p:cNvSpPr/>
            <p:nvPr/>
          </p:nvSpPr>
          <p:spPr>
            <a:xfrm>
              <a:off x="951100" y="400668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40665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80662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220659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951100" y="160656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 name="pl15"/>
            <p:cNvSpPr/>
            <p:nvPr/>
          </p:nvSpPr>
          <p:spPr>
            <a:xfrm>
              <a:off x="951100" y="100653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 name="pl16"/>
            <p:cNvSpPr/>
            <p:nvPr/>
          </p:nvSpPr>
          <p:spPr>
            <a:xfrm>
              <a:off x="142103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80727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19351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57975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68874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96598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243236"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52048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79773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807497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6" name="rc26"/>
            <p:cNvSpPr/>
            <p:nvPr/>
          </p:nvSpPr>
          <p:spPr>
            <a:xfrm>
              <a:off x="1296273" y="3676068"/>
              <a:ext cx="249522" cy="330616"/>
            </a:xfrm>
            <a:prstGeom prst="rect">
              <a:avLst/>
            </a:prstGeom>
            <a:solidFill>
              <a:srgbClr val="80BD41">
                <a:alpha val="100000"/>
              </a:srgbClr>
            </a:solidFill>
          </p:spPr>
          <p:txBody>
            <a:bodyPr/>
            <a:lstStyle/>
            <a:p/>
          </p:txBody>
        </p:sp>
        <p:sp>
          <p:nvSpPr>
            <p:cNvPr id="27" name="rc27"/>
            <p:cNvSpPr/>
            <p:nvPr/>
          </p:nvSpPr>
          <p:spPr>
            <a:xfrm>
              <a:off x="1296273" y="3113121"/>
              <a:ext cx="249522" cy="562947"/>
            </a:xfrm>
            <a:prstGeom prst="rect">
              <a:avLst/>
            </a:prstGeom>
            <a:solidFill>
              <a:srgbClr val="1CABE2">
                <a:alpha val="100000"/>
              </a:srgbClr>
            </a:solidFill>
          </p:spPr>
          <p:txBody>
            <a:bodyPr/>
            <a:lstStyle/>
            <a:p/>
          </p:txBody>
        </p:sp>
        <p:sp>
          <p:nvSpPr>
            <p:cNvPr id="28" name="rc28"/>
            <p:cNvSpPr/>
            <p:nvPr/>
          </p:nvSpPr>
          <p:spPr>
            <a:xfrm>
              <a:off x="1573521" y="3641807"/>
              <a:ext cx="249522" cy="364877"/>
            </a:xfrm>
            <a:prstGeom prst="rect">
              <a:avLst/>
            </a:prstGeom>
            <a:solidFill>
              <a:srgbClr val="80BD41">
                <a:alpha val="100000"/>
              </a:srgbClr>
            </a:solidFill>
          </p:spPr>
          <p:txBody>
            <a:bodyPr/>
            <a:lstStyle/>
            <a:p/>
          </p:txBody>
        </p:sp>
        <p:sp>
          <p:nvSpPr>
            <p:cNvPr id="29" name="rc29"/>
            <p:cNvSpPr/>
            <p:nvPr/>
          </p:nvSpPr>
          <p:spPr>
            <a:xfrm>
              <a:off x="1573521" y="3094460"/>
              <a:ext cx="249522" cy="547346"/>
            </a:xfrm>
            <a:prstGeom prst="rect">
              <a:avLst/>
            </a:prstGeom>
            <a:solidFill>
              <a:srgbClr val="1CABE2">
                <a:alpha val="100000"/>
              </a:srgbClr>
            </a:solidFill>
          </p:spPr>
          <p:txBody>
            <a:bodyPr/>
            <a:lstStyle/>
            <a:p/>
          </p:txBody>
        </p:sp>
        <p:sp>
          <p:nvSpPr>
            <p:cNvPr id="30" name="rc30"/>
            <p:cNvSpPr/>
            <p:nvPr/>
          </p:nvSpPr>
          <p:spPr>
            <a:xfrm>
              <a:off x="1850769" y="3601245"/>
              <a:ext cx="249522" cy="405439"/>
            </a:xfrm>
            <a:prstGeom prst="rect">
              <a:avLst/>
            </a:prstGeom>
            <a:solidFill>
              <a:srgbClr val="80BD41">
                <a:alpha val="100000"/>
              </a:srgbClr>
            </a:solidFill>
          </p:spPr>
          <p:txBody>
            <a:bodyPr/>
            <a:lstStyle/>
            <a:p/>
          </p:txBody>
        </p:sp>
        <p:sp>
          <p:nvSpPr>
            <p:cNvPr id="31" name="rc31"/>
            <p:cNvSpPr/>
            <p:nvPr/>
          </p:nvSpPr>
          <p:spPr>
            <a:xfrm>
              <a:off x="1850769" y="3085219"/>
              <a:ext cx="249522" cy="516025"/>
            </a:xfrm>
            <a:prstGeom prst="rect">
              <a:avLst/>
            </a:prstGeom>
            <a:solidFill>
              <a:srgbClr val="1CABE2">
                <a:alpha val="100000"/>
              </a:srgbClr>
            </a:solidFill>
          </p:spPr>
          <p:txBody>
            <a:bodyPr/>
            <a:lstStyle/>
            <a:p/>
          </p:txBody>
        </p:sp>
        <p:sp>
          <p:nvSpPr>
            <p:cNvPr id="32" name="rc32"/>
            <p:cNvSpPr/>
            <p:nvPr/>
          </p:nvSpPr>
          <p:spPr>
            <a:xfrm>
              <a:off x="2128016" y="3559303"/>
              <a:ext cx="249522" cy="447382"/>
            </a:xfrm>
            <a:prstGeom prst="rect">
              <a:avLst/>
            </a:prstGeom>
            <a:solidFill>
              <a:srgbClr val="80BD41">
                <a:alpha val="100000"/>
              </a:srgbClr>
            </a:solidFill>
          </p:spPr>
          <p:txBody>
            <a:bodyPr/>
            <a:lstStyle/>
            <a:p/>
          </p:txBody>
        </p:sp>
        <p:sp>
          <p:nvSpPr>
            <p:cNvPr id="33" name="rc33"/>
            <p:cNvSpPr/>
            <p:nvPr/>
          </p:nvSpPr>
          <p:spPr>
            <a:xfrm>
              <a:off x="2128016" y="3054798"/>
              <a:ext cx="249522" cy="504504"/>
            </a:xfrm>
            <a:prstGeom prst="rect">
              <a:avLst/>
            </a:prstGeom>
            <a:solidFill>
              <a:srgbClr val="1CABE2">
                <a:alpha val="100000"/>
              </a:srgbClr>
            </a:solidFill>
          </p:spPr>
          <p:txBody>
            <a:bodyPr/>
            <a:lstStyle/>
            <a:p/>
          </p:txBody>
        </p:sp>
        <p:sp>
          <p:nvSpPr>
            <p:cNvPr id="34" name="rc34"/>
            <p:cNvSpPr/>
            <p:nvPr/>
          </p:nvSpPr>
          <p:spPr>
            <a:xfrm>
              <a:off x="2405264" y="3511600"/>
              <a:ext cx="249522" cy="495084"/>
            </a:xfrm>
            <a:prstGeom prst="rect">
              <a:avLst/>
            </a:prstGeom>
            <a:solidFill>
              <a:srgbClr val="80BD41">
                <a:alpha val="100000"/>
              </a:srgbClr>
            </a:solidFill>
          </p:spPr>
          <p:txBody>
            <a:bodyPr/>
            <a:lstStyle/>
            <a:p/>
          </p:txBody>
        </p:sp>
        <p:sp>
          <p:nvSpPr>
            <p:cNvPr id="35" name="rc35"/>
            <p:cNvSpPr/>
            <p:nvPr/>
          </p:nvSpPr>
          <p:spPr>
            <a:xfrm>
              <a:off x="2405264" y="3035957"/>
              <a:ext cx="249522" cy="475643"/>
            </a:xfrm>
            <a:prstGeom prst="rect">
              <a:avLst/>
            </a:prstGeom>
            <a:solidFill>
              <a:srgbClr val="1CABE2">
                <a:alpha val="100000"/>
              </a:srgbClr>
            </a:solidFill>
          </p:spPr>
          <p:txBody>
            <a:bodyPr/>
            <a:lstStyle/>
            <a:p/>
          </p:txBody>
        </p:sp>
        <p:sp>
          <p:nvSpPr>
            <p:cNvPr id="36" name="rc36"/>
            <p:cNvSpPr/>
            <p:nvPr/>
          </p:nvSpPr>
          <p:spPr>
            <a:xfrm>
              <a:off x="2682512" y="3466838"/>
              <a:ext cx="249522" cy="539846"/>
            </a:xfrm>
            <a:prstGeom prst="rect">
              <a:avLst/>
            </a:prstGeom>
            <a:solidFill>
              <a:srgbClr val="80BD41">
                <a:alpha val="100000"/>
              </a:srgbClr>
            </a:solidFill>
          </p:spPr>
          <p:txBody>
            <a:bodyPr/>
            <a:lstStyle/>
            <a:p/>
          </p:txBody>
        </p:sp>
        <p:sp>
          <p:nvSpPr>
            <p:cNvPr id="37" name="rc37"/>
            <p:cNvSpPr/>
            <p:nvPr/>
          </p:nvSpPr>
          <p:spPr>
            <a:xfrm>
              <a:off x="2682512" y="3006975"/>
              <a:ext cx="249522" cy="459862"/>
            </a:xfrm>
            <a:prstGeom prst="rect">
              <a:avLst/>
            </a:prstGeom>
            <a:solidFill>
              <a:srgbClr val="1CABE2">
                <a:alpha val="100000"/>
              </a:srgbClr>
            </a:solidFill>
          </p:spPr>
          <p:txBody>
            <a:bodyPr/>
            <a:lstStyle/>
            <a:p/>
          </p:txBody>
        </p:sp>
        <p:sp>
          <p:nvSpPr>
            <p:cNvPr id="38" name="rc38"/>
            <p:cNvSpPr/>
            <p:nvPr/>
          </p:nvSpPr>
          <p:spPr>
            <a:xfrm>
              <a:off x="2959759" y="3480219"/>
              <a:ext cx="249522" cy="526465"/>
            </a:xfrm>
            <a:prstGeom prst="rect">
              <a:avLst/>
            </a:prstGeom>
            <a:solidFill>
              <a:srgbClr val="80BD41">
                <a:alpha val="100000"/>
              </a:srgbClr>
            </a:solidFill>
          </p:spPr>
          <p:txBody>
            <a:bodyPr/>
            <a:lstStyle/>
            <a:p/>
          </p:txBody>
        </p:sp>
        <p:sp>
          <p:nvSpPr>
            <p:cNvPr id="39" name="rc39"/>
            <p:cNvSpPr/>
            <p:nvPr/>
          </p:nvSpPr>
          <p:spPr>
            <a:xfrm>
              <a:off x="2959759" y="2974394"/>
              <a:ext cx="249522" cy="505824"/>
            </a:xfrm>
            <a:prstGeom prst="rect">
              <a:avLst/>
            </a:prstGeom>
            <a:solidFill>
              <a:srgbClr val="1CABE2">
                <a:alpha val="100000"/>
              </a:srgbClr>
            </a:solidFill>
          </p:spPr>
          <p:txBody>
            <a:bodyPr/>
            <a:lstStyle/>
            <a:p/>
          </p:txBody>
        </p:sp>
        <p:sp>
          <p:nvSpPr>
            <p:cNvPr id="40" name="rc40"/>
            <p:cNvSpPr/>
            <p:nvPr/>
          </p:nvSpPr>
          <p:spPr>
            <a:xfrm>
              <a:off x="3237007" y="3500740"/>
              <a:ext cx="249522" cy="505944"/>
            </a:xfrm>
            <a:prstGeom prst="rect">
              <a:avLst/>
            </a:prstGeom>
            <a:solidFill>
              <a:srgbClr val="80BD41">
                <a:alpha val="100000"/>
              </a:srgbClr>
            </a:solidFill>
          </p:spPr>
          <p:txBody>
            <a:bodyPr/>
            <a:lstStyle/>
            <a:p/>
          </p:txBody>
        </p:sp>
        <p:sp>
          <p:nvSpPr>
            <p:cNvPr id="41" name="rc41"/>
            <p:cNvSpPr/>
            <p:nvPr/>
          </p:nvSpPr>
          <p:spPr>
            <a:xfrm>
              <a:off x="3237007" y="2952673"/>
              <a:ext cx="249522" cy="548067"/>
            </a:xfrm>
            <a:prstGeom prst="rect">
              <a:avLst/>
            </a:prstGeom>
            <a:solidFill>
              <a:srgbClr val="1CABE2">
                <a:alpha val="100000"/>
              </a:srgbClr>
            </a:solidFill>
          </p:spPr>
          <p:txBody>
            <a:bodyPr/>
            <a:lstStyle/>
            <a:p/>
          </p:txBody>
        </p:sp>
        <p:sp>
          <p:nvSpPr>
            <p:cNvPr id="42" name="rc42"/>
            <p:cNvSpPr/>
            <p:nvPr/>
          </p:nvSpPr>
          <p:spPr>
            <a:xfrm>
              <a:off x="3514255" y="3518321"/>
              <a:ext cx="249522" cy="488364"/>
            </a:xfrm>
            <a:prstGeom prst="rect">
              <a:avLst/>
            </a:prstGeom>
            <a:solidFill>
              <a:srgbClr val="80BD41">
                <a:alpha val="100000"/>
              </a:srgbClr>
            </a:solidFill>
          </p:spPr>
          <p:txBody>
            <a:bodyPr/>
            <a:lstStyle/>
            <a:p/>
          </p:txBody>
        </p:sp>
        <p:sp>
          <p:nvSpPr>
            <p:cNvPr id="43" name="rc43"/>
            <p:cNvSpPr/>
            <p:nvPr/>
          </p:nvSpPr>
          <p:spPr>
            <a:xfrm>
              <a:off x="3514255" y="2921411"/>
              <a:ext cx="249522" cy="596909"/>
            </a:xfrm>
            <a:prstGeom prst="rect">
              <a:avLst/>
            </a:prstGeom>
            <a:solidFill>
              <a:srgbClr val="1CABE2">
                <a:alpha val="100000"/>
              </a:srgbClr>
            </a:solidFill>
          </p:spPr>
          <p:txBody>
            <a:bodyPr/>
            <a:lstStyle/>
            <a:p/>
          </p:txBody>
        </p:sp>
        <p:sp>
          <p:nvSpPr>
            <p:cNvPr id="44" name="rc44"/>
            <p:cNvSpPr/>
            <p:nvPr/>
          </p:nvSpPr>
          <p:spPr>
            <a:xfrm>
              <a:off x="3791502" y="3587564"/>
              <a:ext cx="249522" cy="419120"/>
            </a:xfrm>
            <a:prstGeom prst="rect">
              <a:avLst/>
            </a:prstGeom>
            <a:solidFill>
              <a:srgbClr val="80BD41">
                <a:alpha val="100000"/>
              </a:srgbClr>
            </a:solidFill>
          </p:spPr>
          <p:txBody>
            <a:bodyPr/>
            <a:lstStyle/>
            <a:p/>
          </p:txBody>
        </p:sp>
        <p:sp>
          <p:nvSpPr>
            <p:cNvPr id="45" name="rc45"/>
            <p:cNvSpPr/>
            <p:nvPr/>
          </p:nvSpPr>
          <p:spPr>
            <a:xfrm>
              <a:off x="3791502" y="3008776"/>
              <a:ext cx="249522" cy="578788"/>
            </a:xfrm>
            <a:prstGeom prst="rect">
              <a:avLst/>
            </a:prstGeom>
            <a:solidFill>
              <a:srgbClr val="1CABE2">
                <a:alpha val="100000"/>
              </a:srgbClr>
            </a:solidFill>
          </p:spPr>
          <p:txBody>
            <a:bodyPr/>
            <a:lstStyle/>
            <a:p/>
          </p:txBody>
        </p:sp>
        <p:sp>
          <p:nvSpPr>
            <p:cNvPr id="46" name="rc46"/>
            <p:cNvSpPr/>
            <p:nvPr/>
          </p:nvSpPr>
          <p:spPr>
            <a:xfrm>
              <a:off x="4068750" y="3498100"/>
              <a:ext cx="249522" cy="508585"/>
            </a:xfrm>
            <a:prstGeom prst="rect">
              <a:avLst/>
            </a:prstGeom>
            <a:solidFill>
              <a:srgbClr val="80BD41">
                <a:alpha val="100000"/>
              </a:srgbClr>
            </a:solidFill>
          </p:spPr>
          <p:txBody>
            <a:bodyPr/>
            <a:lstStyle/>
            <a:p/>
          </p:txBody>
        </p:sp>
        <p:sp>
          <p:nvSpPr>
            <p:cNvPr id="47" name="rc47"/>
            <p:cNvSpPr/>
            <p:nvPr/>
          </p:nvSpPr>
          <p:spPr>
            <a:xfrm>
              <a:off x="4068750" y="2876529"/>
              <a:ext cx="249522" cy="621570"/>
            </a:xfrm>
            <a:prstGeom prst="rect">
              <a:avLst/>
            </a:prstGeom>
            <a:solidFill>
              <a:srgbClr val="1CABE2">
                <a:alpha val="100000"/>
              </a:srgbClr>
            </a:solidFill>
          </p:spPr>
          <p:txBody>
            <a:bodyPr/>
            <a:lstStyle/>
            <a:p/>
          </p:txBody>
        </p:sp>
        <p:sp>
          <p:nvSpPr>
            <p:cNvPr id="48" name="rc48"/>
            <p:cNvSpPr/>
            <p:nvPr/>
          </p:nvSpPr>
          <p:spPr>
            <a:xfrm>
              <a:off x="4345998" y="3460178"/>
              <a:ext cx="249522" cy="546506"/>
            </a:xfrm>
            <a:prstGeom prst="rect">
              <a:avLst/>
            </a:prstGeom>
            <a:solidFill>
              <a:srgbClr val="80BD41">
                <a:alpha val="100000"/>
              </a:srgbClr>
            </a:solidFill>
          </p:spPr>
          <p:txBody>
            <a:bodyPr/>
            <a:lstStyle/>
            <a:p/>
          </p:txBody>
        </p:sp>
        <p:sp>
          <p:nvSpPr>
            <p:cNvPr id="49" name="rc49"/>
            <p:cNvSpPr/>
            <p:nvPr/>
          </p:nvSpPr>
          <p:spPr>
            <a:xfrm>
              <a:off x="4345998" y="2843947"/>
              <a:ext cx="249522" cy="616230"/>
            </a:xfrm>
            <a:prstGeom prst="rect">
              <a:avLst/>
            </a:prstGeom>
            <a:solidFill>
              <a:srgbClr val="1CABE2">
                <a:alpha val="100000"/>
              </a:srgbClr>
            </a:solidFill>
          </p:spPr>
          <p:txBody>
            <a:bodyPr/>
            <a:lstStyle/>
            <a:p/>
          </p:txBody>
        </p:sp>
        <p:sp>
          <p:nvSpPr>
            <p:cNvPr id="50" name="rc50"/>
            <p:cNvSpPr/>
            <p:nvPr/>
          </p:nvSpPr>
          <p:spPr>
            <a:xfrm>
              <a:off x="4623245" y="3455558"/>
              <a:ext cx="249522" cy="551127"/>
            </a:xfrm>
            <a:prstGeom prst="rect">
              <a:avLst/>
            </a:prstGeom>
            <a:solidFill>
              <a:srgbClr val="80BD41">
                <a:alpha val="100000"/>
              </a:srgbClr>
            </a:solidFill>
          </p:spPr>
          <p:txBody>
            <a:bodyPr/>
            <a:lstStyle/>
            <a:p/>
          </p:txBody>
        </p:sp>
        <p:sp>
          <p:nvSpPr>
            <p:cNvPr id="51" name="rc51"/>
            <p:cNvSpPr/>
            <p:nvPr/>
          </p:nvSpPr>
          <p:spPr>
            <a:xfrm>
              <a:off x="4623245" y="2834047"/>
              <a:ext cx="249522" cy="621510"/>
            </a:xfrm>
            <a:prstGeom prst="rect">
              <a:avLst/>
            </a:prstGeom>
            <a:solidFill>
              <a:srgbClr val="1CABE2">
                <a:alpha val="100000"/>
              </a:srgbClr>
            </a:solidFill>
          </p:spPr>
          <p:txBody>
            <a:bodyPr/>
            <a:lstStyle/>
            <a:p/>
          </p:txBody>
        </p:sp>
        <p:sp>
          <p:nvSpPr>
            <p:cNvPr id="52" name="rc52"/>
            <p:cNvSpPr/>
            <p:nvPr/>
          </p:nvSpPr>
          <p:spPr>
            <a:xfrm>
              <a:off x="4900493" y="3738412"/>
              <a:ext cx="249522" cy="268273"/>
            </a:xfrm>
            <a:prstGeom prst="rect">
              <a:avLst/>
            </a:prstGeom>
            <a:solidFill>
              <a:srgbClr val="80BD41">
                <a:alpha val="100000"/>
              </a:srgbClr>
            </a:solidFill>
          </p:spPr>
          <p:txBody>
            <a:bodyPr/>
            <a:lstStyle/>
            <a:p/>
          </p:txBody>
        </p:sp>
        <p:sp>
          <p:nvSpPr>
            <p:cNvPr id="53" name="rc53"/>
            <p:cNvSpPr/>
            <p:nvPr/>
          </p:nvSpPr>
          <p:spPr>
            <a:xfrm>
              <a:off x="4900493" y="2840287"/>
              <a:ext cx="249522" cy="898124"/>
            </a:xfrm>
            <a:prstGeom prst="rect">
              <a:avLst/>
            </a:prstGeom>
            <a:solidFill>
              <a:srgbClr val="1CABE2">
                <a:alpha val="100000"/>
              </a:srgbClr>
            </a:solidFill>
          </p:spPr>
          <p:txBody>
            <a:bodyPr/>
            <a:lstStyle/>
            <a:p/>
          </p:txBody>
        </p:sp>
        <p:sp>
          <p:nvSpPr>
            <p:cNvPr id="54" name="rc54"/>
            <p:cNvSpPr/>
            <p:nvPr/>
          </p:nvSpPr>
          <p:spPr>
            <a:xfrm>
              <a:off x="5177741" y="3490659"/>
              <a:ext cx="249522" cy="516025"/>
            </a:xfrm>
            <a:prstGeom prst="rect">
              <a:avLst/>
            </a:prstGeom>
            <a:solidFill>
              <a:srgbClr val="80BD41">
                <a:alpha val="100000"/>
              </a:srgbClr>
            </a:solidFill>
          </p:spPr>
          <p:txBody>
            <a:bodyPr/>
            <a:lstStyle/>
            <a:p/>
          </p:txBody>
        </p:sp>
        <p:sp>
          <p:nvSpPr>
            <p:cNvPr id="55" name="rc55"/>
            <p:cNvSpPr/>
            <p:nvPr/>
          </p:nvSpPr>
          <p:spPr>
            <a:xfrm>
              <a:off x="5177741" y="2859968"/>
              <a:ext cx="249522" cy="630691"/>
            </a:xfrm>
            <a:prstGeom prst="rect">
              <a:avLst/>
            </a:prstGeom>
            <a:solidFill>
              <a:srgbClr val="1CABE2">
                <a:alpha val="100000"/>
              </a:srgbClr>
            </a:solidFill>
          </p:spPr>
          <p:txBody>
            <a:bodyPr/>
            <a:lstStyle/>
            <a:p/>
          </p:txBody>
        </p:sp>
        <p:sp>
          <p:nvSpPr>
            <p:cNvPr id="56" name="rc56"/>
            <p:cNvSpPr/>
            <p:nvPr/>
          </p:nvSpPr>
          <p:spPr>
            <a:xfrm>
              <a:off x="5454988" y="3519641"/>
              <a:ext cx="249522" cy="487044"/>
            </a:xfrm>
            <a:prstGeom prst="rect">
              <a:avLst/>
            </a:prstGeom>
            <a:solidFill>
              <a:srgbClr val="80BD41">
                <a:alpha val="100000"/>
              </a:srgbClr>
            </a:solidFill>
          </p:spPr>
          <p:txBody>
            <a:bodyPr/>
            <a:lstStyle/>
            <a:p/>
          </p:txBody>
        </p:sp>
        <p:sp>
          <p:nvSpPr>
            <p:cNvPr id="57" name="rc57"/>
            <p:cNvSpPr/>
            <p:nvPr/>
          </p:nvSpPr>
          <p:spPr>
            <a:xfrm>
              <a:off x="5454988" y="2874009"/>
              <a:ext cx="249522" cy="645631"/>
            </a:xfrm>
            <a:prstGeom prst="rect">
              <a:avLst/>
            </a:prstGeom>
            <a:solidFill>
              <a:srgbClr val="1CABE2">
                <a:alpha val="100000"/>
              </a:srgbClr>
            </a:solidFill>
          </p:spPr>
          <p:txBody>
            <a:bodyPr/>
            <a:lstStyle/>
            <a:p/>
          </p:txBody>
        </p:sp>
        <p:sp>
          <p:nvSpPr>
            <p:cNvPr id="58" name="rc58"/>
            <p:cNvSpPr/>
            <p:nvPr/>
          </p:nvSpPr>
          <p:spPr>
            <a:xfrm>
              <a:off x="5732236" y="3521861"/>
              <a:ext cx="249522" cy="484823"/>
            </a:xfrm>
            <a:prstGeom prst="rect">
              <a:avLst/>
            </a:prstGeom>
            <a:solidFill>
              <a:srgbClr val="80BD41">
                <a:alpha val="100000"/>
              </a:srgbClr>
            </a:solidFill>
          </p:spPr>
          <p:txBody>
            <a:bodyPr/>
            <a:lstStyle/>
            <a:p/>
          </p:txBody>
        </p:sp>
        <p:sp>
          <p:nvSpPr>
            <p:cNvPr id="59" name="rc59"/>
            <p:cNvSpPr/>
            <p:nvPr/>
          </p:nvSpPr>
          <p:spPr>
            <a:xfrm>
              <a:off x="5732236" y="2852348"/>
              <a:ext cx="249522" cy="669513"/>
            </a:xfrm>
            <a:prstGeom prst="rect">
              <a:avLst/>
            </a:prstGeom>
            <a:solidFill>
              <a:srgbClr val="1CABE2">
                <a:alpha val="100000"/>
              </a:srgbClr>
            </a:solidFill>
          </p:spPr>
          <p:txBody>
            <a:bodyPr/>
            <a:lstStyle/>
            <a:p/>
          </p:txBody>
        </p:sp>
        <p:sp>
          <p:nvSpPr>
            <p:cNvPr id="60" name="rc60"/>
            <p:cNvSpPr/>
            <p:nvPr/>
          </p:nvSpPr>
          <p:spPr>
            <a:xfrm>
              <a:off x="6009484" y="3512860"/>
              <a:ext cx="249522" cy="493824"/>
            </a:xfrm>
            <a:prstGeom prst="rect">
              <a:avLst/>
            </a:prstGeom>
            <a:solidFill>
              <a:srgbClr val="80BD41">
                <a:alpha val="100000"/>
              </a:srgbClr>
            </a:solidFill>
          </p:spPr>
          <p:txBody>
            <a:bodyPr/>
            <a:lstStyle/>
            <a:p/>
          </p:txBody>
        </p:sp>
        <p:sp>
          <p:nvSpPr>
            <p:cNvPr id="61" name="rc61"/>
            <p:cNvSpPr/>
            <p:nvPr/>
          </p:nvSpPr>
          <p:spPr>
            <a:xfrm>
              <a:off x="6009484" y="2830867"/>
              <a:ext cx="249522" cy="681993"/>
            </a:xfrm>
            <a:prstGeom prst="rect">
              <a:avLst/>
            </a:prstGeom>
            <a:solidFill>
              <a:srgbClr val="1CABE2">
                <a:alpha val="100000"/>
              </a:srgbClr>
            </a:solidFill>
          </p:spPr>
          <p:txBody>
            <a:bodyPr/>
            <a:lstStyle/>
            <a:p/>
          </p:txBody>
        </p:sp>
        <p:sp>
          <p:nvSpPr>
            <p:cNvPr id="62" name="rc62"/>
            <p:cNvSpPr/>
            <p:nvPr/>
          </p:nvSpPr>
          <p:spPr>
            <a:xfrm>
              <a:off x="6286731" y="3522461"/>
              <a:ext cx="249522" cy="484223"/>
            </a:xfrm>
            <a:prstGeom prst="rect">
              <a:avLst/>
            </a:prstGeom>
            <a:solidFill>
              <a:srgbClr val="80BD41">
                <a:alpha val="100000"/>
              </a:srgbClr>
            </a:solidFill>
          </p:spPr>
          <p:txBody>
            <a:bodyPr/>
            <a:lstStyle/>
            <a:p/>
          </p:txBody>
        </p:sp>
        <p:sp>
          <p:nvSpPr>
            <p:cNvPr id="63" name="rc63"/>
            <p:cNvSpPr/>
            <p:nvPr/>
          </p:nvSpPr>
          <p:spPr>
            <a:xfrm>
              <a:off x="6286731" y="2796185"/>
              <a:ext cx="249522" cy="726275"/>
            </a:xfrm>
            <a:prstGeom prst="rect">
              <a:avLst/>
            </a:prstGeom>
            <a:solidFill>
              <a:srgbClr val="1CABE2">
                <a:alpha val="100000"/>
              </a:srgbClr>
            </a:solidFill>
          </p:spPr>
          <p:txBody>
            <a:bodyPr/>
            <a:lstStyle/>
            <a:p/>
          </p:txBody>
        </p:sp>
        <p:sp>
          <p:nvSpPr>
            <p:cNvPr id="64" name="rc64"/>
            <p:cNvSpPr/>
            <p:nvPr/>
          </p:nvSpPr>
          <p:spPr>
            <a:xfrm>
              <a:off x="6563979" y="3553302"/>
              <a:ext cx="249522" cy="453382"/>
            </a:xfrm>
            <a:prstGeom prst="rect">
              <a:avLst/>
            </a:prstGeom>
            <a:solidFill>
              <a:srgbClr val="80BD41">
                <a:alpha val="100000"/>
              </a:srgbClr>
            </a:solidFill>
          </p:spPr>
          <p:txBody>
            <a:bodyPr/>
            <a:lstStyle/>
            <a:p/>
          </p:txBody>
        </p:sp>
        <p:sp>
          <p:nvSpPr>
            <p:cNvPr id="65" name="rc65"/>
            <p:cNvSpPr/>
            <p:nvPr/>
          </p:nvSpPr>
          <p:spPr>
            <a:xfrm>
              <a:off x="6563979" y="2813586"/>
              <a:ext cx="249522" cy="739716"/>
            </a:xfrm>
            <a:prstGeom prst="rect">
              <a:avLst/>
            </a:prstGeom>
            <a:solidFill>
              <a:srgbClr val="1CABE2">
                <a:alpha val="100000"/>
              </a:srgbClr>
            </a:solidFill>
          </p:spPr>
          <p:txBody>
            <a:bodyPr/>
            <a:lstStyle/>
            <a:p/>
          </p:txBody>
        </p:sp>
        <p:sp>
          <p:nvSpPr>
            <p:cNvPr id="66" name="rc66"/>
            <p:cNvSpPr/>
            <p:nvPr/>
          </p:nvSpPr>
          <p:spPr>
            <a:xfrm>
              <a:off x="6841227" y="3538422"/>
              <a:ext cx="249522" cy="468263"/>
            </a:xfrm>
            <a:prstGeom prst="rect">
              <a:avLst/>
            </a:prstGeom>
            <a:solidFill>
              <a:srgbClr val="80BD41">
                <a:alpha val="100000"/>
              </a:srgbClr>
            </a:solidFill>
          </p:spPr>
          <p:txBody>
            <a:bodyPr/>
            <a:lstStyle/>
            <a:p/>
          </p:txBody>
        </p:sp>
        <p:sp>
          <p:nvSpPr>
            <p:cNvPr id="67" name="rc67"/>
            <p:cNvSpPr/>
            <p:nvPr/>
          </p:nvSpPr>
          <p:spPr>
            <a:xfrm>
              <a:off x="6841227" y="2741162"/>
              <a:ext cx="249522" cy="797259"/>
            </a:xfrm>
            <a:prstGeom prst="rect">
              <a:avLst/>
            </a:prstGeom>
            <a:solidFill>
              <a:srgbClr val="1CABE2">
                <a:alpha val="100000"/>
              </a:srgbClr>
            </a:solidFill>
          </p:spPr>
          <p:txBody>
            <a:bodyPr/>
            <a:lstStyle/>
            <a:p/>
          </p:txBody>
        </p:sp>
        <p:sp>
          <p:nvSpPr>
            <p:cNvPr id="68" name="rc68"/>
            <p:cNvSpPr/>
            <p:nvPr/>
          </p:nvSpPr>
          <p:spPr>
            <a:xfrm>
              <a:off x="7118474" y="3554503"/>
              <a:ext cx="249522" cy="452182"/>
            </a:xfrm>
            <a:prstGeom prst="rect">
              <a:avLst/>
            </a:prstGeom>
            <a:solidFill>
              <a:srgbClr val="80BD41">
                <a:alpha val="100000"/>
              </a:srgbClr>
            </a:solidFill>
          </p:spPr>
          <p:txBody>
            <a:bodyPr/>
            <a:lstStyle/>
            <a:p/>
          </p:txBody>
        </p:sp>
        <p:sp>
          <p:nvSpPr>
            <p:cNvPr id="69" name="rc69"/>
            <p:cNvSpPr/>
            <p:nvPr/>
          </p:nvSpPr>
          <p:spPr>
            <a:xfrm>
              <a:off x="7118474" y="2714761"/>
              <a:ext cx="249522" cy="839741"/>
            </a:xfrm>
            <a:prstGeom prst="rect">
              <a:avLst/>
            </a:prstGeom>
            <a:solidFill>
              <a:srgbClr val="1CABE2">
                <a:alpha val="100000"/>
              </a:srgbClr>
            </a:solidFill>
          </p:spPr>
          <p:txBody>
            <a:bodyPr/>
            <a:lstStyle/>
            <a:p/>
          </p:txBody>
        </p:sp>
        <p:sp>
          <p:nvSpPr>
            <p:cNvPr id="70" name="rc70"/>
            <p:cNvSpPr/>
            <p:nvPr/>
          </p:nvSpPr>
          <p:spPr>
            <a:xfrm>
              <a:off x="7395722" y="3607425"/>
              <a:ext cx="249522" cy="399259"/>
            </a:xfrm>
            <a:prstGeom prst="rect">
              <a:avLst/>
            </a:prstGeom>
            <a:solidFill>
              <a:srgbClr val="80BD41">
                <a:alpha val="100000"/>
              </a:srgbClr>
            </a:solidFill>
          </p:spPr>
          <p:txBody>
            <a:bodyPr/>
            <a:lstStyle/>
            <a:p/>
          </p:txBody>
        </p:sp>
        <p:sp>
          <p:nvSpPr>
            <p:cNvPr id="71" name="rc71"/>
            <p:cNvSpPr/>
            <p:nvPr/>
          </p:nvSpPr>
          <p:spPr>
            <a:xfrm>
              <a:off x="7395722" y="2796785"/>
              <a:ext cx="249522" cy="810639"/>
            </a:xfrm>
            <a:prstGeom prst="rect">
              <a:avLst/>
            </a:prstGeom>
            <a:solidFill>
              <a:srgbClr val="1CABE2">
                <a:alpha val="100000"/>
              </a:srgbClr>
            </a:solidFill>
          </p:spPr>
          <p:txBody>
            <a:bodyPr/>
            <a:lstStyle/>
            <a:p/>
          </p:txBody>
        </p:sp>
        <p:sp>
          <p:nvSpPr>
            <p:cNvPr id="72" name="rc72"/>
            <p:cNvSpPr/>
            <p:nvPr/>
          </p:nvSpPr>
          <p:spPr>
            <a:xfrm>
              <a:off x="7672970" y="3462338"/>
              <a:ext cx="249522" cy="544346"/>
            </a:xfrm>
            <a:prstGeom prst="rect">
              <a:avLst/>
            </a:prstGeom>
            <a:solidFill>
              <a:srgbClr val="80BD41">
                <a:alpha val="100000"/>
              </a:srgbClr>
            </a:solidFill>
          </p:spPr>
          <p:txBody>
            <a:bodyPr/>
            <a:lstStyle/>
            <a:p/>
          </p:txBody>
        </p:sp>
        <p:sp>
          <p:nvSpPr>
            <p:cNvPr id="73" name="rc73"/>
            <p:cNvSpPr/>
            <p:nvPr/>
          </p:nvSpPr>
          <p:spPr>
            <a:xfrm>
              <a:off x="7672970" y="2645818"/>
              <a:ext cx="249522" cy="816520"/>
            </a:xfrm>
            <a:prstGeom prst="rect">
              <a:avLst/>
            </a:prstGeom>
            <a:solidFill>
              <a:srgbClr val="1CABE2">
                <a:alpha val="100000"/>
              </a:srgbClr>
            </a:solidFill>
          </p:spPr>
          <p:txBody>
            <a:bodyPr/>
            <a:lstStyle/>
            <a:p/>
          </p:txBody>
        </p:sp>
        <p:sp>
          <p:nvSpPr>
            <p:cNvPr id="74" name="rc74"/>
            <p:cNvSpPr/>
            <p:nvPr/>
          </p:nvSpPr>
          <p:spPr>
            <a:xfrm>
              <a:off x="7950217" y="3416976"/>
              <a:ext cx="249522" cy="589709"/>
            </a:xfrm>
            <a:prstGeom prst="rect">
              <a:avLst/>
            </a:prstGeom>
            <a:solidFill>
              <a:srgbClr val="80BD41">
                <a:alpha val="100000"/>
              </a:srgbClr>
            </a:solidFill>
          </p:spPr>
          <p:txBody>
            <a:bodyPr/>
            <a:lstStyle/>
            <a:p/>
          </p:txBody>
        </p:sp>
        <p:sp>
          <p:nvSpPr>
            <p:cNvPr id="75" name="rc75"/>
            <p:cNvSpPr/>
            <p:nvPr/>
          </p:nvSpPr>
          <p:spPr>
            <a:xfrm>
              <a:off x="7950217" y="2602676"/>
              <a:ext cx="249522" cy="814300"/>
            </a:xfrm>
            <a:prstGeom prst="rect">
              <a:avLst/>
            </a:prstGeom>
            <a:solidFill>
              <a:srgbClr val="1CABE2">
                <a:alpha val="100000"/>
              </a:srgbClr>
            </a:solidFill>
          </p:spPr>
          <p:txBody>
            <a:bodyPr/>
            <a:lstStyle/>
            <a:p/>
          </p:txBody>
        </p:sp>
        <p:sp>
          <p:nvSpPr>
            <p:cNvPr id="76" name="pl76"/>
            <p:cNvSpPr/>
            <p:nvPr/>
          </p:nvSpPr>
          <p:spPr>
            <a:xfrm>
              <a:off x="1421035" y="2490361"/>
              <a:ext cx="6653943" cy="870482"/>
            </a:xfrm>
            <a:custGeom>
              <a:avLst/>
              <a:pathLst>
                <a:path w="6653943" h="870482">
                  <a:moveTo>
                    <a:pt x="0" y="477361"/>
                  </a:moveTo>
                  <a:lnTo>
                    <a:pt x="277247" y="393120"/>
                  </a:lnTo>
                  <a:lnTo>
                    <a:pt x="554495" y="280800"/>
                  </a:lnTo>
                  <a:lnTo>
                    <a:pt x="831742" y="196560"/>
                  </a:lnTo>
                  <a:lnTo>
                    <a:pt x="1108990" y="84240"/>
                  </a:lnTo>
                  <a:lnTo>
                    <a:pt x="1386238" y="0"/>
                  </a:lnTo>
                  <a:lnTo>
                    <a:pt x="1663485" y="84240"/>
                  </a:lnTo>
                  <a:lnTo>
                    <a:pt x="1940733" y="168480"/>
                  </a:lnTo>
                  <a:lnTo>
                    <a:pt x="2217981" y="252720"/>
                  </a:lnTo>
                  <a:lnTo>
                    <a:pt x="2495228" y="336960"/>
                  </a:lnTo>
                  <a:lnTo>
                    <a:pt x="2772476" y="252720"/>
                  </a:lnTo>
                  <a:lnTo>
                    <a:pt x="3049724" y="196560"/>
                  </a:lnTo>
                  <a:lnTo>
                    <a:pt x="3326971" y="196560"/>
                  </a:lnTo>
                  <a:lnTo>
                    <a:pt x="3604219" y="870482"/>
                  </a:lnTo>
                  <a:lnTo>
                    <a:pt x="3881467" y="252720"/>
                  </a:lnTo>
                  <a:lnTo>
                    <a:pt x="4158714" y="308880"/>
                  </a:lnTo>
                  <a:lnTo>
                    <a:pt x="4435962" y="336960"/>
                  </a:lnTo>
                  <a:lnTo>
                    <a:pt x="4713210" y="336960"/>
                  </a:lnTo>
                  <a:lnTo>
                    <a:pt x="4990457" y="393120"/>
                  </a:lnTo>
                  <a:lnTo>
                    <a:pt x="5267705" y="449281"/>
                  </a:lnTo>
                  <a:lnTo>
                    <a:pt x="5544953" y="477361"/>
                  </a:lnTo>
                  <a:lnTo>
                    <a:pt x="5822200" y="533521"/>
                  </a:lnTo>
                  <a:lnTo>
                    <a:pt x="6099448" y="589681"/>
                  </a:lnTo>
                  <a:lnTo>
                    <a:pt x="6376696" y="393120"/>
                  </a:lnTo>
                  <a:lnTo>
                    <a:pt x="6653943" y="336960"/>
                  </a:lnTo>
                </a:path>
              </a:pathLst>
            </a:custGeom>
            <a:ln w="27101" cap="flat">
              <a:solidFill>
                <a:srgbClr val="0058AB">
                  <a:alpha val="100000"/>
                </a:srgbClr>
              </a:solidFill>
              <a:prstDash val="solid"/>
              <a:round/>
            </a:ln>
          </p:spPr>
          <p:txBody>
            <a:bodyPr/>
            <a:lstStyle/>
            <a:p/>
          </p:txBody>
        </p:sp>
        <p:sp>
          <p:nvSpPr>
            <p:cNvPr id="77" name="tx77"/>
            <p:cNvSpPr/>
            <p:nvPr/>
          </p:nvSpPr>
          <p:spPr>
            <a:xfrm>
              <a:off x="1360745" y="106322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37</a:t>
              </a:r>
            </a:p>
          </p:txBody>
        </p:sp>
        <p:sp>
          <p:nvSpPr>
            <p:cNvPr id="78" name="tx78"/>
            <p:cNvSpPr/>
            <p:nvPr/>
          </p:nvSpPr>
          <p:spPr>
            <a:xfrm>
              <a:off x="2746983" y="1063596"/>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54</a:t>
              </a:r>
            </a:p>
          </p:txBody>
        </p:sp>
        <p:sp>
          <p:nvSpPr>
            <p:cNvPr id="79" name="tx79"/>
            <p:cNvSpPr/>
            <p:nvPr/>
          </p:nvSpPr>
          <p:spPr>
            <a:xfrm>
              <a:off x="4133222" y="1063596"/>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45</a:t>
              </a:r>
            </a:p>
          </p:txBody>
        </p:sp>
        <p:sp>
          <p:nvSpPr>
            <p:cNvPr id="80" name="tx80"/>
            <p:cNvSpPr/>
            <p:nvPr/>
          </p:nvSpPr>
          <p:spPr>
            <a:xfrm>
              <a:off x="5519460" y="106322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43</a:t>
              </a:r>
            </a:p>
          </p:txBody>
        </p:sp>
        <p:sp>
          <p:nvSpPr>
            <p:cNvPr id="81" name="tx81"/>
            <p:cNvSpPr/>
            <p:nvPr/>
          </p:nvSpPr>
          <p:spPr>
            <a:xfrm>
              <a:off x="6628451" y="106322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38</a:t>
              </a:r>
            </a:p>
          </p:txBody>
        </p:sp>
        <p:sp>
          <p:nvSpPr>
            <p:cNvPr id="82" name="tx82"/>
            <p:cNvSpPr/>
            <p:nvPr/>
          </p:nvSpPr>
          <p:spPr>
            <a:xfrm>
              <a:off x="6905698" y="106322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37</a:t>
              </a:r>
            </a:p>
          </p:txBody>
        </p:sp>
        <p:sp>
          <p:nvSpPr>
            <p:cNvPr id="83" name="tx83"/>
            <p:cNvSpPr/>
            <p:nvPr/>
          </p:nvSpPr>
          <p:spPr>
            <a:xfrm>
              <a:off x="7182946" y="106322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35</a:t>
              </a:r>
            </a:p>
          </p:txBody>
        </p:sp>
        <p:sp>
          <p:nvSpPr>
            <p:cNvPr id="84" name="tx84"/>
            <p:cNvSpPr/>
            <p:nvPr/>
          </p:nvSpPr>
          <p:spPr>
            <a:xfrm>
              <a:off x="7460194" y="106322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33</a:t>
              </a:r>
            </a:p>
          </p:txBody>
        </p:sp>
        <p:sp>
          <p:nvSpPr>
            <p:cNvPr id="85" name="tx85"/>
            <p:cNvSpPr/>
            <p:nvPr/>
          </p:nvSpPr>
          <p:spPr>
            <a:xfrm>
              <a:off x="7737441"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40</a:t>
              </a:r>
            </a:p>
          </p:txBody>
        </p:sp>
        <p:sp>
          <p:nvSpPr>
            <p:cNvPr id="86" name="tx86"/>
            <p:cNvSpPr/>
            <p:nvPr/>
          </p:nvSpPr>
          <p:spPr>
            <a:xfrm>
              <a:off x="8014689" y="106460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42</a:t>
              </a:r>
            </a:p>
          </p:txBody>
        </p:sp>
        <p:sp>
          <p:nvSpPr>
            <p:cNvPr id="87" name="tx87"/>
            <p:cNvSpPr/>
            <p:nvPr/>
          </p:nvSpPr>
          <p:spPr>
            <a:xfrm>
              <a:off x="1303481" y="297719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148.9</a:t>
              </a:r>
            </a:p>
          </p:txBody>
        </p:sp>
        <p:sp>
          <p:nvSpPr>
            <p:cNvPr id="88" name="tx88"/>
            <p:cNvSpPr/>
            <p:nvPr/>
          </p:nvSpPr>
          <p:spPr>
            <a:xfrm>
              <a:off x="2689720" y="287098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166.6</a:t>
              </a:r>
            </a:p>
          </p:txBody>
        </p:sp>
        <p:sp>
          <p:nvSpPr>
            <p:cNvPr id="89" name="tx89"/>
            <p:cNvSpPr/>
            <p:nvPr/>
          </p:nvSpPr>
          <p:spPr>
            <a:xfrm>
              <a:off x="4075958" y="2740557"/>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188.3</a:t>
              </a:r>
            </a:p>
          </p:txBody>
        </p:sp>
        <p:sp>
          <p:nvSpPr>
            <p:cNvPr id="90" name="tx90"/>
            <p:cNvSpPr/>
            <p:nvPr/>
          </p:nvSpPr>
          <p:spPr>
            <a:xfrm>
              <a:off x="5462196" y="273802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188.8</a:t>
              </a:r>
            </a:p>
          </p:txBody>
        </p:sp>
        <p:sp>
          <p:nvSpPr>
            <p:cNvPr id="91" name="tx91"/>
            <p:cNvSpPr/>
            <p:nvPr/>
          </p:nvSpPr>
          <p:spPr>
            <a:xfrm>
              <a:off x="6571187" y="267766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198.8</a:t>
              </a:r>
            </a:p>
          </p:txBody>
        </p:sp>
        <p:sp>
          <p:nvSpPr>
            <p:cNvPr id="92" name="tx92"/>
            <p:cNvSpPr/>
            <p:nvPr/>
          </p:nvSpPr>
          <p:spPr>
            <a:xfrm>
              <a:off x="6848435" y="260523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210.9</a:t>
              </a:r>
            </a:p>
          </p:txBody>
        </p:sp>
        <p:sp>
          <p:nvSpPr>
            <p:cNvPr id="93" name="tx93"/>
            <p:cNvSpPr/>
            <p:nvPr/>
          </p:nvSpPr>
          <p:spPr>
            <a:xfrm>
              <a:off x="7125682" y="2578789"/>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215.3</a:t>
              </a:r>
            </a:p>
          </p:txBody>
        </p:sp>
        <p:sp>
          <p:nvSpPr>
            <p:cNvPr id="94" name="tx94"/>
            <p:cNvSpPr/>
            <p:nvPr/>
          </p:nvSpPr>
          <p:spPr>
            <a:xfrm>
              <a:off x="7402930" y="266085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201.6</a:t>
              </a:r>
            </a:p>
          </p:txBody>
        </p:sp>
        <p:sp>
          <p:nvSpPr>
            <p:cNvPr id="95" name="tx95"/>
            <p:cNvSpPr/>
            <p:nvPr/>
          </p:nvSpPr>
          <p:spPr>
            <a:xfrm>
              <a:off x="7680178" y="250983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226.8</a:t>
              </a:r>
            </a:p>
          </p:txBody>
        </p:sp>
        <p:sp>
          <p:nvSpPr>
            <p:cNvPr id="96" name="tx96"/>
            <p:cNvSpPr/>
            <p:nvPr/>
          </p:nvSpPr>
          <p:spPr>
            <a:xfrm>
              <a:off x="7996602" y="2466704"/>
              <a:ext cx="156753"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234</a:t>
              </a:r>
            </a:p>
          </p:txBody>
        </p:sp>
        <p:sp>
          <p:nvSpPr>
            <p:cNvPr id="97" name="pl97"/>
            <p:cNvSpPr/>
            <p:nvPr/>
          </p:nvSpPr>
          <p:spPr>
            <a:xfrm>
              <a:off x="1421035" y="1198678"/>
              <a:ext cx="0" cy="1769044"/>
            </a:xfrm>
            <a:custGeom>
              <a:avLst/>
              <a:pathLst>
                <a:path w="0" h="1769044">
                  <a:moveTo>
                    <a:pt x="0" y="1769044"/>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2807273" y="1198678"/>
              <a:ext cx="0" cy="1291682"/>
            </a:xfrm>
            <a:custGeom>
              <a:avLst/>
              <a:pathLst>
                <a:path w="0" h="1291682">
                  <a:moveTo>
                    <a:pt x="0" y="1291682"/>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4193511" y="1198678"/>
              <a:ext cx="0" cy="1544403"/>
            </a:xfrm>
            <a:custGeom>
              <a:avLst/>
              <a:pathLst>
                <a:path w="0" h="1544403">
                  <a:moveTo>
                    <a:pt x="0" y="1544403"/>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5579750" y="1198678"/>
              <a:ext cx="0" cy="1600563"/>
            </a:xfrm>
            <a:custGeom>
              <a:avLst/>
              <a:pathLst>
                <a:path w="0" h="1600563">
                  <a:moveTo>
                    <a:pt x="0" y="1600563"/>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6688740" y="1198678"/>
              <a:ext cx="0" cy="1740964"/>
            </a:xfrm>
            <a:custGeom>
              <a:avLst/>
              <a:pathLst>
                <a:path w="0" h="1740964">
                  <a:moveTo>
                    <a:pt x="0" y="1740964"/>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6965988" y="1198678"/>
              <a:ext cx="0" cy="1769044"/>
            </a:xfrm>
            <a:custGeom>
              <a:avLst/>
              <a:pathLst>
                <a:path w="0" h="1769044">
                  <a:moveTo>
                    <a:pt x="0" y="1769044"/>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7243236" y="1198678"/>
              <a:ext cx="0" cy="1825204"/>
            </a:xfrm>
            <a:custGeom>
              <a:avLst/>
              <a:pathLst>
                <a:path w="0" h="1825204">
                  <a:moveTo>
                    <a:pt x="0" y="1825204"/>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7520483" y="1198678"/>
              <a:ext cx="0" cy="1881364"/>
            </a:xfrm>
            <a:custGeom>
              <a:avLst/>
              <a:pathLst>
                <a:path w="0" h="1881364">
                  <a:moveTo>
                    <a:pt x="0" y="1881364"/>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797731" y="1198678"/>
              <a:ext cx="0" cy="1684803"/>
            </a:xfrm>
            <a:custGeom>
              <a:avLst/>
              <a:pathLst>
                <a:path w="0" h="1684803">
                  <a:moveTo>
                    <a:pt x="0" y="1684803"/>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8074979" y="1198678"/>
              <a:ext cx="0" cy="1628643"/>
            </a:xfrm>
            <a:custGeom>
              <a:avLst/>
              <a:pathLst>
                <a:path w="0" h="1628643">
                  <a:moveTo>
                    <a:pt x="0" y="1628643"/>
                  </a:moveTo>
                  <a:lnTo>
                    <a:pt x="0" y="0"/>
                  </a:lnTo>
                </a:path>
              </a:pathLst>
            </a:custGeom>
            <a:ln w="13550" cap="flat">
              <a:solidFill>
                <a:srgbClr val="0058AB">
                  <a:alpha val="100000"/>
                </a:srgbClr>
              </a:solidFill>
              <a:prstDash val="dot"/>
              <a:round/>
            </a:ln>
          </p:spPr>
          <p:txBody>
            <a:bodyPr/>
            <a:lstStyle/>
            <a:p/>
          </p:txBody>
        </p:sp>
        <p:sp>
          <p:nvSpPr>
            <p:cNvPr id="107" name="tx107"/>
            <p:cNvSpPr/>
            <p:nvPr/>
          </p:nvSpPr>
          <p:spPr>
            <a:xfrm>
              <a:off x="1329607" y="380632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55.1</a:t>
              </a:r>
            </a:p>
          </p:txBody>
        </p:sp>
        <p:sp>
          <p:nvSpPr>
            <p:cNvPr id="108" name="tx108"/>
            <p:cNvSpPr/>
            <p:nvPr/>
          </p:nvSpPr>
          <p:spPr>
            <a:xfrm>
              <a:off x="1329607" y="3359501"/>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93.8</a:t>
              </a:r>
            </a:p>
          </p:txBody>
        </p:sp>
        <p:sp>
          <p:nvSpPr>
            <p:cNvPr id="109" name="tx109"/>
            <p:cNvSpPr/>
            <p:nvPr/>
          </p:nvSpPr>
          <p:spPr>
            <a:xfrm>
              <a:off x="2755022" y="3701713"/>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90</a:t>
              </a:r>
            </a:p>
          </p:txBody>
        </p:sp>
        <p:sp>
          <p:nvSpPr>
            <p:cNvPr id="110" name="tx110"/>
            <p:cNvSpPr/>
            <p:nvPr/>
          </p:nvSpPr>
          <p:spPr>
            <a:xfrm>
              <a:off x="2715845" y="320185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76.6</a:t>
              </a:r>
            </a:p>
          </p:txBody>
        </p:sp>
        <p:sp>
          <p:nvSpPr>
            <p:cNvPr id="111" name="tx111"/>
            <p:cNvSpPr/>
            <p:nvPr/>
          </p:nvSpPr>
          <p:spPr>
            <a:xfrm>
              <a:off x="4102084" y="371734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84.8</a:t>
              </a:r>
            </a:p>
          </p:txBody>
        </p:sp>
        <p:sp>
          <p:nvSpPr>
            <p:cNvPr id="112" name="tx112"/>
            <p:cNvSpPr/>
            <p:nvPr/>
          </p:nvSpPr>
          <p:spPr>
            <a:xfrm>
              <a:off x="4075958" y="3152220"/>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103.6</a:t>
              </a:r>
            </a:p>
          </p:txBody>
        </p:sp>
        <p:sp>
          <p:nvSpPr>
            <p:cNvPr id="113" name="tx113"/>
            <p:cNvSpPr/>
            <p:nvPr/>
          </p:nvSpPr>
          <p:spPr>
            <a:xfrm>
              <a:off x="5488322" y="372811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81.2</a:t>
              </a:r>
            </a:p>
          </p:txBody>
        </p:sp>
        <p:sp>
          <p:nvSpPr>
            <p:cNvPr id="114" name="tx114"/>
            <p:cNvSpPr/>
            <p:nvPr/>
          </p:nvSpPr>
          <p:spPr>
            <a:xfrm>
              <a:off x="5462196" y="316177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107.6</a:t>
              </a:r>
            </a:p>
          </p:txBody>
        </p:sp>
        <p:sp>
          <p:nvSpPr>
            <p:cNvPr id="115" name="tx115"/>
            <p:cNvSpPr/>
            <p:nvPr/>
          </p:nvSpPr>
          <p:spPr>
            <a:xfrm>
              <a:off x="6597312" y="374494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75.6</a:t>
              </a:r>
            </a:p>
          </p:txBody>
        </p:sp>
        <p:sp>
          <p:nvSpPr>
            <p:cNvPr id="116" name="tx116"/>
            <p:cNvSpPr/>
            <p:nvPr/>
          </p:nvSpPr>
          <p:spPr>
            <a:xfrm>
              <a:off x="6571187" y="3148350"/>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123.3</a:t>
              </a:r>
            </a:p>
          </p:txBody>
        </p:sp>
        <p:sp>
          <p:nvSpPr>
            <p:cNvPr id="117" name="tx117"/>
            <p:cNvSpPr/>
            <p:nvPr/>
          </p:nvSpPr>
          <p:spPr>
            <a:xfrm>
              <a:off x="6913737" y="3737505"/>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78</a:t>
              </a:r>
            </a:p>
          </p:txBody>
        </p:sp>
        <p:sp>
          <p:nvSpPr>
            <p:cNvPr id="118" name="tx118"/>
            <p:cNvSpPr/>
            <p:nvPr/>
          </p:nvSpPr>
          <p:spPr>
            <a:xfrm>
              <a:off x="6848435" y="3104698"/>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132.9</a:t>
              </a:r>
            </a:p>
          </p:txBody>
        </p:sp>
        <p:sp>
          <p:nvSpPr>
            <p:cNvPr id="119" name="tx119"/>
            <p:cNvSpPr/>
            <p:nvPr/>
          </p:nvSpPr>
          <p:spPr>
            <a:xfrm>
              <a:off x="7151808" y="3745821"/>
              <a:ext cx="182855" cy="68398"/>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75.4</a:t>
              </a:r>
            </a:p>
          </p:txBody>
        </p:sp>
        <p:sp>
          <p:nvSpPr>
            <p:cNvPr id="120" name="tx120"/>
            <p:cNvSpPr/>
            <p:nvPr/>
          </p:nvSpPr>
          <p:spPr>
            <a:xfrm>
              <a:off x="7125682" y="3099538"/>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139.9</a:t>
              </a:r>
            </a:p>
          </p:txBody>
        </p:sp>
        <p:sp>
          <p:nvSpPr>
            <p:cNvPr id="121" name="tx121"/>
            <p:cNvSpPr/>
            <p:nvPr/>
          </p:nvSpPr>
          <p:spPr>
            <a:xfrm>
              <a:off x="7429055" y="377200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66.5</a:t>
              </a:r>
            </a:p>
          </p:txBody>
        </p:sp>
        <p:sp>
          <p:nvSpPr>
            <p:cNvPr id="122" name="tx122"/>
            <p:cNvSpPr/>
            <p:nvPr/>
          </p:nvSpPr>
          <p:spPr>
            <a:xfrm>
              <a:off x="7402930" y="3167011"/>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135.1</a:t>
              </a:r>
            </a:p>
          </p:txBody>
        </p:sp>
        <p:sp>
          <p:nvSpPr>
            <p:cNvPr id="123" name="tx123"/>
            <p:cNvSpPr/>
            <p:nvPr/>
          </p:nvSpPr>
          <p:spPr>
            <a:xfrm>
              <a:off x="7706303" y="369946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90.7</a:t>
              </a:r>
            </a:p>
          </p:txBody>
        </p:sp>
        <p:sp>
          <p:nvSpPr>
            <p:cNvPr id="124" name="tx124"/>
            <p:cNvSpPr/>
            <p:nvPr/>
          </p:nvSpPr>
          <p:spPr>
            <a:xfrm>
              <a:off x="7680178" y="3018984"/>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136.1</a:t>
              </a:r>
            </a:p>
          </p:txBody>
        </p:sp>
        <p:sp>
          <p:nvSpPr>
            <p:cNvPr id="125" name="tx125"/>
            <p:cNvSpPr/>
            <p:nvPr/>
          </p:nvSpPr>
          <p:spPr>
            <a:xfrm>
              <a:off x="7983551" y="3676736"/>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98.3</a:t>
              </a:r>
            </a:p>
          </p:txBody>
        </p:sp>
        <p:sp>
          <p:nvSpPr>
            <p:cNvPr id="126" name="tx126"/>
            <p:cNvSpPr/>
            <p:nvPr/>
          </p:nvSpPr>
          <p:spPr>
            <a:xfrm>
              <a:off x="7957425" y="2974732"/>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135.7</a:t>
              </a:r>
            </a:p>
          </p:txBody>
        </p:sp>
        <p:sp>
          <p:nvSpPr>
            <p:cNvPr id="127" name="tx127"/>
            <p:cNvSpPr/>
            <p:nvPr/>
          </p:nvSpPr>
          <p:spPr>
            <a:xfrm>
              <a:off x="810775"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8" name="tx128"/>
            <p:cNvSpPr/>
            <p:nvPr/>
          </p:nvSpPr>
          <p:spPr>
            <a:xfrm>
              <a:off x="655386" y="335454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9" name="tx129"/>
            <p:cNvSpPr/>
            <p:nvPr/>
          </p:nvSpPr>
          <p:spPr>
            <a:xfrm>
              <a:off x="655386" y="275451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30" name="tx130"/>
            <p:cNvSpPr/>
            <p:nvPr/>
          </p:nvSpPr>
          <p:spPr>
            <a:xfrm>
              <a:off x="655386" y="2154413"/>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31" name="tx131"/>
            <p:cNvSpPr/>
            <p:nvPr/>
          </p:nvSpPr>
          <p:spPr>
            <a:xfrm>
              <a:off x="655386" y="15544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32" name="tx132"/>
            <p:cNvSpPr/>
            <p:nvPr/>
          </p:nvSpPr>
          <p:spPr>
            <a:xfrm>
              <a:off x="655386" y="95442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33" name="tx133"/>
            <p:cNvSpPr/>
            <p:nvPr/>
          </p:nvSpPr>
          <p:spPr>
            <a:xfrm>
              <a:off x="8607544"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4" name="tx134"/>
            <p:cNvSpPr/>
            <p:nvPr/>
          </p:nvSpPr>
          <p:spPr>
            <a:xfrm>
              <a:off x="8607544" y="3252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5" name="tx135"/>
            <p:cNvSpPr/>
            <p:nvPr/>
          </p:nvSpPr>
          <p:spPr>
            <a:xfrm>
              <a:off x="8607544" y="2550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6" name="tx136"/>
            <p:cNvSpPr/>
            <p:nvPr/>
          </p:nvSpPr>
          <p:spPr>
            <a:xfrm>
              <a:off x="8607544" y="185027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7" name="tx137"/>
            <p:cNvSpPr/>
            <p:nvPr/>
          </p:nvSpPr>
          <p:spPr>
            <a:xfrm>
              <a:off x="8607544" y="1146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8" name="tx138"/>
            <p:cNvSpPr/>
            <p:nvPr/>
          </p:nvSpPr>
          <p:spPr>
            <a:xfrm rot="-5400000">
              <a:off x="12645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9" name="tx139"/>
            <p:cNvSpPr/>
            <p:nvPr/>
          </p:nvSpPr>
          <p:spPr>
            <a:xfrm rot="-5400000">
              <a:off x="265082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0" name="tx140"/>
            <p:cNvSpPr/>
            <p:nvPr/>
          </p:nvSpPr>
          <p:spPr>
            <a:xfrm rot="-5400000">
              <a:off x="4037065"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1" name="tx141"/>
            <p:cNvSpPr/>
            <p:nvPr/>
          </p:nvSpPr>
          <p:spPr>
            <a:xfrm rot="-5400000">
              <a:off x="5423303"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2" name="tx142"/>
            <p:cNvSpPr/>
            <p:nvPr/>
          </p:nvSpPr>
          <p:spPr>
            <a:xfrm rot="-5400000">
              <a:off x="6532294"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3" name="tx143"/>
            <p:cNvSpPr/>
            <p:nvPr/>
          </p:nvSpPr>
          <p:spPr>
            <a:xfrm rot="-5400000">
              <a:off x="680954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4" name="tx144"/>
            <p:cNvSpPr/>
            <p:nvPr/>
          </p:nvSpPr>
          <p:spPr>
            <a:xfrm rot="-5400000">
              <a:off x="70867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5" name="tx145"/>
            <p:cNvSpPr/>
            <p:nvPr/>
          </p:nvSpPr>
          <p:spPr>
            <a:xfrm rot="-5400000">
              <a:off x="736403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6" name="tx146"/>
            <p:cNvSpPr/>
            <p:nvPr/>
          </p:nvSpPr>
          <p:spPr>
            <a:xfrm rot="-5400000">
              <a:off x="7641251" y="432103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7" name="tx147"/>
            <p:cNvSpPr/>
            <p:nvPr/>
          </p:nvSpPr>
          <p:spPr>
            <a:xfrm rot="-5400000">
              <a:off x="791853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8" name="tx148"/>
            <p:cNvSpPr/>
            <p:nvPr/>
          </p:nvSpPr>
          <p:spPr>
            <a:xfrm rot="-5400000">
              <a:off x="-293494" y="2466929"/>
              <a:ext cx="148288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enfants  (des milliers)</a:t>
              </a:r>
            </a:p>
          </p:txBody>
        </p:sp>
        <p:sp>
          <p:nvSpPr>
            <p:cNvPr id="149" name="tx149"/>
            <p:cNvSpPr/>
            <p:nvPr/>
          </p:nvSpPr>
          <p:spPr>
            <a:xfrm rot="5400000">
              <a:off x="8496806" y="2466929"/>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150" name="pl150"/>
            <p:cNvSpPr/>
            <p:nvPr/>
          </p:nvSpPr>
          <p:spPr>
            <a:xfrm>
              <a:off x="2920051" y="501020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1" name="tx151"/>
            <p:cNvSpPr/>
            <p:nvPr/>
          </p:nvSpPr>
          <p:spPr>
            <a:xfrm>
              <a:off x="3187150" y="4958020"/>
              <a:ext cx="1055935"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couverture</a:t>
              </a:r>
            </a:p>
          </p:txBody>
        </p:sp>
        <p:sp>
          <p:nvSpPr>
            <p:cNvPr id="152" name="rc152"/>
            <p:cNvSpPr/>
            <p:nvPr/>
          </p:nvSpPr>
          <p:spPr>
            <a:xfrm>
              <a:off x="4530442" y="4909475"/>
              <a:ext cx="201456" cy="201456"/>
            </a:xfrm>
            <a:prstGeom prst="rect">
              <a:avLst/>
            </a:prstGeom>
            <a:solidFill>
              <a:srgbClr val="1CABE2">
                <a:alpha val="100000"/>
              </a:srgbClr>
            </a:solidFill>
          </p:spPr>
          <p:txBody>
            <a:bodyPr/>
            <a:lstStyle/>
            <a:p/>
          </p:txBody>
        </p:sp>
        <p:sp>
          <p:nvSpPr>
            <p:cNvPr id="153" name="rc153"/>
            <p:cNvSpPr/>
            <p:nvPr/>
          </p:nvSpPr>
          <p:spPr>
            <a:xfrm>
              <a:off x="5751014" y="4909475"/>
              <a:ext cx="201456" cy="201456"/>
            </a:xfrm>
            <a:prstGeom prst="rect">
              <a:avLst/>
            </a:prstGeom>
            <a:solidFill>
              <a:srgbClr val="80BD41">
                <a:alpha val="100000"/>
              </a:srgbClr>
            </a:solidFill>
          </p:spPr>
          <p:txBody>
            <a:bodyPr/>
            <a:lstStyle/>
            <a:p/>
          </p:txBody>
        </p:sp>
        <p:sp>
          <p:nvSpPr>
            <p:cNvPr id="154" name="tx154"/>
            <p:cNvSpPr/>
            <p:nvPr/>
          </p:nvSpPr>
          <p:spPr>
            <a:xfrm>
              <a:off x="4810487" y="4958020"/>
              <a:ext cx="86193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 Vaccinés</a:t>
              </a:r>
            </a:p>
          </p:txBody>
        </p:sp>
        <p:sp>
          <p:nvSpPr>
            <p:cNvPr id="155" name="tx155"/>
            <p:cNvSpPr/>
            <p:nvPr/>
          </p:nvSpPr>
          <p:spPr>
            <a:xfrm>
              <a:off x="6031059" y="4958020"/>
              <a:ext cx="566849"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Vaccinés</a:t>
              </a:r>
            </a:p>
          </p:txBody>
        </p:sp>
        <p:sp>
          <p:nvSpPr>
            <p:cNvPr id="156" name="tx156"/>
            <p:cNvSpPr/>
            <p:nvPr/>
          </p:nvSpPr>
          <p:spPr>
            <a:xfrm>
              <a:off x="951100" y="479153"/>
              <a:ext cx="5417849"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Couverture estimée DTP3 et nombre d'enfants vaccinés et non vaccinés,</a:t>
              </a:r>
            </a:p>
          </p:txBody>
        </p:sp>
        <p:sp>
          <p:nvSpPr>
            <p:cNvPr id="157" name="tx157"/>
            <p:cNvSpPr/>
            <p:nvPr/>
          </p:nvSpPr>
          <p:spPr>
            <a:xfrm>
              <a:off x="951100" y="650627"/>
              <a:ext cx="2795937" cy="155361"/>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République centrafricaine, 2000-2024</a:t>
              </a:r>
            </a:p>
          </p:txBody>
        </p:sp>
        <p:sp>
          <p:nvSpPr>
            <p:cNvPr id="158" name="pl158"/>
            <p:cNvSpPr/>
            <p:nvPr/>
          </p:nvSpPr>
          <p:spPr>
            <a:xfrm>
              <a:off x="1998732"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9" name="pl159"/>
            <p:cNvSpPr/>
            <p:nvPr/>
          </p:nvSpPr>
          <p:spPr>
            <a:xfrm>
              <a:off x="3403649"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60" name="pl160"/>
            <p:cNvSpPr/>
            <p:nvPr/>
          </p:nvSpPr>
          <p:spPr>
            <a:xfrm>
              <a:off x="4808566"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61" name="pl161"/>
            <p:cNvSpPr/>
            <p:nvPr/>
          </p:nvSpPr>
          <p:spPr>
            <a:xfrm>
              <a:off x="6213483"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62" name="pl162"/>
            <p:cNvSpPr/>
            <p:nvPr/>
          </p:nvSpPr>
          <p:spPr>
            <a:xfrm>
              <a:off x="7618400"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63" name="pl163"/>
            <p:cNvSpPr/>
            <p:nvPr/>
          </p:nvSpPr>
          <p:spPr>
            <a:xfrm>
              <a:off x="951100" y="585572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4" name="pl164"/>
            <p:cNvSpPr/>
            <p:nvPr/>
          </p:nvSpPr>
          <p:spPr>
            <a:xfrm>
              <a:off x="951100" y="565302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5" name="pl165"/>
            <p:cNvSpPr/>
            <p:nvPr/>
          </p:nvSpPr>
          <p:spPr>
            <a:xfrm>
              <a:off x="951100" y="545032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6" name="pl166"/>
            <p:cNvSpPr/>
            <p:nvPr/>
          </p:nvSpPr>
          <p:spPr>
            <a:xfrm>
              <a:off x="1296273"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2701190"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8" name="pl168"/>
            <p:cNvSpPr/>
            <p:nvPr/>
          </p:nvSpPr>
          <p:spPr>
            <a:xfrm>
              <a:off x="4106107"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9" name="pl169"/>
            <p:cNvSpPr/>
            <p:nvPr/>
          </p:nvSpPr>
          <p:spPr>
            <a:xfrm>
              <a:off x="5511024"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70" name="pl170"/>
            <p:cNvSpPr/>
            <p:nvPr/>
          </p:nvSpPr>
          <p:spPr>
            <a:xfrm>
              <a:off x="6915941"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8320858"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72" name="rc172"/>
            <p:cNvSpPr/>
            <p:nvPr/>
          </p:nvSpPr>
          <p:spPr>
            <a:xfrm>
              <a:off x="1296273" y="5774644"/>
              <a:ext cx="2123110" cy="162162"/>
            </a:xfrm>
            <a:prstGeom prst="rect">
              <a:avLst/>
            </a:prstGeom>
            <a:solidFill>
              <a:srgbClr val="80BD41">
                <a:alpha val="100000"/>
              </a:srgbClr>
            </a:solidFill>
          </p:spPr>
          <p:txBody>
            <a:bodyPr/>
            <a:lstStyle/>
            <a:p/>
          </p:txBody>
        </p:sp>
        <p:sp>
          <p:nvSpPr>
            <p:cNvPr id="173" name="rc173"/>
            <p:cNvSpPr/>
            <p:nvPr/>
          </p:nvSpPr>
          <p:spPr>
            <a:xfrm>
              <a:off x="3419384" y="5774644"/>
              <a:ext cx="3463963" cy="162162"/>
            </a:xfrm>
            <a:prstGeom prst="rect">
              <a:avLst/>
            </a:prstGeom>
            <a:solidFill>
              <a:srgbClr val="1CABE2">
                <a:alpha val="100000"/>
              </a:srgbClr>
            </a:solidFill>
          </p:spPr>
          <p:txBody>
            <a:bodyPr/>
            <a:lstStyle/>
            <a:p/>
          </p:txBody>
        </p:sp>
        <p:sp>
          <p:nvSpPr>
            <p:cNvPr id="174" name="rc174"/>
            <p:cNvSpPr/>
            <p:nvPr/>
          </p:nvSpPr>
          <p:spPr>
            <a:xfrm>
              <a:off x="1296273" y="5571941"/>
              <a:ext cx="2549081" cy="162162"/>
            </a:xfrm>
            <a:prstGeom prst="rect">
              <a:avLst/>
            </a:prstGeom>
            <a:solidFill>
              <a:srgbClr val="80BD41">
                <a:alpha val="100000"/>
              </a:srgbClr>
            </a:solidFill>
          </p:spPr>
          <p:txBody>
            <a:bodyPr/>
            <a:lstStyle/>
            <a:p/>
          </p:txBody>
        </p:sp>
        <p:sp>
          <p:nvSpPr>
            <p:cNvPr id="175" name="rc175"/>
            <p:cNvSpPr/>
            <p:nvPr/>
          </p:nvSpPr>
          <p:spPr>
            <a:xfrm>
              <a:off x="3845355" y="5571941"/>
              <a:ext cx="3823621" cy="162162"/>
            </a:xfrm>
            <a:prstGeom prst="rect">
              <a:avLst/>
            </a:prstGeom>
            <a:solidFill>
              <a:srgbClr val="1CABE2">
                <a:alpha val="100000"/>
              </a:srgbClr>
            </a:solidFill>
          </p:spPr>
          <p:txBody>
            <a:bodyPr/>
            <a:lstStyle/>
            <a:p/>
          </p:txBody>
        </p:sp>
        <p:sp>
          <p:nvSpPr>
            <p:cNvPr id="176" name="rc176"/>
            <p:cNvSpPr/>
            <p:nvPr/>
          </p:nvSpPr>
          <p:spPr>
            <a:xfrm>
              <a:off x="1296273" y="5369238"/>
              <a:ext cx="2761504" cy="162162"/>
            </a:xfrm>
            <a:prstGeom prst="rect">
              <a:avLst/>
            </a:prstGeom>
            <a:solidFill>
              <a:srgbClr val="80BD41">
                <a:alpha val="100000"/>
              </a:srgbClr>
            </a:solidFill>
          </p:spPr>
          <p:txBody>
            <a:bodyPr/>
            <a:lstStyle/>
            <a:p/>
          </p:txBody>
        </p:sp>
        <p:sp>
          <p:nvSpPr>
            <p:cNvPr id="177" name="rc177"/>
            <p:cNvSpPr/>
            <p:nvPr/>
          </p:nvSpPr>
          <p:spPr>
            <a:xfrm>
              <a:off x="4057778" y="5369238"/>
              <a:ext cx="3813225" cy="162162"/>
            </a:xfrm>
            <a:prstGeom prst="rect">
              <a:avLst/>
            </a:prstGeom>
            <a:solidFill>
              <a:srgbClr val="1CABE2">
                <a:alpha val="100000"/>
              </a:srgbClr>
            </a:solidFill>
          </p:spPr>
          <p:txBody>
            <a:bodyPr/>
            <a:lstStyle/>
            <a:p/>
          </p:txBody>
        </p:sp>
        <p:sp>
          <p:nvSpPr>
            <p:cNvPr id="178" name="tx178"/>
            <p:cNvSpPr/>
            <p:nvPr/>
          </p:nvSpPr>
          <p:spPr>
            <a:xfrm>
              <a:off x="7018020" y="5812589"/>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198.8</a:t>
              </a:r>
            </a:p>
          </p:txBody>
        </p:sp>
        <p:sp>
          <p:nvSpPr>
            <p:cNvPr id="179" name="tx179"/>
            <p:cNvSpPr/>
            <p:nvPr/>
          </p:nvSpPr>
          <p:spPr>
            <a:xfrm>
              <a:off x="7843226" y="5609886"/>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226.8</a:t>
              </a:r>
            </a:p>
          </p:txBody>
        </p:sp>
        <p:sp>
          <p:nvSpPr>
            <p:cNvPr id="180" name="tx180"/>
            <p:cNvSpPr/>
            <p:nvPr/>
          </p:nvSpPr>
          <p:spPr>
            <a:xfrm>
              <a:off x="8103277" y="5407127"/>
              <a:ext cx="192927"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234</a:t>
              </a:r>
            </a:p>
          </p:txBody>
        </p:sp>
        <p:sp>
          <p:nvSpPr>
            <p:cNvPr id="181" name="tx181"/>
            <p:cNvSpPr/>
            <p:nvPr/>
          </p:nvSpPr>
          <p:spPr>
            <a:xfrm>
              <a:off x="2252335" y="581528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75.6</a:t>
              </a:r>
            </a:p>
          </p:txBody>
        </p:sp>
        <p:sp>
          <p:nvSpPr>
            <p:cNvPr id="182" name="tx182"/>
            <p:cNvSpPr/>
            <p:nvPr/>
          </p:nvSpPr>
          <p:spPr>
            <a:xfrm>
              <a:off x="5015727" y="5815232"/>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123.3</a:t>
              </a:r>
            </a:p>
          </p:txBody>
        </p:sp>
        <p:sp>
          <p:nvSpPr>
            <p:cNvPr id="183" name="tx183"/>
            <p:cNvSpPr/>
            <p:nvPr/>
          </p:nvSpPr>
          <p:spPr>
            <a:xfrm>
              <a:off x="2465320" y="5612582"/>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90.7</a:t>
              </a:r>
            </a:p>
          </p:txBody>
        </p:sp>
        <p:sp>
          <p:nvSpPr>
            <p:cNvPr id="184" name="tx184"/>
            <p:cNvSpPr/>
            <p:nvPr/>
          </p:nvSpPr>
          <p:spPr>
            <a:xfrm>
              <a:off x="5621527" y="5612530"/>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136.1</a:t>
              </a:r>
            </a:p>
          </p:txBody>
        </p:sp>
        <p:sp>
          <p:nvSpPr>
            <p:cNvPr id="185" name="tx185"/>
            <p:cNvSpPr/>
            <p:nvPr/>
          </p:nvSpPr>
          <p:spPr>
            <a:xfrm>
              <a:off x="2571532" y="5409827"/>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98.3</a:t>
              </a:r>
            </a:p>
          </p:txBody>
        </p:sp>
        <p:sp>
          <p:nvSpPr>
            <p:cNvPr id="186" name="tx186"/>
            <p:cNvSpPr/>
            <p:nvPr/>
          </p:nvSpPr>
          <p:spPr>
            <a:xfrm>
              <a:off x="5828752" y="5409827"/>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135.7</a:t>
              </a:r>
            </a:p>
          </p:txBody>
        </p:sp>
        <p:sp>
          <p:nvSpPr>
            <p:cNvPr id="187" name="tx187"/>
            <p:cNvSpPr/>
            <p:nvPr/>
          </p:nvSpPr>
          <p:spPr>
            <a:xfrm>
              <a:off x="577692" y="580361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8" name="tx188"/>
            <p:cNvSpPr/>
            <p:nvPr/>
          </p:nvSpPr>
          <p:spPr>
            <a:xfrm>
              <a:off x="577692" y="560084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9" name="tx189"/>
            <p:cNvSpPr/>
            <p:nvPr/>
          </p:nvSpPr>
          <p:spPr>
            <a:xfrm>
              <a:off x="577692" y="539820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0" name="tx190"/>
            <p:cNvSpPr/>
            <p:nvPr/>
          </p:nvSpPr>
          <p:spPr>
            <a:xfrm>
              <a:off x="1257426" y="603786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91" name="tx191"/>
            <p:cNvSpPr/>
            <p:nvPr/>
          </p:nvSpPr>
          <p:spPr>
            <a:xfrm>
              <a:off x="2623496" y="603786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92" name="tx192"/>
            <p:cNvSpPr/>
            <p:nvPr/>
          </p:nvSpPr>
          <p:spPr>
            <a:xfrm>
              <a:off x="3989565" y="603786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93" name="tx193"/>
            <p:cNvSpPr/>
            <p:nvPr/>
          </p:nvSpPr>
          <p:spPr>
            <a:xfrm>
              <a:off x="5394482" y="603786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a:t>
              </a:r>
            </a:p>
          </p:txBody>
        </p:sp>
        <p:sp>
          <p:nvSpPr>
            <p:cNvPr id="194" name="tx194"/>
            <p:cNvSpPr/>
            <p:nvPr/>
          </p:nvSpPr>
          <p:spPr>
            <a:xfrm>
              <a:off x="6799399" y="603786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95" name="tx195"/>
            <p:cNvSpPr/>
            <p:nvPr/>
          </p:nvSpPr>
          <p:spPr>
            <a:xfrm>
              <a:off x="8204316" y="603786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a:t>
              </a:r>
            </a:p>
          </p:txBody>
        </p:sp>
        <p:sp>
          <p:nvSpPr>
            <p:cNvPr id="196" name="tx196"/>
            <p:cNvSpPr/>
            <p:nvPr/>
          </p:nvSpPr>
          <p:spPr>
            <a:xfrm>
              <a:off x="4006567" y="6173067"/>
              <a:ext cx="148288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enfants  (des milliers)</a:t>
              </a:r>
            </a:p>
          </p:txBody>
        </p:sp>
        <p:sp>
          <p:nvSpPr>
            <p:cNvPr id="197" name="tx197"/>
            <p:cNvSpPr/>
            <p:nvPr/>
          </p:nvSpPr>
          <p:spPr>
            <a:xfrm>
              <a:off x="4246355" y="6385917"/>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sp>
          <p:nvSpPr>
            <p:cNvPr id="198" name="tx198"/>
            <p:cNvSpPr/>
            <p:nvPr/>
          </p:nvSpPr>
          <p:spPr>
            <a:xfrm>
              <a:off x="3550093" y="6500287"/>
              <a:ext cx="4994820"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Les enfants non vaccinés comprennent les enfants non vaccinés et les enfants sous-vaccinés.</a:t>
              </a:r>
            </a:p>
          </p:txBody>
        </p:sp>
      </p:grpSp>
      <p:sp>
        <p:nvSpPr>
          <p:cNvPr id="19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La couverture par le DTC3 en 2024 (42 %) était plus élevée qu'en 2019 (38 %).
Le nombre d'enfants vaccinés avec le DTP3 a augmenté de 30 % par rapport à 2019.
Le nombre de nourrissons survivants a augmenté d'environ 18 % par rapport à 2019.
En 2024, plus d'enfants ont été vaccinés qu'en 2019.
En 2024, il y avait plus de nourrissons survivants (population cible) qu'en 2019.
Pour que la couverture vaccinale augmente, le nombre d'enfants vaccinés doit augmenter plus rapidement que la population.</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MCV1</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66584" y="3717787"/>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6" name="pl6"/>
            <p:cNvSpPr/>
            <p:nvPr/>
          </p:nvSpPr>
          <p:spPr>
            <a:xfrm>
              <a:off x="966584" y="3139992"/>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7" name="pl7"/>
            <p:cNvSpPr/>
            <p:nvPr/>
          </p:nvSpPr>
          <p:spPr>
            <a:xfrm>
              <a:off x="966584" y="2562197"/>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8" name="pl8"/>
            <p:cNvSpPr/>
            <p:nvPr/>
          </p:nvSpPr>
          <p:spPr>
            <a:xfrm>
              <a:off x="966584" y="1984402"/>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9" name="pl9"/>
            <p:cNvSpPr/>
            <p:nvPr/>
          </p:nvSpPr>
          <p:spPr>
            <a:xfrm>
              <a:off x="966584" y="1406607"/>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10" name="pl10"/>
            <p:cNvSpPr/>
            <p:nvPr/>
          </p:nvSpPr>
          <p:spPr>
            <a:xfrm>
              <a:off x="2127267" y="910858"/>
              <a:ext cx="0" cy="3243247"/>
            </a:xfrm>
            <a:custGeom>
              <a:avLst/>
              <a:pathLst>
                <a:path w="0" h="3243247">
                  <a:moveTo>
                    <a:pt x="0" y="3243247"/>
                  </a:moveTo>
                  <a:lnTo>
                    <a:pt x="0" y="0"/>
                  </a:lnTo>
                  <a:lnTo>
                    <a:pt x="0" y="0"/>
                  </a:lnTo>
                </a:path>
              </a:pathLst>
            </a:custGeom>
            <a:ln w="6775" cap="flat">
              <a:solidFill>
                <a:srgbClr val="EBEBEB">
                  <a:alpha val="100000"/>
                </a:srgbClr>
              </a:solidFill>
              <a:prstDash val="solid"/>
              <a:round/>
            </a:ln>
          </p:spPr>
          <p:txBody>
            <a:bodyPr/>
            <a:lstStyle/>
            <a:p/>
          </p:txBody>
        </p:sp>
        <p:sp>
          <p:nvSpPr>
            <p:cNvPr id="11" name="pl11"/>
            <p:cNvSpPr/>
            <p:nvPr/>
          </p:nvSpPr>
          <p:spPr>
            <a:xfrm>
              <a:off x="3510678" y="910858"/>
              <a:ext cx="0" cy="3243247"/>
            </a:xfrm>
            <a:custGeom>
              <a:avLst/>
              <a:pathLst>
                <a:path w="0" h="3243247">
                  <a:moveTo>
                    <a:pt x="0" y="3243247"/>
                  </a:moveTo>
                  <a:lnTo>
                    <a:pt x="0" y="0"/>
                  </a:lnTo>
                  <a:lnTo>
                    <a:pt x="0" y="0"/>
                  </a:lnTo>
                </a:path>
              </a:pathLst>
            </a:custGeom>
            <a:ln w="6775" cap="flat">
              <a:solidFill>
                <a:srgbClr val="EBEBEB">
                  <a:alpha val="100000"/>
                </a:srgbClr>
              </a:solidFill>
              <a:prstDash val="solid"/>
              <a:round/>
            </a:ln>
          </p:spPr>
          <p:txBody>
            <a:bodyPr/>
            <a:lstStyle/>
            <a:p/>
          </p:txBody>
        </p:sp>
        <p:sp>
          <p:nvSpPr>
            <p:cNvPr id="12" name="pl12"/>
            <p:cNvSpPr/>
            <p:nvPr/>
          </p:nvSpPr>
          <p:spPr>
            <a:xfrm>
              <a:off x="4894090" y="910858"/>
              <a:ext cx="0" cy="3243247"/>
            </a:xfrm>
            <a:custGeom>
              <a:avLst/>
              <a:pathLst>
                <a:path w="0" h="3243247">
                  <a:moveTo>
                    <a:pt x="0" y="3243247"/>
                  </a:moveTo>
                  <a:lnTo>
                    <a:pt x="0" y="0"/>
                  </a:lnTo>
                  <a:lnTo>
                    <a:pt x="0" y="0"/>
                  </a:lnTo>
                </a:path>
              </a:pathLst>
            </a:custGeom>
            <a:ln w="6775" cap="flat">
              <a:solidFill>
                <a:srgbClr val="EBEBEB">
                  <a:alpha val="100000"/>
                </a:srgbClr>
              </a:solidFill>
              <a:prstDash val="solid"/>
              <a:round/>
            </a:ln>
          </p:spPr>
          <p:txBody>
            <a:bodyPr/>
            <a:lstStyle/>
            <a:p/>
          </p:txBody>
        </p:sp>
        <p:sp>
          <p:nvSpPr>
            <p:cNvPr id="13" name="pl13"/>
            <p:cNvSpPr/>
            <p:nvPr/>
          </p:nvSpPr>
          <p:spPr>
            <a:xfrm>
              <a:off x="6139161" y="910858"/>
              <a:ext cx="0" cy="3243247"/>
            </a:xfrm>
            <a:custGeom>
              <a:avLst/>
              <a:pathLst>
                <a:path w="0" h="3243247">
                  <a:moveTo>
                    <a:pt x="0" y="3243247"/>
                  </a:moveTo>
                  <a:lnTo>
                    <a:pt x="0" y="0"/>
                  </a:lnTo>
                  <a:lnTo>
                    <a:pt x="0" y="0"/>
                  </a:lnTo>
                </a:path>
              </a:pathLst>
            </a:custGeom>
            <a:ln w="6775" cap="flat">
              <a:solidFill>
                <a:srgbClr val="EBEBEB">
                  <a:alpha val="100000"/>
                </a:srgbClr>
              </a:solidFill>
              <a:prstDash val="solid"/>
              <a:round/>
            </a:ln>
          </p:spPr>
          <p:txBody>
            <a:bodyPr/>
            <a:lstStyle/>
            <a:p/>
          </p:txBody>
        </p:sp>
        <p:sp>
          <p:nvSpPr>
            <p:cNvPr id="14" name="pl14"/>
            <p:cNvSpPr/>
            <p:nvPr/>
          </p:nvSpPr>
          <p:spPr>
            <a:xfrm>
              <a:off x="6830866" y="910858"/>
              <a:ext cx="0" cy="3243247"/>
            </a:xfrm>
            <a:custGeom>
              <a:avLst/>
              <a:pathLst>
                <a:path w="0" h="3243247">
                  <a:moveTo>
                    <a:pt x="0" y="3243247"/>
                  </a:moveTo>
                  <a:lnTo>
                    <a:pt x="0" y="0"/>
                  </a:lnTo>
                  <a:lnTo>
                    <a:pt x="0" y="0"/>
                  </a:lnTo>
                </a:path>
              </a:pathLst>
            </a:custGeom>
            <a:ln w="6775" cap="flat">
              <a:solidFill>
                <a:srgbClr val="EBEBEB">
                  <a:alpha val="100000"/>
                </a:srgbClr>
              </a:solidFill>
              <a:prstDash val="solid"/>
              <a:round/>
            </a:ln>
          </p:spPr>
          <p:txBody>
            <a:bodyPr/>
            <a:lstStyle/>
            <a:p/>
          </p:txBody>
        </p:sp>
        <p:sp>
          <p:nvSpPr>
            <p:cNvPr id="15" name="pl15"/>
            <p:cNvSpPr/>
            <p:nvPr/>
          </p:nvSpPr>
          <p:spPr>
            <a:xfrm>
              <a:off x="7107549" y="910858"/>
              <a:ext cx="0" cy="3243247"/>
            </a:xfrm>
            <a:custGeom>
              <a:avLst/>
              <a:pathLst>
                <a:path w="0" h="3243247">
                  <a:moveTo>
                    <a:pt x="0" y="3243247"/>
                  </a:moveTo>
                  <a:lnTo>
                    <a:pt x="0" y="0"/>
                  </a:lnTo>
                  <a:lnTo>
                    <a:pt x="0" y="0"/>
                  </a:lnTo>
                </a:path>
              </a:pathLst>
            </a:custGeom>
            <a:ln w="6775" cap="flat">
              <a:solidFill>
                <a:srgbClr val="EBEBEB">
                  <a:alpha val="100000"/>
                </a:srgbClr>
              </a:solidFill>
              <a:prstDash val="solid"/>
              <a:round/>
            </a:ln>
          </p:spPr>
          <p:txBody>
            <a:bodyPr/>
            <a:lstStyle/>
            <a:p/>
          </p:txBody>
        </p:sp>
        <p:sp>
          <p:nvSpPr>
            <p:cNvPr id="16" name="pl16"/>
            <p:cNvSpPr/>
            <p:nvPr/>
          </p:nvSpPr>
          <p:spPr>
            <a:xfrm>
              <a:off x="7384231" y="910858"/>
              <a:ext cx="0" cy="3243247"/>
            </a:xfrm>
            <a:custGeom>
              <a:avLst/>
              <a:pathLst>
                <a:path w="0" h="3243247">
                  <a:moveTo>
                    <a:pt x="0" y="3243247"/>
                  </a:moveTo>
                  <a:lnTo>
                    <a:pt x="0" y="0"/>
                  </a:lnTo>
                  <a:lnTo>
                    <a:pt x="0" y="0"/>
                  </a:lnTo>
                </a:path>
              </a:pathLst>
            </a:custGeom>
            <a:ln w="6775" cap="flat">
              <a:solidFill>
                <a:srgbClr val="EBEBEB">
                  <a:alpha val="100000"/>
                </a:srgbClr>
              </a:solidFill>
              <a:prstDash val="solid"/>
              <a:round/>
            </a:ln>
          </p:spPr>
          <p:txBody>
            <a:bodyPr/>
            <a:lstStyle/>
            <a:p/>
          </p:txBody>
        </p:sp>
        <p:sp>
          <p:nvSpPr>
            <p:cNvPr id="17" name="pl17"/>
            <p:cNvSpPr/>
            <p:nvPr/>
          </p:nvSpPr>
          <p:spPr>
            <a:xfrm>
              <a:off x="7660913" y="910858"/>
              <a:ext cx="0" cy="3243247"/>
            </a:xfrm>
            <a:custGeom>
              <a:avLst/>
              <a:pathLst>
                <a:path w="0" h="3243247">
                  <a:moveTo>
                    <a:pt x="0" y="3243247"/>
                  </a:moveTo>
                  <a:lnTo>
                    <a:pt x="0" y="0"/>
                  </a:lnTo>
                  <a:lnTo>
                    <a:pt x="0" y="0"/>
                  </a:lnTo>
                </a:path>
              </a:pathLst>
            </a:custGeom>
            <a:ln w="6775" cap="flat">
              <a:solidFill>
                <a:srgbClr val="EBEBEB">
                  <a:alpha val="100000"/>
                </a:srgbClr>
              </a:solidFill>
              <a:prstDash val="solid"/>
              <a:round/>
            </a:ln>
          </p:spPr>
          <p:txBody>
            <a:bodyPr/>
            <a:lstStyle/>
            <a:p/>
          </p:txBody>
        </p:sp>
        <p:sp>
          <p:nvSpPr>
            <p:cNvPr id="18" name="pl18"/>
            <p:cNvSpPr/>
            <p:nvPr/>
          </p:nvSpPr>
          <p:spPr>
            <a:xfrm>
              <a:off x="7937596" y="910858"/>
              <a:ext cx="0" cy="3243247"/>
            </a:xfrm>
            <a:custGeom>
              <a:avLst/>
              <a:pathLst>
                <a:path w="0" h="3243247">
                  <a:moveTo>
                    <a:pt x="0" y="3243247"/>
                  </a:moveTo>
                  <a:lnTo>
                    <a:pt x="0" y="0"/>
                  </a:lnTo>
                  <a:lnTo>
                    <a:pt x="0" y="0"/>
                  </a:lnTo>
                </a:path>
              </a:pathLst>
            </a:custGeom>
            <a:ln w="6775" cap="flat">
              <a:solidFill>
                <a:srgbClr val="EBEBEB">
                  <a:alpha val="100000"/>
                </a:srgbClr>
              </a:solidFill>
              <a:prstDash val="solid"/>
              <a:round/>
            </a:ln>
          </p:spPr>
          <p:txBody>
            <a:bodyPr/>
            <a:lstStyle/>
            <a:p/>
          </p:txBody>
        </p:sp>
        <p:sp>
          <p:nvSpPr>
            <p:cNvPr id="19" name="pl19"/>
            <p:cNvSpPr/>
            <p:nvPr/>
          </p:nvSpPr>
          <p:spPr>
            <a:xfrm>
              <a:off x="966584" y="4006685"/>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20" name="pl20"/>
            <p:cNvSpPr/>
            <p:nvPr/>
          </p:nvSpPr>
          <p:spPr>
            <a:xfrm>
              <a:off x="966584" y="3428890"/>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21" name="pl21"/>
            <p:cNvSpPr/>
            <p:nvPr/>
          </p:nvSpPr>
          <p:spPr>
            <a:xfrm>
              <a:off x="966584" y="2851095"/>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22" name="pl22"/>
            <p:cNvSpPr/>
            <p:nvPr/>
          </p:nvSpPr>
          <p:spPr>
            <a:xfrm>
              <a:off x="966584" y="2273300"/>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23" name="pl23"/>
            <p:cNvSpPr/>
            <p:nvPr/>
          </p:nvSpPr>
          <p:spPr>
            <a:xfrm>
              <a:off x="966584" y="1695505"/>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24" name="pl24"/>
            <p:cNvSpPr/>
            <p:nvPr/>
          </p:nvSpPr>
          <p:spPr>
            <a:xfrm>
              <a:off x="966584" y="1117710"/>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25" name="pl25"/>
            <p:cNvSpPr/>
            <p:nvPr/>
          </p:nvSpPr>
          <p:spPr>
            <a:xfrm>
              <a:off x="143556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281897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4202384"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5585796"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669252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696920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724589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7522572"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779925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8075937"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35" name="rc35"/>
            <p:cNvSpPr/>
            <p:nvPr/>
          </p:nvSpPr>
          <p:spPr>
            <a:xfrm>
              <a:off x="1311054" y="3456012"/>
              <a:ext cx="249014" cy="550673"/>
            </a:xfrm>
            <a:prstGeom prst="rect">
              <a:avLst/>
            </a:prstGeom>
            <a:solidFill>
              <a:srgbClr val="E2231A">
                <a:alpha val="100000"/>
              </a:srgbClr>
            </a:solidFill>
          </p:spPr>
          <p:txBody>
            <a:bodyPr/>
            <a:lstStyle/>
            <a:p/>
          </p:txBody>
        </p:sp>
        <p:sp>
          <p:nvSpPr>
            <p:cNvPr id="36" name="rc36"/>
            <p:cNvSpPr/>
            <p:nvPr/>
          </p:nvSpPr>
          <p:spPr>
            <a:xfrm>
              <a:off x="1587736" y="3435685"/>
              <a:ext cx="249014" cy="571000"/>
            </a:xfrm>
            <a:prstGeom prst="rect">
              <a:avLst/>
            </a:prstGeom>
            <a:solidFill>
              <a:srgbClr val="E2231A">
                <a:alpha val="100000"/>
              </a:srgbClr>
            </a:solidFill>
          </p:spPr>
          <p:txBody>
            <a:bodyPr/>
            <a:lstStyle/>
            <a:p/>
          </p:txBody>
        </p:sp>
        <p:sp>
          <p:nvSpPr>
            <p:cNvPr id="37" name="rc37"/>
            <p:cNvSpPr/>
            <p:nvPr/>
          </p:nvSpPr>
          <p:spPr>
            <a:xfrm>
              <a:off x="1864419" y="3492014"/>
              <a:ext cx="249014" cy="514670"/>
            </a:xfrm>
            <a:prstGeom prst="rect">
              <a:avLst/>
            </a:prstGeom>
            <a:solidFill>
              <a:srgbClr val="E2231A">
                <a:alpha val="100000"/>
              </a:srgbClr>
            </a:solidFill>
          </p:spPr>
          <p:txBody>
            <a:bodyPr/>
            <a:lstStyle/>
            <a:p/>
          </p:txBody>
        </p:sp>
        <p:sp>
          <p:nvSpPr>
            <p:cNvPr id="38" name="rc38"/>
            <p:cNvSpPr/>
            <p:nvPr/>
          </p:nvSpPr>
          <p:spPr>
            <a:xfrm>
              <a:off x="2141101" y="3539191"/>
              <a:ext cx="249014" cy="467493"/>
            </a:xfrm>
            <a:prstGeom prst="rect">
              <a:avLst/>
            </a:prstGeom>
            <a:solidFill>
              <a:srgbClr val="E2231A">
                <a:alpha val="100000"/>
              </a:srgbClr>
            </a:solidFill>
          </p:spPr>
          <p:txBody>
            <a:bodyPr/>
            <a:lstStyle/>
            <a:p/>
          </p:txBody>
        </p:sp>
        <p:sp>
          <p:nvSpPr>
            <p:cNvPr id="39" name="rc39"/>
            <p:cNvSpPr/>
            <p:nvPr/>
          </p:nvSpPr>
          <p:spPr>
            <a:xfrm>
              <a:off x="2417783" y="3586039"/>
              <a:ext cx="249014" cy="420646"/>
            </a:xfrm>
            <a:prstGeom prst="rect">
              <a:avLst/>
            </a:prstGeom>
            <a:solidFill>
              <a:srgbClr val="E2231A">
                <a:alpha val="100000"/>
              </a:srgbClr>
            </a:solidFill>
          </p:spPr>
          <p:txBody>
            <a:bodyPr/>
            <a:lstStyle/>
            <a:p/>
          </p:txBody>
        </p:sp>
        <p:sp>
          <p:nvSpPr>
            <p:cNvPr id="40" name="rc40"/>
            <p:cNvSpPr/>
            <p:nvPr/>
          </p:nvSpPr>
          <p:spPr>
            <a:xfrm>
              <a:off x="2694466" y="3640860"/>
              <a:ext cx="249014" cy="365825"/>
            </a:xfrm>
            <a:prstGeom prst="rect">
              <a:avLst/>
            </a:prstGeom>
            <a:solidFill>
              <a:srgbClr val="E2231A">
                <a:alpha val="100000"/>
              </a:srgbClr>
            </a:solidFill>
          </p:spPr>
          <p:txBody>
            <a:bodyPr/>
            <a:lstStyle/>
            <a:p/>
          </p:txBody>
        </p:sp>
        <p:sp>
          <p:nvSpPr>
            <p:cNvPr id="41" name="rc41"/>
            <p:cNvSpPr/>
            <p:nvPr/>
          </p:nvSpPr>
          <p:spPr>
            <a:xfrm>
              <a:off x="2971148" y="3619019"/>
              <a:ext cx="249014" cy="387665"/>
            </a:xfrm>
            <a:prstGeom prst="rect">
              <a:avLst/>
            </a:prstGeom>
            <a:solidFill>
              <a:srgbClr val="E2231A">
                <a:alpha val="100000"/>
              </a:srgbClr>
            </a:solidFill>
          </p:spPr>
          <p:txBody>
            <a:bodyPr/>
            <a:lstStyle/>
            <a:p/>
          </p:txBody>
        </p:sp>
        <p:sp>
          <p:nvSpPr>
            <p:cNvPr id="42" name="rc42"/>
            <p:cNvSpPr/>
            <p:nvPr/>
          </p:nvSpPr>
          <p:spPr>
            <a:xfrm>
              <a:off x="3247830" y="3590563"/>
              <a:ext cx="249014" cy="416122"/>
            </a:xfrm>
            <a:prstGeom prst="rect">
              <a:avLst/>
            </a:prstGeom>
            <a:solidFill>
              <a:srgbClr val="E2231A">
                <a:alpha val="100000"/>
              </a:srgbClr>
            </a:solidFill>
          </p:spPr>
          <p:txBody>
            <a:bodyPr/>
            <a:lstStyle/>
            <a:p/>
          </p:txBody>
        </p:sp>
        <p:sp>
          <p:nvSpPr>
            <p:cNvPr id="43" name="rc43"/>
            <p:cNvSpPr/>
            <p:nvPr/>
          </p:nvSpPr>
          <p:spPr>
            <a:xfrm>
              <a:off x="3524513" y="3567763"/>
              <a:ext cx="249014" cy="438921"/>
            </a:xfrm>
            <a:prstGeom prst="rect">
              <a:avLst/>
            </a:prstGeom>
            <a:solidFill>
              <a:srgbClr val="E2231A">
                <a:alpha val="100000"/>
              </a:srgbClr>
            </a:solidFill>
          </p:spPr>
          <p:txBody>
            <a:bodyPr/>
            <a:lstStyle/>
            <a:p/>
          </p:txBody>
        </p:sp>
        <p:sp>
          <p:nvSpPr>
            <p:cNvPr id="44" name="rc44"/>
            <p:cNvSpPr/>
            <p:nvPr/>
          </p:nvSpPr>
          <p:spPr>
            <a:xfrm>
              <a:off x="3801195" y="3583883"/>
              <a:ext cx="249014" cy="422801"/>
            </a:xfrm>
            <a:prstGeom prst="rect">
              <a:avLst/>
            </a:prstGeom>
            <a:solidFill>
              <a:srgbClr val="E2231A">
                <a:alpha val="100000"/>
              </a:srgbClr>
            </a:solidFill>
          </p:spPr>
          <p:txBody>
            <a:bodyPr/>
            <a:lstStyle/>
            <a:p/>
          </p:txBody>
        </p:sp>
        <p:sp>
          <p:nvSpPr>
            <p:cNvPr id="45" name="rc45"/>
            <p:cNvSpPr/>
            <p:nvPr/>
          </p:nvSpPr>
          <p:spPr>
            <a:xfrm>
              <a:off x="4077877" y="3495203"/>
              <a:ext cx="249014" cy="511481"/>
            </a:xfrm>
            <a:prstGeom prst="rect">
              <a:avLst/>
            </a:prstGeom>
            <a:solidFill>
              <a:srgbClr val="E2231A">
                <a:alpha val="100000"/>
              </a:srgbClr>
            </a:solidFill>
          </p:spPr>
          <p:txBody>
            <a:bodyPr/>
            <a:lstStyle/>
            <a:p/>
          </p:txBody>
        </p:sp>
        <p:sp>
          <p:nvSpPr>
            <p:cNvPr id="46" name="rc46"/>
            <p:cNvSpPr/>
            <p:nvPr/>
          </p:nvSpPr>
          <p:spPr>
            <a:xfrm>
              <a:off x="4354560" y="3435667"/>
              <a:ext cx="249014" cy="571017"/>
            </a:xfrm>
            <a:prstGeom prst="rect">
              <a:avLst/>
            </a:prstGeom>
            <a:solidFill>
              <a:srgbClr val="E2231A">
                <a:alpha val="100000"/>
              </a:srgbClr>
            </a:solidFill>
          </p:spPr>
          <p:txBody>
            <a:bodyPr/>
            <a:lstStyle/>
            <a:p/>
          </p:txBody>
        </p:sp>
        <p:sp>
          <p:nvSpPr>
            <p:cNvPr id="47" name="rc47"/>
            <p:cNvSpPr/>
            <p:nvPr/>
          </p:nvSpPr>
          <p:spPr>
            <a:xfrm>
              <a:off x="4631242" y="3419518"/>
              <a:ext cx="249014" cy="587166"/>
            </a:xfrm>
            <a:prstGeom prst="rect">
              <a:avLst/>
            </a:prstGeom>
            <a:solidFill>
              <a:srgbClr val="E2231A">
                <a:alpha val="100000"/>
              </a:srgbClr>
            </a:solidFill>
          </p:spPr>
          <p:txBody>
            <a:bodyPr/>
            <a:lstStyle/>
            <a:p/>
          </p:txBody>
        </p:sp>
        <p:sp>
          <p:nvSpPr>
            <p:cNvPr id="48" name="rc48"/>
            <p:cNvSpPr/>
            <p:nvPr/>
          </p:nvSpPr>
          <p:spPr>
            <a:xfrm>
              <a:off x="4907924" y="3164283"/>
              <a:ext cx="249014" cy="842401"/>
            </a:xfrm>
            <a:prstGeom prst="rect">
              <a:avLst/>
            </a:prstGeom>
            <a:solidFill>
              <a:srgbClr val="E2231A">
                <a:alpha val="100000"/>
              </a:srgbClr>
            </a:solidFill>
          </p:spPr>
          <p:txBody>
            <a:bodyPr/>
            <a:lstStyle/>
            <a:p/>
          </p:txBody>
        </p:sp>
        <p:sp>
          <p:nvSpPr>
            <p:cNvPr id="49" name="rc49"/>
            <p:cNvSpPr/>
            <p:nvPr/>
          </p:nvSpPr>
          <p:spPr>
            <a:xfrm>
              <a:off x="5184607" y="3421471"/>
              <a:ext cx="249014" cy="585213"/>
            </a:xfrm>
            <a:prstGeom prst="rect">
              <a:avLst/>
            </a:prstGeom>
            <a:solidFill>
              <a:srgbClr val="E2231A">
                <a:alpha val="100000"/>
              </a:srgbClr>
            </a:solidFill>
          </p:spPr>
          <p:txBody>
            <a:bodyPr/>
            <a:lstStyle/>
            <a:p/>
          </p:txBody>
        </p:sp>
        <p:sp>
          <p:nvSpPr>
            <p:cNvPr id="50" name="rc50"/>
            <p:cNvSpPr/>
            <p:nvPr/>
          </p:nvSpPr>
          <p:spPr>
            <a:xfrm>
              <a:off x="5461289" y="3417681"/>
              <a:ext cx="249014" cy="589004"/>
            </a:xfrm>
            <a:prstGeom prst="rect">
              <a:avLst/>
            </a:prstGeom>
            <a:solidFill>
              <a:srgbClr val="E2231A">
                <a:alpha val="100000"/>
              </a:srgbClr>
            </a:solidFill>
          </p:spPr>
          <p:txBody>
            <a:bodyPr/>
            <a:lstStyle/>
            <a:p/>
          </p:txBody>
        </p:sp>
        <p:sp>
          <p:nvSpPr>
            <p:cNvPr id="51" name="rc51"/>
            <p:cNvSpPr/>
            <p:nvPr/>
          </p:nvSpPr>
          <p:spPr>
            <a:xfrm>
              <a:off x="5737971" y="3395332"/>
              <a:ext cx="249014" cy="611353"/>
            </a:xfrm>
            <a:prstGeom prst="rect">
              <a:avLst/>
            </a:prstGeom>
            <a:solidFill>
              <a:srgbClr val="E2231A">
                <a:alpha val="100000"/>
              </a:srgbClr>
            </a:solidFill>
          </p:spPr>
          <p:txBody>
            <a:bodyPr/>
            <a:lstStyle/>
            <a:p/>
          </p:txBody>
        </p:sp>
        <p:sp>
          <p:nvSpPr>
            <p:cNvPr id="52" name="rc52"/>
            <p:cNvSpPr/>
            <p:nvPr/>
          </p:nvSpPr>
          <p:spPr>
            <a:xfrm>
              <a:off x="6014654" y="3338661"/>
              <a:ext cx="249014" cy="668023"/>
            </a:xfrm>
            <a:prstGeom prst="rect">
              <a:avLst/>
            </a:prstGeom>
            <a:solidFill>
              <a:srgbClr val="E2231A">
                <a:alpha val="100000"/>
              </a:srgbClr>
            </a:solidFill>
          </p:spPr>
          <p:txBody>
            <a:bodyPr/>
            <a:lstStyle/>
            <a:p/>
          </p:txBody>
        </p:sp>
        <p:sp>
          <p:nvSpPr>
            <p:cNvPr id="53" name="rc53"/>
            <p:cNvSpPr/>
            <p:nvPr/>
          </p:nvSpPr>
          <p:spPr>
            <a:xfrm>
              <a:off x="6291336" y="3295645"/>
              <a:ext cx="249014" cy="711040"/>
            </a:xfrm>
            <a:prstGeom prst="rect">
              <a:avLst/>
            </a:prstGeom>
            <a:solidFill>
              <a:srgbClr val="E2231A">
                <a:alpha val="100000"/>
              </a:srgbClr>
            </a:solidFill>
          </p:spPr>
          <p:txBody>
            <a:bodyPr/>
            <a:lstStyle/>
            <a:p/>
          </p:txBody>
        </p:sp>
        <p:sp>
          <p:nvSpPr>
            <p:cNvPr id="54" name="rc54"/>
            <p:cNvSpPr/>
            <p:nvPr/>
          </p:nvSpPr>
          <p:spPr>
            <a:xfrm>
              <a:off x="6568018" y="3282904"/>
              <a:ext cx="249014" cy="723780"/>
            </a:xfrm>
            <a:prstGeom prst="rect">
              <a:avLst/>
            </a:prstGeom>
            <a:solidFill>
              <a:srgbClr val="E2231A">
                <a:alpha val="100000"/>
              </a:srgbClr>
            </a:solidFill>
          </p:spPr>
          <p:txBody>
            <a:bodyPr/>
            <a:lstStyle/>
            <a:p/>
          </p:txBody>
        </p:sp>
        <p:sp>
          <p:nvSpPr>
            <p:cNvPr id="55" name="rc55"/>
            <p:cNvSpPr/>
            <p:nvPr/>
          </p:nvSpPr>
          <p:spPr>
            <a:xfrm>
              <a:off x="6844701" y="3226766"/>
              <a:ext cx="249014" cy="779919"/>
            </a:xfrm>
            <a:prstGeom prst="rect">
              <a:avLst/>
            </a:prstGeom>
            <a:solidFill>
              <a:srgbClr val="E2231A">
                <a:alpha val="100000"/>
              </a:srgbClr>
            </a:solidFill>
          </p:spPr>
          <p:txBody>
            <a:bodyPr/>
            <a:lstStyle/>
            <a:p/>
          </p:txBody>
        </p:sp>
        <p:sp>
          <p:nvSpPr>
            <p:cNvPr id="56" name="rc56"/>
            <p:cNvSpPr/>
            <p:nvPr/>
          </p:nvSpPr>
          <p:spPr>
            <a:xfrm>
              <a:off x="7121383" y="3185603"/>
              <a:ext cx="249014" cy="821081"/>
            </a:xfrm>
            <a:prstGeom prst="rect">
              <a:avLst/>
            </a:prstGeom>
            <a:solidFill>
              <a:srgbClr val="E2231A">
                <a:alpha val="100000"/>
              </a:srgbClr>
            </a:solidFill>
          </p:spPr>
          <p:txBody>
            <a:bodyPr/>
            <a:lstStyle/>
            <a:p/>
          </p:txBody>
        </p:sp>
        <p:sp>
          <p:nvSpPr>
            <p:cNvPr id="57" name="rc57"/>
            <p:cNvSpPr/>
            <p:nvPr/>
          </p:nvSpPr>
          <p:spPr>
            <a:xfrm>
              <a:off x="7398065" y="3214459"/>
              <a:ext cx="249014" cy="792226"/>
            </a:xfrm>
            <a:prstGeom prst="rect">
              <a:avLst/>
            </a:prstGeom>
            <a:solidFill>
              <a:srgbClr val="E2231A">
                <a:alpha val="100000"/>
              </a:srgbClr>
            </a:solidFill>
          </p:spPr>
          <p:txBody>
            <a:bodyPr/>
            <a:lstStyle/>
            <a:p/>
          </p:txBody>
        </p:sp>
        <p:sp>
          <p:nvSpPr>
            <p:cNvPr id="58" name="rc58"/>
            <p:cNvSpPr/>
            <p:nvPr/>
          </p:nvSpPr>
          <p:spPr>
            <a:xfrm>
              <a:off x="7674748" y="3207288"/>
              <a:ext cx="249014" cy="799396"/>
            </a:xfrm>
            <a:prstGeom prst="rect">
              <a:avLst/>
            </a:prstGeom>
            <a:solidFill>
              <a:srgbClr val="E2231A">
                <a:alpha val="100000"/>
              </a:srgbClr>
            </a:solidFill>
          </p:spPr>
          <p:txBody>
            <a:bodyPr/>
            <a:lstStyle/>
            <a:p/>
          </p:txBody>
        </p:sp>
        <p:sp>
          <p:nvSpPr>
            <p:cNvPr id="59" name="rc59"/>
            <p:cNvSpPr/>
            <p:nvPr/>
          </p:nvSpPr>
          <p:spPr>
            <a:xfrm>
              <a:off x="7951430" y="3209016"/>
              <a:ext cx="249014" cy="797669"/>
            </a:xfrm>
            <a:prstGeom prst="rect">
              <a:avLst/>
            </a:prstGeom>
            <a:solidFill>
              <a:srgbClr val="E2231A">
                <a:alpha val="100000"/>
              </a:srgbClr>
            </a:solidFill>
          </p:spPr>
          <p:txBody>
            <a:bodyPr/>
            <a:lstStyle/>
            <a:p/>
          </p:txBody>
        </p:sp>
        <p:sp>
          <p:nvSpPr>
            <p:cNvPr id="60" name="pl60"/>
            <p:cNvSpPr/>
            <p:nvPr/>
          </p:nvSpPr>
          <p:spPr>
            <a:xfrm>
              <a:off x="1435561" y="2265721"/>
              <a:ext cx="6640376" cy="1038962"/>
            </a:xfrm>
            <a:custGeom>
              <a:avLst/>
              <a:pathLst>
                <a:path w="6640376" h="1038962">
                  <a:moveTo>
                    <a:pt x="0" y="730081"/>
                  </a:moveTo>
                  <a:lnTo>
                    <a:pt x="276682" y="758161"/>
                  </a:lnTo>
                  <a:lnTo>
                    <a:pt x="553364" y="561601"/>
                  </a:lnTo>
                  <a:lnTo>
                    <a:pt x="830047" y="365040"/>
                  </a:lnTo>
                  <a:lnTo>
                    <a:pt x="1106729" y="196560"/>
                  </a:lnTo>
                  <a:lnTo>
                    <a:pt x="1383411" y="0"/>
                  </a:lnTo>
                  <a:lnTo>
                    <a:pt x="1660094" y="28080"/>
                  </a:lnTo>
                  <a:lnTo>
                    <a:pt x="1936776" y="84240"/>
                  </a:lnTo>
                  <a:lnTo>
                    <a:pt x="2213458" y="112320"/>
                  </a:lnTo>
                  <a:lnTo>
                    <a:pt x="2490141" y="168480"/>
                  </a:lnTo>
                  <a:lnTo>
                    <a:pt x="2766823" y="252720"/>
                  </a:lnTo>
                  <a:lnTo>
                    <a:pt x="3043505" y="365040"/>
                  </a:lnTo>
                  <a:lnTo>
                    <a:pt x="3320188" y="393120"/>
                  </a:lnTo>
                  <a:lnTo>
                    <a:pt x="3596870" y="1038962"/>
                  </a:lnTo>
                  <a:lnTo>
                    <a:pt x="3873552" y="421200"/>
                  </a:lnTo>
                  <a:lnTo>
                    <a:pt x="4150235" y="449281"/>
                  </a:lnTo>
                  <a:lnTo>
                    <a:pt x="4426917" y="477361"/>
                  </a:lnTo>
                  <a:lnTo>
                    <a:pt x="4703599" y="589681"/>
                  </a:lnTo>
                  <a:lnTo>
                    <a:pt x="4980282" y="645841"/>
                  </a:lnTo>
                  <a:lnTo>
                    <a:pt x="5256964" y="702001"/>
                  </a:lnTo>
                  <a:lnTo>
                    <a:pt x="5533646" y="730081"/>
                  </a:lnTo>
                  <a:lnTo>
                    <a:pt x="5810329" y="786241"/>
                  </a:lnTo>
                  <a:lnTo>
                    <a:pt x="6087011" y="842401"/>
                  </a:lnTo>
                  <a:lnTo>
                    <a:pt x="6363693" y="645841"/>
                  </a:lnTo>
                  <a:lnTo>
                    <a:pt x="6640376" y="589681"/>
                  </a:lnTo>
                </a:path>
              </a:pathLst>
            </a:custGeom>
            <a:ln w="27101" cap="flat">
              <a:solidFill>
                <a:srgbClr val="0058AB">
                  <a:alpha val="100000"/>
                </a:srgbClr>
              </a:solidFill>
              <a:prstDash val="solid"/>
              <a:round/>
            </a:ln>
          </p:spPr>
          <p:txBody>
            <a:bodyPr/>
            <a:lstStyle/>
            <a:p/>
          </p:txBody>
        </p:sp>
        <p:sp>
          <p:nvSpPr>
            <p:cNvPr id="61" name="tx61"/>
            <p:cNvSpPr/>
            <p:nvPr/>
          </p:nvSpPr>
          <p:spPr>
            <a:xfrm>
              <a:off x="6622187" y="2784683"/>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37</a:t>
              </a:r>
            </a:p>
          </p:txBody>
        </p:sp>
        <p:sp>
          <p:nvSpPr>
            <p:cNvPr id="62" name="tx62"/>
            <p:cNvSpPr/>
            <p:nvPr/>
          </p:nvSpPr>
          <p:spPr>
            <a:xfrm>
              <a:off x="6898870" y="2812763"/>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36</a:t>
              </a:r>
            </a:p>
          </p:txBody>
        </p:sp>
        <p:sp>
          <p:nvSpPr>
            <p:cNvPr id="63" name="tx63"/>
            <p:cNvSpPr/>
            <p:nvPr/>
          </p:nvSpPr>
          <p:spPr>
            <a:xfrm>
              <a:off x="7175552" y="2868923"/>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34</a:t>
              </a:r>
            </a:p>
          </p:txBody>
        </p:sp>
        <p:sp>
          <p:nvSpPr>
            <p:cNvPr id="64" name="tx64"/>
            <p:cNvSpPr/>
            <p:nvPr/>
          </p:nvSpPr>
          <p:spPr>
            <a:xfrm>
              <a:off x="7452234" y="2925083"/>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32</a:t>
              </a:r>
            </a:p>
          </p:txBody>
        </p:sp>
        <p:sp>
          <p:nvSpPr>
            <p:cNvPr id="65" name="tx65"/>
            <p:cNvSpPr/>
            <p:nvPr/>
          </p:nvSpPr>
          <p:spPr>
            <a:xfrm>
              <a:off x="7728917" y="2728523"/>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39</a:t>
              </a:r>
            </a:p>
          </p:txBody>
        </p:sp>
        <p:sp>
          <p:nvSpPr>
            <p:cNvPr id="66" name="tx66"/>
            <p:cNvSpPr/>
            <p:nvPr/>
          </p:nvSpPr>
          <p:spPr>
            <a:xfrm>
              <a:off x="8005599" y="2673968"/>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41</a:t>
              </a:r>
            </a:p>
          </p:txBody>
        </p:sp>
        <p:sp>
          <p:nvSpPr>
            <p:cNvPr id="67" name="tx67"/>
            <p:cNvSpPr/>
            <p:nvPr/>
          </p:nvSpPr>
          <p:spPr>
            <a:xfrm>
              <a:off x="1375271" y="369090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95</a:t>
              </a:r>
            </a:p>
          </p:txBody>
        </p:sp>
        <p:sp>
          <p:nvSpPr>
            <p:cNvPr id="68" name="tx68"/>
            <p:cNvSpPr/>
            <p:nvPr/>
          </p:nvSpPr>
          <p:spPr>
            <a:xfrm>
              <a:off x="2758683" y="378327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63</a:t>
              </a:r>
            </a:p>
          </p:txBody>
        </p:sp>
        <p:sp>
          <p:nvSpPr>
            <p:cNvPr id="69" name="tx69"/>
            <p:cNvSpPr/>
            <p:nvPr/>
          </p:nvSpPr>
          <p:spPr>
            <a:xfrm>
              <a:off x="4142095" y="37105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88</a:t>
              </a:r>
            </a:p>
          </p:txBody>
        </p:sp>
        <p:sp>
          <p:nvSpPr>
            <p:cNvPr id="70" name="tx70"/>
            <p:cNvSpPr/>
            <p:nvPr/>
          </p:nvSpPr>
          <p:spPr>
            <a:xfrm>
              <a:off x="5495361" y="3671743"/>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102</a:t>
              </a:r>
            </a:p>
          </p:txBody>
        </p:sp>
        <p:sp>
          <p:nvSpPr>
            <p:cNvPr id="71" name="tx71"/>
            <p:cNvSpPr/>
            <p:nvPr/>
          </p:nvSpPr>
          <p:spPr>
            <a:xfrm>
              <a:off x="6602091" y="3604354"/>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125</a:t>
              </a:r>
            </a:p>
          </p:txBody>
        </p:sp>
        <p:sp>
          <p:nvSpPr>
            <p:cNvPr id="72" name="tx72"/>
            <p:cNvSpPr/>
            <p:nvPr/>
          </p:nvSpPr>
          <p:spPr>
            <a:xfrm>
              <a:off x="6878773" y="3576232"/>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135</a:t>
              </a:r>
            </a:p>
          </p:txBody>
        </p:sp>
        <p:sp>
          <p:nvSpPr>
            <p:cNvPr id="73" name="tx73"/>
            <p:cNvSpPr/>
            <p:nvPr/>
          </p:nvSpPr>
          <p:spPr>
            <a:xfrm>
              <a:off x="7155455" y="3557027"/>
              <a:ext cx="18086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142</a:t>
              </a:r>
            </a:p>
          </p:txBody>
        </p:sp>
        <p:sp>
          <p:nvSpPr>
            <p:cNvPr id="74" name="tx74"/>
            <p:cNvSpPr/>
            <p:nvPr/>
          </p:nvSpPr>
          <p:spPr>
            <a:xfrm>
              <a:off x="7432138" y="3570079"/>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137</a:t>
              </a:r>
            </a:p>
          </p:txBody>
        </p:sp>
        <p:sp>
          <p:nvSpPr>
            <p:cNvPr id="75" name="tx75"/>
            <p:cNvSpPr/>
            <p:nvPr/>
          </p:nvSpPr>
          <p:spPr>
            <a:xfrm>
              <a:off x="7708820" y="3566493"/>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138</a:t>
              </a:r>
            </a:p>
          </p:txBody>
        </p:sp>
        <p:sp>
          <p:nvSpPr>
            <p:cNvPr id="76" name="tx76"/>
            <p:cNvSpPr/>
            <p:nvPr/>
          </p:nvSpPr>
          <p:spPr>
            <a:xfrm>
              <a:off x="7985502" y="3567357"/>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138</a:t>
              </a:r>
            </a:p>
          </p:txBody>
        </p:sp>
        <p:sp>
          <p:nvSpPr>
            <p:cNvPr id="77" name="tx77"/>
            <p:cNvSpPr/>
            <p:nvPr/>
          </p:nvSpPr>
          <p:spPr>
            <a:xfrm>
              <a:off x="733081" y="3954570"/>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78" name="tx78"/>
            <p:cNvSpPr/>
            <p:nvPr/>
          </p:nvSpPr>
          <p:spPr>
            <a:xfrm>
              <a:off x="577692" y="3376775"/>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100K</a:t>
              </a:r>
            </a:p>
          </p:txBody>
        </p:sp>
        <p:sp>
          <p:nvSpPr>
            <p:cNvPr id="79" name="tx79"/>
            <p:cNvSpPr/>
            <p:nvPr/>
          </p:nvSpPr>
          <p:spPr>
            <a:xfrm>
              <a:off x="577692" y="2798980"/>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200K</a:t>
              </a:r>
            </a:p>
          </p:txBody>
        </p:sp>
        <p:sp>
          <p:nvSpPr>
            <p:cNvPr id="80" name="tx80"/>
            <p:cNvSpPr/>
            <p:nvPr/>
          </p:nvSpPr>
          <p:spPr>
            <a:xfrm>
              <a:off x="577692" y="2221117"/>
              <a:ext cx="326262"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300K</a:t>
              </a:r>
            </a:p>
          </p:txBody>
        </p:sp>
        <p:sp>
          <p:nvSpPr>
            <p:cNvPr id="81" name="tx81"/>
            <p:cNvSpPr/>
            <p:nvPr/>
          </p:nvSpPr>
          <p:spPr>
            <a:xfrm>
              <a:off x="577692" y="1643390"/>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400K</a:t>
              </a:r>
            </a:p>
          </p:txBody>
        </p:sp>
        <p:sp>
          <p:nvSpPr>
            <p:cNvPr id="82" name="tx82"/>
            <p:cNvSpPr/>
            <p:nvPr/>
          </p:nvSpPr>
          <p:spPr>
            <a:xfrm>
              <a:off x="577692" y="1065595"/>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500K</a:t>
              </a:r>
            </a:p>
          </p:txBody>
        </p:sp>
        <p:sp>
          <p:nvSpPr>
            <p:cNvPr id="83" name="tx83"/>
            <p:cNvSpPr/>
            <p:nvPr/>
          </p:nvSpPr>
          <p:spPr>
            <a:xfrm>
              <a:off x="8607544"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84" name="tx84"/>
            <p:cNvSpPr/>
            <p:nvPr/>
          </p:nvSpPr>
          <p:spPr>
            <a:xfrm>
              <a:off x="8607544" y="3252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85" name="tx85"/>
            <p:cNvSpPr/>
            <p:nvPr/>
          </p:nvSpPr>
          <p:spPr>
            <a:xfrm>
              <a:off x="8607544" y="2550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86" name="tx86"/>
            <p:cNvSpPr/>
            <p:nvPr/>
          </p:nvSpPr>
          <p:spPr>
            <a:xfrm>
              <a:off x="8607544" y="185027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87" name="tx87"/>
            <p:cNvSpPr/>
            <p:nvPr/>
          </p:nvSpPr>
          <p:spPr>
            <a:xfrm>
              <a:off x="8607544" y="1146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88" name="tx88"/>
            <p:cNvSpPr/>
            <p:nvPr/>
          </p:nvSpPr>
          <p:spPr>
            <a:xfrm rot="-5400000">
              <a:off x="1279115"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89" name="tx89"/>
            <p:cNvSpPr/>
            <p:nvPr/>
          </p:nvSpPr>
          <p:spPr>
            <a:xfrm rot="-5400000">
              <a:off x="2662526"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90" name="tx90"/>
            <p:cNvSpPr/>
            <p:nvPr/>
          </p:nvSpPr>
          <p:spPr>
            <a:xfrm rot="-5400000">
              <a:off x="4045938"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1" name="tx91"/>
            <p:cNvSpPr/>
            <p:nvPr/>
          </p:nvSpPr>
          <p:spPr>
            <a:xfrm rot="-5400000">
              <a:off x="5429350"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2" name="tx92"/>
            <p:cNvSpPr/>
            <p:nvPr/>
          </p:nvSpPr>
          <p:spPr>
            <a:xfrm rot="-5400000">
              <a:off x="653607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93" name="tx93"/>
            <p:cNvSpPr/>
            <p:nvPr/>
          </p:nvSpPr>
          <p:spPr>
            <a:xfrm rot="-5400000">
              <a:off x="6812761"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94" name="tx94"/>
            <p:cNvSpPr/>
            <p:nvPr/>
          </p:nvSpPr>
          <p:spPr>
            <a:xfrm rot="-5400000">
              <a:off x="7089444"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95" name="tx95"/>
            <p:cNvSpPr/>
            <p:nvPr/>
          </p:nvSpPr>
          <p:spPr>
            <a:xfrm rot="-5400000">
              <a:off x="7366126"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96" name="tx96"/>
            <p:cNvSpPr/>
            <p:nvPr/>
          </p:nvSpPr>
          <p:spPr>
            <a:xfrm rot="-5400000">
              <a:off x="7642774" y="432103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97" name="tx97"/>
            <p:cNvSpPr/>
            <p:nvPr/>
          </p:nvSpPr>
          <p:spPr>
            <a:xfrm rot="-5400000">
              <a:off x="7919491"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98" name="tx98"/>
            <p:cNvSpPr/>
            <p:nvPr/>
          </p:nvSpPr>
          <p:spPr>
            <a:xfrm rot="-5400000">
              <a:off x="-988345" y="2466929"/>
              <a:ext cx="287258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Non-vaccinés et sous-vaccinés (des milliers)</a:t>
              </a:r>
            </a:p>
          </p:txBody>
        </p:sp>
        <p:sp>
          <p:nvSpPr>
            <p:cNvPr id="99" name="tx99"/>
            <p:cNvSpPr/>
            <p:nvPr/>
          </p:nvSpPr>
          <p:spPr>
            <a:xfrm rot="5400000">
              <a:off x="8322181" y="2466929"/>
              <a:ext cx="12963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MCV (%)</a:t>
              </a:r>
            </a:p>
          </p:txBody>
        </p:sp>
        <p:sp>
          <p:nvSpPr>
            <p:cNvPr id="100" name="pl100"/>
            <p:cNvSpPr/>
            <p:nvPr/>
          </p:nvSpPr>
          <p:spPr>
            <a:xfrm>
              <a:off x="3852643" y="501020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01" name="tx101"/>
            <p:cNvSpPr/>
            <p:nvPr/>
          </p:nvSpPr>
          <p:spPr>
            <a:xfrm>
              <a:off x="4119742" y="495679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102" name="rc102"/>
            <p:cNvSpPr/>
            <p:nvPr/>
          </p:nvSpPr>
          <p:spPr>
            <a:xfrm>
              <a:off x="4795230" y="4909475"/>
              <a:ext cx="201456" cy="201456"/>
            </a:xfrm>
            <a:prstGeom prst="rect">
              <a:avLst/>
            </a:prstGeom>
            <a:solidFill>
              <a:srgbClr val="E2231A">
                <a:alpha val="100000"/>
              </a:srgbClr>
            </a:solidFill>
          </p:spPr>
          <p:txBody>
            <a:bodyPr/>
            <a:lstStyle/>
            <a:p/>
          </p:txBody>
        </p:sp>
        <p:sp>
          <p:nvSpPr>
            <p:cNvPr id="103" name="tx103"/>
            <p:cNvSpPr/>
            <p:nvPr/>
          </p:nvSpPr>
          <p:spPr>
            <a:xfrm>
              <a:off x="5075275" y="4956792"/>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MCV1</a:t>
              </a:r>
            </a:p>
          </p:txBody>
        </p:sp>
        <p:sp>
          <p:nvSpPr>
            <p:cNvPr id="104" name="tx104"/>
            <p:cNvSpPr/>
            <p:nvPr/>
          </p:nvSpPr>
          <p:spPr>
            <a:xfrm>
              <a:off x="966584" y="469576"/>
              <a:ext cx="7700880" cy="155361"/>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Estimation de la couverture et du nombre d'enfants non vaccinés ou sous-vaccinés pour le vaccin MCV,</a:t>
              </a:r>
            </a:p>
          </p:txBody>
        </p:sp>
        <p:sp>
          <p:nvSpPr>
            <p:cNvPr id="105" name="tx105"/>
            <p:cNvSpPr/>
            <p:nvPr/>
          </p:nvSpPr>
          <p:spPr>
            <a:xfrm>
              <a:off x="966584" y="650627"/>
              <a:ext cx="2795937" cy="155361"/>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République centrafricaine, 2000-2024</a:t>
              </a:r>
            </a:p>
          </p:txBody>
        </p:sp>
        <p:sp>
          <p:nvSpPr>
            <p:cNvPr id="106" name="pl106"/>
            <p:cNvSpPr/>
            <p:nvPr/>
          </p:nvSpPr>
          <p:spPr>
            <a:xfrm>
              <a:off x="2555947"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07" name="pl107"/>
            <p:cNvSpPr/>
            <p:nvPr/>
          </p:nvSpPr>
          <p:spPr>
            <a:xfrm>
              <a:off x="5045734"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08" name="pl108"/>
            <p:cNvSpPr/>
            <p:nvPr/>
          </p:nvSpPr>
          <p:spPr>
            <a:xfrm>
              <a:off x="7535521"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09" name="pl109"/>
            <p:cNvSpPr/>
            <p:nvPr/>
          </p:nvSpPr>
          <p:spPr>
            <a:xfrm>
              <a:off x="966584" y="5855726"/>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10" name="pl110"/>
            <p:cNvSpPr/>
            <p:nvPr/>
          </p:nvSpPr>
          <p:spPr>
            <a:xfrm>
              <a:off x="966584" y="5653023"/>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11" name="pl111"/>
            <p:cNvSpPr/>
            <p:nvPr/>
          </p:nvSpPr>
          <p:spPr>
            <a:xfrm>
              <a:off x="966584" y="5450320"/>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12" name="pl112"/>
            <p:cNvSpPr/>
            <p:nvPr/>
          </p:nvSpPr>
          <p:spPr>
            <a:xfrm>
              <a:off x="1311054"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13" name="pl113"/>
            <p:cNvSpPr/>
            <p:nvPr/>
          </p:nvSpPr>
          <p:spPr>
            <a:xfrm>
              <a:off x="3800841"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14" name="pl114"/>
            <p:cNvSpPr/>
            <p:nvPr/>
          </p:nvSpPr>
          <p:spPr>
            <a:xfrm>
              <a:off x="6290628"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15" name="rc115"/>
            <p:cNvSpPr/>
            <p:nvPr/>
          </p:nvSpPr>
          <p:spPr>
            <a:xfrm>
              <a:off x="1311054" y="5774644"/>
              <a:ext cx="6237713" cy="162162"/>
            </a:xfrm>
            <a:prstGeom prst="rect">
              <a:avLst/>
            </a:prstGeom>
            <a:solidFill>
              <a:srgbClr val="E2231A">
                <a:alpha val="100000"/>
              </a:srgbClr>
            </a:solidFill>
          </p:spPr>
          <p:txBody>
            <a:bodyPr/>
            <a:lstStyle/>
            <a:p/>
          </p:txBody>
        </p:sp>
        <p:sp>
          <p:nvSpPr>
            <p:cNvPr id="116" name="rc116"/>
            <p:cNvSpPr/>
            <p:nvPr/>
          </p:nvSpPr>
          <p:spPr>
            <a:xfrm>
              <a:off x="1311054" y="5571941"/>
              <a:ext cx="6889390" cy="162162"/>
            </a:xfrm>
            <a:prstGeom prst="rect">
              <a:avLst/>
            </a:prstGeom>
            <a:solidFill>
              <a:srgbClr val="E2231A">
                <a:alpha val="100000"/>
              </a:srgbClr>
            </a:solidFill>
          </p:spPr>
          <p:txBody>
            <a:bodyPr/>
            <a:lstStyle/>
            <a:p/>
          </p:txBody>
        </p:sp>
        <p:sp>
          <p:nvSpPr>
            <p:cNvPr id="117" name="rc117"/>
            <p:cNvSpPr/>
            <p:nvPr/>
          </p:nvSpPr>
          <p:spPr>
            <a:xfrm>
              <a:off x="1311054" y="5369238"/>
              <a:ext cx="6874501" cy="162162"/>
            </a:xfrm>
            <a:prstGeom prst="rect">
              <a:avLst/>
            </a:prstGeom>
            <a:solidFill>
              <a:srgbClr val="E2231A">
                <a:alpha val="100000"/>
              </a:srgbClr>
            </a:solidFill>
          </p:spPr>
          <p:txBody>
            <a:bodyPr/>
            <a:lstStyle/>
            <a:p/>
          </p:txBody>
        </p:sp>
        <p:sp>
          <p:nvSpPr>
            <p:cNvPr id="118" name="tx118"/>
            <p:cNvSpPr/>
            <p:nvPr/>
          </p:nvSpPr>
          <p:spPr>
            <a:xfrm>
              <a:off x="4285229" y="5812533"/>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125.3</a:t>
              </a:r>
            </a:p>
          </p:txBody>
        </p:sp>
        <p:sp>
          <p:nvSpPr>
            <p:cNvPr id="119" name="tx119"/>
            <p:cNvSpPr/>
            <p:nvPr/>
          </p:nvSpPr>
          <p:spPr>
            <a:xfrm>
              <a:off x="4611068" y="5609830"/>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138.4</a:t>
              </a:r>
            </a:p>
          </p:txBody>
        </p:sp>
        <p:sp>
          <p:nvSpPr>
            <p:cNvPr id="120" name="tx120"/>
            <p:cNvSpPr/>
            <p:nvPr/>
          </p:nvSpPr>
          <p:spPr>
            <a:xfrm>
              <a:off x="4603623" y="5407127"/>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138.1</a:t>
              </a:r>
            </a:p>
          </p:txBody>
        </p:sp>
        <p:sp>
          <p:nvSpPr>
            <p:cNvPr id="121" name="tx121"/>
            <p:cNvSpPr/>
            <p:nvPr/>
          </p:nvSpPr>
          <p:spPr>
            <a:xfrm>
              <a:off x="593176" y="580361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2" name="tx122"/>
            <p:cNvSpPr/>
            <p:nvPr/>
          </p:nvSpPr>
          <p:spPr>
            <a:xfrm>
              <a:off x="593176" y="560084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23" name="tx123"/>
            <p:cNvSpPr/>
            <p:nvPr/>
          </p:nvSpPr>
          <p:spPr>
            <a:xfrm>
              <a:off x="593176" y="539820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4" name="tx124"/>
            <p:cNvSpPr/>
            <p:nvPr/>
          </p:nvSpPr>
          <p:spPr>
            <a:xfrm>
              <a:off x="1225617" y="6037863"/>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25" name="tx125"/>
            <p:cNvSpPr/>
            <p:nvPr/>
          </p:nvSpPr>
          <p:spPr>
            <a:xfrm>
              <a:off x="3676557" y="6037863"/>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50K</a:t>
              </a:r>
            </a:p>
          </p:txBody>
        </p:sp>
        <p:sp>
          <p:nvSpPr>
            <p:cNvPr id="126" name="tx126"/>
            <p:cNvSpPr/>
            <p:nvPr/>
          </p:nvSpPr>
          <p:spPr>
            <a:xfrm>
              <a:off x="6127497" y="6037863"/>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100K</a:t>
              </a:r>
            </a:p>
          </p:txBody>
        </p:sp>
        <p:sp>
          <p:nvSpPr>
            <p:cNvPr id="127" name="tx127"/>
            <p:cNvSpPr/>
            <p:nvPr/>
          </p:nvSpPr>
          <p:spPr>
            <a:xfrm>
              <a:off x="3319458" y="6173067"/>
              <a:ext cx="287258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Non-vaccinés et sous-vaccinés (des milliers)</a:t>
              </a:r>
            </a:p>
          </p:txBody>
        </p:sp>
        <p:sp>
          <p:nvSpPr>
            <p:cNvPr id="128" name="tx128"/>
            <p:cNvSpPr/>
            <p:nvPr/>
          </p:nvSpPr>
          <p:spPr>
            <a:xfrm>
              <a:off x="4246355" y="6385917"/>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sp>
          <p:nvSpPr>
            <p:cNvPr id="129" name="tx129"/>
            <p:cNvSpPr/>
            <p:nvPr/>
          </p:nvSpPr>
          <p:spPr>
            <a:xfrm>
              <a:off x="4367447" y="6498977"/>
              <a:ext cx="4177466"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Les lignes indiquent la couverture vaccinale et les barres le nombre d'enfants.</a:t>
              </a:r>
            </a:p>
          </p:txBody>
        </p:sp>
      </p:grpSp>
      <p:sp>
        <p:nvSpPr>
          <p:cNvPr id="13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En raison de sa forte transmissibilité, la rougeole agit comme un « canari dans une mine de charbon », révélant rapidement toute lacune immunitaire au sein de la population. La couverture vaccinale contre la rougeole (MCV) est donc souvent utilisée comme indicateur de protection.
Le pourcentage d'enfants recevant le MCV1 - généralement à 9 ou 12 mois selon le calendrier national de vaccination - a augmenté pour atteindre 41%. Ce chiffre est supérieur à celui de 2019, où la couverture était de 37 %.
138 000 enfants ont manqué leur première dose systématique de vaccin contre la rougeole.
En 2024, la République centrafricaine ne disposait pas du MCV2.</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42199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2984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3769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4554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76807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07592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38377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69162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99947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2051539"/>
              <a:ext cx="3397293" cy="1024381"/>
            </a:xfrm>
            <a:custGeom>
              <a:avLst/>
              <a:pathLst>
                <a:path w="3397293" h="1024381">
                  <a:moveTo>
                    <a:pt x="0" y="719835"/>
                  </a:moveTo>
                  <a:lnTo>
                    <a:pt x="141553" y="747521"/>
                  </a:lnTo>
                  <a:lnTo>
                    <a:pt x="283107" y="553719"/>
                  </a:lnTo>
                  <a:lnTo>
                    <a:pt x="424661" y="359917"/>
                  </a:lnTo>
                  <a:lnTo>
                    <a:pt x="566215" y="193801"/>
                  </a:lnTo>
                  <a:lnTo>
                    <a:pt x="707769" y="0"/>
                  </a:lnTo>
                  <a:lnTo>
                    <a:pt x="849323" y="27685"/>
                  </a:lnTo>
                  <a:lnTo>
                    <a:pt x="990877" y="83057"/>
                  </a:lnTo>
                  <a:lnTo>
                    <a:pt x="1132431" y="110743"/>
                  </a:lnTo>
                  <a:lnTo>
                    <a:pt x="1273984" y="166115"/>
                  </a:lnTo>
                  <a:lnTo>
                    <a:pt x="1415538" y="249173"/>
                  </a:lnTo>
                  <a:lnTo>
                    <a:pt x="1557092" y="359917"/>
                  </a:lnTo>
                  <a:lnTo>
                    <a:pt x="1698646" y="387603"/>
                  </a:lnTo>
                  <a:lnTo>
                    <a:pt x="1840200" y="1024381"/>
                  </a:lnTo>
                  <a:lnTo>
                    <a:pt x="1981754" y="415289"/>
                  </a:lnTo>
                  <a:lnTo>
                    <a:pt x="2123308" y="442975"/>
                  </a:lnTo>
                  <a:lnTo>
                    <a:pt x="2264862" y="470661"/>
                  </a:lnTo>
                  <a:lnTo>
                    <a:pt x="2406416" y="581405"/>
                  </a:lnTo>
                  <a:lnTo>
                    <a:pt x="2547969" y="636777"/>
                  </a:lnTo>
                  <a:lnTo>
                    <a:pt x="2689523" y="692149"/>
                  </a:lnTo>
                  <a:lnTo>
                    <a:pt x="2831077" y="719835"/>
                  </a:lnTo>
                  <a:lnTo>
                    <a:pt x="2972631" y="775207"/>
                  </a:lnTo>
                  <a:lnTo>
                    <a:pt x="3114185" y="830579"/>
                  </a:lnTo>
                  <a:lnTo>
                    <a:pt x="3255739" y="636777"/>
                  </a:lnTo>
                  <a:lnTo>
                    <a:pt x="3397293" y="581405"/>
                  </a:lnTo>
                </a:path>
              </a:pathLst>
            </a:custGeom>
            <a:ln w="27101" cap="flat">
              <a:solidFill>
                <a:srgbClr val="0058AB">
                  <a:alpha val="100000"/>
                </a:srgbClr>
              </a:solidFill>
              <a:prstDash val="solid"/>
              <a:round/>
            </a:ln>
          </p:spPr>
          <p:txBody>
            <a:bodyPr/>
            <a:lstStyle/>
            <a:p/>
          </p:txBody>
        </p:sp>
        <p:sp>
          <p:nvSpPr>
            <p:cNvPr id="22" name="pl22"/>
            <p:cNvSpPr/>
            <p:nvPr/>
          </p:nvSpPr>
          <p:spPr>
            <a:xfrm>
              <a:off x="1120965" y="1387076"/>
              <a:ext cx="3397293" cy="415289"/>
            </a:xfrm>
            <a:custGeom>
              <a:avLst/>
              <a:pathLst>
                <a:path w="3397293" h="415289">
                  <a:moveTo>
                    <a:pt x="0" y="415289"/>
                  </a:moveTo>
                  <a:lnTo>
                    <a:pt x="141553" y="387603"/>
                  </a:lnTo>
                  <a:lnTo>
                    <a:pt x="283107" y="387603"/>
                  </a:lnTo>
                  <a:lnTo>
                    <a:pt x="424661" y="359917"/>
                  </a:lnTo>
                  <a:lnTo>
                    <a:pt x="566215" y="304545"/>
                  </a:lnTo>
                  <a:lnTo>
                    <a:pt x="707769" y="249173"/>
                  </a:lnTo>
                  <a:lnTo>
                    <a:pt x="849323" y="193801"/>
                  </a:lnTo>
                  <a:lnTo>
                    <a:pt x="990877" y="193801"/>
                  </a:lnTo>
                  <a:lnTo>
                    <a:pt x="1132431" y="138429"/>
                  </a:lnTo>
                  <a:lnTo>
                    <a:pt x="1273984" y="83057"/>
                  </a:lnTo>
                  <a:lnTo>
                    <a:pt x="1415538" y="55371"/>
                  </a:lnTo>
                  <a:lnTo>
                    <a:pt x="1557092" y="55371"/>
                  </a:lnTo>
                  <a:lnTo>
                    <a:pt x="1698646" y="55371"/>
                  </a:lnTo>
                  <a:lnTo>
                    <a:pt x="1840200" y="55371"/>
                  </a:lnTo>
                  <a:lnTo>
                    <a:pt x="1981754" y="55371"/>
                  </a:lnTo>
                  <a:lnTo>
                    <a:pt x="2123308" y="55371"/>
                  </a:lnTo>
                  <a:lnTo>
                    <a:pt x="2264862" y="27685"/>
                  </a:lnTo>
                  <a:lnTo>
                    <a:pt x="2406416" y="27685"/>
                  </a:lnTo>
                  <a:lnTo>
                    <a:pt x="2547969" y="0"/>
                  </a:lnTo>
                  <a:lnTo>
                    <a:pt x="2689523" y="0"/>
                  </a:lnTo>
                  <a:lnTo>
                    <a:pt x="2831077" y="83057"/>
                  </a:lnTo>
                  <a:lnTo>
                    <a:pt x="2972631" y="138429"/>
                  </a:lnTo>
                  <a:lnTo>
                    <a:pt x="3114185" y="83057"/>
                  </a:lnTo>
                  <a:lnTo>
                    <a:pt x="3255739" y="83057"/>
                  </a:lnTo>
                  <a:lnTo>
                    <a:pt x="3397293" y="55371"/>
                  </a:lnTo>
                </a:path>
              </a:pathLst>
            </a:custGeom>
            <a:ln w="27101" cap="flat">
              <a:solidFill>
                <a:srgbClr val="80BD41">
                  <a:alpha val="100000"/>
                </a:srgbClr>
              </a:solidFill>
              <a:prstDash val="solid"/>
              <a:round/>
            </a:ln>
          </p:spPr>
          <p:txBody>
            <a:bodyPr/>
            <a:lstStyle/>
            <a:p/>
          </p:txBody>
        </p:sp>
        <p:sp>
          <p:nvSpPr>
            <p:cNvPr id="23" name="pl23"/>
            <p:cNvSpPr/>
            <p:nvPr/>
          </p:nvSpPr>
          <p:spPr>
            <a:xfrm>
              <a:off x="1120965" y="1885423"/>
              <a:ext cx="3397293" cy="747521"/>
            </a:xfrm>
            <a:custGeom>
              <a:avLst/>
              <a:pathLst>
                <a:path w="3397293" h="747521">
                  <a:moveTo>
                    <a:pt x="0" y="747521"/>
                  </a:moveTo>
                  <a:lnTo>
                    <a:pt x="141553" y="692149"/>
                  </a:lnTo>
                  <a:lnTo>
                    <a:pt x="283107" y="664463"/>
                  </a:lnTo>
                  <a:lnTo>
                    <a:pt x="424661" y="553719"/>
                  </a:lnTo>
                  <a:lnTo>
                    <a:pt x="566215" y="442975"/>
                  </a:lnTo>
                  <a:lnTo>
                    <a:pt x="707769" y="332231"/>
                  </a:lnTo>
                  <a:lnTo>
                    <a:pt x="849323" y="276859"/>
                  </a:lnTo>
                  <a:lnTo>
                    <a:pt x="990877" y="276859"/>
                  </a:lnTo>
                  <a:lnTo>
                    <a:pt x="1132431" y="166115"/>
                  </a:lnTo>
                  <a:lnTo>
                    <a:pt x="1273984" y="0"/>
                  </a:lnTo>
                  <a:lnTo>
                    <a:pt x="1415538" y="83057"/>
                  </a:lnTo>
                  <a:lnTo>
                    <a:pt x="1557092" y="110743"/>
                  </a:lnTo>
                  <a:lnTo>
                    <a:pt x="1698646" y="193801"/>
                  </a:lnTo>
                  <a:lnTo>
                    <a:pt x="1840200" y="221487"/>
                  </a:lnTo>
                  <a:lnTo>
                    <a:pt x="1981754" y="221487"/>
                  </a:lnTo>
                  <a:lnTo>
                    <a:pt x="2123308" y="221487"/>
                  </a:lnTo>
                  <a:lnTo>
                    <a:pt x="2264862" y="166115"/>
                  </a:lnTo>
                  <a:lnTo>
                    <a:pt x="2406416" y="110743"/>
                  </a:lnTo>
                  <a:lnTo>
                    <a:pt x="2547969" y="110743"/>
                  </a:lnTo>
                  <a:lnTo>
                    <a:pt x="2689523" y="83057"/>
                  </a:lnTo>
                  <a:lnTo>
                    <a:pt x="2831077" y="110743"/>
                  </a:lnTo>
                  <a:lnTo>
                    <a:pt x="2972631" y="138429"/>
                  </a:lnTo>
                  <a:lnTo>
                    <a:pt x="3114185" y="221487"/>
                  </a:lnTo>
                  <a:lnTo>
                    <a:pt x="3255739" y="166115"/>
                  </a:lnTo>
                  <a:lnTo>
                    <a:pt x="3397293" y="83057"/>
                  </a:lnTo>
                </a:path>
              </a:pathLst>
            </a:custGeom>
            <a:ln w="27101" cap="flat">
              <a:solidFill>
                <a:srgbClr val="961A49">
                  <a:alpha val="100000"/>
                </a:srgbClr>
              </a:solidFill>
              <a:prstDash val="solid"/>
              <a:round/>
            </a:ln>
          </p:spPr>
          <p:txBody>
            <a:bodyPr/>
            <a:lstStyle/>
            <a:p/>
          </p:txBody>
        </p:sp>
        <p:sp>
          <p:nvSpPr>
            <p:cNvPr id="24" name="pl24"/>
            <p:cNvSpPr/>
            <p:nvPr/>
          </p:nvSpPr>
          <p:spPr>
            <a:xfrm>
              <a:off x="1120965" y="2051539"/>
              <a:ext cx="3397293" cy="1024381"/>
            </a:xfrm>
            <a:custGeom>
              <a:avLst/>
              <a:pathLst>
                <a:path w="3397293" h="1024381">
                  <a:moveTo>
                    <a:pt x="0" y="719835"/>
                  </a:moveTo>
                  <a:lnTo>
                    <a:pt x="141553" y="747521"/>
                  </a:lnTo>
                  <a:lnTo>
                    <a:pt x="283107" y="553719"/>
                  </a:lnTo>
                  <a:lnTo>
                    <a:pt x="424661" y="359917"/>
                  </a:lnTo>
                  <a:lnTo>
                    <a:pt x="566215" y="193801"/>
                  </a:lnTo>
                  <a:lnTo>
                    <a:pt x="707769" y="0"/>
                  </a:lnTo>
                  <a:lnTo>
                    <a:pt x="849323" y="27685"/>
                  </a:lnTo>
                  <a:lnTo>
                    <a:pt x="990877" y="83057"/>
                  </a:lnTo>
                  <a:lnTo>
                    <a:pt x="1132431" y="110743"/>
                  </a:lnTo>
                  <a:lnTo>
                    <a:pt x="1273984" y="166115"/>
                  </a:lnTo>
                  <a:lnTo>
                    <a:pt x="1415538" y="249173"/>
                  </a:lnTo>
                  <a:lnTo>
                    <a:pt x="1557092" y="359917"/>
                  </a:lnTo>
                  <a:lnTo>
                    <a:pt x="1698646" y="387603"/>
                  </a:lnTo>
                  <a:lnTo>
                    <a:pt x="1840200" y="1024381"/>
                  </a:lnTo>
                  <a:lnTo>
                    <a:pt x="1981754" y="415289"/>
                  </a:lnTo>
                  <a:lnTo>
                    <a:pt x="2123308" y="442975"/>
                  </a:lnTo>
                  <a:lnTo>
                    <a:pt x="2264862" y="470661"/>
                  </a:lnTo>
                  <a:lnTo>
                    <a:pt x="2406416" y="581405"/>
                  </a:lnTo>
                  <a:lnTo>
                    <a:pt x="2547969" y="636777"/>
                  </a:lnTo>
                  <a:lnTo>
                    <a:pt x="2689523" y="692149"/>
                  </a:lnTo>
                  <a:lnTo>
                    <a:pt x="2831077" y="719835"/>
                  </a:lnTo>
                  <a:lnTo>
                    <a:pt x="2972631" y="775207"/>
                  </a:lnTo>
                  <a:lnTo>
                    <a:pt x="3114185" y="830579"/>
                  </a:lnTo>
                  <a:lnTo>
                    <a:pt x="3255739" y="636777"/>
                  </a:lnTo>
                  <a:lnTo>
                    <a:pt x="3397293" y="581405"/>
                  </a:lnTo>
                </a:path>
              </a:pathLst>
            </a:custGeom>
            <a:ln w="43362" cap="flat">
              <a:solidFill>
                <a:srgbClr val="000000">
                  <a:alpha val="100000"/>
                </a:srgbClr>
              </a:solidFill>
              <a:prstDash val="solid"/>
              <a:round/>
            </a:ln>
          </p:spPr>
          <p:txBody>
            <a:bodyPr/>
            <a:lstStyle/>
            <a:p/>
          </p:txBody>
        </p:sp>
        <p:sp>
          <p:nvSpPr>
            <p:cNvPr id="25" name="pl25"/>
            <p:cNvSpPr/>
            <p:nvPr/>
          </p:nvSpPr>
          <p:spPr>
            <a:xfrm>
              <a:off x="1120965" y="944100"/>
              <a:ext cx="0" cy="1827275"/>
            </a:xfrm>
            <a:custGeom>
              <a:avLst/>
              <a:pathLst>
                <a:path w="0" h="1827275">
                  <a:moveTo>
                    <a:pt x="0" y="0"/>
                  </a:moveTo>
                  <a:lnTo>
                    <a:pt x="0" y="1827275"/>
                  </a:lnTo>
                </a:path>
              </a:pathLst>
            </a:custGeom>
            <a:ln w="13550" cap="flat">
              <a:solidFill>
                <a:srgbClr val="0058AB">
                  <a:alpha val="100000"/>
                </a:srgbClr>
              </a:solidFill>
              <a:prstDash val="dot"/>
              <a:round/>
            </a:ln>
          </p:spPr>
          <p:txBody>
            <a:bodyPr/>
            <a:lstStyle/>
            <a:p/>
          </p:txBody>
        </p:sp>
        <p:sp>
          <p:nvSpPr>
            <p:cNvPr id="26" name="pl26"/>
            <p:cNvSpPr/>
            <p:nvPr/>
          </p:nvSpPr>
          <p:spPr>
            <a:xfrm>
              <a:off x="1828734" y="944100"/>
              <a:ext cx="0" cy="1107439"/>
            </a:xfrm>
            <a:custGeom>
              <a:avLst/>
              <a:pathLst>
                <a:path w="0" h="1107439">
                  <a:moveTo>
                    <a:pt x="0" y="0"/>
                  </a:moveTo>
                  <a:lnTo>
                    <a:pt x="0" y="1107439"/>
                  </a:lnTo>
                </a:path>
              </a:pathLst>
            </a:custGeom>
            <a:ln w="13550" cap="flat">
              <a:solidFill>
                <a:srgbClr val="0058AB">
                  <a:alpha val="100000"/>
                </a:srgbClr>
              </a:solidFill>
              <a:prstDash val="dot"/>
              <a:round/>
            </a:ln>
          </p:spPr>
          <p:txBody>
            <a:bodyPr/>
            <a:lstStyle/>
            <a:p/>
          </p:txBody>
        </p:sp>
        <p:sp>
          <p:nvSpPr>
            <p:cNvPr id="27" name="pl27"/>
            <p:cNvSpPr/>
            <p:nvPr/>
          </p:nvSpPr>
          <p:spPr>
            <a:xfrm>
              <a:off x="2536504" y="944100"/>
              <a:ext cx="0" cy="1356613"/>
            </a:xfrm>
            <a:custGeom>
              <a:avLst/>
              <a:pathLst>
                <a:path w="0" h="1356613">
                  <a:moveTo>
                    <a:pt x="0" y="0"/>
                  </a:moveTo>
                  <a:lnTo>
                    <a:pt x="0" y="1356613"/>
                  </a:lnTo>
                </a:path>
              </a:pathLst>
            </a:custGeom>
            <a:ln w="13550" cap="flat">
              <a:solidFill>
                <a:srgbClr val="0058AB">
                  <a:alpha val="100000"/>
                </a:srgbClr>
              </a:solidFill>
              <a:prstDash val="dot"/>
              <a:round/>
            </a:ln>
          </p:spPr>
          <p:txBody>
            <a:bodyPr/>
            <a:lstStyle/>
            <a:p/>
          </p:txBody>
        </p:sp>
        <p:sp>
          <p:nvSpPr>
            <p:cNvPr id="28" name="pl28"/>
            <p:cNvSpPr/>
            <p:nvPr/>
          </p:nvSpPr>
          <p:spPr>
            <a:xfrm>
              <a:off x="3244273" y="944100"/>
              <a:ext cx="0" cy="1550415"/>
            </a:xfrm>
            <a:custGeom>
              <a:avLst/>
              <a:pathLst>
                <a:path w="0" h="1550415">
                  <a:moveTo>
                    <a:pt x="0" y="0"/>
                  </a:moveTo>
                  <a:lnTo>
                    <a:pt x="0" y="1550415"/>
                  </a:lnTo>
                </a:path>
              </a:pathLst>
            </a:custGeom>
            <a:ln w="13550" cap="flat">
              <a:solidFill>
                <a:srgbClr val="0058AB">
                  <a:alpha val="100000"/>
                </a:srgbClr>
              </a:solidFill>
              <a:prstDash val="dot"/>
              <a:round/>
            </a:ln>
          </p:spPr>
          <p:txBody>
            <a:bodyPr/>
            <a:lstStyle/>
            <a:p/>
          </p:txBody>
        </p:sp>
        <p:sp>
          <p:nvSpPr>
            <p:cNvPr id="29" name="pl29"/>
            <p:cNvSpPr/>
            <p:nvPr/>
          </p:nvSpPr>
          <p:spPr>
            <a:xfrm>
              <a:off x="3810488" y="944100"/>
              <a:ext cx="0" cy="1799589"/>
            </a:xfrm>
            <a:custGeom>
              <a:avLst/>
              <a:pathLst>
                <a:path w="0" h="1799589">
                  <a:moveTo>
                    <a:pt x="0" y="0"/>
                  </a:moveTo>
                  <a:lnTo>
                    <a:pt x="0" y="1799589"/>
                  </a:lnTo>
                </a:path>
              </a:pathLst>
            </a:custGeom>
            <a:ln w="13550" cap="flat">
              <a:solidFill>
                <a:srgbClr val="0058AB">
                  <a:alpha val="100000"/>
                </a:srgbClr>
              </a:solidFill>
              <a:prstDash val="dot"/>
              <a:round/>
            </a:ln>
          </p:spPr>
          <p:txBody>
            <a:bodyPr/>
            <a:lstStyle/>
            <a:p/>
          </p:txBody>
        </p:sp>
        <p:sp>
          <p:nvSpPr>
            <p:cNvPr id="30" name="pl30"/>
            <p:cNvSpPr/>
            <p:nvPr/>
          </p:nvSpPr>
          <p:spPr>
            <a:xfrm>
              <a:off x="4376704" y="944100"/>
              <a:ext cx="0" cy="1744217"/>
            </a:xfrm>
            <a:custGeom>
              <a:avLst/>
              <a:pathLst>
                <a:path w="0" h="1744217">
                  <a:moveTo>
                    <a:pt x="0" y="0"/>
                  </a:moveTo>
                  <a:lnTo>
                    <a:pt x="0" y="1744217"/>
                  </a:lnTo>
                </a:path>
              </a:pathLst>
            </a:custGeom>
            <a:ln w="13550" cap="flat">
              <a:solidFill>
                <a:srgbClr val="0058AB">
                  <a:alpha val="100000"/>
                </a:srgbClr>
              </a:solidFill>
              <a:prstDash val="dot"/>
              <a:round/>
            </a:ln>
          </p:spPr>
          <p:txBody>
            <a:bodyPr/>
            <a:lstStyle/>
            <a:p/>
          </p:txBody>
        </p:sp>
        <p:sp>
          <p:nvSpPr>
            <p:cNvPr id="31" name="pl31"/>
            <p:cNvSpPr/>
            <p:nvPr/>
          </p:nvSpPr>
          <p:spPr>
            <a:xfrm>
              <a:off x="4518258" y="944100"/>
              <a:ext cx="0" cy="1688845"/>
            </a:xfrm>
            <a:custGeom>
              <a:avLst/>
              <a:pathLst>
                <a:path w="0" h="1688845">
                  <a:moveTo>
                    <a:pt x="0" y="0"/>
                  </a:moveTo>
                  <a:lnTo>
                    <a:pt x="0" y="1688845"/>
                  </a:lnTo>
                </a:path>
              </a:pathLst>
            </a:custGeom>
            <a:ln w="13550" cap="flat">
              <a:solidFill>
                <a:srgbClr val="0058AB">
                  <a:alpha val="100000"/>
                </a:srgbClr>
              </a:solidFill>
              <a:prstDash val="dot"/>
              <a:round/>
            </a:ln>
          </p:spPr>
          <p:txBody>
            <a:bodyPr/>
            <a:lstStyle/>
            <a:p/>
          </p:txBody>
        </p:sp>
        <p:sp>
          <p:nvSpPr>
            <p:cNvPr id="32" name="pl32"/>
            <p:cNvSpPr/>
            <p:nvPr/>
          </p:nvSpPr>
          <p:spPr>
            <a:xfrm>
              <a:off x="1120965" y="2051539"/>
              <a:ext cx="3397293" cy="1024381"/>
            </a:xfrm>
            <a:custGeom>
              <a:avLst/>
              <a:pathLst>
                <a:path w="3397293" h="1024381">
                  <a:moveTo>
                    <a:pt x="0" y="719835"/>
                  </a:moveTo>
                  <a:lnTo>
                    <a:pt x="141553" y="747521"/>
                  </a:lnTo>
                  <a:lnTo>
                    <a:pt x="283107" y="553719"/>
                  </a:lnTo>
                  <a:lnTo>
                    <a:pt x="424661" y="359917"/>
                  </a:lnTo>
                  <a:lnTo>
                    <a:pt x="566215" y="193801"/>
                  </a:lnTo>
                  <a:lnTo>
                    <a:pt x="707769" y="0"/>
                  </a:lnTo>
                  <a:lnTo>
                    <a:pt x="849323" y="27685"/>
                  </a:lnTo>
                  <a:lnTo>
                    <a:pt x="990877" y="83057"/>
                  </a:lnTo>
                  <a:lnTo>
                    <a:pt x="1132431" y="110743"/>
                  </a:lnTo>
                  <a:lnTo>
                    <a:pt x="1273984" y="166115"/>
                  </a:lnTo>
                  <a:lnTo>
                    <a:pt x="1415538" y="249173"/>
                  </a:lnTo>
                  <a:lnTo>
                    <a:pt x="1557092" y="359917"/>
                  </a:lnTo>
                  <a:lnTo>
                    <a:pt x="1698646" y="387603"/>
                  </a:lnTo>
                  <a:lnTo>
                    <a:pt x="1840200" y="1024381"/>
                  </a:lnTo>
                  <a:lnTo>
                    <a:pt x="1981754" y="415289"/>
                  </a:lnTo>
                  <a:lnTo>
                    <a:pt x="2123308" y="442975"/>
                  </a:lnTo>
                  <a:lnTo>
                    <a:pt x="2264862" y="470661"/>
                  </a:lnTo>
                  <a:lnTo>
                    <a:pt x="2406416" y="581405"/>
                  </a:lnTo>
                  <a:lnTo>
                    <a:pt x="2547969" y="636777"/>
                  </a:lnTo>
                  <a:lnTo>
                    <a:pt x="2689523" y="692149"/>
                  </a:lnTo>
                  <a:lnTo>
                    <a:pt x="2831077" y="719835"/>
                  </a:lnTo>
                  <a:lnTo>
                    <a:pt x="2972631" y="775207"/>
                  </a:lnTo>
                  <a:lnTo>
                    <a:pt x="3114185" y="830579"/>
                  </a:lnTo>
                  <a:lnTo>
                    <a:pt x="3255739" y="636777"/>
                  </a:lnTo>
                  <a:lnTo>
                    <a:pt x="3397293" y="581405"/>
                  </a:lnTo>
                </a:path>
              </a:pathLst>
            </a:custGeom>
            <a:ln w="27101" cap="flat">
              <a:solidFill>
                <a:srgbClr val="0058AB">
                  <a:alpha val="100000"/>
                </a:srgbClr>
              </a:solidFill>
              <a:prstDash val="solid"/>
              <a:round/>
            </a:ln>
          </p:spPr>
          <p:txBody>
            <a:bodyPr/>
            <a:lstStyle/>
            <a:p/>
          </p:txBody>
        </p:sp>
        <p:sp>
          <p:nvSpPr>
            <p:cNvPr id="33" name="tx33"/>
            <p:cNvSpPr/>
            <p:nvPr/>
          </p:nvSpPr>
          <p:spPr>
            <a:xfrm>
              <a:off x="1060675" y="82706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36</a:t>
              </a:r>
            </a:p>
          </p:txBody>
        </p:sp>
        <p:sp>
          <p:nvSpPr>
            <p:cNvPr id="34" name="tx34"/>
            <p:cNvSpPr/>
            <p:nvPr/>
          </p:nvSpPr>
          <p:spPr>
            <a:xfrm>
              <a:off x="1768444"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62</a:t>
              </a:r>
            </a:p>
          </p:txBody>
        </p:sp>
        <p:sp>
          <p:nvSpPr>
            <p:cNvPr id="35" name="tx35"/>
            <p:cNvSpPr/>
            <p:nvPr/>
          </p:nvSpPr>
          <p:spPr>
            <a:xfrm>
              <a:off x="2476214" y="82706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53</a:t>
              </a:r>
            </a:p>
          </p:txBody>
        </p:sp>
        <p:sp>
          <p:nvSpPr>
            <p:cNvPr id="36" name="tx36"/>
            <p:cNvSpPr/>
            <p:nvPr/>
          </p:nvSpPr>
          <p:spPr>
            <a:xfrm>
              <a:off x="3183983"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46</a:t>
              </a:r>
            </a:p>
          </p:txBody>
        </p:sp>
        <p:sp>
          <p:nvSpPr>
            <p:cNvPr id="37" name="tx37"/>
            <p:cNvSpPr/>
            <p:nvPr/>
          </p:nvSpPr>
          <p:spPr>
            <a:xfrm>
              <a:off x="3750199" y="82706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37</a:t>
              </a:r>
            </a:p>
          </p:txBody>
        </p:sp>
        <p:sp>
          <p:nvSpPr>
            <p:cNvPr id="38" name="tx38"/>
            <p:cNvSpPr/>
            <p:nvPr/>
          </p:nvSpPr>
          <p:spPr>
            <a:xfrm>
              <a:off x="4316414" y="82706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39</a:t>
              </a:r>
            </a:p>
          </p:txBody>
        </p:sp>
        <p:sp>
          <p:nvSpPr>
            <p:cNvPr id="39" name="tx39"/>
            <p:cNvSpPr/>
            <p:nvPr/>
          </p:nvSpPr>
          <p:spPr>
            <a:xfrm>
              <a:off x="4457968" y="82843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41</a:t>
              </a:r>
            </a:p>
          </p:txBody>
        </p:sp>
        <p:sp>
          <p:nvSpPr>
            <p:cNvPr id="40" name="tx40"/>
            <p:cNvSpPr/>
            <p:nvPr/>
          </p:nvSpPr>
          <p:spPr>
            <a:xfrm>
              <a:off x="4602663" y="14020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84</a:t>
              </a:r>
            </a:p>
          </p:txBody>
        </p:sp>
        <p:sp>
          <p:nvSpPr>
            <p:cNvPr id="41" name="tx41"/>
            <p:cNvSpPr/>
            <p:nvPr/>
          </p:nvSpPr>
          <p:spPr>
            <a:xfrm>
              <a:off x="4602663" y="192804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65</a:t>
              </a:r>
            </a:p>
          </p:txBody>
        </p:sp>
        <p:sp>
          <p:nvSpPr>
            <p:cNvPr id="42" name="tx42"/>
            <p:cNvSpPr/>
            <p:nvPr/>
          </p:nvSpPr>
          <p:spPr>
            <a:xfrm>
              <a:off x="810775" y="371595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2380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3165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4121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4735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08035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25622" y="2249004"/>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55" name="pl55"/>
            <p:cNvSpPr/>
            <p:nvPr/>
          </p:nvSpPr>
          <p:spPr>
            <a:xfrm>
              <a:off x="1130964" y="478128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130964" y="478128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3073842" y="4781284"/>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836297" y="4781284"/>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398063" y="4701816"/>
              <a:ext cx="1584244"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République centrafricaine</a:t>
              </a:r>
            </a:p>
          </p:txBody>
        </p:sp>
        <p:sp>
          <p:nvSpPr>
            <p:cNvPr id="60" name="tx60"/>
            <p:cNvSpPr/>
            <p:nvPr/>
          </p:nvSpPr>
          <p:spPr>
            <a:xfrm>
              <a:off x="3340942" y="4727873"/>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4103396" y="4727873"/>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62" name="tx62"/>
            <p:cNvSpPr/>
            <p:nvPr/>
          </p:nvSpPr>
          <p:spPr>
            <a:xfrm>
              <a:off x="913495" y="472791"/>
              <a:ext cx="3812232" cy="1412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couverture, République centrafricaine, 2000-2024</a:t>
              </a:r>
            </a:p>
          </p:txBody>
        </p:sp>
        <p:sp>
          <p:nvSpPr>
            <p:cNvPr id="63" name="pl63"/>
            <p:cNvSpPr/>
            <p:nvPr/>
          </p:nvSpPr>
          <p:spPr>
            <a:xfrm>
              <a:off x="5267799" y="307826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209283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110740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357098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7" name="pl67"/>
            <p:cNvSpPr/>
            <p:nvPr/>
          </p:nvSpPr>
          <p:spPr>
            <a:xfrm>
              <a:off x="5267799" y="258555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160011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437664"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6145433"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6853202"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7560972"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8127187"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8693403"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834957"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5437664" y="1353758"/>
              <a:ext cx="3397293" cy="1823052"/>
            </a:xfrm>
            <a:custGeom>
              <a:avLst/>
              <a:pathLst>
                <a:path w="3397293" h="1823052">
                  <a:moveTo>
                    <a:pt x="0" y="1281063"/>
                  </a:moveTo>
                  <a:lnTo>
                    <a:pt x="141553" y="1330335"/>
                  </a:lnTo>
                  <a:lnTo>
                    <a:pt x="283107" y="985433"/>
                  </a:lnTo>
                  <a:lnTo>
                    <a:pt x="424661" y="640531"/>
                  </a:lnTo>
                  <a:lnTo>
                    <a:pt x="566215" y="344901"/>
                  </a:lnTo>
                  <a:lnTo>
                    <a:pt x="707769" y="0"/>
                  </a:lnTo>
                  <a:lnTo>
                    <a:pt x="849323" y="49271"/>
                  </a:lnTo>
                  <a:lnTo>
                    <a:pt x="990877" y="147815"/>
                  </a:lnTo>
                  <a:lnTo>
                    <a:pt x="1132431" y="197086"/>
                  </a:lnTo>
                  <a:lnTo>
                    <a:pt x="1273984" y="295630"/>
                  </a:lnTo>
                  <a:lnTo>
                    <a:pt x="1415538" y="443445"/>
                  </a:lnTo>
                  <a:lnTo>
                    <a:pt x="1557092" y="640531"/>
                  </a:lnTo>
                  <a:lnTo>
                    <a:pt x="1698646" y="689803"/>
                  </a:lnTo>
                  <a:lnTo>
                    <a:pt x="1840200" y="1823052"/>
                  </a:lnTo>
                  <a:lnTo>
                    <a:pt x="1981754" y="739075"/>
                  </a:lnTo>
                  <a:lnTo>
                    <a:pt x="2123308" y="788347"/>
                  </a:lnTo>
                  <a:lnTo>
                    <a:pt x="2264862" y="837618"/>
                  </a:lnTo>
                  <a:lnTo>
                    <a:pt x="2406416" y="1034705"/>
                  </a:lnTo>
                  <a:lnTo>
                    <a:pt x="2547969" y="1133248"/>
                  </a:lnTo>
                  <a:lnTo>
                    <a:pt x="2689523" y="1231792"/>
                  </a:lnTo>
                  <a:lnTo>
                    <a:pt x="2831077" y="1281063"/>
                  </a:lnTo>
                  <a:lnTo>
                    <a:pt x="2972631" y="1379607"/>
                  </a:lnTo>
                  <a:lnTo>
                    <a:pt x="3114185" y="1478150"/>
                  </a:lnTo>
                  <a:lnTo>
                    <a:pt x="3255739" y="1133248"/>
                  </a:lnTo>
                  <a:lnTo>
                    <a:pt x="3397293" y="1034705"/>
                  </a:lnTo>
                </a:path>
              </a:pathLst>
            </a:custGeom>
            <a:ln w="27101" cap="flat">
              <a:solidFill>
                <a:srgbClr val="0058AB">
                  <a:alpha val="100000"/>
                </a:srgbClr>
              </a:solidFill>
              <a:prstDash val="solid"/>
              <a:round/>
            </a:ln>
          </p:spPr>
          <p:txBody>
            <a:bodyPr/>
            <a:lstStyle/>
            <a:p/>
          </p:txBody>
        </p:sp>
        <p:sp>
          <p:nvSpPr>
            <p:cNvPr id="77" name="pl77"/>
            <p:cNvSpPr/>
            <p:nvPr/>
          </p:nvSpPr>
          <p:spPr>
            <a:xfrm>
              <a:off x="5437664" y="2585551"/>
              <a:ext cx="3397293" cy="739075"/>
            </a:xfrm>
            <a:custGeom>
              <a:avLst/>
              <a:pathLst>
                <a:path w="3397293" h="739075">
                  <a:moveTo>
                    <a:pt x="0" y="739075"/>
                  </a:moveTo>
                  <a:lnTo>
                    <a:pt x="141553" y="689803"/>
                  </a:lnTo>
                  <a:lnTo>
                    <a:pt x="283107" y="689803"/>
                  </a:lnTo>
                  <a:lnTo>
                    <a:pt x="424661" y="640531"/>
                  </a:lnTo>
                  <a:lnTo>
                    <a:pt x="566215" y="541988"/>
                  </a:lnTo>
                  <a:lnTo>
                    <a:pt x="707769" y="443445"/>
                  </a:lnTo>
                  <a:lnTo>
                    <a:pt x="849323" y="344901"/>
                  </a:lnTo>
                  <a:lnTo>
                    <a:pt x="990877" y="344901"/>
                  </a:lnTo>
                  <a:lnTo>
                    <a:pt x="1132431" y="246358"/>
                  </a:lnTo>
                  <a:lnTo>
                    <a:pt x="1273984" y="147815"/>
                  </a:lnTo>
                  <a:lnTo>
                    <a:pt x="1415538" y="98543"/>
                  </a:lnTo>
                  <a:lnTo>
                    <a:pt x="1557092" y="98543"/>
                  </a:lnTo>
                  <a:lnTo>
                    <a:pt x="1698646" y="98543"/>
                  </a:lnTo>
                  <a:lnTo>
                    <a:pt x="1840200" y="98543"/>
                  </a:lnTo>
                  <a:lnTo>
                    <a:pt x="1981754" y="98543"/>
                  </a:lnTo>
                  <a:lnTo>
                    <a:pt x="2123308" y="98543"/>
                  </a:lnTo>
                  <a:lnTo>
                    <a:pt x="2264862" y="49271"/>
                  </a:lnTo>
                  <a:lnTo>
                    <a:pt x="2406416" y="49271"/>
                  </a:lnTo>
                  <a:lnTo>
                    <a:pt x="2547969" y="0"/>
                  </a:lnTo>
                  <a:lnTo>
                    <a:pt x="2689523" y="0"/>
                  </a:lnTo>
                  <a:lnTo>
                    <a:pt x="2831077" y="147815"/>
                  </a:lnTo>
                  <a:lnTo>
                    <a:pt x="2972631" y="246358"/>
                  </a:lnTo>
                  <a:lnTo>
                    <a:pt x="3114185" y="147815"/>
                  </a:lnTo>
                  <a:lnTo>
                    <a:pt x="3255739" y="147815"/>
                  </a:lnTo>
                  <a:lnTo>
                    <a:pt x="3397293" y="98543"/>
                  </a:lnTo>
                </a:path>
              </a:pathLst>
            </a:custGeom>
            <a:ln w="27101" cap="flat">
              <a:solidFill>
                <a:srgbClr val="80BD41">
                  <a:alpha val="100000"/>
                </a:srgbClr>
              </a:solidFill>
              <a:prstDash val="solid"/>
              <a:round/>
            </a:ln>
          </p:spPr>
          <p:txBody>
            <a:bodyPr/>
            <a:lstStyle/>
            <a:p/>
          </p:txBody>
        </p:sp>
        <p:sp>
          <p:nvSpPr>
            <p:cNvPr id="78" name="pl78"/>
            <p:cNvSpPr/>
            <p:nvPr/>
          </p:nvSpPr>
          <p:spPr>
            <a:xfrm>
              <a:off x="5437664" y="2437736"/>
              <a:ext cx="3397293" cy="1330335"/>
            </a:xfrm>
            <a:custGeom>
              <a:avLst/>
              <a:pathLst>
                <a:path w="3397293" h="1330335">
                  <a:moveTo>
                    <a:pt x="0" y="1330335"/>
                  </a:moveTo>
                  <a:lnTo>
                    <a:pt x="141553" y="1231792"/>
                  </a:lnTo>
                  <a:lnTo>
                    <a:pt x="283107" y="1182520"/>
                  </a:lnTo>
                  <a:lnTo>
                    <a:pt x="424661" y="985433"/>
                  </a:lnTo>
                  <a:lnTo>
                    <a:pt x="566215" y="788347"/>
                  </a:lnTo>
                  <a:lnTo>
                    <a:pt x="707769" y="591260"/>
                  </a:lnTo>
                  <a:lnTo>
                    <a:pt x="849323" y="492716"/>
                  </a:lnTo>
                  <a:lnTo>
                    <a:pt x="990877" y="492716"/>
                  </a:lnTo>
                  <a:lnTo>
                    <a:pt x="1132431" y="295630"/>
                  </a:lnTo>
                  <a:lnTo>
                    <a:pt x="1273984" y="0"/>
                  </a:lnTo>
                  <a:lnTo>
                    <a:pt x="1415538" y="147815"/>
                  </a:lnTo>
                  <a:lnTo>
                    <a:pt x="1557092" y="197086"/>
                  </a:lnTo>
                  <a:lnTo>
                    <a:pt x="1698646" y="344901"/>
                  </a:lnTo>
                  <a:lnTo>
                    <a:pt x="1840200" y="394173"/>
                  </a:lnTo>
                  <a:lnTo>
                    <a:pt x="1981754" y="394173"/>
                  </a:lnTo>
                  <a:lnTo>
                    <a:pt x="2123308" y="394173"/>
                  </a:lnTo>
                  <a:lnTo>
                    <a:pt x="2264862" y="295630"/>
                  </a:lnTo>
                  <a:lnTo>
                    <a:pt x="2406416" y="197086"/>
                  </a:lnTo>
                  <a:lnTo>
                    <a:pt x="2547969" y="197086"/>
                  </a:lnTo>
                  <a:lnTo>
                    <a:pt x="2689523" y="147815"/>
                  </a:lnTo>
                  <a:lnTo>
                    <a:pt x="2831077" y="197086"/>
                  </a:lnTo>
                  <a:lnTo>
                    <a:pt x="2972631" y="246358"/>
                  </a:lnTo>
                  <a:lnTo>
                    <a:pt x="3114185" y="394173"/>
                  </a:lnTo>
                  <a:lnTo>
                    <a:pt x="3255739" y="295630"/>
                  </a:lnTo>
                  <a:lnTo>
                    <a:pt x="3397293" y="147815"/>
                  </a:lnTo>
                </a:path>
              </a:pathLst>
            </a:custGeom>
            <a:ln w="27101" cap="flat">
              <a:solidFill>
                <a:srgbClr val="961A49">
                  <a:alpha val="100000"/>
                </a:srgbClr>
              </a:solidFill>
              <a:prstDash val="solid"/>
              <a:round/>
            </a:ln>
          </p:spPr>
          <p:txBody>
            <a:bodyPr/>
            <a:lstStyle/>
            <a:p/>
          </p:txBody>
        </p:sp>
        <p:sp>
          <p:nvSpPr>
            <p:cNvPr id="79" name="pl79"/>
            <p:cNvSpPr/>
            <p:nvPr/>
          </p:nvSpPr>
          <p:spPr>
            <a:xfrm>
              <a:off x="5437664" y="2585551"/>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0" name="pl80"/>
            <p:cNvSpPr/>
            <p:nvPr/>
          </p:nvSpPr>
          <p:spPr>
            <a:xfrm>
              <a:off x="5437664" y="1353758"/>
              <a:ext cx="3397293" cy="1823052"/>
            </a:xfrm>
            <a:custGeom>
              <a:avLst/>
              <a:pathLst>
                <a:path w="3397293" h="1823052">
                  <a:moveTo>
                    <a:pt x="0" y="1281063"/>
                  </a:moveTo>
                  <a:lnTo>
                    <a:pt x="141553" y="1330335"/>
                  </a:lnTo>
                  <a:lnTo>
                    <a:pt x="283107" y="985433"/>
                  </a:lnTo>
                  <a:lnTo>
                    <a:pt x="424661" y="640531"/>
                  </a:lnTo>
                  <a:lnTo>
                    <a:pt x="566215" y="344901"/>
                  </a:lnTo>
                  <a:lnTo>
                    <a:pt x="707769" y="0"/>
                  </a:lnTo>
                  <a:lnTo>
                    <a:pt x="849323" y="49271"/>
                  </a:lnTo>
                  <a:lnTo>
                    <a:pt x="990877" y="147815"/>
                  </a:lnTo>
                  <a:lnTo>
                    <a:pt x="1132431" y="197086"/>
                  </a:lnTo>
                  <a:lnTo>
                    <a:pt x="1273984" y="295630"/>
                  </a:lnTo>
                  <a:lnTo>
                    <a:pt x="1415538" y="443445"/>
                  </a:lnTo>
                  <a:lnTo>
                    <a:pt x="1557092" y="640531"/>
                  </a:lnTo>
                  <a:lnTo>
                    <a:pt x="1698646" y="689803"/>
                  </a:lnTo>
                  <a:lnTo>
                    <a:pt x="1840200" y="1823052"/>
                  </a:lnTo>
                  <a:lnTo>
                    <a:pt x="1981754" y="739075"/>
                  </a:lnTo>
                  <a:lnTo>
                    <a:pt x="2123308" y="788347"/>
                  </a:lnTo>
                  <a:lnTo>
                    <a:pt x="2264862" y="837618"/>
                  </a:lnTo>
                  <a:lnTo>
                    <a:pt x="2406416" y="1034705"/>
                  </a:lnTo>
                  <a:lnTo>
                    <a:pt x="2547969" y="1133248"/>
                  </a:lnTo>
                  <a:lnTo>
                    <a:pt x="2689523" y="1231792"/>
                  </a:lnTo>
                  <a:lnTo>
                    <a:pt x="2831077" y="1281063"/>
                  </a:lnTo>
                  <a:lnTo>
                    <a:pt x="2972631" y="1379607"/>
                  </a:lnTo>
                  <a:lnTo>
                    <a:pt x="3114185" y="1478150"/>
                  </a:lnTo>
                  <a:lnTo>
                    <a:pt x="3255739" y="1133248"/>
                  </a:lnTo>
                  <a:lnTo>
                    <a:pt x="3397293" y="1034705"/>
                  </a:lnTo>
                </a:path>
              </a:pathLst>
            </a:custGeom>
            <a:ln w="43362" cap="flat">
              <a:solidFill>
                <a:srgbClr val="000000">
                  <a:alpha val="100000"/>
                </a:srgbClr>
              </a:solidFill>
              <a:prstDash val="solid"/>
              <a:round/>
            </a:ln>
          </p:spPr>
          <p:txBody>
            <a:bodyPr/>
            <a:lstStyle/>
            <a:p/>
          </p:txBody>
        </p:sp>
        <p:sp>
          <p:nvSpPr>
            <p:cNvPr id="81" name="pl81"/>
            <p:cNvSpPr/>
            <p:nvPr/>
          </p:nvSpPr>
          <p:spPr>
            <a:xfrm>
              <a:off x="5437664" y="1274924"/>
              <a:ext cx="0" cy="1359898"/>
            </a:xfrm>
            <a:custGeom>
              <a:avLst/>
              <a:pathLst>
                <a:path w="0" h="1359898">
                  <a:moveTo>
                    <a:pt x="0" y="1359898"/>
                  </a:moveTo>
                  <a:lnTo>
                    <a:pt x="0" y="0"/>
                  </a:lnTo>
                </a:path>
              </a:pathLst>
            </a:custGeom>
            <a:ln w="13550" cap="flat">
              <a:solidFill>
                <a:srgbClr val="0058AB">
                  <a:alpha val="100000"/>
                </a:srgbClr>
              </a:solidFill>
              <a:prstDash val="dot"/>
              <a:round/>
            </a:ln>
          </p:spPr>
          <p:txBody>
            <a:bodyPr/>
            <a:lstStyle/>
            <a:p/>
          </p:txBody>
        </p:sp>
        <p:sp>
          <p:nvSpPr>
            <p:cNvPr id="82" name="pl82"/>
            <p:cNvSpPr/>
            <p:nvPr/>
          </p:nvSpPr>
          <p:spPr>
            <a:xfrm>
              <a:off x="6145433" y="1274924"/>
              <a:ext cx="0" cy="78834"/>
            </a:xfrm>
            <a:custGeom>
              <a:avLst/>
              <a:pathLst>
                <a:path w="0" h="78834">
                  <a:moveTo>
                    <a:pt x="0" y="78834"/>
                  </a:moveTo>
                  <a:lnTo>
                    <a:pt x="0" y="0"/>
                  </a:lnTo>
                </a:path>
              </a:pathLst>
            </a:custGeom>
            <a:ln w="13550" cap="flat">
              <a:solidFill>
                <a:srgbClr val="0058AB">
                  <a:alpha val="100000"/>
                </a:srgbClr>
              </a:solidFill>
              <a:prstDash val="dot"/>
              <a:round/>
            </a:ln>
          </p:spPr>
          <p:txBody>
            <a:bodyPr/>
            <a:lstStyle/>
            <a:p/>
          </p:txBody>
        </p:sp>
        <p:sp>
          <p:nvSpPr>
            <p:cNvPr id="83" name="pl83"/>
            <p:cNvSpPr/>
            <p:nvPr/>
          </p:nvSpPr>
          <p:spPr>
            <a:xfrm>
              <a:off x="6853202" y="1274924"/>
              <a:ext cx="0" cy="522279"/>
            </a:xfrm>
            <a:custGeom>
              <a:avLst/>
              <a:pathLst>
                <a:path w="0" h="522279">
                  <a:moveTo>
                    <a:pt x="0" y="522279"/>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7560972" y="1274924"/>
              <a:ext cx="0" cy="867181"/>
            </a:xfrm>
            <a:custGeom>
              <a:avLst/>
              <a:pathLst>
                <a:path w="0" h="867181">
                  <a:moveTo>
                    <a:pt x="0" y="867181"/>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8127187" y="1274924"/>
              <a:ext cx="0" cy="1310626"/>
            </a:xfrm>
            <a:custGeom>
              <a:avLst/>
              <a:pathLst>
                <a:path w="0" h="1310626">
                  <a:moveTo>
                    <a:pt x="0" y="1310626"/>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8693403" y="1274924"/>
              <a:ext cx="0" cy="1212083"/>
            </a:xfrm>
            <a:custGeom>
              <a:avLst/>
              <a:pathLst>
                <a:path w="0" h="1212083">
                  <a:moveTo>
                    <a:pt x="0" y="1212083"/>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834957" y="1274924"/>
              <a:ext cx="0" cy="1113540"/>
            </a:xfrm>
            <a:custGeom>
              <a:avLst/>
              <a:pathLst>
                <a:path w="0" h="1113540">
                  <a:moveTo>
                    <a:pt x="0" y="1113540"/>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5437664" y="1353758"/>
              <a:ext cx="3397293" cy="1823052"/>
            </a:xfrm>
            <a:custGeom>
              <a:avLst/>
              <a:pathLst>
                <a:path w="3397293" h="1823052">
                  <a:moveTo>
                    <a:pt x="0" y="1281063"/>
                  </a:moveTo>
                  <a:lnTo>
                    <a:pt x="141553" y="1330335"/>
                  </a:lnTo>
                  <a:lnTo>
                    <a:pt x="283107" y="985433"/>
                  </a:lnTo>
                  <a:lnTo>
                    <a:pt x="424661" y="640531"/>
                  </a:lnTo>
                  <a:lnTo>
                    <a:pt x="566215" y="344901"/>
                  </a:lnTo>
                  <a:lnTo>
                    <a:pt x="707769" y="0"/>
                  </a:lnTo>
                  <a:lnTo>
                    <a:pt x="849323" y="49271"/>
                  </a:lnTo>
                  <a:lnTo>
                    <a:pt x="990877" y="147815"/>
                  </a:lnTo>
                  <a:lnTo>
                    <a:pt x="1132431" y="197086"/>
                  </a:lnTo>
                  <a:lnTo>
                    <a:pt x="1273984" y="295630"/>
                  </a:lnTo>
                  <a:lnTo>
                    <a:pt x="1415538" y="443445"/>
                  </a:lnTo>
                  <a:lnTo>
                    <a:pt x="1557092" y="640531"/>
                  </a:lnTo>
                  <a:lnTo>
                    <a:pt x="1698646" y="689803"/>
                  </a:lnTo>
                  <a:lnTo>
                    <a:pt x="1840200" y="1823052"/>
                  </a:lnTo>
                  <a:lnTo>
                    <a:pt x="1981754" y="739075"/>
                  </a:lnTo>
                  <a:lnTo>
                    <a:pt x="2123308" y="788347"/>
                  </a:lnTo>
                  <a:lnTo>
                    <a:pt x="2264862" y="837618"/>
                  </a:lnTo>
                  <a:lnTo>
                    <a:pt x="2406416" y="1034705"/>
                  </a:lnTo>
                  <a:lnTo>
                    <a:pt x="2547969" y="1133248"/>
                  </a:lnTo>
                  <a:lnTo>
                    <a:pt x="2689523" y="1231792"/>
                  </a:lnTo>
                  <a:lnTo>
                    <a:pt x="2831077" y="1281063"/>
                  </a:lnTo>
                  <a:lnTo>
                    <a:pt x="2972631" y="1379607"/>
                  </a:lnTo>
                  <a:lnTo>
                    <a:pt x="3114185" y="1478150"/>
                  </a:lnTo>
                  <a:lnTo>
                    <a:pt x="3255739" y="1133248"/>
                  </a:lnTo>
                  <a:lnTo>
                    <a:pt x="3397293" y="1034705"/>
                  </a:lnTo>
                </a:path>
              </a:pathLst>
            </a:custGeom>
            <a:ln w="27101" cap="flat">
              <a:solidFill>
                <a:srgbClr val="0058AB">
                  <a:alpha val="100000"/>
                </a:srgbClr>
              </a:solidFill>
              <a:prstDash val="solid"/>
              <a:round/>
            </a:ln>
          </p:spPr>
          <p:txBody>
            <a:bodyPr/>
            <a:lstStyle/>
            <a:p/>
          </p:txBody>
        </p:sp>
        <p:sp>
          <p:nvSpPr>
            <p:cNvPr id="89" name="tx89"/>
            <p:cNvSpPr/>
            <p:nvPr/>
          </p:nvSpPr>
          <p:spPr>
            <a:xfrm>
              <a:off x="5389469" y="1216098"/>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0" name="tx90"/>
            <p:cNvSpPr/>
            <p:nvPr/>
          </p:nvSpPr>
          <p:spPr>
            <a:xfrm>
              <a:off x="6085143" y="121477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25</a:t>
              </a:r>
            </a:p>
          </p:txBody>
        </p:sp>
        <p:sp>
          <p:nvSpPr>
            <p:cNvPr id="91" name="tx91"/>
            <p:cNvSpPr/>
            <p:nvPr/>
          </p:nvSpPr>
          <p:spPr>
            <a:xfrm>
              <a:off x="6792913" y="121477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16</a:t>
              </a:r>
            </a:p>
          </p:txBody>
        </p:sp>
        <p:sp>
          <p:nvSpPr>
            <p:cNvPr id="92" name="tx92"/>
            <p:cNvSpPr/>
            <p:nvPr/>
          </p:nvSpPr>
          <p:spPr>
            <a:xfrm>
              <a:off x="7530827" y="121477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a:t>
              </a:r>
            </a:p>
          </p:txBody>
        </p:sp>
        <p:sp>
          <p:nvSpPr>
            <p:cNvPr id="93" name="tx93"/>
            <p:cNvSpPr/>
            <p:nvPr/>
          </p:nvSpPr>
          <p:spPr>
            <a:xfrm>
              <a:off x="8097042" y="121477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4" name="tx94"/>
            <p:cNvSpPr/>
            <p:nvPr/>
          </p:nvSpPr>
          <p:spPr>
            <a:xfrm>
              <a:off x="8663258" y="1216098"/>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5" name="tx95"/>
            <p:cNvSpPr/>
            <p:nvPr/>
          </p:nvSpPr>
          <p:spPr>
            <a:xfrm>
              <a:off x="8804812" y="1216416"/>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a:t>
              </a:r>
            </a:p>
          </p:txBody>
        </p:sp>
        <p:sp>
          <p:nvSpPr>
            <p:cNvPr id="96" name="tx96"/>
            <p:cNvSpPr/>
            <p:nvPr/>
          </p:nvSpPr>
          <p:spPr>
            <a:xfrm>
              <a:off x="8902429" y="2644977"/>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-2</a:t>
              </a:r>
            </a:p>
          </p:txBody>
        </p:sp>
        <p:sp>
          <p:nvSpPr>
            <p:cNvPr id="97" name="tx97"/>
            <p:cNvSpPr/>
            <p:nvPr/>
          </p:nvSpPr>
          <p:spPr>
            <a:xfrm>
              <a:off x="8877160" y="254511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0</a:t>
              </a:r>
            </a:p>
          </p:txBody>
        </p:sp>
        <p:sp>
          <p:nvSpPr>
            <p:cNvPr id="98" name="tx98"/>
            <p:cNvSpPr/>
            <p:nvPr/>
          </p:nvSpPr>
          <p:spPr>
            <a:xfrm>
              <a:off x="5003259" y="3518870"/>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99" name="tx99"/>
            <p:cNvSpPr/>
            <p:nvPr/>
          </p:nvSpPr>
          <p:spPr>
            <a:xfrm>
              <a:off x="5127474" y="253343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0" name="tx100"/>
            <p:cNvSpPr/>
            <p:nvPr/>
          </p:nvSpPr>
          <p:spPr>
            <a:xfrm>
              <a:off x="5049780" y="154800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1" name="tx101"/>
            <p:cNvSpPr/>
            <p:nvPr/>
          </p:nvSpPr>
          <p:spPr>
            <a:xfrm rot="-5400000">
              <a:off x="5281217"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2" name="tx102"/>
            <p:cNvSpPr/>
            <p:nvPr/>
          </p:nvSpPr>
          <p:spPr>
            <a:xfrm rot="-5400000">
              <a:off x="5988987"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3" name="tx103"/>
            <p:cNvSpPr/>
            <p:nvPr/>
          </p:nvSpPr>
          <p:spPr>
            <a:xfrm rot="-5400000">
              <a:off x="6696756"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4" name="tx104"/>
            <p:cNvSpPr/>
            <p:nvPr/>
          </p:nvSpPr>
          <p:spPr>
            <a:xfrm rot="-5400000">
              <a:off x="7404526"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5" name="tx105"/>
            <p:cNvSpPr/>
            <p:nvPr/>
          </p:nvSpPr>
          <p:spPr>
            <a:xfrm rot="-5400000">
              <a:off x="7970741"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6" name="tx106"/>
            <p:cNvSpPr/>
            <p:nvPr/>
          </p:nvSpPr>
          <p:spPr>
            <a:xfrm rot="-5400000">
              <a:off x="8536923" y="408035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7" name="tx107"/>
            <p:cNvSpPr/>
            <p:nvPr/>
          </p:nvSpPr>
          <p:spPr>
            <a:xfrm rot="-5400000">
              <a:off x="8678510"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8" name="tx108"/>
            <p:cNvSpPr/>
            <p:nvPr/>
          </p:nvSpPr>
          <p:spPr>
            <a:xfrm rot="-5400000">
              <a:off x="4153407" y="2243044"/>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Différence (% points)</a:t>
              </a:r>
            </a:p>
          </p:txBody>
        </p:sp>
        <p:sp>
          <p:nvSpPr>
            <p:cNvPr id="109" name="pl109"/>
            <p:cNvSpPr/>
            <p:nvPr/>
          </p:nvSpPr>
          <p:spPr>
            <a:xfrm>
              <a:off x="5447663" y="478128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0" name="pl110"/>
            <p:cNvSpPr/>
            <p:nvPr/>
          </p:nvSpPr>
          <p:spPr>
            <a:xfrm>
              <a:off x="5447663" y="478128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1" name="pl111"/>
            <p:cNvSpPr/>
            <p:nvPr/>
          </p:nvSpPr>
          <p:spPr>
            <a:xfrm>
              <a:off x="7390541" y="4781284"/>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2" name="pl112"/>
            <p:cNvSpPr/>
            <p:nvPr/>
          </p:nvSpPr>
          <p:spPr>
            <a:xfrm>
              <a:off x="8152996" y="4781284"/>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3" name="tx113"/>
            <p:cNvSpPr/>
            <p:nvPr/>
          </p:nvSpPr>
          <p:spPr>
            <a:xfrm>
              <a:off x="5714762" y="4701816"/>
              <a:ext cx="1584244"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République centrafricaine</a:t>
              </a:r>
            </a:p>
          </p:txBody>
        </p:sp>
        <p:sp>
          <p:nvSpPr>
            <p:cNvPr id="114" name="tx114"/>
            <p:cNvSpPr/>
            <p:nvPr/>
          </p:nvSpPr>
          <p:spPr>
            <a:xfrm>
              <a:off x="7657641" y="4727873"/>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5" name="tx115"/>
            <p:cNvSpPr/>
            <p:nvPr/>
          </p:nvSpPr>
          <p:spPr>
            <a:xfrm>
              <a:off x="8420095" y="4727873"/>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116" name="tx116"/>
            <p:cNvSpPr/>
            <p:nvPr/>
          </p:nvSpPr>
          <p:spPr>
            <a:xfrm>
              <a:off x="5653759" y="472791"/>
              <a:ext cx="2965102" cy="1412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Différence de couverture par rapport à 2019</a:t>
              </a:r>
            </a:p>
          </p:txBody>
        </p:sp>
        <p:sp>
          <p:nvSpPr>
            <p:cNvPr id="117" name="pl117"/>
            <p:cNvSpPr/>
            <p:nvPr/>
          </p:nvSpPr>
          <p:spPr>
            <a:xfrm>
              <a:off x="2640165" y="5310531"/>
              <a:ext cx="0" cy="581405"/>
            </a:xfrm>
            <a:custGeom>
              <a:avLst/>
              <a:pathLst>
                <a:path w="0" h="581405">
                  <a:moveTo>
                    <a:pt x="0" y="581405"/>
                  </a:moveTo>
                  <a:lnTo>
                    <a:pt x="0" y="0"/>
                  </a:lnTo>
                  <a:lnTo>
                    <a:pt x="0" y="0"/>
                  </a:lnTo>
                </a:path>
              </a:pathLst>
            </a:custGeom>
            <a:ln w="6775" cap="flat">
              <a:solidFill>
                <a:srgbClr val="EBEBEB">
                  <a:alpha val="100000"/>
                </a:srgbClr>
              </a:solidFill>
              <a:prstDash val="solid"/>
              <a:round/>
            </a:ln>
          </p:spPr>
          <p:txBody>
            <a:bodyPr/>
            <a:lstStyle/>
            <a:p/>
          </p:txBody>
        </p:sp>
        <p:sp>
          <p:nvSpPr>
            <p:cNvPr id="118" name="pl118"/>
            <p:cNvSpPr/>
            <p:nvPr/>
          </p:nvSpPr>
          <p:spPr>
            <a:xfrm>
              <a:off x="5286137" y="5310531"/>
              <a:ext cx="0" cy="581405"/>
            </a:xfrm>
            <a:custGeom>
              <a:avLst/>
              <a:pathLst>
                <a:path w="0" h="581405">
                  <a:moveTo>
                    <a:pt x="0" y="581405"/>
                  </a:moveTo>
                  <a:lnTo>
                    <a:pt x="0" y="0"/>
                  </a:lnTo>
                  <a:lnTo>
                    <a:pt x="0" y="0"/>
                  </a:lnTo>
                </a:path>
              </a:pathLst>
            </a:custGeom>
            <a:ln w="6775" cap="flat">
              <a:solidFill>
                <a:srgbClr val="EBEBEB">
                  <a:alpha val="100000"/>
                </a:srgbClr>
              </a:solidFill>
              <a:prstDash val="solid"/>
              <a:round/>
            </a:ln>
          </p:spPr>
          <p:txBody>
            <a:bodyPr/>
            <a:lstStyle/>
            <a:p/>
          </p:txBody>
        </p:sp>
        <p:sp>
          <p:nvSpPr>
            <p:cNvPr id="119" name="pl119"/>
            <p:cNvSpPr/>
            <p:nvPr/>
          </p:nvSpPr>
          <p:spPr>
            <a:xfrm>
              <a:off x="7932110" y="5310531"/>
              <a:ext cx="0" cy="581405"/>
            </a:xfrm>
            <a:custGeom>
              <a:avLst/>
              <a:pathLst>
                <a:path w="0" h="581405">
                  <a:moveTo>
                    <a:pt x="0" y="581405"/>
                  </a:moveTo>
                  <a:lnTo>
                    <a:pt x="0" y="0"/>
                  </a:lnTo>
                  <a:lnTo>
                    <a:pt x="0" y="0"/>
                  </a:lnTo>
                </a:path>
              </a:pathLst>
            </a:custGeom>
            <a:ln w="6775" cap="flat">
              <a:solidFill>
                <a:srgbClr val="EBEBEB">
                  <a:alpha val="100000"/>
                </a:srgbClr>
              </a:solidFill>
              <a:prstDash val="solid"/>
              <a:round/>
            </a:ln>
          </p:spPr>
          <p:txBody>
            <a:bodyPr/>
            <a:lstStyle/>
            <a:p/>
          </p:txBody>
        </p:sp>
        <p:sp>
          <p:nvSpPr>
            <p:cNvPr id="120" name="pl120"/>
            <p:cNvSpPr/>
            <p:nvPr/>
          </p:nvSpPr>
          <p:spPr>
            <a:xfrm>
              <a:off x="951100" y="5782924"/>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1" name="pl121"/>
            <p:cNvSpPr/>
            <p:nvPr/>
          </p:nvSpPr>
          <p:spPr>
            <a:xfrm>
              <a:off x="951100" y="5601234"/>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2" name="pl122"/>
            <p:cNvSpPr/>
            <p:nvPr/>
          </p:nvSpPr>
          <p:spPr>
            <a:xfrm>
              <a:off x="951100" y="5419545"/>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3" name="pl123"/>
            <p:cNvSpPr/>
            <p:nvPr/>
          </p:nvSpPr>
          <p:spPr>
            <a:xfrm>
              <a:off x="1317178"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24" name="pl124"/>
            <p:cNvSpPr/>
            <p:nvPr/>
          </p:nvSpPr>
          <p:spPr>
            <a:xfrm>
              <a:off x="3963151"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25" name="pl125"/>
            <p:cNvSpPr/>
            <p:nvPr/>
          </p:nvSpPr>
          <p:spPr>
            <a:xfrm>
              <a:off x="6609123"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26" name="rc126"/>
            <p:cNvSpPr/>
            <p:nvPr/>
          </p:nvSpPr>
          <p:spPr>
            <a:xfrm>
              <a:off x="1317178" y="5710248"/>
              <a:ext cx="6629008" cy="145351"/>
            </a:xfrm>
            <a:prstGeom prst="rect">
              <a:avLst/>
            </a:prstGeom>
            <a:solidFill>
              <a:srgbClr val="E2231A">
                <a:alpha val="80000"/>
              </a:srgbClr>
            </a:solidFill>
          </p:spPr>
          <p:txBody>
            <a:bodyPr/>
            <a:lstStyle/>
            <a:p/>
          </p:txBody>
        </p:sp>
        <p:sp>
          <p:nvSpPr>
            <p:cNvPr id="127" name="rc127"/>
            <p:cNvSpPr/>
            <p:nvPr/>
          </p:nvSpPr>
          <p:spPr>
            <a:xfrm>
              <a:off x="1317178" y="5528559"/>
              <a:ext cx="7321564" cy="145351"/>
            </a:xfrm>
            <a:prstGeom prst="rect">
              <a:avLst/>
            </a:prstGeom>
            <a:solidFill>
              <a:srgbClr val="E2231A">
                <a:alpha val="80000"/>
              </a:srgbClr>
            </a:solidFill>
          </p:spPr>
          <p:txBody>
            <a:bodyPr/>
            <a:lstStyle/>
            <a:p/>
          </p:txBody>
        </p:sp>
        <p:sp>
          <p:nvSpPr>
            <p:cNvPr id="128" name="rc128"/>
            <p:cNvSpPr/>
            <p:nvPr/>
          </p:nvSpPr>
          <p:spPr>
            <a:xfrm>
              <a:off x="1317178" y="5346869"/>
              <a:ext cx="7305741" cy="145351"/>
            </a:xfrm>
            <a:prstGeom prst="rect">
              <a:avLst/>
            </a:prstGeom>
            <a:solidFill>
              <a:srgbClr val="E2231A">
                <a:alpha val="80000"/>
              </a:srgbClr>
            </a:solidFill>
          </p:spPr>
          <p:txBody>
            <a:bodyPr/>
            <a:lstStyle/>
            <a:p/>
          </p:txBody>
        </p:sp>
        <p:sp>
          <p:nvSpPr>
            <p:cNvPr id="129" name="tx129"/>
            <p:cNvSpPr/>
            <p:nvPr/>
          </p:nvSpPr>
          <p:spPr>
            <a:xfrm>
              <a:off x="7436773" y="5728457"/>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125,000</a:t>
              </a:r>
            </a:p>
          </p:txBody>
        </p:sp>
        <p:sp>
          <p:nvSpPr>
            <p:cNvPr id="130" name="tx130"/>
            <p:cNvSpPr/>
            <p:nvPr/>
          </p:nvSpPr>
          <p:spPr>
            <a:xfrm>
              <a:off x="8129330" y="5546767"/>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138,000</a:t>
              </a:r>
            </a:p>
          </p:txBody>
        </p:sp>
        <p:sp>
          <p:nvSpPr>
            <p:cNvPr id="131" name="tx131"/>
            <p:cNvSpPr/>
            <p:nvPr/>
          </p:nvSpPr>
          <p:spPr>
            <a:xfrm>
              <a:off x="8113507" y="5365078"/>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138,000</a:t>
              </a:r>
            </a:p>
          </p:txBody>
        </p:sp>
        <p:sp>
          <p:nvSpPr>
            <p:cNvPr id="132" name="tx132"/>
            <p:cNvSpPr/>
            <p:nvPr/>
          </p:nvSpPr>
          <p:spPr>
            <a:xfrm>
              <a:off x="577692" y="57308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3" name="tx133"/>
            <p:cNvSpPr/>
            <p:nvPr/>
          </p:nvSpPr>
          <p:spPr>
            <a:xfrm>
              <a:off x="577692" y="554905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4" name="tx134"/>
            <p:cNvSpPr/>
            <p:nvPr/>
          </p:nvSpPr>
          <p:spPr>
            <a:xfrm>
              <a:off x="577692" y="536743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5" name="tx135"/>
            <p:cNvSpPr/>
            <p:nvPr/>
          </p:nvSpPr>
          <p:spPr>
            <a:xfrm>
              <a:off x="1239484" y="596715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6" name="tx136"/>
            <p:cNvSpPr/>
            <p:nvPr/>
          </p:nvSpPr>
          <p:spPr>
            <a:xfrm>
              <a:off x="3535865" y="5949076"/>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50,000</a:t>
              </a:r>
            </a:p>
          </p:txBody>
        </p:sp>
        <p:sp>
          <p:nvSpPr>
            <p:cNvPr id="137" name="tx137"/>
            <p:cNvSpPr/>
            <p:nvPr/>
          </p:nvSpPr>
          <p:spPr>
            <a:xfrm>
              <a:off x="6104143" y="5949076"/>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100,000</a:t>
              </a:r>
            </a:p>
          </p:txBody>
        </p:sp>
        <p:sp>
          <p:nvSpPr>
            <p:cNvPr id="138" name="tx138"/>
            <p:cNvSpPr/>
            <p:nvPr/>
          </p:nvSpPr>
          <p:spPr>
            <a:xfrm>
              <a:off x="951100" y="5065846"/>
              <a:ext cx="4790777"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Nombre d'enfants non protégés contre la rougeole, 2019, 2023 et 2024</a:t>
              </a:r>
            </a:p>
          </p:txBody>
        </p:sp>
        <p:sp>
          <p:nvSpPr>
            <p:cNvPr id="139" name="tx139"/>
            <p:cNvSpPr/>
            <p:nvPr/>
          </p:nvSpPr>
          <p:spPr>
            <a:xfrm>
              <a:off x="4706263" y="6265216"/>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sp>
          <p:nvSpPr>
            <p:cNvPr id="140" name="tx140"/>
            <p:cNvSpPr/>
            <p:nvPr/>
          </p:nvSpPr>
          <p:spPr>
            <a:xfrm>
              <a:off x="2320013" y="6379586"/>
              <a:ext cx="6684808"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différence de couverture par rapport à 2019 - les valeurs supérieures à zéro indiquent une couverture supérieure à celle de 2019</a:t>
              </a:r>
            </a:p>
          </p:txBody>
        </p:sp>
        <p:sp>
          <p:nvSpPr>
            <p:cNvPr id="141" name="tx141"/>
            <p:cNvSpPr/>
            <p:nvPr/>
          </p:nvSpPr>
          <p:spPr>
            <a:xfrm>
              <a:off x="4873412" y="6500287"/>
              <a:ext cx="4131409"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et les valeurs inférieures à zéro indiquent une couverture inférieure à celle de 2019.</a:t>
              </a:r>
            </a:p>
          </p:txBody>
        </p:sp>
      </p:grpSp>
      <p:sp>
        <p:nvSpPr>
          <p:cNvPr id="14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En 2024, la couverture par le MCV1 en République centrafricaine (41%) était inférieure de 43 points de pourcentage à la moyenne mondiale (84%) et de 24 points de pourcentage à la moyenne de l'ensemble des pays du site WCAR (65%).
La couverture nationale en MCV1 était supérieure de 4 points de pourcentage à celle de 2019 (37%).
Cela équivaut à 138 000 enfants non vaccinés en 2024 contre 125 000 enfants non vaccinés en 2019.</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44907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70126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195346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205664"/>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382297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07516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32736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57956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83176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55081" y="2596576"/>
              <a:ext cx="307584" cy="1226395"/>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14" name="rc14"/>
            <p:cNvSpPr/>
            <p:nvPr/>
          </p:nvSpPr>
          <p:spPr>
            <a:xfrm>
              <a:off x="1196841" y="2506840"/>
              <a:ext cx="307584" cy="131613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538601" y="2237631"/>
              <a:ext cx="307584" cy="158534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1880361" y="2177807"/>
              <a:ext cx="307584" cy="1645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2563881" y="2117983"/>
              <a:ext cx="307584" cy="170498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222121" y="2117983"/>
              <a:ext cx="307584" cy="170498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2905641" y="2028247"/>
              <a:ext cx="307584" cy="179472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3247401" y="1878686"/>
              <a:ext cx="307584" cy="19442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3589161" y="1848774"/>
              <a:ext cx="307584" cy="197419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3930921" y="1699214"/>
              <a:ext cx="307584" cy="212375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4614441" y="1669302"/>
              <a:ext cx="307584" cy="215366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4272681" y="1669302"/>
              <a:ext cx="307584" cy="215366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4956201" y="1579565"/>
              <a:ext cx="307584" cy="224340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5297962" y="1400093"/>
              <a:ext cx="307584" cy="242287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5639722" y="1400093"/>
              <a:ext cx="307584" cy="242287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5981482" y="1370181"/>
              <a:ext cx="307584" cy="245279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6323242" y="1340269"/>
              <a:ext cx="307584" cy="248270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7006762" y="1220620"/>
              <a:ext cx="307584" cy="260235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6665002" y="1220620"/>
              <a:ext cx="307584" cy="260235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7348522" y="1190708"/>
              <a:ext cx="307584" cy="263226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7690282" y="1130884"/>
              <a:ext cx="307584" cy="269208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8032042" y="1130884"/>
              <a:ext cx="307584" cy="269208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5" name="rc35"/>
            <p:cNvSpPr/>
            <p:nvPr/>
          </p:nvSpPr>
          <p:spPr>
            <a:xfrm>
              <a:off x="8373802" y="1041148"/>
              <a:ext cx="307584" cy="278182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6" name="rc36"/>
            <p:cNvSpPr/>
            <p:nvPr/>
          </p:nvSpPr>
          <p:spPr>
            <a:xfrm>
              <a:off x="8715562" y="981324"/>
              <a:ext cx="307584" cy="284164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7" name="rc37"/>
            <p:cNvSpPr/>
            <p:nvPr/>
          </p:nvSpPr>
          <p:spPr>
            <a:xfrm>
              <a:off x="855081" y="2596576"/>
              <a:ext cx="307584" cy="1226395"/>
            </a:xfrm>
            <a:prstGeom prst="rect">
              <a:avLst/>
            </a:prstGeom>
            <a:solidFill>
              <a:srgbClr val="F26A21">
                <a:alpha val="100000"/>
              </a:srgbClr>
            </a:solidFill>
          </p:spPr>
          <p:txBody>
            <a:bodyPr/>
            <a:lstStyle/>
            <a:p/>
          </p:txBody>
        </p:sp>
        <p:sp>
          <p:nvSpPr>
            <p:cNvPr id="38" name="rc38"/>
            <p:cNvSpPr/>
            <p:nvPr/>
          </p:nvSpPr>
          <p:spPr>
            <a:xfrm>
              <a:off x="1196841" y="2506840"/>
              <a:ext cx="307584" cy="1316131"/>
            </a:xfrm>
            <a:prstGeom prst="rect">
              <a:avLst/>
            </a:prstGeom>
            <a:solidFill>
              <a:srgbClr val="0083CF">
                <a:alpha val="100000"/>
              </a:srgbClr>
            </a:solidFill>
          </p:spPr>
          <p:txBody>
            <a:bodyPr/>
            <a:lstStyle/>
            <a:p/>
          </p:txBody>
        </p:sp>
        <p:sp>
          <p:nvSpPr>
            <p:cNvPr id="39" name="rc39"/>
            <p:cNvSpPr/>
            <p:nvPr/>
          </p:nvSpPr>
          <p:spPr>
            <a:xfrm>
              <a:off x="1880361" y="2177807"/>
              <a:ext cx="307584" cy="1645164"/>
            </a:xfrm>
            <a:prstGeom prst="rect">
              <a:avLst/>
            </a:prstGeom>
            <a:solidFill>
              <a:srgbClr val="0083CF">
                <a:alpha val="100000"/>
              </a:srgbClr>
            </a:solidFill>
          </p:spPr>
          <p:txBody>
            <a:bodyPr/>
            <a:lstStyle/>
            <a:p/>
          </p:txBody>
        </p:sp>
        <p:sp>
          <p:nvSpPr>
            <p:cNvPr id="40" name="rc40"/>
            <p:cNvSpPr/>
            <p:nvPr/>
          </p:nvSpPr>
          <p:spPr>
            <a:xfrm>
              <a:off x="2563881" y="2117983"/>
              <a:ext cx="307584" cy="1704988"/>
            </a:xfrm>
            <a:prstGeom prst="rect">
              <a:avLst/>
            </a:prstGeom>
            <a:solidFill>
              <a:srgbClr val="0083CF">
                <a:alpha val="100000"/>
              </a:srgbClr>
            </a:solidFill>
          </p:spPr>
          <p:txBody>
            <a:bodyPr/>
            <a:lstStyle/>
            <a:p/>
          </p:txBody>
        </p:sp>
        <p:sp>
          <p:nvSpPr>
            <p:cNvPr id="41" name="rc41"/>
            <p:cNvSpPr/>
            <p:nvPr/>
          </p:nvSpPr>
          <p:spPr>
            <a:xfrm>
              <a:off x="2905641" y="2028247"/>
              <a:ext cx="307584" cy="1794724"/>
            </a:xfrm>
            <a:prstGeom prst="rect">
              <a:avLst/>
            </a:prstGeom>
            <a:solidFill>
              <a:srgbClr val="0083CF">
                <a:alpha val="100000"/>
              </a:srgbClr>
            </a:solidFill>
          </p:spPr>
          <p:txBody>
            <a:bodyPr/>
            <a:lstStyle/>
            <a:p/>
          </p:txBody>
        </p:sp>
        <p:sp>
          <p:nvSpPr>
            <p:cNvPr id="42" name="rc42"/>
            <p:cNvSpPr/>
            <p:nvPr/>
          </p:nvSpPr>
          <p:spPr>
            <a:xfrm>
              <a:off x="3589161" y="1848774"/>
              <a:ext cx="307584" cy="1974197"/>
            </a:xfrm>
            <a:prstGeom prst="rect">
              <a:avLst/>
            </a:prstGeom>
            <a:solidFill>
              <a:srgbClr val="0083CF">
                <a:alpha val="100000"/>
              </a:srgbClr>
            </a:solidFill>
          </p:spPr>
          <p:txBody>
            <a:bodyPr/>
            <a:lstStyle/>
            <a:p/>
          </p:txBody>
        </p:sp>
        <p:sp>
          <p:nvSpPr>
            <p:cNvPr id="43" name="rc43"/>
            <p:cNvSpPr/>
            <p:nvPr/>
          </p:nvSpPr>
          <p:spPr>
            <a:xfrm>
              <a:off x="3930921" y="1699214"/>
              <a:ext cx="307584" cy="2123757"/>
            </a:xfrm>
            <a:prstGeom prst="rect">
              <a:avLst/>
            </a:prstGeom>
            <a:solidFill>
              <a:srgbClr val="0083CF">
                <a:alpha val="100000"/>
              </a:srgbClr>
            </a:solidFill>
          </p:spPr>
          <p:txBody>
            <a:bodyPr/>
            <a:lstStyle/>
            <a:p/>
          </p:txBody>
        </p:sp>
        <p:sp>
          <p:nvSpPr>
            <p:cNvPr id="44" name="rc44"/>
            <p:cNvSpPr/>
            <p:nvPr/>
          </p:nvSpPr>
          <p:spPr>
            <a:xfrm>
              <a:off x="4614441" y="1669302"/>
              <a:ext cx="307584" cy="2153669"/>
            </a:xfrm>
            <a:prstGeom prst="rect">
              <a:avLst/>
            </a:prstGeom>
            <a:solidFill>
              <a:srgbClr val="0083CF">
                <a:alpha val="100000"/>
              </a:srgbClr>
            </a:solidFill>
          </p:spPr>
          <p:txBody>
            <a:bodyPr/>
            <a:lstStyle/>
            <a:p/>
          </p:txBody>
        </p:sp>
        <p:sp>
          <p:nvSpPr>
            <p:cNvPr id="45" name="rc45"/>
            <p:cNvSpPr/>
            <p:nvPr/>
          </p:nvSpPr>
          <p:spPr>
            <a:xfrm>
              <a:off x="4956201" y="1579565"/>
              <a:ext cx="307584" cy="2243406"/>
            </a:xfrm>
            <a:prstGeom prst="rect">
              <a:avLst/>
            </a:prstGeom>
            <a:solidFill>
              <a:srgbClr val="0083CF">
                <a:alpha val="100000"/>
              </a:srgbClr>
            </a:solidFill>
          </p:spPr>
          <p:txBody>
            <a:bodyPr/>
            <a:lstStyle/>
            <a:p/>
          </p:txBody>
        </p:sp>
        <p:sp>
          <p:nvSpPr>
            <p:cNvPr id="46" name="rc46"/>
            <p:cNvSpPr/>
            <p:nvPr/>
          </p:nvSpPr>
          <p:spPr>
            <a:xfrm>
              <a:off x="5297962" y="1400093"/>
              <a:ext cx="307584" cy="2422878"/>
            </a:xfrm>
            <a:prstGeom prst="rect">
              <a:avLst/>
            </a:prstGeom>
            <a:solidFill>
              <a:srgbClr val="0083CF">
                <a:alpha val="100000"/>
              </a:srgbClr>
            </a:solidFill>
          </p:spPr>
          <p:txBody>
            <a:bodyPr/>
            <a:lstStyle/>
            <a:p/>
          </p:txBody>
        </p:sp>
        <p:sp>
          <p:nvSpPr>
            <p:cNvPr id="47" name="pg47"/>
            <p:cNvSpPr/>
            <p:nvPr/>
          </p:nvSpPr>
          <p:spPr>
            <a:xfrm>
              <a:off x="1085454" y="3745761"/>
              <a:ext cx="77210" cy="77210"/>
            </a:xfrm>
            <a:custGeom>
              <a:avLst/>
              <a:pathLst>
                <a:path w="77210" h="77210">
                  <a:moveTo>
                    <a:pt x="77210" y="0"/>
                  </a:moveTo>
                  <a:lnTo>
                    <a:pt x="77210" y="9371"/>
                  </a:lnTo>
                  <a:lnTo>
                    <a:pt x="9371" y="77210"/>
                  </a:lnTo>
                  <a:lnTo>
                    <a:pt x="0" y="772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8" name="pg48"/>
            <p:cNvSpPr/>
            <p:nvPr/>
          </p:nvSpPr>
          <p:spPr>
            <a:xfrm>
              <a:off x="991738" y="3652045"/>
              <a:ext cx="170926" cy="170926"/>
            </a:xfrm>
            <a:custGeom>
              <a:avLst/>
              <a:pathLst>
                <a:path w="170926" h="170926">
                  <a:moveTo>
                    <a:pt x="170926" y="0"/>
                  </a:moveTo>
                  <a:lnTo>
                    <a:pt x="170926" y="9371"/>
                  </a:lnTo>
                  <a:lnTo>
                    <a:pt x="9371" y="170926"/>
                  </a:lnTo>
                  <a:lnTo>
                    <a:pt x="0" y="17092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 name="pg49"/>
            <p:cNvSpPr/>
            <p:nvPr/>
          </p:nvSpPr>
          <p:spPr>
            <a:xfrm>
              <a:off x="898022" y="3558329"/>
              <a:ext cx="264642" cy="264642"/>
            </a:xfrm>
            <a:custGeom>
              <a:avLst/>
              <a:pathLst>
                <a:path w="264642" h="264642">
                  <a:moveTo>
                    <a:pt x="264642" y="0"/>
                  </a:moveTo>
                  <a:lnTo>
                    <a:pt x="264642" y="9371"/>
                  </a:lnTo>
                  <a:lnTo>
                    <a:pt x="9371" y="264642"/>
                  </a:lnTo>
                  <a:lnTo>
                    <a:pt x="0" y="2646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 name="pg50"/>
            <p:cNvSpPr/>
            <p:nvPr/>
          </p:nvSpPr>
          <p:spPr>
            <a:xfrm>
              <a:off x="855081" y="346461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1" name="pg51"/>
            <p:cNvSpPr/>
            <p:nvPr/>
          </p:nvSpPr>
          <p:spPr>
            <a:xfrm>
              <a:off x="855081" y="337089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2" name="pg52"/>
            <p:cNvSpPr/>
            <p:nvPr/>
          </p:nvSpPr>
          <p:spPr>
            <a:xfrm>
              <a:off x="855081" y="327718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3" name="pg53"/>
            <p:cNvSpPr/>
            <p:nvPr/>
          </p:nvSpPr>
          <p:spPr>
            <a:xfrm>
              <a:off x="855081" y="318346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4" name="pg54"/>
            <p:cNvSpPr/>
            <p:nvPr/>
          </p:nvSpPr>
          <p:spPr>
            <a:xfrm>
              <a:off x="855081" y="308974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5" name="pg55"/>
            <p:cNvSpPr/>
            <p:nvPr/>
          </p:nvSpPr>
          <p:spPr>
            <a:xfrm>
              <a:off x="855081" y="299603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855081" y="290231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855081" y="280860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855081" y="271488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855081" y="262116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855081" y="2596576"/>
              <a:ext cx="247832" cy="247832"/>
            </a:xfrm>
            <a:custGeom>
              <a:avLst/>
              <a:pathLst>
                <a:path w="247832" h="247832">
                  <a:moveTo>
                    <a:pt x="238460" y="0"/>
                  </a:moveTo>
                  <a:lnTo>
                    <a:pt x="247832" y="0"/>
                  </a:lnTo>
                  <a:lnTo>
                    <a:pt x="0" y="247832"/>
                  </a:lnTo>
                  <a:lnTo>
                    <a:pt x="0" y="23846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855081" y="2596576"/>
              <a:ext cx="154116" cy="154116"/>
            </a:xfrm>
            <a:custGeom>
              <a:avLst/>
              <a:pathLst>
                <a:path w="154116" h="154116">
                  <a:moveTo>
                    <a:pt x="144744" y="0"/>
                  </a:moveTo>
                  <a:lnTo>
                    <a:pt x="154116" y="0"/>
                  </a:lnTo>
                  <a:lnTo>
                    <a:pt x="0" y="154116"/>
                  </a:lnTo>
                  <a:lnTo>
                    <a:pt x="0" y="14474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855081" y="2596576"/>
              <a:ext cx="60400" cy="60400"/>
            </a:xfrm>
            <a:custGeom>
              <a:avLst/>
              <a:pathLst>
                <a:path w="60400" h="60400">
                  <a:moveTo>
                    <a:pt x="51028" y="0"/>
                  </a:moveTo>
                  <a:lnTo>
                    <a:pt x="60400" y="0"/>
                  </a:lnTo>
                  <a:lnTo>
                    <a:pt x="0" y="60400"/>
                  </a:lnTo>
                  <a:lnTo>
                    <a:pt x="0" y="5102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1460318" y="3778865"/>
              <a:ext cx="44106" cy="44106"/>
            </a:xfrm>
            <a:custGeom>
              <a:avLst/>
              <a:pathLst>
                <a:path w="44106" h="44106">
                  <a:moveTo>
                    <a:pt x="44106" y="0"/>
                  </a:moveTo>
                  <a:lnTo>
                    <a:pt x="44106" y="9371"/>
                  </a:lnTo>
                  <a:lnTo>
                    <a:pt x="9371" y="44106"/>
                  </a:lnTo>
                  <a:lnTo>
                    <a:pt x="0" y="4410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1366602" y="3685149"/>
              <a:ext cx="137822" cy="137822"/>
            </a:xfrm>
            <a:custGeom>
              <a:avLst/>
              <a:pathLst>
                <a:path w="137822" h="137822">
                  <a:moveTo>
                    <a:pt x="137822" y="0"/>
                  </a:moveTo>
                  <a:lnTo>
                    <a:pt x="137822" y="9371"/>
                  </a:lnTo>
                  <a:lnTo>
                    <a:pt x="9371" y="137822"/>
                  </a:lnTo>
                  <a:lnTo>
                    <a:pt x="0" y="1378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1272886" y="3591433"/>
              <a:ext cx="231538" cy="231538"/>
            </a:xfrm>
            <a:custGeom>
              <a:avLst/>
              <a:pathLst>
                <a:path w="231538" h="231538">
                  <a:moveTo>
                    <a:pt x="231538" y="0"/>
                  </a:moveTo>
                  <a:lnTo>
                    <a:pt x="231538" y="9371"/>
                  </a:lnTo>
                  <a:lnTo>
                    <a:pt x="9371" y="231538"/>
                  </a:lnTo>
                  <a:lnTo>
                    <a:pt x="0" y="23153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1196841" y="349771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1196841" y="340400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196841" y="331028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196841" y="321656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196841" y="312285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196841" y="302913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196841" y="293542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196841" y="284170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196841" y="274798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196841" y="265427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196841" y="256055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196841" y="2506840"/>
              <a:ext cx="276956" cy="276956"/>
            </a:xfrm>
            <a:custGeom>
              <a:avLst/>
              <a:pathLst>
                <a:path w="276956" h="276956">
                  <a:moveTo>
                    <a:pt x="267584" y="0"/>
                  </a:moveTo>
                  <a:lnTo>
                    <a:pt x="276956" y="0"/>
                  </a:lnTo>
                  <a:lnTo>
                    <a:pt x="0" y="276956"/>
                  </a:lnTo>
                  <a:lnTo>
                    <a:pt x="0" y="26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196841" y="2506840"/>
              <a:ext cx="183240" cy="183240"/>
            </a:xfrm>
            <a:custGeom>
              <a:avLst/>
              <a:pathLst>
                <a:path w="183240" h="183240">
                  <a:moveTo>
                    <a:pt x="173868" y="0"/>
                  </a:moveTo>
                  <a:lnTo>
                    <a:pt x="183240" y="0"/>
                  </a:lnTo>
                  <a:lnTo>
                    <a:pt x="0" y="183240"/>
                  </a:lnTo>
                  <a:lnTo>
                    <a:pt x="0" y="1738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196841" y="2506840"/>
              <a:ext cx="89524" cy="89524"/>
            </a:xfrm>
            <a:custGeom>
              <a:avLst/>
              <a:pathLst>
                <a:path w="89524" h="89524">
                  <a:moveTo>
                    <a:pt x="80152" y="0"/>
                  </a:moveTo>
                  <a:lnTo>
                    <a:pt x="89524" y="0"/>
                  </a:lnTo>
                  <a:lnTo>
                    <a:pt x="0" y="89524"/>
                  </a:lnTo>
                  <a:lnTo>
                    <a:pt x="0" y="8015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2116330" y="3751357"/>
              <a:ext cx="71614" cy="71614"/>
            </a:xfrm>
            <a:custGeom>
              <a:avLst/>
              <a:pathLst>
                <a:path w="71614" h="71614">
                  <a:moveTo>
                    <a:pt x="71614" y="0"/>
                  </a:moveTo>
                  <a:lnTo>
                    <a:pt x="71614" y="9371"/>
                  </a:lnTo>
                  <a:lnTo>
                    <a:pt x="9371" y="71614"/>
                  </a:lnTo>
                  <a:lnTo>
                    <a:pt x="0" y="7161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2022614" y="3657641"/>
              <a:ext cx="165330" cy="165330"/>
            </a:xfrm>
            <a:custGeom>
              <a:avLst/>
              <a:pathLst>
                <a:path w="165330" h="165330">
                  <a:moveTo>
                    <a:pt x="165330" y="0"/>
                  </a:moveTo>
                  <a:lnTo>
                    <a:pt x="165330" y="9371"/>
                  </a:lnTo>
                  <a:lnTo>
                    <a:pt x="9371" y="165330"/>
                  </a:lnTo>
                  <a:lnTo>
                    <a:pt x="0" y="16533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928898" y="3563925"/>
              <a:ext cx="259046" cy="259046"/>
            </a:xfrm>
            <a:custGeom>
              <a:avLst/>
              <a:pathLst>
                <a:path w="259046" h="259046">
                  <a:moveTo>
                    <a:pt x="259046" y="0"/>
                  </a:moveTo>
                  <a:lnTo>
                    <a:pt x="259046" y="9371"/>
                  </a:lnTo>
                  <a:lnTo>
                    <a:pt x="9371" y="259046"/>
                  </a:lnTo>
                  <a:lnTo>
                    <a:pt x="0" y="25904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880361" y="347020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880361" y="337649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880361" y="328277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880361" y="318906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880361" y="309534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880361" y="300162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880361" y="290791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880361" y="281419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880361" y="272048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880361" y="262676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880361" y="253304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1880361" y="243933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1880361" y="234561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1880361" y="225190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1880361" y="2177807"/>
              <a:ext cx="297333" cy="297333"/>
            </a:xfrm>
            <a:custGeom>
              <a:avLst/>
              <a:pathLst>
                <a:path w="297333" h="297333">
                  <a:moveTo>
                    <a:pt x="287961" y="0"/>
                  </a:moveTo>
                  <a:lnTo>
                    <a:pt x="297333" y="0"/>
                  </a:lnTo>
                  <a:lnTo>
                    <a:pt x="0" y="297333"/>
                  </a:lnTo>
                  <a:lnTo>
                    <a:pt x="0" y="28796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1880361" y="2177807"/>
              <a:ext cx="203617" cy="203617"/>
            </a:xfrm>
            <a:custGeom>
              <a:avLst/>
              <a:pathLst>
                <a:path w="203617" h="203617">
                  <a:moveTo>
                    <a:pt x="194245" y="0"/>
                  </a:moveTo>
                  <a:lnTo>
                    <a:pt x="203617" y="0"/>
                  </a:lnTo>
                  <a:lnTo>
                    <a:pt x="0" y="203617"/>
                  </a:lnTo>
                  <a:lnTo>
                    <a:pt x="0" y="1942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1880361" y="2177807"/>
              <a:ext cx="109901" cy="109901"/>
            </a:xfrm>
            <a:custGeom>
              <a:avLst/>
              <a:pathLst>
                <a:path w="109901" h="109901">
                  <a:moveTo>
                    <a:pt x="100529" y="0"/>
                  </a:moveTo>
                  <a:lnTo>
                    <a:pt x="109901" y="0"/>
                  </a:lnTo>
                  <a:lnTo>
                    <a:pt x="0" y="109901"/>
                  </a:lnTo>
                  <a:lnTo>
                    <a:pt x="0" y="10052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1880361" y="2177807"/>
              <a:ext cx="16185" cy="16185"/>
            </a:xfrm>
            <a:custGeom>
              <a:avLst/>
              <a:pathLst>
                <a:path w="16185" h="16185">
                  <a:moveTo>
                    <a:pt x="6813" y="0"/>
                  </a:moveTo>
                  <a:lnTo>
                    <a:pt x="16185" y="0"/>
                  </a:lnTo>
                  <a:lnTo>
                    <a:pt x="0" y="16185"/>
                  </a:lnTo>
                  <a:lnTo>
                    <a:pt x="0" y="681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2866058" y="3817565"/>
              <a:ext cx="5406" cy="5406"/>
            </a:xfrm>
            <a:custGeom>
              <a:avLst/>
              <a:pathLst>
                <a:path w="5406" h="5406">
                  <a:moveTo>
                    <a:pt x="5406" y="0"/>
                  </a:moveTo>
                  <a:lnTo>
                    <a:pt x="5406" y="5406"/>
                  </a:lnTo>
                  <a:lnTo>
                    <a:pt x="0" y="540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2772342" y="3723849"/>
              <a:ext cx="99122" cy="99122"/>
            </a:xfrm>
            <a:custGeom>
              <a:avLst/>
              <a:pathLst>
                <a:path w="99122" h="99122">
                  <a:moveTo>
                    <a:pt x="99122" y="0"/>
                  </a:moveTo>
                  <a:lnTo>
                    <a:pt x="99122" y="9371"/>
                  </a:lnTo>
                  <a:lnTo>
                    <a:pt x="9371" y="99122"/>
                  </a:lnTo>
                  <a:lnTo>
                    <a:pt x="0" y="991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2678626" y="3630133"/>
              <a:ext cx="192838" cy="192838"/>
            </a:xfrm>
            <a:custGeom>
              <a:avLst/>
              <a:pathLst>
                <a:path w="192838" h="192838">
                  <a:moveTo>
                    <a:pt x="192838" y="0"/>
                  </a:moveTo>
                  <a:lnTo>
                    <a:pt x="192838" y="9371"/>
                  </a:lnTo>
                  <a:lnTo>
                    <a:pt x="9371" y="192838"/>
                  </a:lnTo>
                  <a:lnTo>
                    <a:pt x="0" y="19283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2584910" y="3536417"/>
              <a:ext cx="286554" cy="286554"/>
            </a:xfrm>
            <a:custGeom>
              <a:avLst/>
              <a:pathLst>
                <a:path w="286554" h="286554">
                  <a:moveTo>
                    <a:pt x="286554" y="0"/>
                  </a:moveTo>
                  <a:lnTo>
                    <a:pt x="286554" y="9371"/>
                  </a:lnTo>
                  <a:lnTo>
                    <a:pt x="9371" y="286554"/>
                  </a:lnTo>
                  <a:lnTo>
                    <a:pt x="0" y="28655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2563881" y="344270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2563881" y="334898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2563881" y="325526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2563881" y="316155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2563881" y="306783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2563881" y="297412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2563881" y="288040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2563881" y="278668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2563881" y="269297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2563881" y="259925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2563881" y="250554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2563881" y="241182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2563881" y="231810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2563881" y="222439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2563881" y="213067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2563881" y="2117983"/>
              <a:ext cx="235933" cy="235933"/>
            </a:xfrm>
            <a:custGeom>
              <a:avLst/>
              <a:pathLst>
                <a:path w="235933" h="235933">
                  <a:moveTo>
                    <a:pt x="226561" y="0"/>
                  </a:moveTo>
                  <a:lnTo>
                    <a:pt x="235933" y="0"/>
                  </a:lnTo>
                  <a:lnTo>
                    <a:pt x="0" y="235933"/>
                  </a:lnTo>
                  <a:lnTo>
                    <a:pt x="0" y="22656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2563881" y="2117983"/>
              <a:ext cx="142217" cy="142217"/>
            </a:xfrm>
            <a:custGeom>
              <a:avLst/>
              <a:pathLst>
                <a:path w="142217" h="142217">
                  <a:moveTo>
                    <a:pt x="132845" y="0"/>
                  </a:moveTo>
                  <a:lnTo>
                    <a:pt x="142217" y="0"/>
                  </a:lnTo>
                  <a:lnTo>
                    <a:pt x="0" y="142217"/>
                  </a:lnTo>
                  <a:lnTo>
                    <a:pt x="0" y="1328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2563881" y="2117983"/>
              <a:ext cx="48501" cy="48501"/>
            </a:xfrm>
            <a:custGeom>
              <a:avLst/>
              <a:pathLst>
                <a:path w="48501" h="48501">
                  <a:moveTo>
                    <a:pt x="39129" y="0"/>
                  </a:moveTo>
                  <a:lnTo>
                    <a:pt x="48501" y="0"/>
                  </a:lnTo>
                  <a:lnTo>
                    <a:pt x="0" y="48501"/>
                  </a:lnTo>
                  <a:lnTo>
                    <a:pt x="0" y="3912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3147206" y="3756953"/>
              <a:ext cx="66018" cy="66018"/>
            </a:xfrm>
            <a:custGeom>
              <a:avLst/>
              <a:pathLst>
                <a:path w="66018" h="66018">
                  <a:moveTo>
                    <a:pt x="66018" y="0"/>
                  </a:moveTo>
                  <a:lnTo>
                    <a:pt x="66018" y="9371"/>
                  </a:lnTo>
                  <a:lnTo>
                    <a:pt x="9371" y="66018"/>
                  </a:lnTo>
                  <a:lnTo>
                    <a:pt x="0" y="6601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3053490" y="3663237"/>
              <a:ext cx="159734" cy="159734"/>
            </a:xfrm>
            <a:custGeom>
              <a:avLst/>
              <a:pathLst>
                <a:path w="159734" h="159734">
                  <a:moveTo>
                    <a:pt x="159734" y="0"/>
                  </a:moveTo>
                  <a:lnTo>
                    <a:pt x="159734" y="9371"/>
                  </a:lnTo>
                  <a:lnTo>
                    <a:pt x="9371" y="159734"/>
                  </a:lnTo>
                  <a:lnTo>
                    <a:pt x="0" y="15973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2959774" y="3569521"/>
              <a:ext cx="253450" cy="253450"/>
            </a:xfrm>
            <a:custGeom>
              <a:avLst/>
              <a:pathLst>
                <a:path w="253450" h="253450">
                  <a:moveTo>
                    <a:pt x="253450" y="0"/>
                  </a:moveTo>
                  <a:lnTo>
                    <a:pt x="253450" y="9371"/>
                  </a:lnTo>
                  <a:lnTo>
                    <a:pt x="9371" y="253450"/>
                  </a:lnTo>
                  <a:lnTo>
                    <a:pt x="0" y="25345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2905641" y="347580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2905641" y="338208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2905641" y="328837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2905641" y="319465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2905641" y="310094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2905641" y="300722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2905641" y="291350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2905641" y="281979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2905641" y="272607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2905641" y="263236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2905641" y="253864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2905641" y="244492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2905641" y="235121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2905641" y="225749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2905641" y="216378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2905641" y="207006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2905641" y="2028247"/>
              <a:ext cx="265057" cy="265057"/>
            </a:xfrm>
            <a:custGeom>
              <a:avLst/>
              <a:pathLst>
                <a:path w="265057" h="265057">
                  <a:moveTo>
                    <a:pt x="255685" y="0"/>
                  </a:moveTo>
                  <a:lnTo>
                    <a:pt x="265057" y="0"/>
                  </a:lnTo>
                  <a:lnTo>
                    <a:pt x="0" y="265057"/>
                  </a:lnTo>
                  <a:lnTo>
                    <a:pt x="0" y="25568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2905641" y="2028247"/>
              <a:ext cx="171341" cy="171341"/>
            </a:xfrm>
            <a:custGeom>
              <a:avLst/>
              <a:pathLst>
                <a:path w="171341" h="171341">
                  <a:moveTo>
                    <a:pt x="161969" y="0"/>
                  </a:moveTo>
                  <a:lnTo>
                    <a:pt x="171341" y="0"/>
                  </a:lnTo>
                  <a:lnTo>
                    <a:pt x="0" y="171341"/>
                  </a:lnTo>
                  <a:lnTo>
                    <a:pt x="0" y="16196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2905641" y="2028247"/>
              <a:ext cx="77625" cy="77625"/>
            </a:xfrm>
            <a:custGeom>
              <a:avLst/>
              <a:pathLst>
                <a:path w="77625" h="77625">
                  <a:moveTo>
                    <a:pt x="68253" y="0"/>
                  </a:moveTo>
                  <a:lnTo>
                    <a:pt x="77625" y="0"/>
                  </a:lnTo>
                  <a:lnTo>
                    <a:pt x="0" y="77625"/>
                  </a:lnTo>
                  <a:lnTo>
                    <a:pt x="0" y="682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3803218" y="3729445"/>
              <a:ext cx="93526" cy="93526"/>
            </a:xfrm>
            <a:custGeom>
              <a:avLst/>
              <a:pathLst>
                <a:path w="93526" h="93526">
                  <a:moveTo>
                    <a:pt x="93526" y="0"/>
                  </a:moveTo>
                  <a:lnTo>
                    <a:pt x="93526" y="9371"/>
                  </a:lnTo>
                  <a:lnTo>
                    <a:pt x="9371" y="93526"/>
                  </a:lnTo>
                  <a:lnTo>
                    <a:pt x="0" y="9352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3709502" y="3635729"/>
              <a:ext cx="187242" cy="187242"/>
            </a:xfrm>
            <a:custGeom>
              <a:avLst/>
              <a:pathLst>
                <a:path w="187242" h="187242">
                  <a:moveTo>
                    <a:pt x="187242" y="0"/>
                  </a:moveTo>
                  <a:lnTo>
                    <a:pt x="187242" y="9371"/>
                  </a:lnTo>
                  <a:lnTo>
                    <a:pt x="9371" y="187242"/>
                  </a:lnTo>
                  <a:lnTo>
                    <a:pt x="0" y="1872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3615786" y="3542013"/>
              <a:ext cx="280958" cy="280958"/>
            </a:xfrm>
            <a:custGeom>
              <a:avLst/>
              <a:pathLst>
                <a:path w="280958" h="280958">
                  <a:moveTo>
                    <a:pt x="280958" y="0"/>
                  </a:moveTo>
                  <a:lnTo>
                    <a:pt x="280958" y="9371"/>
                  </a:lnTo>
                  <a:lnTo>
                    <a:pt x="9371" y="280958"/>
                  </a:lnTo>
                  <a:lnTo>
                    <a:pt x="0" y="28095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3589161" y="344829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3589161" y="335458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3589161" y="326086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3589161" y="316714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3589161" y="307343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3589161" y="297971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3589161" y="288600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3589161" y="279228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3589161" y="269856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3589161" y="260485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3589161" y="251113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3589161" y="241742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3589161" y="232370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3589161" y="222998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3589161" y="213627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3589161" y="204255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3589161" y="194884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3589161" y="185512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3589161" y="1848774"/>
              <a:ext cx="229589" cy="229589"/>
            </a:xfrm>
            <a:custGeom>
              <a:avLst/>
              <a:pathLst>
                <a:path w="229589" h="229589">
                  <a:moveTo>
                    <a:pt x="220218" y="0"/>
                  </a:moveTo>
                  <a:lnTo>
                    <a:pt x="229589" y="0"/>
                  </a:lnTo>
                  <a:lnTo>
                    <a:pt x="0" y="229589"/>
                  </a:lnTo>
                  <a:lnTo>
                    <a:pt x="0" y="22021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3589161" y="1848774"/>
              <a:ext cx="135873" cy="135873"/>
            </a:xfrm>
            <a:custGeom>
              <a:avLst/>
              <a:pathLst>
                <a:path w="135873" h="135873">
                  <a:moveTo>
                    <a:pt x="126502" y="0"/>
                  </a:moveTo>
                  <a:lnTo>
                    <a:pt x="135873" y="0"/>
                  </a:lnTo>
                  <a:lnTo>
                    <a:pt x="0" y="135873"/>
                  </a:lnTo>
                  <a:lnTo>
                    <a:pt x="0" y="1265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3589161" y="1848774"/>
              <a:ext cx="42157" cy="42157"/>
            </a:xfrm>
            <a:custGeom>
              <a:avLst/>
              <a:pathLst>
                <a:path w="42157" h="42157">
                  <a:moveTo>
                    <a:pt x="32786" y="0"/>
                  </a:moveTo>
                  <a:lnTo>
                    <a:pt x="42157" y="0"/>
                  </a:lnTo>
                  <a:lnTo>
                    <a:pt x="0" y="42157"/>
                  </a:lnTo>
                  <a:lnTo>
                    <a:pt x="0" y="327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4178082" y="3762549"/>
              <a:ext cx="60422" cy="60422"/>
            </a:xfrm>
            <a:custGeom>
              <a:avLst/>
              <a:pathLst>
                <a:path w="60422" h="60422">
                  <a:moveTo>
                    <a:pt x="60422" y="0"/>
                  </a:moveTo>
                  <a:lnTo>
                    <a:pt x="60422" y="9371"/>
                  </a:lnTo>
                  <a:lnTo>
                    <a:pt x="9371" y="60422"/>
                  </a:lnTo>
                  <a:lnTo>
                    <a:pt x="0" y="604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4084366" y="3668833"/>
              <a:ext cx="154138" cy="154138"/>
            </a:xfrm>
            <a:custGeom>
              <a:avLst/>
              <a:pathLst>
                <a:path w="154138" h="154138">
                  <a:moveTo>
                    <a:pt x="154138" y="0"/>
                  </a:moveTo>
                  <a:lnTo>
                    <a:pt x="154138" y="9371"/>
                  </a:lnTo>
                  <a:lnTo>
                    <a:pt x="9371" y="154138"/>
                  </a:lnTo>
                  <a:lnTo>
                    <a:pt x="0" y="15413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3990650" y="3575117"/>
              <a:ext cx="247854" cy="247854"/>
            </a:xfrm>
            <a:custGeom>
              <a:avLst/>
              <a:pathLst>
                <a:path w="247854" h="247854">
                  <a:moveTo>
                    <a:pt x="247854" y="0"/>
                  </a:moveTo>
                  <a:lnTo>
                    <a:pt x="247854" y="9371"/>
                  </a:lnTo>
                  <a:lnTo>
                    <a:pt x="9371" y="247854"/>
                  </a:lnTo>
                  <a:lnTo>
                    <a:pt x="0" y="24785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3930921" y="348140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3930921" y="338768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3930921" y="329396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3930921" y="320025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3930921" y="310653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3930921" y="301282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3930921" y="291910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3930921" y="282538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3930921" y="273167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3930921" y="263795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3930921" y="254424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3930921" y="245052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3930921" y="235680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3930921" y="226309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3930921" y="216937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3930921" y="207566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3930921" y="198194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3930921" y="188822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3930921" y="179451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3930921" y="170079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3930921" y="1699214"/>
              <a:ext cx="224822" cy="224822"/>
            </a:xfrm>
            <a:custGeom>
              <a:avLst/>
              <a:pathLst>
                <a:path w="224822" h="224822">
                  <a:moveTo>
                    <a:pt x="215450" y="0"/>
                  </a:moveTo>
                  <a:lnTo>
                    <a:pt x="224822" y="0"/>
                  </a:lnTo>
                  <a:lnTo>
                    <a:pt x="0" y="224822"/>
                  </a:lnTo>
                  <a:lnTo>
                    <a:pt x="0" y="21545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3930921" y="1699214"/>
              <a:ext cx="131106" cy="131106"/>
            </a:xfrm>
            <a:custGeom>
              <a:avLst/>
              <a:pathLst>
                <a:path w="131106" h="131106">
                  <a:moveTo>
                    <a:pt x="121734" y="0"/>
                  </a:moveTo>
                  <a:lnTo>
                    <a:pt x="131106" y="0"/>
                  </a:lnTo>
                  <a:lnTo>
                    <a:pt x="0" y="131106"/>
                  </a:lnTo>
                  <a:lnTo>
                    <a:pt x="0" y="12173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3930921" y="1699214"/>
              <a:ext cx="37390" cy="37390"/>
            </a:xfrm>
            <a:custGeom>
              <a:avLst/>
              <a:pathLst>
                <a:path w="37390" h="37390">
                  <a:moveTo>
                    <a:pt x="28018" y="0"/>
                  </a:moveTo>
                  <a:lnTo>
                    <a:pt x="37390" y="0"/>
                  </a:lnTo>
                  <a:lnTo>
                    <a:pt x="0" y="37390"/>
                  </a:lnTo>
                  <a:lnTo>
                    <a:pt x="0" y="2801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4834095" y="3735041"/>
              <a:ext cx="87930" cy="87930"/>
            </a:xfrm>
            <a:custGeom>
              <a:avLst/>
              <a:pathLst>
                <a:path w="87930" h="87930">
                  <a:moveTo>
                    <a:pt x="87930" y="0"/>
                  </a:moveTo>
                  <a:lnTo>
                    <a:pt x="87930" y="9371"/>
                  </a:lnTo>
                  <a:lnTo>
                    <a:pt x="9371" y="87930"/>
                  </a:lnTo>
                  <a:lnTo>
                    <a:pt x="0" y="8793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4740378" y="3641325"/>
              <a:ext cx="181646" cy="181646"/>
            </a:xfrm>
            <a:custGeom>
              <a:avLst/>
              <a:pathLst>
                <a:path w="181646" h="181646">
                  <a:moveTo>
                    <a:pt x="181646" y="0"/>
                  </a:moveTo>
                  <a:lnTo>
                    <a:pt x="181646" y="9371"/>
                  </a:lnTo>
                  <a:lnTo>
                    <a:pt x="9371" y="181646"/>
                  </a:lnTo>
                  <a:lnTo>
                    <a:pt x="0" y="18164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4646662" y="3547609"/>
              <a:ext cx="275363" cy="275363"/>
            </a:xfrm>
            <a:custGeom>
              <a:avLst/>
              <a:pathLst>
                <a:path w="275363" h="275363">
                  <a:moveTo>
                    <a:pt x="275363" y="0"/>
                  </a:moveTo>
                  <a:lnTo>
                    <a:pt x="275363" y="9371"/>
                  </a:lnTo>
                  <a:lnTo>
                    <a:pt x="9371" y="275363"/>
                  </a:lnTo>
                  <a:lnTo>
                    <a:pt x="0" y="27536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4614441" y="345389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4614441" y="336017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4614441" y="326646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4614441" y="317274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4614441" y="307902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4614441" y="298531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4614441" y="289159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4614441" y="279788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4614441" y="270416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4614441" y="261044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4614441" y="251673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4614441" y="242301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4614441" y="232930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4614441" y="223558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4614441" y="214186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4614441" y="204815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4614441" y="195443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4614441" y="186072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4614441" y="176700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4614441" y="167328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4614441" y="1669302"/>
              <a:ext cx="227226" cy="227226"/>
            </a:xfrm>
            <a:custGeom>
              <a:avLst/>
              <a:pathLst>
                <a:path w="227226" h="227226">
                  <a:moveTo>
                    <a:pt x="217854" y="0"/>
                  </a:moveTo>
                  <a:lnTo>
                    <a:pt x="227226" y="0"/>
                  </a:lnTo>
                  <a:lnTo>
                    <a:pt x="0" y="227226"/>
                  </a:lnTo>
                  <a:lnTo>
                    <a:pt x="0" y="21785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4614441" y="1669302"/>
              <a:ext cx="133510" cy="133510"/>
            </a:xfrm>
            <a:custGeom>
              <a:avLst/>
              <a:pathLst>
                <a:path w="133510" h="133510">
                  <a:moveTo>
                    <a:pt x="124138" y="0"/>
                  </a:moveTo>
                  <a:lnTo>
                    <a:pt x="133510" y="0"/>
                  </a:lnTo>
                  <a:lnTo>
                    <a:pt x="0" y="133510"/>
                  </a:lnTo>
                  <a:lnTo>
                    <a:pt x="0" y="12413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4614441" y="1669302"/>
              <a:ext cx="39794" cy="39794"/>
            </a:xfrm>
            <a:custGeom>
              <a:avLst/>
              <a:pathLst>
                <a:path w="39794" h="39794">
                  <a:moveTo>
                    <a:pt x="30422" y="0"/>
                  </a:moveTo>
                  <a:lnTo>
                    <a:pt x="39794" y="0"/>
                  </a:lnTo>
                  <a:lnTo>
                    <a:pt x="0" y="39794"/>
                  </a:lnTo>
                  <a:lnTo>
                    <a:pt x="0" y="304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5208959" y="3768145"/>
              <a:ext cx="54826" cy="54826"/>
            </a:xfrm>
            <a:custGeom>
              <a:avLst/>
              <a:pathLst>
                <a:path w="54826" h="54826">
                  <a:moveTo>
                    <a:pt x="54826" y="0"/>
                  </a:moveTo>
                  <a:lnTo>
                    <a:pt x="54826" y="9371"/>
                  </a:lnTo>
                  <a:lnTo>
                    <a:pt x="9371" y="54826"/>
                  </a:lnTo>
                  <a:lnTo>
                    <a:pt x="0" y="5482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5115243" y="3674429"/>
              <a:ext cx="148543" cy="148543"/>
            </a:xfrm>
            <a:custGeom>
              <a:avLst/>
              <a:pathLst>
                <a:path w="148543" h="148543">
                  <a:moveTo>
                    <a:pt x="148543" y="0"/>
                  </a:moveTo>
                  <a:lnTo>
                    <a:pt x="148543" y="9371"/>
                  </a:lnTo>
                  <a:lnTo>
                    <a:pt x="9371" y="148543"/>
                  </a:lnTo>
                  <a:lnTo>
                    <a:pt x="0" y="1485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5021527" y="3580713"/>
              <a:ext cx="242259" cy="242259"/>
            </a:xfrm>
            <a:custGeom>
              <a:avLst/>
              <a:pathLst>
                <a:path w="242259" h="242259">
                  <a:moveTo>
                    <a:pt x="242259" y="0"/>
                  </a:moveTo>
                  <a:lnTo>
                    <a:pt x="242259" y="9371"/>
                  </a:lnTo>
                  <a:lnTo>
                    <a:pt x="9371" y="242259"/>
                  </a:lnTo>
                  <a:lnTo>
                    <a:pt x="0" y="2422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4956201" y="348699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4956201" y="339328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4956201" y="329956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4956201" y="320584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4956201" y="311213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4956201" y="301841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4956201" y="292470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4956201" y="283098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4956201" y="273726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4956201" y="264355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4956201" y="254983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4956201" y="245612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4956201" y="236240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4956201" y="226868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4956201" y="217497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4956201" y="208125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4956201" y="198754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4956201" y="189382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4956201" y="180010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4956201" y="170639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4956201" y="161267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4956201" y="1579565"/>
              <a:ext cx="256350" cy="256350"/>
            </a:xfrm>
            <a:custGeom>
              <a:avLst/>
              <a:pathLst>
                <a:path w="256350" h="256350">
                  <a:moveTo>
                    <a:pt x="246978" y="0"/>
                  </a:moveTo>
                  <a:lnTo>
                    <a:pt x="256350" y="0"/>
                  </a:lnTo>
                  <a:lnTo>
                    <a:pt x="0" y="256350"/>
                  </a:lnTo>
                  <a:lnTo>
                    <a:pt x="0" y="2469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4956201" y="1579565"/>
              <a:ext cx="162634" cy="162634"/>
            </a:xfrm>
            <a:custGeom>
              <a:avLst/>
              <a:pathLst>
                <a:path w="162634" h="162634">
                  <a:moveTo>
                    <a:pt x="153262" y="0"/>
                  </a:moveTo>
                  <a:lnTo>
                    <a:pt x="162634" y="0"/>
                  </a:lnTo>
                  <a:lnTo>
                    <a:pt x="0" y="162634"/>
                  </a:lnTo>
                  <a:lnTo>
                    <a:pt x="0" y="15326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4956201" y="1579565"/>
              <a:ext cx="68918" cy="68918"/>
            </a:xfrm>
            <a:custGeom>
              <a:avLst/>
              <a:pathLst>
                <a:path w="68918" h="68918">
                  <a:moveTo>
                    <a:pt x="59546" y="0"/>
                  </a:moveTo>
                  <a:lnTo>
                    <a:pt x="68918" y="0"/>
                  </a:lnTo>
                  <a:lnTo>
                    <a:pt x="0" y="68918"/>
                  </a:lnTo>
                  <a:lnTo>
                    <a:pt x="0" y="5954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5583823" y="3801249"/>
              <a:ext cx="21723" cy="21723"/>
            </a:xfrm>
            <a:custGeom>
              <a:avLst/>
              <a:pathLst>
                <a:path w="21723" h="21723">
                  <a:moveTo>
                    <a:pt x="21723" y="0"/>
                  </a:moveTo>
                  <a:lnTo>
                    <a:pt x="21723" y="9371"/>
                  </a:lnTo>
                  <a:lnTo>
                    <a:pt x="9371" y="21723"/>
                  </a:lnTo>
                  <a:lnTo>
                    <a:pt x="0" y="2172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5490107" y="3707533"/>
              <a:ext cx="115439" cy="115439"/>
            </a:xfrm>
            <a:custGeom>
              <a:avLst/>
              <a:pathLst>
                <a:path w="115439" h="115439">
                  <a:moveTo>
                    <a:pt x="115439" y="0"/>
                  </a:moveTo>
                  <a:lnTo>
                    <a:pt x="115439" y="9371"/>
                  </a:lnTo>
                  <a:lnTo>
                    <a:pt x="9371" y="115439"/>
                  </a:lnTo>
                  <a:lnTo>
                    <a:pt x="0" y="1154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5396391" y="3613816"/>
              <a:ext cx="209155" cy="209155"/>
            </a:xfrm>
            <a:custGeom>
              <a:avLst/>
              <a:pathLst>
                <a:path w="209155" h="209155">
                  <a:moveTo>
                    <a:pt x="209155" y="0"/>
                  </a:moveTo>
                  <a:lnTo>
                    <a:pt x="209155" y="9371"/>
                  </a:lnTo>
                  <a:lnTo>
                    <a:pt x="9371" y="209155"/>
                  </a:lnTo>
                  <a:lnTo>
                    <a:pt x="0" y="2091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5302675" y="3520100"/>
              <a:ext cx="302871" cy="302871"/>
            </a:xfrm>
            <a:custGeom>
              <a:avLst/>
              <a:pathLst>
                <a:path w="302871" h="302871">
                  <a:moveTo>
                    <a:pt x="302871" y="0"/>
                  </a:moveTo>
                  <a:lnTo>
                    <a:pt x="302871" y="9371"/>
                  </a:lnTo>
                  <a:lnTo>
                    <a:pt x="9371" y="302871"/>
                  </a:lnTo>
                  <a:lnTo>
                    <a:pt x="0" y="3028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5297962" y="342638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5297962" y="333266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5297962" y="323895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5297962" y="314523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5297962" y="305152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5297962" y="295780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5297962" y="286408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5297962" y="277037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5297962" y="267665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5297962" y="258294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5297962" y="248922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5297962" y="239550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5297962" y="230179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5297962" y="220807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5297962" y="211436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5297962" y="202064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5297962" y="192692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5297962" y="183321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5297962" y="173949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5297962" y="164578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5297962" y="155206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5297962" y="145834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5297962" y="1400093"/>
              <a:ext cx="281495" cy="281495"/>
            </a:xfrm>
            <a:custGeom>
              <a:avLst/>
              <a:pathLst>
                <a:path w="281495" h="281495">
                  <a:moveTo>
                    <a:pt x="272123" y="0"/>
                  </a:moveTo>
                  <a:lnTo>
                    <a:pt x="281495" y="0"/>
                  </a:lnTo>
                  <a:lnTo>
                    <a:pt x="0" y="281495"/>
                  </a:lnTo>
                  <a:lnTo>
                    <a:pt x="0" y="27212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5297962" y="1400093"/>
              <a:ext cx="187779" cy="187779"/>
            </a:xfrm>
            <a:custGeom>
              <a:avLst/>
              <a:pathLst>
                <a:path w="187779" h="187779">
                  <a:moveTo>
                    <a:pt x="178407" y="0"/>
                  </a:moveTo>
                  <a:lnTo>
                    <a:pt x="187779" y="0"/>
                  </a:lnTo>
                  <a:lnTo>
                    <a:pt x="0" y="187779"/>
                  </a:lnTo>
                  <a:lnTo>
                    <a:pt x="0" y="1784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5297962" y="1400093"/>
              <a:ext cx="94062" cy="94062"/>
            </a:xfrm>
            <a:custGeom>
              <a:avLst/>
              <a:pathLst>
                <a:path w="94062" h="94062">
                  <a:moveTo>
                    <a:pt x="84691" y="0"/>
                  </a:moveTo>
                  <a:lnTo>
                    <a:pt x="94062" y="0"/>
                  </a:lnTo>
                  <a:lnTo>
                    <a:pt x="0" y="94062"/>
                  </a:lnTo>
                  <a:lnTo>
                    <a:pt x="0" y="846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5297962" y="1400093"/>
              <a:ext cx="346" cy="346"/>
            </a:xfrm>
            <a:custGeom>
              <a:avLst/>
              <a:pathLst>
                <a:path w="346" h="346">
                  <a:moveTo>
                    <a:pt x="0" y="346"/>
                  </a:moveTo>
                  <a:lnTo>
                    <a:pt x="0" y="0"/>
                  </a:lnTo>
                  <a:lnTo>
                    <a:pt x="346"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rc278"/>
            <p:cNvSpPr/>
            <p:nvPr/>
          </p:nvSpPr>
          <p:spPr>
            <a:xfrm>
              <a:off x="855081" y="2596576"/>
              <a:ext cx="307584" cy="1226395"/>
            </a:xfrm>
            <a:prstGeom prst="rect">
              <a:avLst/>
            </a:prstGeom>
            <a:ln w="1355" cap="flat">
              <a:solidFill>
                <a:srgbClr val="000000">
                  <a:alpha val="100000"/>
                </a:srgbClr>
              </a:solidFill>
              <a:prstDash val="solid"/>
              <a:miter/>
            </a:ln>
          </p:spPr>
          <p:txBody>
            <a:bodyPr/>
            <a:lstStyle/>
            <a:p/>
          </p:txBody>
        </p:sp>
        <p:sp>
          <p:nvSpPr>
            <p:cNvPr id="279" name="rc279"/>
            <p:cNvSpPr/>
            <p:nvPr/>
          </p:nvSpPr>
          <p:spPr>
            <a:xfrm>
              <a:off x="1196841" y="2506840"/>
              <a:ext cx="307584" cy="1316131"/>
            </a:xfrm>
            <a:prstGeom prst="rect">
              <a:avLst/>
            </a:prstGeom>
            <a:ln w="1355" cap="flat">
              <a:solidFill>
                <a:srgbClr val="000000">
                  <a:alpha val="100000"/>
                </a:srgbClr>
              </a:solidFill>
              <a:prstDash val="solid"/>
              <a:miter/>
            </a:ln>
          </p:spPr>
          <p:txBody>
            <a:bodyPr/>
            <a:lstStyle/>
            <a:p/>
          </p:txBody>
        </p:sp>
        <p:sp>
          <p:nvSpPr>
            <p:cNvPr id="280" name="rc280"/>
            <p:cNvSpPr/>
            <p:nvPr/>
          </p:nvSpPr>
          <p:spPr>
            <a:xfrm>
              <a:off x="1880361" y="2177807"/>
              <a:ext cx="307584" cy="1645164"/>
            </a:xfrm>
            <a:prstGeom prst="rect">
              <a:avLst/>
            </a:prstGeom>
            <a:ln w="1355" cap="flat">
              <a:solidFill>
                <a:srgbClr val="000000">
                  <a:alpha val="100000"/>
                </a:srgbClr>
              </a:solidFill>
              <a:prstDash val="solid"/>
              <a:miter/>
            </a:ln>
          </p:spPr>
          <p:txBody>
            <a:bodyPr/>
            <a:lstStyle/>
            <a:p/>
          </p:txBody>
        </p:sp>
        <p:sp>
          <p:nvSpPr>
            <p:cNvPr id="281" name="rc281"/>
            <p:cNvSpPr/>
            <p:nvPr/>
          </p:nvSpPr>
          <p:spPr>
            <a:xfrm>
              <a:off x="2563881" y="2117983"/>
              <a:ext cx="307584" cy="1704988"/>
            </a:xfrm>
            <a:prstGeom prst="rect">
              <a:avLst/>
            </a:prstGeom>
            <a:ln w="1355" cap="flat">
              <a:solidFill>
                <a:srgbClr val="000000">
                  <a:alpha val="100000"/>
                </a:srgbClr>
              </a:solidFill>
              <a:prstDash val="solid"/>
              <a:miter/>
            </a:ln>
          </p:spPr>
          <p:txBody>
            <a:bodyPr/>
            <a:lstStyle/>
            <a:p/>
          </p:txBody>
        </p:sp>
        <p:sp>
          <p:nvSpPr>
            <p:cNvPr id="282" name="rc282"/>
            <p:cNvSpPr/>
            <p:nvPr/>
          </p:nvSpPr>
          <p:spPr>
            <a:xfrm>
              <a:off x="2905641" y="2028247"/>
              <a:ext cx="307584" cy="1794724"/>
            </a:xfrm>
            <a:prstGeom prst="rect">
              <a:avLst/>
            </a:prstGeom>
            <a:ln w="1355" cap="flat">
              <a:solidFill>
                <a:srgbClr val="000000">
                  <a:alpha val="100000"/>
                </a:srgbClr>
              </a:solidFill>
              <a:prstDash val="solid"/>
              <a:miter/>
            </a:ln>
          </p:spPr>
          <p:txBody>
            <a:bodyPr/>
            <a:lstStyle/>
            <a:p/>
          </p:txBody>
        </p:sp>
        <p:sp>
          <p:nvSpPr>
            <p:cNvPr id="283" name="rc283"/>
            <p:cNvSpPr/>
            <p:nvPr/>
          </p:nvSpPr>
          <p:spPr>
            <a:xfrm>
              <a:off x="3589161" y="1848774"/>
              <a:ext cx="307584" cy="1974197"/>
            </a:xfrm>
            <a:prstGeom prst="rect">
              <a:avLst/>
            </a:prstGeom>
            <a:ln w="1355" cap="flat">
              <a:solidFill>
                <a:srgbClr val="000000">
                  <a:alpha val="100000"/>
                </a:srgbClr>
              </a:solidFill>
              <a:prstDash val="solid"/>
              <a:miter/>
            </a:ln>
          </p:spPr>
          <p:txBody>
            <a:bodyPr/>
            <a:lstStyle/>
            <a:p/>
          </p:txBody>
        </p:sp>
        <p:sp>
          <p:nvSpPr>
            <p:cNvPr id="284" name="rc284"/>
            <p:cNvSpPr/>
            <p:nvPr/>
          </p:nvSpPr>
          <p:spPr>
            <a:xfrm>
              <a:off x="3930921" y="1699214"/>
              <a:ext cx="307584" cy="2123757"/>
            </a:xfrm>
            <a:prstGeom prst="rect">
              <a:avLst/>
            </a:prstGeom>
            <a:ln w="1355" cap="flat">
              <a:solidFill>
                <a:srgbClr val="000000">
                  <a:alpha val="100000"/>
                </a:srgbClr>
              </a:solidFill>
              <a:prstDash val="solid"/>
              <a:miter/>
            </a:ln>
          </p:spPr>
          <p:txBody>
            <a:bodyPr/>
            <a:lstStyle/>
            <a:p/>
          </p:txBody>
        </p:sp>
        <p:sp>
          <p:nvSpPr>
            <p:cNvPr id="285" name="rc285"/>
            <p:cNvSpPr/>
            <p:nvPr/>
          </p:nvSpPr>
          <p:spPr>
            <a:xfrm>
              <a:off x="4614441" y="1669302"/>
              <a:ext cx="307584" cy="2153669"/>
            </a:xfrm>
            <a:prstGeom prst="rect">
              <a:avLst/>
            </a:prstGeom>
            <a:ln w="1355" cap="flat">
              <a:solidFill>
                <a:srgbClr val="000000">
                  <a:alpha val="100000"/>
                </a:srgbClr>
              </a:solidFill>
              <a:prstDash val="solid"/>
              <a:miter/>
            </a:ln>
          </p:spPr>
          <p:txBody>
            <a:bodyPr/>
            <a:lstStyle/>
            <a:p/>
          </p:txBody>
        </p:sp>
        <p:sp>
          <p:nvSpPr>
            <p:cNvPr id="286" name="rc286"/>
            <p:cNvSpPr/>
            <p:nvPr/>
          </p:nvSpPr>
          <p:spPr>
            <a:xfrm>
              <a:off x="4956201" y="1579565"/>
              <a:ext cx="307584" cy="2243406"/>
            </a:xfrm>
            <a:prstGeom prst="rect">
              <a:avLst/>
            </a:prstGeom>
            <a:ln w="1355" cap="flat">
              <a:solidFill>
                <a:srgbClr val="000000">
                  <a:alpha val="100000"/>
                </a:srgbClr>
              </a:solidFill>
              <a:prstDash val="solid"/>
              <a:miter/>
            </a:ln>
          </p:spPr>
          <p:txBody>
            <a:bodyPr/>
            <a:lstStyle/>
            <a:p/>
          </p:txBody>
        </p:sp>
        <p:sp>
          <p:nvSpPr>
            <p:cNvPr id="287" name="rc287"/>
            <p:cNvSpPr/>
            <p:nvPr/>
          </p:nvSpPr>
          <p:spPr>
            <a:xfrm>
              <a:off x="5297962" y="1400093"/>
              <a:ext cx="307584" cy="2422878"/>
            </a:xfrm>
            <a:prstGeom prst="rect">
              <a:avLst/>
            </a:prstGeom>
            <a:ln w="1355" cap="flat">
              <a:solidFill>
                <a:srgbClr val="000000">
                  <a:alpha val="100000"/>
                </a:srgbClr>
              </a:solidFill>
              <a:prstDash val="solid"/>
              <a:miter/>
            </a:ln>
          </p:spPr>
          <p:txBody>
            <a:bodyPr/>
            <a:lstStyle/>
            <a:p/>
          </p:txBody>
        </p:sp>
        <p:sp>
          <p:nvSpPr>
            <p:cNvPr id="288" name="tx288"/>
            <p:cNvSpPr/>
            <p:nvPr/>
          </p:nvSpPr>
          <p:spPr>
            <a:xfrm>
              <a:off x="928486" y="2470837"/>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41</a:t>
              </a:r>
            </a:p>
          </p:txBody>
        </p:sp>
        <p:sp>
          <p:nvSpPr>
            <p:cNvPr id="289" name="tx289"/>
            <p:cNvSpPr/>
            <p:nvPr/>
          </p:nvSpPr>
          <p:spPr>
            <a:xfrm>
              <a:off x="1270246" y="2376140"/>
              <a:ext cx="160772" cy="103464"/>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44</a:t>
              </a:r>
            </a:p>
          </p:txBody>
        </p:sp>
        <p:sp>
          <p:nvSpPr>
            <p:cNvPr id="290" name="tx290"/>
            <p:cNvSpPr/>
            <p:nvPr/>
          </p:nvSpPr>
          <p:spPr>
            <a:xfrm>
              <a:off x="1612006" y="2088520"/>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53</a:t>
              </a:r>
            </a:p>
          </p:txBody>
        </p:sp>
        <p:sp>
          <p:nvSpPr>
            <p:cNvPr id="291" name="tx291"/>
            <p:cNvSpPr/>
            <p:nvPr/>
          </p:nvSpPr>
          <p:spPr>
            <a:xfrm>
              <a:off x="1953767" y="2027012"/>
              <a:ext cx="160772" cy="10381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55</a:t>
              </a:r>
            </a:p>
          </p:txBody>
        </p:sp>
        <p:sp>
          <p:nvSpPr>
            <p:cNvPr id="292" name="tx292"/>
            <p:cNvSpPr/>
            <p:nvPr/>
          </p:nvSpPr>
          <p:spPr>
            <a:xfrm>
              <a:off x="2637287" y="1963528"/>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57</a:t>
              </a:r>
            </a:p>
          </p:txBody>
        </p:sp>
        <p:sp>
          <p:nvSpPr>
            <p:cNvPr id="293" name="tx293"/>
            <p:cNvSpPr/>
            <p:nvPr/>
          </p:nvSpPr>
          <p:spPr>
            <a:xfrm>
              <a:off x="2295527" y="1963528"/>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57</a:t>
              </a:r>
            </a:p>
          </p:txBody>
        </p:sp>
        <p:sp>
          <p:nvSpPr>
            <p:cNvPr id="294" name="tx294"/>
            <p:cNvSpPr/>
            <p:nvPr/>
          </p:nvSpPr>
          <p:spPr>
            <a:xfrm>
              <a:off x="2979047" y="186664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60</a:t>
              </a:r>
            </a:p>
          </p:txBody>
        </p:sp>
        <p:sp>
          <p:nvSpPr>
            <p:cNvPr id="295" name="tx295"/>
            <p:cNvSpPr/>
            <p:nvPr/>
          </p:nvSpPr>
          <p:spPr>
            <a:xfrm>
              <a:off x="3320807" y="170810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65</a:t>
              </a:r>
            </a:p>
          </p:txBody>
        </p:sp>
        <p:sp>
          <p:nvSpPr>
            <p:cNvPr id="296" name="tx296"/>
            <p:cNvSpPr/>
            <p:nvPr/>
          </p:nvSpPr>
          <p:spPr>
            <a:xfrm>
              <a:off x="3662567" y="167640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66</a:t>
              </a:r>
            </a:p>
          </p:txBody>
        </p:sp>
        <p:sp>
          <p:nvSpPr>
            <p:cNvPr id="297" name="tx297"/>
            <p:cNvSpPr/>
            <p:nvPr/>
          </p:nvSpPr>
          <p:spPr>
            <a:xfrm>
              <a:off x="4004327" y="1519632"/>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71</a:t>
              </a:r>
            </a:p>
          </p:txBody>
        </p:sp>
        <p:sp>
          <p:nvSpPr>
            <p:cNvPr id="298" name="tx298"/>
            <p:cNvSpPr/>
            <p:nvPr/>
          </p:nvSpPr>
          <p:spPr>
            <a:xfrm>
              <a:off x="4687847" y="1487926"/>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72</a:t>
              </a:r>
            </a:p>
          </p:txBody>
        </p:sp>
        <p:sp>
          <p:nvSpPr>
            <p:cNvPr id="299" name="tx299"/>
            <p:cNvSpPr/>
            <p:nvPr/>
          </p:nvSpPr>
          <p:spPr>
            <a:xfrm>
              <a:off x="4346087" y="1487926"/>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72</a:t>
              </a:r>
            </a:p>
          </p:txBody>
        </p:sp>
        <p:sp>
          <p:nvSpPr>
            <p:cNvPr id="300" name="tx300"/>
            <p:cNvSpPr/>
            <p:nvPr/>
          </p:nvSpPr>
          <p:spPr>
            <a:xfrm>
              <a:off x="5029607" y="1392805"/>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75</a:t>
              </a:r>
            </a:p>
          </p:txBody>
        </p:sp>
        <p:sp>
          <p:nvSpPr>
            <p:cNvPr id="301" name="tx301"/>
            <p:cNvSpPr/>
            <p:nvPr/>
          </p:nvSpPr>
          <p:spPr>
            <a:xfrm>
              <a:off x="5371367" y="1200800"/>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81</a:t>
              </a:r>
            </a:p>
          </p:txBody>
        </p:sp>
        <p:sp>
          <p:nvSpPr>
            <p:cNvPr id="302" name="tx302"/>
            <p:cNvSpPr/>
            <p:nvPr/>
          </p:nvSpPr>
          <p:spPr>
            <a:xfrm>
              <a:off x="5713127" y="1200800"/>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81</a:t>
              </a:r>
            </a:p>
          </p:txBody>
        </p:sp>
        <p:sp>
          <p:nvSpPr>
            <p:cNvPr id="303" name="tx303"/>
            <p:cNvSpPr/>
            <p:nvPr/>
          </p:nvSpPr>
          <p:spPr>
            <a:xfrm>
              <a:off x="6054888" y="116909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82</a:t>
              </a:r>
            </a:p>
          </p:txBody>
        </p:sp>
        <p:sp>
          <p:nvSpPr>
            <p:cNvPr id="304" name="tx304"/>
            <p:cNvSpPr/>
            <p:nvPr/>
          </p:nvSpPr>
          <p:spPr>
            <a:xfrm>
              <a:off x="6396648" y="1137316"/>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83</a:t>
              </a:r>
            </a:p>
          </p:txBody>
        </p:sp>
        <p:sp>
          <p:nvSpPr>
            <p:cNvPr id="305" name="tx305"/>
            <p:cNvSpPr/>
            <p:nvPr/>
          </p:nvSpPr>
          <p:spPr>
            <a:xfrm>
              <a:off x="7080168" y="101055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87</a:t>
              </a:r>
            </a:p>
          </p:txBody>
        </p:sp>
        <p:sp>
          <p:nvSpPr>
            <p:cNvPr id="306" name="tx306"/>
            <p:cNvSpPr/>
            <p:nvPr/>
          </p:nvSpPr>
          <p:spPr>
            <a:xfrm>
              <a:off x="6738408" y="101055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87</a:t>
              </a:r>
            </a:p>
          </p:txBody>
        </p:sp>
        <p:sp>
          <p:nvSpPr>
            <p:cNvPr id="307" name="tx307"/>
            <p:cNvSpPr/>
            <p:nvPr/>
          </p:nvSpPr>
          <p:spPr>
            <a:xfrm>
              <a:off x="7421928" y="97885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88</a:t>
              </a:r>
            </a:p>
          </p:txBody>
        </p:sp>
        <p:sp>
          <p:nvSpPr>
            <p:cNvPr id="308" name="tx308"/>
            <p:cNvSpPr/>
            <p:nvPr/>
          </p:nvSpPr>
          <p:spPr>
            <a:xfrm>
              <a:off x="7763688" y="91543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90</a:t>
              </a:r>
            </a:p>
          </p:txBody>
        </p:sp>
        <p:sp>
          <p:nvSpPr>
            <p:cNvPr id="309" name="tx309"/>
            <p:cNvSpPr/>
            <p:nvPr/>
          </p:nvSpPr>
          <p:spPr>
            <a:xfrm>
              <a:off x="8105448" y="91543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90</a:t>
              </a:r>
            </a:p>
          </p:txBody>
        </p:sp>
        <p:sp>
          <p:nvSpPr>
            <p:cNvPr id="310" name="tx310"/>
            <p:cNvSpPr/>
            <p:nvPr/>
          </p:nvSpPr>
          <p:spPr>
            <a:xfrm>
              <a:off x="8447208" y="820248"/>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93</a:t>
              </a:r>
            </a:p>
          </p:txBody>
        </p:sp>
        <p:sp>
          <p:nvSpPr>
            <p:cNvPr id="311" name="tx311"/>
            <p:cNvSpPr/>
            <p:nvPr/>
          </p:nvSpPr>
          <p:spPr>
            <a:xfrm>
              <a:off x="8788968" y="7569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312" name="pg312"/>
            <p:cNvSpPr/>
            <p:nvPr/>
          </p:nvSpPr>
          <p:spPr>
            <a:xfrm>
              <a:off x="916061" y="3108541"/>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13" name="tx313"/>
            <p:cNvSpPr/>
            <p:nvPr/>
          </p:nvSpPr>
          <p:spPr>
            <a:xfrm>
              <a:off x="948583" y="31394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14" name="pg314"/>
            <p:cNvSpPr/>
            <p:nvPr/>
          </p:nvSpPr>
          <p:spPr>
            <a:xfrm>
              <a:off x="1287966" y="306367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15" name="tx315"/>
            <p:cNvSpPr/>
            <p:nvPr/>
          </p:nvSpPr>
          <p:spPr>
            <a:xfrm>
              <a:off x="1320488" y="3095930"/>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16" name="pg316"/>
            <p:cNvSpPr/>
            <p:nvPr/>
          </p:nvSpPr>
          <p:spPr>
            <a:xfrm>
              <a:off x="1971486" y="289915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17" name="tx317"/>
            <p:cNvSpPr/>
            <p:nvPr/>
          </p:nvSpPr>
          <p:spPr>
            <a:xfrm>
              <a:off x="2004008" y="2931360"/>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18" name="pg318"/>
            <p:cNvSpPr/>
            <p:nvPr/>
          </p:nvSpPr>
          <p:spPr>
            <a:xfrm>
              <a:off x="2655007" y="286924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19" name="tx319"/>
            <p:cNvSpPr/>
            <p:nvPr/>
          </p:nvSpPr>
          <p:spPr>
            <a:xfrm>
              <a:off x="2687528" y="2901448"/>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20" name="pg320"/>
            <p:cNvSpPr/>
            <p:nvPr/>
          </p:nvSpPr>
          <p:spPr>
            <a:xfrm>
              <a:off x="2996767" y="282437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21" name="tx321"/>
            <p:cNvSpPr/>
            <p:nvPr/>
          </p:nvSpPr>
          <p:spPr>
            <a:xfrm>
              <a:off x="3029288" y="285525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22" name="pg322"/>
            <p:cNvSpPr/>
            <p:nvPr/>
          </p:nvSpPr>
          <p:spPr>
            <a:xfrm>
              <a:off x="3680287" y="273464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23" name="tx323"/>
            <p:cNvSpPr/>
            <p:nvPr/>
          </p:nvSpPr>
          <p:spPr>
            <a:xfrm>
              <a:off x="3712808" y="2765468"/>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24" name="pg324"/>
            <p:cNvSpPr/>
            <p:nvPr/>
          </p:nvSpPr>
          <p:spPr>
            <a:xfrm>
              <a:off x="4022047" y="265986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25" name="tx325"/>
            <p:cNvSpPr/>
            <p:nvPr/>
          </p:nvSpPr>
          <p:spPr>
            <a:xfrm>
              <a:off x="4054568" y="2692381"/>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26" name="pg326"/>
            <p:cNvSpPr/>
            <p:nvPr/>
          </p:nvSpPr>
          <p:spPr>
            <a:xfrm>
              <a:off x="4705567" y="264490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27" name="tx327"/>
            <p:cNvSpPr/>
            <p:nvPr/>
          </p:nvSpPr>
          <p:spPr>
            <a:xfrm>
              <a:off x="4738089" y="267578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28" name="pg328"/>
            <p:cNvSpPr/>
            <p:nvPr/>
          </p:nvSpPr>
          <p:spPr>
            <a:xfrm>
              <a:off x="5047327" y="260003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29" name="tx329"/>
            <p:cNvSpPr/>
            <p:nvPr/>
          </p:nvSpPr>
          <p:spPr>
            <a:xfrm>
              <a:off x="5079849" y="2633563"/>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30" name="pg330"/>
            <p:cNvSpPr/>
            <p:nvPr/>
          </p:nvSpPr>
          <p:spPr>
            <a:xfrm>
              <a:off x="5389087" y="251029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31" name="tx331"/>
            <p:cNvSpPr/>
            <p:nvPr/>
          </p:nvSpPr>
          <p:spPr>
            <a:xfrm>
              <a:off x="5421609" y="254118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32" name="tx332"/>
            <p:cNvSpPr/>
            <p:nvPr/>
          </p:nvSpPr>
          <p:spPr>
            <a:xfrm>
              <a:off x="663492" y="377085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33" name="tx333"/>
            <p:cNvSpPr/>
            <p:nvPr/>
          </p:nvSpPr>
          <p:spPr>
            <a:xfrm>
              <a:off x="585797" y="302305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334" name="tx334"/>
            <p:cNvSpPr/>
            <p:nvPr/>
          </p:nvSpPr>
          <p:spPr>
            <a:xfrm>
              <a:off x="585797" y="227525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335" name="tx335"/>
            <p:cNvSpPr/>
            <p:nvPr/>
          </p:nvSpPr>
          <p:spPr>
            <a:xfrm>
              <a:off x="585797" y="1529156"/>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336" name="tx336"/>
            <p:cNvSpPr/>
            <p:nvPr/>
          </p:nvSpPr>
          <p:spPr>
            <a:xfrm>
              <a:off x="508103" y="779649"/>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337" name="tx337"/>
            <p:cNvSpPr/>
            <p:nvPr/>
          </p:nvSpPr>
          <p:spPr>
            <a:xfrm rot="-5400000">
              <a:off x="202016" y="4763597"/>
              <a:ext cx="1584244"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République centrafricaine</a:t>
              </a:r>
            </a:p>
          </p:txBody>
        </p:sp>
        <p:sp>
          <p:nvSpPr>
            <p:cNvPr id="338" name="tx338"/>
            <p:cNvSpPr/>
            <p:nvPr/>
          </p:nvSpPr>
          <p:spPr>
            <a:xfrm rot="-5400000">
              <a:off x="1170892" y="4163767"/>
              <a:ext cx="357299"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Bénin</a:t>
              </a:r>
            </a:p>
          </p:txBody>
        </p:sp>
        <p:sp>
          <p:nvSpPr>
            <p:cNvPr id="339" name="tx339"/>
            <p:cNvSpPr/>
            <p:nvPr/>
          </p:nvSpPr>
          <p:spPr>
            <a:xfrm rot="-5400000">
              <a:off x="1087378" y="4561755"/>
              <a:ext cx="1180560"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Guinée équatoriale</a:t>
              </a:r>
            </a:p>
          </p:txBody>
        </p:sp>
        <p:sp>
          <p:nvSpPr>
            <p:cNvPr id="340" name="tx340"/>
            <p:cNvSpPr/>
            <p:nvPr/>
          </p:nvSpPr>
          <p:spPr>
            <a:xfrm rot="-5400000">
              <a:off x="1881117" y="4135834"/>
              <a:ext cx="30266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RDC</a:t>
              </a:r>
            </a:p>
          </p:txBody>
        </p:sp>
        <p:sp>
          <p:nvSpPr>
            <p:cNvPr id="341" name="tx341"/>
            <p:cNvSpPr/>
            <p:nvPr/>
          </p:nvSpPr>
          <p:spPr>
            <a:xfrm rot="-5400000">
              <a:off x="2164487" y="4194224"/>
              <a:ext cx="41944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Gabon</a:t>
              </a:r>
            </a:p>
          </p:txBody>
        </p:sp>
        <p:sp>
          <p:nvSpPr>
            <p:cNvPr id="342" name="tx342"/>
            <p:cNvSpPr/>
            <p:nvPr/>
          </p:nvSpPr>
          <p:spPr>
            <a:xfrm rot="-5400000">
              <a:off x="2481418" y="4192519"/>
              <a:ext cx="442565" cy="12994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Nigéria</a:t>
              </a:r>
            </a:p>
          </p:txBody>
        </p:sp>
        <p:sp>
          <p:nvSpPr>
            <p:cNvPr id="343" name="tx343"/>
            <p:cNvSpPr/>
            <p:nvPr/>
          </p:nvSpPr>
          <p:spPr>
            <a:xfrm rot="-5400000">
              <a:off x="2832489" y="4209743"/>
              <a:ext cx="4504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Guinée</a:t>
              </a:r>
            </a:p>
          </p:txBody>
        </p:sp>
        <p:sp>
          <p:nvSpPr>
            <p:cNvPr id="344" name="tx344"/>
            <p:cNvSpPr/>
            <p:nvPr/>
          </p:nvSpPr>
          <p:spPr>
            <a:xfrm rot="-5400000">
              <a:off x="2941336" y="4442656"/>
              <a:ext cx="91630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Guinée-Bissau</a:t>
              </a:r>
            </a:p>
          </p:txBody>
        </p:sp>
        <p:sp>
          <p:nvSpPr>
            <p:cNvPr id="345" name="tx345"/>
            <p:cNvSpPr/>
            <p:nvPr/>
          </p:nvSpPr>
          <p:spPr>
            <a:xfrm rot="-5400000">
              <a:off x="3548001" y="4179524"/>
              <a:ext cx="38826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Tchad</a:t>
              </a:r>
            </a:p>
          </p:txBody>
        </p:sp>
        <p:sp>
          <p:nvSpPr>
            <p:cNvPr id="346" name="tx346"/>
            <p:cNvSpPr/>
            <p:nvPr/>
          </p:nvSpPr>
          <p:spPr>
            <a:xfrm rot="-5400000">
              <a:off x="3756882" y="4310629"/>
              <a:ext cx="65225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Cameroun</a:t>
              </a:r>
            </a:p>
          </p:txBody>
        </p:sp>
        <p:sp>
          <p:nvSpPr>
            <p:cNvPr id="347" name="tx347"/>
            <p:cNvSpPr/>
            <p:nvPr/>
          </p:nvSpPr>
          <p:spPr>
            <a:xfrm rot="-5400000">
              <a:off x="4205088" y="4176489"/>
              <a:ext cx="41166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Congo</a:t>
              </a:r>
            </a:p>
          </p:txBody>
        </p:sp>
        <p:sp>
          <p:nvSpPr>
            <p:cNvPr id="348" name="tx348"/>
            <p:cNvSpPr/>
            <p:nvPr/>
          </p:nvSpPr>
          <p:spPr>
            <a:xfrm rot="-5400000">
              <a:off x="4639345" y="4113460"/>
              <a:ext cx="25613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Mali</a:t>
              </a:r>
            </a:p>
          </p:txBody>
        </p:sp>
        <p:sp>
          <p:nvSpPr>
            <p:cNvPr id="349" name="tx349"/>
            <p:cNvSpPr/>
            <p:nvPr/>
          </p:nvSpPr>
          <p:spPr>
            <a:xfrm rot="-5400000">
              <a:off x="4718349" y="4374443"/>
              <a:ext cx="7798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Cote d'Ivoire</a:t>
              </a:r>
            </a:p>
          </p:txBody>
        </p:sp>
        <p:sp>
          <p:nvSpPr>
            <p:cNvPr id="350" name="tx350"/>
            <p:cNvSpPr/>
            <p:nvPr/>
          </p:nvSpPr>
          <p:spPr>
            <a:xfrm rot="-5400000">
              <a:off x="5270137" y="4138426"/>
              <a:ext cx="33383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Niger</a:t>
              </a:r>
            </a:p>
          </p:txBody>
        </p:sp>
        <p:sp>
          <p:nvSpPr>
            <p:cNvPr id="351" name="tx351"/>
            <p:cNvSpPr/>
            <p:nvPr/>
          </p:nvSpPr>
          <p:spPr>
            <a:xfrm rot="-5400000">
              <a:off x="5619605" y="4130718"/>
              <a:ext cx="31841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Togo</a:t>
              </a:r>
            </a:p>
          </p:txBody>
        </p:sp>
        <p:sp>
          <p:nvSpPr>
            <p:cNvPr id="352" name="tx352"/>
            <p:cNvSpPr/>
            <p:nvPr/>
          </p:nvSpPr>
          <p:spPr>
            <a:xfrm rot="-5400000">
              <a:off x="5924496" y="4194804"/>
              <a:ext cx="419372"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Libéria</a:t>
              </a:r>
            </a:p>
          </p:txBody>
        </p:sp>
        <p:sp>
          <p:nvSpPr>
            <p:cNvPr id="353" name="tx353"/>
            <p:cNvSpPr/>
            <p:nvPr/>
          </p:nvSpPr>
          <p:spPr>
            <a:xfrm rot="-5400000">
              <a:off x="6230751" y="4229081"/>
              <a:ext cx="489154"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Gambie</a:t>
              </a:r>
            </a:p>
          </p:txBody>
        </p:sp>
        <p:sp>
          <p:nvSpPr>
            <p:cNvPr id="354" name="tx354"/>
            <p:cNvSpPr/>
            <p:nvPr/>
          </p:nvSpPr>
          <p:spPr>
            <a:xfrm rot="-5400000">
              <a:off x="6124694" y="4650841"/>
              <a:ext cx="1358732"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Sao Tomé-et-Principe</a:t>
              </a:r>
            </a:p>
          </p:txBody>
        </p:sp>
        <p:sp>
          <p:nvSpPr>
            <p:cNvPr id="355" name="tx355"/>
            <p:cNvSpPr/>
            <p:nvPr/>
          </p:nvSpPr>
          <p:spPr>
            <a:xfrm rot="-5400000">
              <a:off x="6888657" y="4227000"/>
              <a:ext cx="51268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Sénégal</a:t>
              </a:r>
            </a:p>
          </p:txBody>
        </p:sp>
        <p:sp>
          <p:nvSpPr>
            <p:cNvPr id="356" name="tx356"/>
            <p:cNvSpPr/>
            <p:nvPr/>
          </p:nvSpPr>
          <p:spPr>
            <a:xfrm rot="-5400000">
              <a:off x="7089967" y="4396919"/>
              <a:ext cx="823056"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Burkina Faso</a:t>
              </a:r>
            </a:p>
          </p:txBody>
        </p:sp>
        <p:sp>
          <p:nvSpPr>
            <p:cNvPr id="357" name="tx357"/>
            <p:cNvSpPr/>
            <p:nvPr/>
          </p:nvSpPr>
          <p:spPr>
            <a:xfrm rot="-5400000">
              <a:off x="7632648" y="4194224"/>
              <a:ext cx="41944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Ghana</a:t>
              </a:r>
            </a:p>
          </p:txBody>
        </p:sp>
        <p:sp>
          <p:nvSpPr>
            <p:cNvPr id="358" name="tx358"/>
            <p:cNvSpPr/>
            <p:nvPr/>
          </p:nvSpPr>
          <p:spPr>
            <a:xfrm rot="-5400000">
              <a:off x="7784163" y="4384470"/>
              <a:ext cx="79993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Sierra Leone</a:t>
              </a:r>
            </a:p>
          </p:txBody>
        </p:sp>
        <p:sp>
          <p:nvSpPr>
            <p:cNvPr id="359" name="tx359"/>
            <p:cNvSpPr/>
            <p:nvPr/>
          </p:nvSpPr>
          <p:spPr>
            <a:xfrm rot="-5400000">
              <a:off x="8200650" y="4311516"/>
              <a:ext cx="65225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Mauritanie</a:t>
              </a:r>
            </a:p>
          </p:txBody>
        </p:sp>
        <p:sp>
          <p:nvSpPr>
            <p:cNvPr id="360" name="tx360"/>
            <p:cNvSpPr/>
            <p:nvPr/>
          </p:nvSpPr>
          <p:spPr>
            <a:xfrm rot="-5400000">
              <a:off x="8494866" y="4357287"/>
              <a:ext cx="74556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Cabo Verde</a:t>
              </a:r>
            </a:p>
          </p:txBody>
        </p:sp>
        <p:sp>
          <p:nvSpPr>
            <p:cNvPr id="361" name="tx361"/>
            <p:cNvSpPr/>
            <p:nvPr/>
          </p:nvSpPr>
          <p:spPr>
            <a:xfrm rot="-5400000">
              <a:off x="-95211" y="2251346"/>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362" name="rc362"/>
            <p:cNvSpPr/>
            <p:nvPr/>
          </p:nvSpPr>
          <p:spPr>
            <a:xfrm>
              <a:off x="4184938" y="5993415"/>
              <a:ext cx="219455" cy="219455"/>
            </a:xfrm>
            <a:prstGeom prst="rect">
              <a:avLst/>
            </a:prstGeom>
            <a:solidFill>
              <a:srgbClr val="FFFFFF">
                <a:alpha val="100000"/>
              </a:srgbClr>
            </a:solidFill>
          </p:spPr>
          <p:txBody>
            <a:bodyPr/>
            <a:lstStyle/>
            <a:p/>
          </p:txBody>
        </p:sp>
        <p:sp>
          <p:nvSpPr>
            <p:cNvPr id="363" name="pg363"/>
            <p:cNvSpPr/>
            <p:nvPr/>
          </p:nvSpPr>
          <p:spPr>
            <a:xfrm>
              <a:off x="4369489" y="6177966"/>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4" name="pg364"/>
            <p:cNvSpPr/>
            <p:nvPr/>
          </p:nvSpPr>
          <p:spPr>
            <a:xfrm>
              <a:off x="4274879" y="6083356"/>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5" name="pg365"/>
            <p:cNvSpPr/>
            <p:nvPr/>
          </p:nvSpPr>
          <p:spPr>
            <a:xfrm>
              <a:off x="4185000" y="59934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6" name="pg366"/>
            <p:cNvSpPr/>
            <p:nvPr/>
          </p:nvSpPr>
          <p:spPr>
            <a:xfrm>
              <a:off x="4185000" y="59934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7" name="pg367"/>
            <p:cNvSpPr/>
            <p:nvPr/>
          </p:nvSpPr>
          <p:spPr>
            <a:xfrm>
              <a:off x="4185000" y="59934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8" name="rc368"/>
            <p:cNvSpPr/>
            <p:nvPr/>
          </p:nvSpPr>
          <p:spPr>
            <a:xfrm>
              <a:off x="4184938" y="5993415"/>
              <a:ext cx="219455" cy="219455"/>
            </a:xfrm>
            <a:prstGeom prst="rect">
              <a:avLst/>
            </a:prstGeom>
            <a:ln w="476" cap="sq">
              <a:solidFill>
                <a:srgbClr val="000000">
                  <a:alpha val="100000"/>
                </a:srgbClr>
              </a:solidFill>
              <a:prstDash val="solid"/>
              <a:miter/>
            </a:ln>
          </p:spPr>
          <p:txBody>
            <a:bodyPr/>
            <a:lstStyle/>
            <a:p/>
          </p:txBody>
        </p:sp>
        <p:sp>
          <p:nvSpPr>
            <p:cNvPr id="369" name="tx369"/>
            <p:cNvSpPr/>
            <p:nvPr/>
          </p:nvSpPr>
          <p:spPr>
            <a:xfrm>
              <a:off x="4473983" y="6024834"/>
              <a:ext cx="1219305" cy="12830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non vacciné</a:t>
              </a:r>
            </a:p>
          </p:txBody>
        </p:sp>
        <p:sp>
          <p:nvSpPr>
            <p:cNvPr id="370" name="tx370"/>
            <p:cNvSpPr/>
            <p:nvPr/>
          </p:nvSpPr>
          <p:spPr>
            <a:xfrm>
              <a:off x="803816" y="398022"/>
              <a:ext cx="5981997"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MCV1 couverture et classement du nombre non vacciné, par pays, WCAR, 2024</a:t>
              </a:r>
            </a:p>
          </p:txBody>
        </p:sp>
        <p:sp>
          <p:nvSpPr>
            <p:cNvPr id="371" name="tx371"/>
            <p:cNvSpPr/>
            <p:nvPr/>
          </p:nvSpPr>
          <p:spPr>
            <a:xfrm>
              <a:off x="4775852" y="6334805"/>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sp>
          <p:nvSpPr>
            <p:cNvPr id="372" name="tx372"/>
            <p:cNvSpPr/>
            <p:nvPr/>
          </p:nvSpPr>
          <p:spPr>
            <a:xfrm>
              <a:off x="1725263" y="6449175"/>
              <a:ext cx="7349147"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les barres sont classées par ordre croissant de couverture. Les chiffres dans les bulles indiquent le classement 10 le plus élevé en fonction du</a:t>
              </a:r>
            </a:p>
          </p:txBody>
        </p:sp>
        <p:sp>
          <p:nvSpPr>
            <p:cNvPr id="373" name="tx373"/>
            <p:cNvSpPr/>
            <p:nvPr/>
          </p:nvSpPr>
          <p:spPr>
            <a:xfrm>
              <a:off x="7195391" y="6590777"/>
              <a:ext cx="1879019" cy="826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nombre absolu d'enfants non vacciné.</a:t>
              </a:r>
            </a:p>
          </p:txBody>
        </p:sp>
      </p:grpSp>
      <p:sp>
        <p:nvSpPr>
          <p:cNvPr id="37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Ce graphique montre la couverture vaccinale contre la MCV1 dans les pays de WCAR, classés du plus faible au plus élevé, ainsi que le classement des 10 pays comptant le plus grand nombre d'enfants non vaccinés, en chiffres absolus.
En 2024, la République centrafricaine se classera au premier rang des 24 pays où la couverture par le VMC1 est la plus faible (sur la base d'un classement ex æquo).
La République centrafricaine était dans le top 10 des pays ayant le plus grand nombre d'enfants non vaccinés (rang=10).
Remarque : les pays à forte cohorte peuvent compter un nombre élevé d'enfants non vaccinés malgré une couverture vaccinale élevée. Il est important de tenir compte à la fois de la couverture vaccinale et du nombre absolu d'enfants non vaccinés afin de ne pas négliger les pays vulnérables à faible cohorte.</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9337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17473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55610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93746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131882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10" name="pl10"/>
            <p:cNvSpPr/>
            <p:nvPr/>
          </p:nvSpPr>
          <p:spPr>
            <a:xfrm>
              <a:off x="951100" y="41026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48405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86542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224678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951100" y="162814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 name="pl15"/>
            <p:cNvSpPr/>
            <p:nvPr/>
          </p:nvSpPr>
          <p:spPr>
            <a:xfrm>
              <a:off x="951100" y="100950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 name="pl16"/>
            <p:cNvSpPr/>
            <p:nvPr/>
          </p:nvSpPr>
          <p:spPr>
            <a:xfrm>
              <a:off x="1421035"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80727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19351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57975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68874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96598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243236"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52048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79773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807497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6" name="rc26"/>
            <p:cNvSpPr/>
            <p:nvPr/>
          </p:nvSpPr>
          <p:spPr>
            <a:xfrm>
              <a:off x="1296273" y="3771045"/>
              <a:ext cx="249522" cy="331652"/>
            </a:xfrm>
            <a:prstGeom prst="rect">
              <a:avLst/>
            </a:prstGeom>
            <a:solidFill>
              <a:srgbClr val="80BD41">
                <a:alpha val="100000"/>
              </a:srgbClr>
            </a:solidFill>
          </p:spPr>
          <p:txBody>
            <a:bodyPr/>
            <a:lstStyle/>
            <a:p/>
          </p:txBody>
        </p:sp>
        <p:sp>
          <p:nvSpPr>
            <p:cNvPr id="27" name="rc27"/>
            <p:cNvSpPr/>
            <p:nvPr/>
          </p:nvSpPr>
          <p:spPr>
            <a:xfrm>
              <a:off x="1296273" y="3181420"/>
              <a:ext cx="249522" cy="589624"/>
            </a:xfrm>
            <a:prstGeom prst="rect">
              <a:avLst/>
            </a:prstGeom>
            <a:solidFill>
              <a:srgbClr val="E2231A">
                <a:alpha val="100000"/>
              </a:srgbClr>
            </a:solidFill>
          </p:spPr>
          <p:txBody>
            <a:bodyPr/>
            <a:lstStyle/>
            <a:p/>
          </p:txBody>
        </p:sp>
        <p:sp>
          <p:nvSpPr>
            <p:cNvPr id="28" name="rc28"/>
            <p:cNvSpPr/>
            <p:nvPr/>
          </p:nvSpPr>
          <p:spPr>
            <a:xfrm>
              <a:off x="1573521" y="3773519"/>
              <a:ext cx="249522" cy="329177"/>
            </a:xfrm>
            <a:prstGeom prst="rect">
              <a:avLst/>
            </a:prstGeom>
            <a:solidFill>
              <a:srgbClr val="80BD41">
                <a:alpha val="100000"/>
              </a:srgbClr>
            </a:solidFill>
          </p:spPr>
          <p:txBody>
            <a:bodyPr/>
            <a:lstStyle/>
            <a:p/>
          </p:txBody>
        </p:sp>
        <p:sp>
          <p:nvSpPr>
            <p:cNvPr id="29" name="rc29"/>
            <p:cNvSpPr/>
            <p:nvPr/>
          </p:nvSpPr>
          <p:spPr>
            <a:xfrm>
              <a:off x="1573521" y="3162181"/>
              <a:ext cx="249522" cy="611338"/>
            </a:xfrm>
            <a:prstGeom prst="rect">
              <a:avLst/>
            </a:prstGeom>
            <a:solidFill>
              <a:srgbClr val="E2231A">
                <a:alpha val="100000"/>
              </a:srgbClr>
            </a:solidFill>
          </p:spPr>
          <p:txBody>
            <a:bodyPr/>
            <a:lstStyle/>
            <a:p/>
          </p:txBody>
        </p:sp>
        <p:sp>
          <p:nvSpPr>
            <p:cNvPr id="30" name="rc30"/>
            <p:cNvSpPr/>
            <p:nvPr/>
          </p:nvSpPr>
          <p:spPr>
            <a:xfrm>
              <a:off x="1850769" y="3703675"/>
              <a:ext cx="249522" cy="399021"/>
            </a:xfrm>
            <a:prstGeom prst="rect">
              <a:avLst/>
            </a:prstGeom>
            <a:solidFill>
              <a:srgbClr val="80BD41">
                <a:alpha val="100000"/>
              </a:srgbClr>
            </a:solidFill>
          </p:spPr>
          <p:txBody>
            <a:bodyPr/>
            <a:lstStyle/>
            <a:p/>
          </p:txBody>
        </p:sp>
        <p:sp>
          <p:nvSpPr>
            <p:cNvPr id="31" name="rc31"/>
            <p:cNvSpPr/>
            <p:nvPr/>
          </p:nvSpPr>
          <p:spPr>
            <a:xfrm>
              <a:off x="1850769" y="3152592"/>
              <a:ext cx="249522" cy="551083"/>
            </a:xfrm>
            <a:prstGeom prst="rect">
              <a:avLst/>
            </a:prstGeom>
            <a:solidFill>
              <a:srgbClr val="E2231A">
                <a:alpha val="100000"/>
              </a:srgbClr>
            </a:solidFill>
          </p:spPr>
          <p:txBody>
            <a:bodyPr/>
            <a:lstStyle/>
            <a:p/>
          </p:txBody>
        </p:sp>
        <p:sp>
          <p:nvSpPr>
            <p:cNvPr id="32" name="rc32"/>
            <p:cNvSpPr/>
            <p:nvPr/>
          </p:nvSpPr>
          <p:spPr>
            <a:xfrm>
              <a:off x="2128016" y="3621767"/>
              <a:ext cx="249522" cy="480929"/>
            </a:xfrm>
            <a:prstGeom prst="rect">
              <a:avLst/>
            </a:prstGeom>
            <a:solidFill>
              <a:srgbClr val="80BD41">
                <a:alpha val="100000"/>
              </a:srgbClr>
            </a:solidFill>
          </p:spPr>
          <p:txBody>
            <a:bodyPr/>
            <a:lstStyle/>
            <a:p/>
          </p:txBody>
        </p:sp>
        <p:sp>
          <p:nvSpPr>
            <p:cNvPr id="33" name="rc33"/>
            <p:cNvSpPr/>
            <p:nvPr/>
          </p:nvSpPr>
          <p:spPr>
            <a:xfrm>
              <a:off x="2128016" y="3121227"/>
              <a:ext cx="249522" cy="500540"/>
            </a:xfrm>
            <a:prstGeom prst="rect">
              <a:avLst/>
            </a:prstGeom>
            <a:solidFill>
              <a:srgbClr val="E2231A">
                <a:alpha val="100000"/>
              </a:srgbClr>
            </a:solidFill>
          </p:spPr>
          <p:txBody>
            <a:bodyPr/>
            <a:lstStyle/>
            <a:p/>
          </p:txBody>
        </p:sp>
        <p:sp>
          <p:nvSpPr>
            <p:cNvPr id="34" name="rc34"/>
            <p:cNvSpPr/>
            <p:nvPr/>
          </p:nvSpPr>
          <p:spPr>
            <a:xfrm>
              <a:off x="2405264" y="3552232"/>
              <a:ext cx="249522" cy="550464"/>
            </a:xfrm>
            <a:prstGeom prst="rect">
              <a:avLst/>
            </a:prstGeom>
            <a:solidFill>
              <a:srgbClr val="80BD41">
                <a:alpha val="100000"/>
              </a:srgbClr>
            </a:solidFill>
          </p:spPr>
          <p:txBody>
            <a:bodyPr/>
            <a:lstStyle/>
            <a:p/>
          </p:txBody>
        </p:sp>
        <p:sp>
          <p:nvSpPr>
            <p:cNvPr id="35" name="rc35"/>
            <p:cNvSpPr/>
            <p:nvPr/>
          </p:nvSpPr>
          <p:spPr>
            <a:xfrm>
              <a:off x="2405264" y="3101863"/>
              <a:ext cx="249522" cy="450368"/>
            </a:xfrm>
            <a:prstGeom prst="rect">
              <a:avLst/>
            </a:prstGeom>
            <a:solidFill>
              <a:srgbClr val="E2231A">
                <a:alpha val="100000"/>
              </a:srgbClr>
            </a:solidFill>
          </p:spPr>
          <p:txBody>
            <a:bodyPr/>
            <a:lstStyle/>
            <a:p/>
          </p:txBody>
        </p:sp>
        <p:sp>
          <p:nvSpPr>
            <p:cNvPr id="36" name="rc36"/>
            <p:cNvSpPr/>
            <p:nvPr/>
          </p:nvSpPr>
          <p:spPr>
            <a:xfrm>
              <a:off x="2682512" y="3463643"/>
              <a:ext cx="249522" cy="639053"/>
            </a:xfrm>
            <a:prstGeom prst="rect">
              <a:avLst/>
            </a:prstGeom>
            <a:solidFill>
              <a:srgbClr val="80BD41">
                <a:alpha val="100000"/>
              </a:srgbClr>
            </a:solidFill>
          </p:spPr>
          <p:txBody>
            <a:bodyPr/>
            <a:lstStyle/>
            <a:p/>
          </p:txBody>
        </p:sp>
        <p:sp>
          <p:nvSpPr>
            <p:cNvPr id="37" name="rc37"/>
            <p:cNvSpPr/>
            <p:nvPr/>
          </p:nvSpPr>
          <p:spPr>
            <a:xfrm>
              <a:off x="2682512" y="3071983"/>
              <a:ext cx="249522" cy="391660"/>
            </a:xfrm>
            <a:prstGeom prst="rect">
              <a:avLst/>
            </a:prstGeom>
            <a:solidFill>
              <a:srgbClr val="E2231A">
                <a:alpha val="100000"/>
              </a:srgbClr>
            </a:solidFill>
          </p:spPr>
          <p:txBody>
            <a:bodyPr/>
            <a:lstStyle/>
            <a:p/>
          </p:txBody>
        </p:sp>
        <p:sp>
          <p:nvSpPr>
            <p:cNvPr id="38" name="rc38"/>
            <p:cNvSpPr/>
            <p:nvPr/>
          </p:nvSpPr>
          <p:spPr>
            <a:xfrm>
              <a:off x="2959759" y="3453498"/>
              <a:ext cx="249522" cy="649199"/>
            </a:xfrm>
            <a:prstGeom prst="rect">
              <a:avLst/>
            </a:prstGeom>
            <a:solidFill>
              <a:srgbClr val="80BD41">
                <a:alpha val="100000"/>
              </a:srgbClr>
            </a:solidFill>
          </p:spPr>
          <p:txBody>
            <a:bodyPr/>
            <a:lstStyle/>
            <a:p/>
          </p:txBody>
        </p:sp>
        <p:sp>
          <p:nvSpPr>
            <p:cNvPr id="39" name="rc39"/>
            <p:cNvSpPr/>
            <p:nvPr/>
          </p:nvSpPr>
          <p:spPr>
            <a:xfrm>
              <a:off x="2959759" y="3038453"/>
              <a:ext cx="249522" cy="415044"/>
            </a:xfrm>
            <a:prstGeom prst="rect">
              <a:avLst/>
            </a:prstGeom>
            <a:solidFill>
              <a:srgbClr val="E2231A">
                <a:alpha val="100000"/>
              </a:srgbClr>
            </a:solidFill>
          </p:spPr>
          <p:txBody>
            <a:bodyPr/>
            <a:lstStyle/>
            <a:p/>
          </p:txBody>
        </p:sp>
        <p:sp>
          <p:nvSpPr>
            <p:cNvPr id="40" name="rc40"/>
            <p:cNvSpPr/>
            <p:nvPr/>
          </p:nvSpPr>
          <p:spPr>
            <a:xfrm>
              <a:off x="3237007" y="3461540"/>
              <a:ext cx="249522" cy="641156"/>
            </a:xfrm>
            <a:prstGeom prst="rect">
              <a:avLst/>
            </a:prstGeom>
            <a:solidFill>
              <a:srgbClr val="80BD41">
                <a:alpha val="100000"/>
              </a:srgbClr>
            </a:solidFill>
          </p:spPr>
          <p:txBody>
            <a:bodyPr/>
            <a:lstStyle/>
            <a:p/>
          </p:txBody>
        </p:sp>
        <p:sp>
          <p:nvSpPr>
            <p:cNvPr id="41" name="rc41"/>
            <p:cNvSpPr/>
            <p:nvPr/>
          </p:nvSpPr>
          <p:spPr>
            <a:xfrm>
              <a:off x="3237007" y="3015996"/>
              <a:ext cx="249522" cy="445543"/>
            </a:xfrm>
            <a:prstGeom prst="rect">
              <a:avLst/>
            </a:prstGeom>
            <a:solidFill>
              <a:srgbClr val="E2231A">
                <a:alpha val="100000"/>
              </a:srgbClr>
            </a:solidFill>
          </p:spPr>
          <p:txBody>
            <a:bodyPr/>
            <a:lstStyle/>
            <a:p/>
          </p:txBody>
        </p:sp>
        <p:sp>
          <p:nvSpPr>
            <p:cNvPr id="42" name="rc42"/>
            <p:cNvSpPr/>
            <p:nvPr/>
          </p:nvSpPr>
          <p:spPr>
            <a:xfrm>
              <a:off x="3514255" y="3453745"/>
              <a:ext cx="249522" cy="648951"/>
            </a:xfrm>
            <a:prstGeom prst="rect">
              <a:avLst/>
            </a:prstGeom>
            <a:solidFill>
              <a:srgbClr val="80BD41">
                <a:alpha val="100000"/>
              </a:srgbClr>
            </a:solidFill>
          </p:spPr>
          <p:txBody>
            <a:bodyPr/>
            <a:lstStyle/>
            <a:p/>
          </p:txBody>
        </p:sp>
        <p:sp>
          <p:nvSpPr>
            <p:cNvPr id="43" name="rc43"/>
            <p:cNvSpPr/>
            <p:nvPr/>
          </p:nvSpPr>
          <p:spPr>
            <a:xfrm>
              <a:off x="3514255" y="2983765"/>
              <a:ext cx="249522" cy="469979"/>
            </a:xfrm>
            <a:prstGeom prst="rect">
              <a:avLst/>
            </a:prstGeom>
            <a:solidFill>
              <a:srgbClr val="E2231A">
                <a:alpha val="100000"/>
              </a:srgbClr>
            </a:solidFill>
          </p:spPr>
          <p:txBody>
            <a:bodyPr/>
            <a:lstStyle/>
            <a:p/>
          </p:txBody>
        </p:sp>
        <p:sp>
          <p:nvSpPr>
            <p:cNvPr id="44" name="rc44"/>
            <p:cNvSpPr/>
            <p:nvPr/>
          </p:nvSpPr>
          <p:spPr>
            <a:xfrm>
              <a:off x="3791502" y="3526559"/>
              <a:ext cx="249522" cy="576138"/>
            </a:xfrm>
            <a:prstGeom prst="rect">
              <a:avLst/>
            </a:prstGeom>
            <a:solidFill>
              <a:srgbClr val="80BD41">
                <a:alpha val="100000"/>
              </a:srgbClr>
            </a:solidFill>
          </p:spPr>
          <p:txBody>
            <a:bodyPr/>
            <a:lstStyle/>
            <a:p/>
          </p:txBody>
        </p:sp>
        <p:sp>
          <p:nvSpPr>
            <p:cNvPr id="45" name="rc45"/>
            <p:cNvSpPr/>
            <p:nvPr/>
          </p:nvSpPr>
          <p:spPr>
            <a:xfrm>
              <a:off x="3791502" y="3073901"/>
              <a:ext cx="249522" cy="452657"/>
            </a:xfrm>
            <a:prstGeom prst="rect">
              <a:avLst/>
            </a:prstGeom>
            <a:solidFill>
              <a:srgbClr val="E2231A">
                <a:alpha val="100000"/>
              </a:srgbClr>
            </a:solidFill>
          </p:spPr>
          <p:txBody>
            <a:bodyPr/>
            <a:lstStyle/>
            <a:p/>
          </p:txBody>
        </p:sp>
        <p:sp>
          <p:nvSpPr>
            <p:cNvPr id="46" name="rc46"/>
            <p:cNvSpPr/>
            <p:nvPr/>
          </p:nvSpPr>
          <p:spPr>
            <a:xfrm>
              <a:off x="4068750" y="3485172"/>
              <a:ext cx="249522" cy="617524"/>
            </a:xfrm>
            <a:prstGeom prst="rect">
              <a:avLst/>
            </a:prstGeom>
            <a:solidFill>
              <a:srgbClr val="80BD41">
                <a:alpha val="100000"/>
              </a:srgbClr>
            </a:solidFill>
          </p:spPr>
          <p:txBody>
            <a:bodyPr/>
            <a:lstStyle/>
            <a:p/>
          </p:txBody>
        </p:sp>
        <p:sp>
          <p:nvSpPr>
            <p:cNvPr id="47" name="rc47"/>
            <p:cNvSpPr/>
            <p:nvPr/>
          </p:nvSpPr>
          <p:spPr>
            <a:xfrm>
              <a:off x="4068750" y="2937553"/>
              <a:ext cx="249522" cy="547618"/>
            </a:xfrm>
            <a:prstGeom prst="rect">
              <a:avLst/>
            </a:prstGeom>
            <a:solidFill>
              <a:srgbClr val="E2231A">
                <a:alpha val="100000"/>
              </a:srgbClr>
            </a:solidFill>
          </p:spPr>
          <p:txBody>
            <a:bodyPr/>
            <a:lstStyle/>
            <a:p/>
          </p:txBody>
        </p:sp>
        <p:sp>
          <p:nvSpPr>
            <p:cNvPr id="48" name="rc48"/>
            <p:cNvSpPr/>
            <p:nvPr/>
          </p:nvSpPr>
          <p:spPr>
            <a:xfrm>
              <a:off x="4345998" y="3515300"/>
              <a:ext cx="249522" cy="587397"/>
            </a:xfrm>
            <a:prstGeom prst="rect">
              <a:avLst/>
            </a:prstGeom>
            <a:solidFill>
              <a:srgbClr val="80BD41">
                <a:alpha val="100000"/>
              </a:srgbClr>
            </a:solidFill>
          </p:spPr>
          <p:txBody>
            <a:bodyPr/>
            <a:lstStyle/>
            <a:p/>
          </p:txBody>
        </p:sp>
        <p:sp>
          <p:nvSpPr>
            <p:cNvPr id="49" name="rc49"/>
            <p:cNvSpPr/>
            <p:nvPr/>
          </p:nvSpPr>
          <p:spPr>
            <a:xfrm>
              <a:off x="4345998" y="2903899"/>
              <a:ext cx="249522" cy="611400"/>
            </a:xfrm>
            <a:prstGeom prst="rect">
              <a:avLst/>
            </a:prstGeom>
            <a:solidFill>
              <a:srgbClr val="E2231A">
                <a:alpha val="100000"/>
              </a:srgbClr>
            </a:solidFill>
          </p:spPr>
          <p:txBody>
            <a:bodyPr/>
            <a:lstStyle/>
            <a:p/>
          </p:txBody>
        </p:sp>
        <p:sp>
          <p:nvSpPr>
            <p:cNvPr id="50" name="rc50"/>
            <p:cNvSpPr/>
            <p:nvPr/>
          </p:nvSpPr>
          <p:spPr>
            <a:xfrm>
              <a:off x="4623245" y="3522414"/>
              <a:ext cx="249522" cy="580282"/>
            </a:xfrm>
            <a:prstGeom prst="rect">
              <a:avLst/>
            </a:prstGeom>
            <a:solidFill>
              <a:srgbClr val="80BD41">
                <a:alpha val="100000"/>
              </a:srgbClr>
            </a:solidFill>
          </p:spPr>
          <p:txBody>
            <a:bodyPr/>
            <a:lstStyle/>
            <a:p/>
          </p:txBody>
        </p:sp>
        <p:sp>
          <p:nvSpPr>
            <p:cNvPr id="51" name="rc51"/>
            <p:cNvSpPr/>
            <p:nvPr/>
          </p:nvSpPr>
          <p:spPr>
            <a:xfrm>
              <a:off x="4623245" y="2893753"/>
              <a:ext cx="249522" cy="628660"/>
            </a:xfrm>
            <a:prstGeom prst="rect">
              <a:avLst/>
            </a:prstGeom>
            <a:solidFill>
              <a:srgbClr val="E2231A">
                <a:alpha val="100000"/>
              </a:srgbClr>
            </a:solidFill>
          </p:spPr>
          <p:txBody>
            <a:bodyPr/>
            <a:lstStyle/>
            <a:p/>
          </p:txBody>
        </p:sp>
        <p:sp>
          <p:nvSpPr>
            <p:cNvPr id="52" name="rc52"/>
            <p:cNvSpPr/>
            <p:nvPr/>
          </p:nvSpPr>
          <p:spPr>
            <a:xfrm>
              <a:off x="4900493" y="3802038"/>
              <a:ext cx="249522" cy="300658"/>
            </a:xfrm>
            <a:prstGeom prst="rect">
              <a:avLst/>
            </a:prstGeom>
            <a:solidFill>
              <a:srgbClr val="80BD41">
                <a:alpha val="100000"/>
              </a:srgbClr>
            </a:solidFill>
          </p:spPr>
          <p:txBody>
            <a:bodyPr/>
            <a:lstStyle/>
            <a:p/>
          </p:txBody>
        </p:sp>
        <p:sp>
          <p:nvSpPr>
            <p:cNvPr id="53" name="rc53"/>
            <p:cNvSpPr/>
            <p:nvPr/>
          </p:nvSpPr>
          <p:spPr>
            <a:xfrm>
              <a:off x="4900493" y="2900064"/>
              <a:ext cx="249522" cy="901974"/>
            </a:xfrm>
            <a:prstGeom prst="rect">
              <a:avLst/>
            </a:prstGeom>
            <a:solidFill>
              <a:srgbClr val="E2231A">
                <a:alpha val="100000"/>
              </a:srgbClr>
            </a:solidFill>
          </p:spPr>
          <p:txBody>
            <a:bodyPr/>
            <a:lstStyle/>
            <a:p/>
          </p:txBody>
        </p:sp>
        <p:sp>
          <p:nvSpPr>
            <p:cNvPr id="54" name="rc54"/>
            <p:cNvSpPr/>
            <p:nvPr/>
          </p:nvSpPr>
          <p:spPr>
            <a:xfrm>
              <a:off x="5177741" y="3547036"/>
              <a:ext cx="249522" cy="555661"/>
            </a:xfrm>
            <a:prstGeom prst="rect">
              <a:avLst/>
            </a:prstGeom>
            <a:solidFill>
              <a:srgbClr val="80BD41">
                <a:alpha val="100000"/>
              </a:srgbClr>
            </a:solidFill>
          </p:spPr>
          <p:txBody>
            <a:bodyPr/>
            <a:lstStyle/>
            <a:p/>
          </p:txBody>
        </p:sp>
        <p:sp>
          <p:nvSpPr>
            <p:cNvPr id="55" name="rc55"/>
            <p:cNvSpPr/>
            <p:nvPr/>
          </p:nvSpPr>
          <p:spPr>
            <a:xfrm>
              <a:off x="5177741" y="2920479"/>
              <a:ext cx="249522" cy="626557"/>
            </a:xfrm>
            <a:prstGeom prst="rect">
              <a:avLst/>
            </a:prstGeom>
            <a:solidFill>
              <a:srgbClr val="E2231A">
                <a:alpha val="100000"/>
              </a:srgbClr>
            </a:solidFill>
          </p:spPr>
          <p:txBody>
            <a:bodyPr/>
            <a:lstStyle/>
            <a:p/>
          </p:txBody>
        </p:sp>
        <p:sp>
          <p:nvSpPr>
            <p:cNvPr id="56" name="rc56"/>
            <p:cNvSpPr/>
            <p:nvPr/>
          </p:nvSpPr>
          <p:spPr>
            <a:xfrm>
              <a:off x="5454988" y="3565471"/>
              <a:ext cx="249522" cy="537225"/>
            </a:xfrm>
            <a:prstGeom prst="rect">
              <a:avLst/>
            </a:prstGeom>
            <a:solidFill>
              <a:srgbClr val="80BD41">
                <a:alpha val="100000"/>
              </a:srgbClr>
            </a:solidFill>
          </p:spPr>
          <p:txBody>
            <a:bodyPr/>
            <a:lstStyle/>
            <a:p/>
          </p:txBody>
        </p:sp>
        <p:sp>
          <p:nvSpPr>
            <p:cNvPr id="57" name="rc57"/>
            <p:cNvSpPr/>
            <p:nvPr/>
          </p:nvSpPr>
          <p:spPr>
            <a:xfrm>
              <a:off x="5454988" y="2934831"/>
              <a:ext cx="249522" cy="630640"/>
            </a:xfrm>
            <a:prstGeom prst="rect">
              <a:avLst/>
            </a:prstGeom>
            <a:solidFill>
              <a:srgbClr val="E2231A">
                <a:alpha val="100000"/>
              </a:srgbClr>
            </a:solidFill>
          </p:spPr>
          <p:txBody>
            <a:bodyPr/>
            <a:lstStyle/>
            <a:p/>
          </p:txBody>
        </p:sp>
        <p:sp>
          <p:nvSpPr>
            <p:cNvPr id="58" name="rc58"/>
            <p:cNvSpPr/>
            <p:nvPr/>
          </p:nvSpPr>
          <p:spPr>
            <a:xfrm>
              <a:off x="5732236" y="3567141"/>
              <a:ext cx="249522" cy="535555"/>
            </a:xfrm>
            <a:prstGeom prst="rect">
              <a:avLst/>
            </a:prstGeom>
            <a:solidFill>
              <a:srgbClr val="80BD41">
                <a:alpha val="100000"/>
              </a:srgbClr>
            </a:solidFill>
          </p:spPr>
          <p:txBody>
            <a:bodyPr/>
            <a:lstStyle/>
            <a:p/>
          </p:txBody>
        </p:sp>
        <p:sp>
          <p:nvSpPr>
            <p:cNvPr id="59" name="rc59"/>
            <p:cNvSpPr/>
            <p:nvPr/>
          </p:nvSpPr>
          <p:spPr>
            <a:xfrm>
              <a:off x="5732236" y="2912560"/>
              <a:ext cx="249522" cy="654581"/>
            </a:xfrm>
            <a:prstGeom prst="rect">
              <a:avLst/>
            </a:prstGeom>
            <a:solidFill>
              <a:srgbClr val="E2231A">
                <a:alpha val="100000"/>
              </a:srgbClr>
            </a:solidFill>
          </p:spPr>
          <p:txBody>
            <a:bodyPr/>
            <a:lstStyle/>
            <a:p/>
          </p:txBody>
        </p:sp>
        <p:sp>
          <p:nvSpPr>
            <p:cNvPr id="60" name="rc60"/>
            <p:cNvSpPr/>
            <p:nvPr/>
          </p:nvSpPr>
          <p:spPr>
            <a:xfrm>
              <a:off x="6009484" y="3605683"/>
              <a:ext cx="249522" cy="497014"/>
            </a:xfrm>
            <a:prstGeom prst="rect">
              <a:avLst/>
            </a:prstGeom>
            <a:solidFill>
              <a:srgbClr val="80BD41">
                <a:alpha val="100000"/>
              </a:srgbClr>
            </a:solidFill>
          </p:spPr>
          <p:txBody>
            <a:bodyPr/>
            <a:lstStyle/>
            <a:p/>
          </p:txBody>
        </p:sp>
        <p:sp>
          <p:nvSpPr>
            <p:cNvPr id="61" name="rc61"/>
            <p:cNvSpPr/>
            <p:nvPr/>
          </p:nvSpPr>
          <p:spPr>
            <a:xfrm>
              <a:off x="6009484" y="2890413"/>
              <a:ext cx="249522" cy="715269"/>
            </a:xfrm>
            <a:prstGeom prst="rect">
              <a:avLst/>
            </a:prstGeom>
            <a:solidFill>
              <a:srgbClr val="E2231A">
                <a:alpha val="100000"/>
              </a:srgbClr>
            </a:solidFill>
          </p:spPr>
          <p:txBody>
            <a:bodyPr/>
            <a:lstStyle/>
            <a:p/>
          </p:txBody>
        </p:sp>
        <p:sp>
          <p:nvSpPr>
            <p:cNvPr id="62" name="rc62"/>
            <p:cNvSpPr/>
            <p:nvPr/>
          </p:nvSpPr>
          <p:spPr>
            <a:xfrm>
              <a:off x="6286731" y="3615952"/>
              <a:ext cx="249522" cy="486744"/>
            </a:xfrm>
            <a:prstGeom prst="rect">
              <a:avLst/>
            </a:prstGeom>
            <a:solidFill>
              <a:srgbClr val="80BD41">
                <a:alpha val="100000"/>
              </a:srgbClr>
            </a:solidFill>
          </p:spPr>
          <p:txBody>
            <a:bodyPr/>
            <a:lstStyle/>
            <a:p/>
          </p:txBody>
        </p:sp>
        <p:sp>
          <p:nvSpPr>
            <p:cNvPr id="63" name="rc63"/>
            <p:cNvSpPr/>
            <p:nvPr/>
          </p:nvSpPr>
          <p:spPr>
            <a:xfrm>
              <a:off x="6286731" y="2854655"/>
              <a:ext cx="249522" cy="761296"/>
            </a:xfrm>
            <a:prstGeom prst="rect">
              <a:avLst/>
            </a:prstGeom>
            <a:solidFill>
              <a:srgbClr val="E2231A">
                <a:alpha val="100000"/>
              </a:srgbClr>
            </a:solidFill>
          </p:spPr>
          <p:txBody>
            <a:bodyPr/>
            <a:lstStyle/>
            <a:p/>
          </p:txBody>
        </p:sp>
        <p:sp>
          <p:nvSpPr>
            <p:cNvPr id="64" name="rc64"/>
            <p:cNvSpPr/>
            <p:nvPr/>
          </p:nvSpPr>
          <p:spPr>
            <a:xfrm>
              <a:off x="6563979" y="3647564"/>
              <a:ext cx="249522" cy="455132"/>
            </a:xfrm>
            <a:prstGeom prst="rect">
              <a:avLst/>
            </a:prstGeom>
            <a:solidFill>
              <a:srgbClr val="80BD41">
                <a:alpha val="100000"/>
              </a:srgbClr>
            </a:solidFill>
          </p:spPr>
          <p:txBody>
            <a:bodyPr/>
            <a:lstStyle/>
            <a:p/>
          </p:txBody>
        </p:sp>
        <p:sp>
          <p:nvSpPr>
            <p:cNvPr id="65" name="rc65"/>
            <p:cNvSpPr/>
            <p:nvPr/>
          </p:nvSpPr>
          <p:spPr>
            <a:xfrm>
              <a:off x="6563979" y="2872596"/>
              <a:ext cx="249522" cy="774968"/>
            </a:xfrm>
            <a:prstGeom prst="rect">
              <a:avLst/>
            </a:prstGeom>
            <a:solidFill>
              <a:srgbClr val="E2231A">
                <a:alpha val="100000"/>
              </a:srgbClr>
            </a:solidFill>
          </p:spPr>
          <p:txBody>
            <a:bodyPr/>
            <a:lstStyle/>
            <a:p/>
          </p:txBody>
        </p:sp>
        <p:sp>
          <p:nvSpPr>
            <p:cNvPr id="66" name="rc66"/>
            <p:cNvSpPr/>
            <p:nvPr/>
          </p:nvSpPr>
          <p:spPr>
            <a:xfrm>
              <a:off x="6841227" y="3632965"/>
              <a:ext cx="249522" cy="469732"/>
            </a:xfrm>
            <a:prstGeom prst="rect">
              <a:avLst/>
            </a:prstGeom>
            <a:solidFill>
              <a:srgbClr val="80BD41">
                <a:alpha val="100000"/>
              </a:srgbClr>
            </a:solidFill>
          </p:spPr>
          <p:txBody>
            <a:bodyPr/>
            <a:lstStyle/>
            <a:p/>
          </p:txBody>
        </p:sp>
        <p:sp>
          <p:nvSpPr>
            <p:cNvPr id="67" name="rc67"/>
            <p:cNvSpPr/>
            <p:nvPr/>
          </p:nvSpPr>
          <p:spPr>
            <a:xfrm>
              <a:off x="6841227" y="2797926"/>
              <a:ext cx="249522" cy="835038"/>
            </a:xfrm>
            <a:prstGeom prst="rect">
              <a:avLst/>
            </a:prstGeom>
            <a:solidFill>
              <a:srgbClr val="E2231A">
                <a:alpha val="100000"/>
              </a:srgbClr>
            </a:solidFill>
          </p:spPr>
          <p:txBody>
            <a:bodyPr/>
            <a:lstStyle/>
            <a:p/>
          </p:txBody>
        </p:sp>
        <p:sp>
          <p:nvSpPr>
            <p:cNvPr id="68" name="rc68"/>
            <p:cNvSpPr/>
            <p:nvPr/>
          </p:nvSpPr>
          <p:spPr>
            <a:xfrm>
              <a:off x="7118474" y="3649792"/>
              <a:ext cx="249522" cy="452905"/>
            </a:xfrm>
            <a:prstGeom prst="rect">
              <a:avLst/>
            </a:prstGeom>
            <a:solidFill>
              <a:srgbClr val="80BD41">
                <a:alpha val="100000"/>
              </a:srgbClr>
            </a:solidFill>
          </p:spPr>
          <p:txBody>
            <a:bodyPr/>
            <a:lstStyle/>
            <a:p/>
          </p:txBody>
        </p:sp>
        <p:sp>
          <p:nvSpPr>
            <p:cNvPr id="69" name="rc69"/>
            <p:cNvSpPr/>
            <p:nvPr/>
          </p:nvSpPr>
          <p:spPr>
            <a:xfrm>
              <a:off x="7118474" y="2770644"/>
              <a:ext cx="249522" cy="879147"/>
            </a:xfrm>
            <a:prstGeom prst="rect">
              <a:avLst/>
            </a:prstGeom>
            <a:solidFill>
              <a:srgbClr val="E2231A">
                <a:alpha val="100000"/>
              </a:srgbClr>
            </a:solidFill>
          </p:spPr>
          <p:txBody>
            <a:bodyPr/>
            <a:lstStyle/>
            <a:p/>
          </p:txBody>
        </p:sp>
        <p:sp>
          <p:nvSpPr>
            <p:cNvPr id="70" name="rc70"/>
            <p:cNvSpPr/>
            <p:nvPr/>
          </p:nvSpPr>
          <p:spPr>
            <a:xfrm>
              <a:off x="7395722" y="3703551"/>
              <a:ext cx="249522" cy="399145"/>
            </a:xfrm>
            <a:prstGeom prst="rect">
              <a:avLst/>
            </a:prstGeom>
            <a:solidFill>
              <a:srgbClr val="80BD41">
                <a:alpha val="100000"/>
              </a:srgbClr>
            </a:solidFill>
          </p:spPr>
          <p:txBody>
            <a:bodyPr/>
            <a:lstStyle/>
            <a:p/>
          </p:txBody>
        </p:sp>
        <p:sp>
          <p:nvSpPr>
            <p:cNvPr id="71" name="rc71"/>
            <p:cNvSpPr/>
            <p:nvPr/>
          </p:nvSpPr>
          <p:spPr>
            <a:xfrm>
              <a:off x="7395722" y="2855336"/>
              <a:ext cx="249522" cy="848215"/>
            </a:xfrm>
            <a:prstGeom prst="rect">
              <a:avLst/>
            </a:prstGeom>
            <a:solidFill>
              <a:srgbClr val="E2231A">
                <a:alpha val="100000"/>
              </a:srgbClr>
            </a:solidFill>
          </p:spPr>
          <p:txBody>
            <a:bodyPr/>
            <a:lstStyle/>
            <a:p/>
          </p:txBody>
        </p:sp>
        <p:sp>
          <p:nvSpPr>
            <p:cNvPr id="72" name="rc72"/>
            <p:cNvSpPr/>
            <p:nvPr/>
          </p:nvSpPr>
          <p:spPr>
            <a:xfrm>
              <a:off x="7672970" y="3555449"/>
              <a:ext cx="249522" cy="547247"/>
            </a:xfrm>
            <a:prstGeom prst="rect">
              <a:avLst/>
            </a:prstGeom>
            <a:solidFill>
              <a:srgbClr val="80BD41">
                <a:alpha val="100000"/>
              </a:srgbClr>
            </a:solidFill>
          </p:spPr>
          <p:txBody>
            <a:bodyPr/>
            <a:lstStyle/>
            <a:p/>
          </p:txBody>
        </p:sp>
        <p:sp>
          <p:nvSpPr>
            <p:cNvPr id="73" name="rc73"/>
            <p:cNvSpPr/>
            <p:nvPr/>
          </p:nvSpPr>
          <p:spPr>
            <a:xfrm>
              <a:off x="7672970" y="2699563"/>
              <a:ext cx="249522" cy="855886"/>
            </a:xfrm>
            <a:prstGeom prst="rect">
              <a:avLst/>
            </a:prstGeom>
            <a:solidFill>
              <a:srgbClr val="E2231A">
                <a:alpha val="100000"/>
              </a:srgbClr>
            </a:solidFill>
          </p:spPr>
          <p:txBody>
            <a:bodyPr/>
            <a:lstStyle/>
            <a:p/>
          </p:txBody>
        </p:sp>
        <p:sp>
          <p:nvSpPr>
            <p:cNvPr id="74" name="rc74"/>
            <p:cNvSpPr/>
            <p:nvPr/>
          </p:nvSpPr>
          <p:spPr>
            <a:xfrm>
              <a:off x="7950217" y="3509175"/>
              <a:ext cx="249522" cy="593521"/>
            </a:xfrm>
            <a:prstGeom prst="rect">
              <a:avLst/>
            </a:prstGeom>
            <a:solidFill>
              <a:srgbClr val="80BD41">
                <a:alpha val="100000"/>
              </a:srgbClr>
            </a:solidFill>
          </p:spPr>
          <p:txBody>
            <a:bodyPr/>
            <a:lstStyle/>
            <a:p/>
          </p:txBody>
        </p:sp>
        <p:sp>
          <p:nvSpPr>
            <p:cNvPr id="75" name="rc75"/>
            <p:cNvSpPr/>
            <p:nvPr/>
          </p:nvSpPr>
          <p:spPr>
            <a:xfrm>
              <a:off x="7950217" y="2655145"/>
              <a:ext cx="249522" cy="854030"/>
            </a:xfrm>
            <a:prstGeom prst="rect">
              <a:avLst/>
            </a:prstGeom>
            <a:solidFill>
              <a:srgbClr val="E2231A">
                <a:alpha val="100000"/>
              </a:srgbClr>
            </a:solidFill>
          </p:spPr>
          <p:txBody>
            <a:bodyPr/>
            <a:lstStyle/>
            <a:p/>
          </p:txBody>
        </p:sp>
        <p:sp>
          <p:nvSpPr>
            <p:cNvPr id="76" name="pl76"/>
            <p:cNvSpPr/>
            <p:nvPr/>
          </p:nvSpPr>
          <p:spPr>
            <a:xfrm>
              <a:off x="1421035" y="2307740"/>
              <a:ext cx="6653943" cy="1071184"/>
            </a:xfrm>
            <a:custGeom>
              <a:avLst/>
              <a:pathLst>
                <a:path w="6653943" h="1071184">
                  <a:moveTo>
                    <a:pt x="0" y="752723"/>
                  </a:moveTo>
                  <a:lnTo>
                    <a:pt x="277247" y="781674"/>
                  </a:lnTo>
                  <a:lnTo>
                    <a:pt x="554495" y="579018"/>
                  </a:lnTo>
                  <a:lnTo>
                    <a:pt x="831742" y="376361"/>
                  </a:lnTo>
                  <a:lnTo>
                    <a:pt x="1108990" y="202656"/>
                  </a:lnTo>
                  <a:lnTo>
                    <a:pt x="1386238" y="0"/>
                  </a:lnTo>
                  <a:lnTo>
                    <a:pt x="1663485" y="28950"/>
                  </a:lnTo>
                  <a:lnTo>
                    <a:pt x="1940733" y="86852"/>
                  </a:lnTo>
                  <a:lnTo>
                    <a:pt x="2217981" y="115803"/>
                  </a:lnTo>
                  <a:lnTo>
                    <a:pt x="2495228" y="173705"/>
                  </a:lnTo>
                  <a:lnTo>
                    <a:pt x="2772476" y="260558"/>
                  </a:lnTo>
                  <a:lnTo>
                    <a:pt x="3049724" y="376361"/>
                  </a:lnTo>
                  <a:lnTo>
                    <a:pt x="3326971" y="405312"/>
                  </a:lnTo>
                  <a:lnTo>
                    <a:pt x="3604219" y="1071184"/>
                  </a:lnTo>
                  <a:lnTo>
                    <a:pt x="3881467" y="434263"/>
                  </a:lnTo>
                  <a:lnTo>
                    <a:pt x="4158714" y="463214"/>
                  </a:lnTo>
                  <a:lnTo>
                    <a:pt x="4435962" y="492165"/>
                  </a:lnTo>
                  <a:lnTo>
                    <a:pt x="4713210" y="607969"/>
                  </a:lnTo>
                  <a:lnTo>
                    <a:pt x="4990457" y="665871"/>
                  </a:lnTo>
                  <a:lnTo>
                    <a:pt x="5267705" y="723773"/>
                  </a:lnTo>
                  <a:lnTo>
                    <a:pt x="5544953" y="752723"/>
                  </a:lnTo>
                  <a:lnTo>
                    <a:pt x="5822200" y="810625"/>
                  </a:lnTo>
                  <a:lnTo>
                    <a:pt x="6099448" y="868527"/>
                  </a:lnTo>
                  <a:lnTo>
                    <a:pt x="6376696" y="665871"/>
                  </a:lnTo>
                  <a:lnTo>
                    <a:pt x="6653943" y="607969"/>
                  </a:lnTo>
                </a:path>
              </a:pathLst>
            </a:custGeom>
            <a:ln w="27101" cap="flat">
              <a:solidFill>
                <a:srgbClr val="0058AB">
                  <a:alpha val="100000"/>
                </a:srgbClr>
              </a:solidFill>
              <a:prstDash val="solid"/>
              <a:round/>
            </a:ln>
          </p:spPr>
          <p:txBody>
            <a:bodyPr/>
            <a:lstStyle/>
            <a:p/>
          </p:txBody>
        </p:sp>
        <p:sp>
          <p:nvSpPr>
            <p:cNvPr id="77" name="tx77"/>
            <p:cNvSpPr/>
            <p:nvPr/>
          </p:nvSpPr>
          <p:spPr>
            <a:xfrm>
              <a:off x="1360745" y="107041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36</a:t>
              </a:r>
            </a:p>
          </p:txBody>
        </p:sp>
        <p:sp>
          <p:nvSpPr>
            <p:cNvPr id="78" name="tx78"/>
            <p:cNvSpPr/>
            <p:nvPr/>
          </p:nvSpPr>
          <p:spPr>
            <a:xfrm>
              <a:off x="2746983"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62</a:t>
              </a:r>
            </a:p>
          </p:txBody>
        </p:sp>
        <p:sp>
          <p:nvSpPr>
            <p:cNvPr id="79" name="tx79"/>
            <p:cNvSpPr/>
            <p:nvPr/>
          </p:nvSpPr>
          <p:spPr>
            <a:xfrm>
              <a:off x="4133222" y="107041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53</a:t>
              </a:r>
            </a:p>
          </p:txBody>
        </p:sp>
        <p:sp>
          <p:nvSpPr>
            <p:cNvPr id="80" name="tx80"/>
            <p:cNvSpPr/>
            <p:nvPr/>
          </p:nvSpPr>
          <p:spPr>
            <a:xfrm>
              <a:off x="5519460"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46</a:t>
              </a:r>
            </a:p>
          </p:txBody>
        </p:sp>
        <p:sp>
          <p:nvSpPr>
            <p:cNvPr id="81" name="tx81"/>
            <p:cNvSpPr/>
            <p:nvPr/>
          </p:nvSpPr>
          <p:spPr>
            <a:xfrm>
              <a:off x="6628451" y="107041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37</a:t>
              </a:r>
            </a:p>
          </p:txBody>
        </p:sp>
        <p:sp>
          <p:nvSpPr>
            <p:cNvPr id="82" name="tx82"/>
            <p:cNvSpPr/>
            <p:nvPr/>
          </p:nvSpPr>
          <p:spPr>
            <a:xfrm>
              <a:off x="6905698" y="107041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36</a:t>
              </a:r>
            </a:p>
          </p:txBody>
        </p:sp>
        <p:sp>
          <p:nvSpPr>
            <p:cNvPr id="83" name="tx83"/>
            <p:cNvSpPr/>
            <p:nvPr/>
          </p:nvSpPr>
          <p:spPr>
            <a:xfrm>
              <a:off x="7182946" y="107041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34</a:t>
              </a:r>
            </a:p>
          </p:txBody>
        </p:sp>
        <p:sp>
          <p:nvSpPr>
            <p:cNvPr id="84" name="tx84"/>
            <p:cNvSpPr/>
            <p:nvPr/>
          </p:nvSpPr>
          <p:spPr>
            <a:xfrm>
              <a:off x="7460194" y="107041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32</a:t>
              </a:r>
            </a:p>
          </p:txBody>
        </p:sp>
        <p:sp>
          <p:nvSpPr>
            <p:cNvPr id="85" name="tx85"/>
            <p:cNvSpPr/>
            <p:nvPr/>
          </p:nvSpPr>
          <p:spPr>
            <a:xfrm>
              <a:off x="7737441" y="107041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39</a:t>
              </a:r>
            </a:p>
          </p:txBody>
        </p:sp>
        <p:sp>
          <p:nvSpPr>
            <p:cNvPr id="86" name="tx86"/>
            <p:cNvSpPr/>
            <p:nvPr/>
          </p:nvSpPr>
          <p:spPr>
            <a:xfrm>
              <a:off x="8014689" y="107178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41</a:t>
              </a:r>
            </a:p>
          </p:txBody>
        </p:sp>
        <p:sp>
          <p:nvSpPr>
            <p:cNvPr id="87" name="tx87"/>
            <p:cNvSpPr/>
            <p:nvPr/>
          </p:nvSpPr>
          <p:spPr>
            <a:xfrm>
              <a:off x="1303481" y="304549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148.9</a:t>
              </a:r>
            </a:p>
          </p:txBody>
        </p:sp>
        <p:sp>
          <p:nvSpPr>
            <p:cNvPr id="88" name="tx88"/>
            <p:cNvSpPr/>
            <p:nvPr/>
          </p:nvSpPr>
          <p:spPr>
            <a:xfrm>
              <a:off x="2689720" y="293599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166.6</a:t>
              </a:r>
            </a:p>
          </p:txBody>
        </p:sp>
        <p:sp>
          <p:nvSpPr>
            <p:cNvPr id="89" name="tx89"/>
            <p:cNvSpPr/>
            <p:nvPr/>
          </p:nvSpPr>
          <p:spPr>
            <a:xfrm>
              <a:off x="4075958" y="2801519"/>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188.3</a:t>
              </a:r>
            </a:p>
          </p:txBody>
        </p:sp>
        <p:sp>
          <p:nvSpPr>
            <p:cNvPr id="90" name="tx90"/>
            <p:cNvSpPr/>
            <p:nvPr/>
          </p:nvSpPr>
          <p:spPr>
            <a:xfrm>
              <a:off x="5462196" y="279890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188.8</a:t>
              </a:r>
            </a:p>
          </p:txBody>
        </p:sp>
        <p:sp>
          <p:nvSpPr>
            <p:cNvPr id="91" name="tx91"/>
            <p:cNvSpPr/>
            <p:nvPr/>
          </p:nvSpPr>
          <p:spPr>
            <a:xfrm>
              <a:off x="6571187" y="273667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198.8</a:t>
              </a:r>
            </a:p>
          </p:txBody>
        </p:sp>
        <p:sp>
          <p:nvSpPr>
            <p:cNvPr id="92" name="tx92"/>
            <p:cNvSpPr/>
            <p:nvPr/>
          </p:nvSpPr>
          <p:spPr>
            <a:xfrm>
              <a:off x="6848435" y="266200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210.9</a:t>
              </a:r>
            </a:p>
          </p:txBody>
        </p:sp>
        <p:sp>
          <p:nvSpPr>
            <p:cNvPr id="93" name="tx93"/>
            <p:cNvSpPr/>
            <p:nvPr/>
          </p:nvSpPr>
          <p:spPr>
            <a:xfrm>
              <a:off x="7125682" y="2634734"/>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215.3</a:t>
              </a:r>
            </a:p>
          </p:txBody>
        </p:sp>
        <p:sp>
          <p:nvSpPr>
            <p:cNvPr id="94" name="tx94"/>
            <p:cNvSpPr/>
            <p:nvPr/>
          </p:nvSpPr>
          <p:spPr>
            <a:xfrm>
              <a:off x="7402930" y="271934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201.6</a:t>
              </a:r>
            </a:p>
          </p:txBody>
        </p:sp>
        <p:sp>
          <p:nvSpPr>
            <p:cNvPr id="95" name="tx95"/>
            <p:cNvSpPr/>
            <p:nvPr/>
          </p:nvSpPr>
          <p:spPr>
            <a:xfrm>
              <a:off x="7680178" y="256363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226.8</a:t>
              </a:r>
            </a:p>
          </p:txBody>
        </p:sp>
        <p:sp>
          <p:nvSpPr>
            <p:cNvPr id="96" name="tx96"/>
            <p:cNvSpPr/>
            <p:nvPr/>
          </p:nvSpPr>
          <p:spPr>
            <a:xfrm>
              <a:off x="7996602" y="2519172"/>
              <a:ext cx="156753"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234</a:t>
              </a:r>
            </a:p>
          </p:txBody>
        </p:sp>
        <p:sp>
          <p:nvSpPr>
            <p:cNvPr id="97" name="pl97"/>
            <p:cNvSpPr/>
            <p:nvPr/>
          </p:nvSpPr>
          <p:spPr>
            <a:xfrm>
              <a:off x="1421035" y="1207605"/>
              <a:ext cx="0" cy="1852859"/>
            </a:xfrm>
            <a:custGeom>
              <a:avLst/>
              <a:pathLst>
                <a:path w="0" h="1852859">
                  <a:moveTo>
                    <a:pt x="0" y="1852859"/>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2807273" y="1207605"/>
              <a:ext cx="0" cy="1100135"/>
            </a:xfrm>
            <a:custGeom>
              <a:avLst/>
              <a:pathLst>
                <a:path w="0" h="1100135">
                  <a:moveTo>
                    <a:pt x="0" y="1100135"/>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4193511" y="1207605"/>
              <a:ext cx="0" cy="1360693"/>
            </a:xfrm>
            <a:custGeom>
              <a:avLst/>
              <a:pathLst>
                <a:path w="0" h="1360693">
                  <a:moveTo>
                    <a:pt x="0" y="1360693"/>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5579750" y="1207605"/>
              <a:ext cx="0" cy="1563349"/>
            </a:xfrm>
            <a:custGeom>
              <a:avLst/>
              <a:pathLst>
                <a:path w="0" h="1563349">
                  <a:moveTo>
                    <a:pt x="0" y="1563349"/>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6688740" y="1207605"/>
              <a:ext cx="0" cy="1823908"/>
            </a:xfrm>
            <a:custGeom>
              <a:avLst/>
              <a:pathLst>
                <a:path w="0" h="1823908">
                  <a:moveTo>
                    <a:pt x="0" y="1823908"/>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6965988" y="1207605"/>
              <a:ext cx="0" cy="1852859"/>
            </a:xfrm>
            <a:custGeom>
              <a:avLst/>
              <a:pathLst>
                <a:path w="0" h="1852859">
                  <a:moveTo>
                    <a:pt x="0" y="1852859"/>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7243236" y="1207605"/>
              <a:ext cx="0" cy="1910760"/>
            </a:xfrm>
            <a:custGeom>
              <a:avLst/>
              <a:pathLst>
                <a:path w="0" h="1910760">
                  <a:moveTo>
                    <a:pt x="0" y="1910760"/>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7520483" y="1207605"/>
              <a:ext cx="0" cy="1968662"/>
            </a:xfrm>
            <a:custGeom>
              <a:avLst/>
              <a:pathLst>
                <a:path w="0" h="1968662">
                  <a:moveTo>
                    <a:pt x="0" y="1968662"/>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797731" y="1207605"/>
              <a:ext cx="0" cy="1766006"/>
            </a:xfrm>
            <a:custGeom>
              <a:avLst/>
              <a:pathLst>
                <a:path w="0" h="1766006">
                  <a:moveTo>
                    <a:pt x="0" y="1766006"/>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8074979" y="1207605"/>
              <a:ext cx="0" cy="1708104"/>
            </a:xfrm>
            <a:custGeom>
              <a:avLst/>
              <a:pathLst>
                <a:path w="0" h="1708104">
                  <a:moveTo>
                    <a:pt x="0" y="1708104"/>
                  </a:moveTo>
                  <a:lnTo>
                    <a:pt x="0" y="0"/>
                  </a:lnTo>
                </a:path>
              </a:pathLst>
            </a:custGeom>
            <a:ln w="13550" cap="flat">
              <a:solidFill>
                <a:srgbClr val="0058AB">
                  <a:alpha val="100000"/>
                </a:srgbClr>
              </a:solidFill>
              <a:prstDash val="dot"/>
              <a:round/>
            </a:ln>
          </p:spPr>
          <p:txBody>
            <a:bodyPr/>
            <a:lstStyle/>
            <a:p/>
          </p:txBody>
        </p:sp>
        <p:sp>
          <p:nvSpPr>
            <p:cNvPr id="107" name="tx107"/>
            <p:cNvSpPr/>
            <p:nvPr/>
          </p:nvSpPr>
          <p:spPr>
            <a:xfrm>
              <a:off x="1329607" y="390177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53.6</a:t>
              </a:r>
            </a:p>
          </p:txBody>
        </p:sp>
        <p:sp>
          <p:nvSpPr>
            <p:cNvPr id="108" name="tx108"/>
            <p:cNvSpPr/>
            <p:nvPr/>
          </p:nvSpPr>
          <p:spPr>
            <a:xfrm>
              <a:off x="1329607" y="3441138"/>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95.3</a:t>
              </a:r>
            </a:p>
          </p:txBody>
        </p:sp>
        <p:sp>
          <p:nvSpPr>
            <p:cNvPr id="109" name="tx109"/>
            <p:cNvSpPr/>
            <p:nvPr/>
          </p:nvSpPr>
          <p:spPr>
            <a:xfrm>
              <a:off x="2689720" y="3748076"/>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103.3</a:t>
              </a:r>
            </a:p>
          </p:txBody>
        </p:sp>
        <p:sp>
          <p:nvSpPr>
            <p:cNvPr id="110" name="tx110"/>
            <p:cNvSpPr/>
            <p:nvPr/>
          </p:nvSpPr>
          <p:spPr>
            <a:xfrm>
              <a:off x="2715845" y="323271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63.3</a:t>
              </a:r>
            </a:p>
          </p:txBody>
        </p:sp>
        <p:sp>
          <p:nvSpPr>
            <p:cNvPr id="111" name="tx111"/>
            <p:cNvSpPr/>
            <p:nvPr/>
          </p:nvSpPr>
          <p:spPr>
            <a:xfrm>
              <a:off x="4102084" y="375888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99.8</a:t>
              </a:r>
            </a:p>
          </p:txBody>
        </p:sp>
        <p:sp>
          <p:nvSpPr>
            <p:cNvPr id="112" name="tx112"/>
            <p:cNvSpPr/>
            <p:nvPr/>
          </p:nvSpPr>
          <p:spPr>
            <a:xfrm>
              <a:off x="4102084" y="317631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88.5</a:t>
              </a:r>
            </a:p>
          </p:txBody>
        </p:sp>
        <p:sp>
          <p:nvSpPr>
            <p:cNvPr id="113" name="tx113"/>
            <p:cNvSpPr/>
            <p:nvPr/>
          </p:nvSpPr>
          <p:spPr>
            <a:xfrm>
              <a:off x="5488322" y="379903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86.8</a:t>
              </a:r>
            </a:p>
          </p:txBody>
        </p:sp>
        <p:sp>
          <p:nvSpPr>
            <p:cNvPr id="114" name="tx114"/>
            <p:cNvSpPr/>
            <p:nvPr/>
          </p:nvSpPr>
          <p:spPr>
            <a:xfrm>
              <a:off x="5462196" y="321510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101.9</a:t>
              </a:r>
            </a:p>
          </p:txBody>
        </p:sp>
        <p:sp>
          <p:nvSpPr>
            <p:cNvPr id="115" name="tx115"/>
            <p:cNvSpPr/>
            <p:nvPr/>
          </p:nvSpPr>
          <p:spPr>
            <a:xfrm>
              <a:off x="6597312" y="384003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73.6</a:t>
              </a:r>
            </a:p>
          </p:txBody>
        </p:sp>
        <p:sp>
          <p:nvSpPr>
            <p:cNvPr id="116" name="tx116"/>
            <p:cNvSpPr/>
            <p:nvPr/>
          </p:nvSpPr>
          <p:spPr>
            <a:xfrm>
              <a:off x="6571187" y="3224986"/>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125.3</a:t>
              </a:r>
            </a:p>
          </p:txBody>
        </p:sp>
        <p:sp>
          <p:nvSpPr>
            <p:cNvPr id="117" name="tx117"/>
            <p:cNvSpPr/>
            <p:nvPr/>
          </p:nvSpPr>
          <p:spPr>
            <a:xfrm>
              <a:off x="6874560" y="383278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75.9</a:t>
              </a:r>
            </a:p>
          </p:txBody>
        </p:sp>
        <p:sp>
          <p:nvSpPr>
            <p:cNvPr id="118" name="tx118"/>
            <p:cNvSpPr/>
            <p:nvPr/>
          </p:nvSpPr>
          <p:spPr>
            <a:xfrm>
              <a:off x="6887611" y="3180351"/>
              <a:ext cx="156753"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135</a:t>
              </a:r>
            </a:p>
          </p:txBody>
        </p:sp>
        <p:sp>
          <p:nvSpPr>
            <p:cNvPr id="119" name="tx119"/>
            <p:cNvSpPr/>
            <p:nvPr/>
          </p:nvSpPr>
          <p:spPr>
            <a:xfrm>
              <a:off x="7151808" y="3841150"/>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73.2</a:t>
              </a:r>
            </a:p>
          </p:txBody>
        </p:sp>
        <p:sp>
          <p:nvSpPr>
            <p:cNvPr id="120" name="tx120"/>
            <p:cNvSpPr/>
            <p:nvPr/>
          </p:nvSpPr>
          <p:spPr>
            <a:xfrm>
              <a:off x="7125682" y="3176317"/>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142.1</a:t>
              </a:r>
            </a:p>
          </p:txBody>
        </p:sp>
        <p:sp>
          <p:nvSpPr>
            <p:cNvPr id="121" name="tx121"/>
            <p:cNvSpPr/>
            <p:nvPr/>
          </p:nvSpPr>
          <p:spPr>
            <a:xfrm>
              <a:off x="7429055" y="386807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64.5</a:t>
              </a:r>
            </a:p>
          </p:txBody>
        </p:sp>
        <p:sp>
          <p:nvSpPr>
            <p:cNvPr id="122" name="tx122"/>
            <p:cNvSpPr/>
            <p:nvPr/>
          </p:nvSpPr>
          <p:spPr>
            <a:xfrm>
              <a:off x="7402930" y="3244350"/>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137.1</a:t>
              </a:r>
            </a:p>
          </p:txBody>
        </p:sp>
        <p:sp>
          <p:nvSpPr>
            <p:cNvPr id="123" name="tx123"/>
            <p:cNvSpPr/>
            <p:nvPr/>
          </p:nvSpPr>
          <p:spPr>
            <a:xfrm>
              <a:off x="7706303" y="379402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88.5</a:t>
              </a:r>
            </a:p>
          </p:txBody>
        </p:sp>
        <p:sp>
          <p:nvSpPr>
            <p:cNvPr id="124" name="tx124"/>
            <p:cNvSpPr/>
            <p:nvPr/>
          </p:nvSpPr>
          <p:spPr>
            <a:xfrm>
              <a:off x="7680178" y="3092412"/>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138.3</a:t>
              </a:r>
            </a:p>
          </p:txBody>
        </p:sp>
        <p:sp>
          <p:nvSpPr>
            <p:cNvPr id="125" name="tx125"/>
            <p:cNvSpPr/>
            <p:nvPr/>
          </p:nvSpPr>
          <p:spPr>
            <a:xfrm>
              <a:off x="7983551" y="377088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95.9</a:t>
              </a:r>
            </a:p>
          </p:txBody>
        </p:sp>
        <p:sp>
          <p:nvSpPr>
            <p:cNvPr id="126" name="tx126"/>
            <p:cNvSpPr/>
            <p:nvPr/>
          </p:nvSpPr>
          <p:spPr>
            <a:xfrm>
              <a:off x="7957425" y="3047066"/>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138.1</a:t>
              </a:r>
            </a:p>
          </p:txBody>
        </p:sp>
        <p:sp>
          <p:nvSpPr>
            <p:cNvPr id="127" name="tx127"/>
            <p:cNvSpPr/>
            <p:nvPr/>
          </p:nvSpPr>
          <p:spPr>
            <a:xfrm>
              <a:off x="810775"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8" name="tx128"/>
            <p:cNvSpPr/>
            <p:nvPr/>
          </p:nvSpPr>
          <p:spPr>
            <a:xfrm>
              <a:off x="655386" y="343194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9" name="tx129"/>
            <p:cNvSpPr/>
            <p:nvPr/>
          </p:nvSpPr>
          <p:spPr>
            <a:xfrm>
              <a:off x="655386" y="281330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30" name="tx130"/>
            <p:cNvSpPr/>
            <p:nvPr/>
          </p:nvSpPr>
          <p:spPr>
            <a:xfrm>
              <a:off x="655386" y="2194598"/>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31" name="tx131"/>
            <p:cNvSpPr/>
            <p:nvPr/>
          </p:nvSpPr>
          <p:spPr>
            <a:xfrm>
              <a:off x="655386" y="15760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32" name="tx132"/>
            <p:cNvSpPr/>
            <p:nvPr/>
          </p:nvSpPr>
          <p:spPr>
            <a:xfrm>
              <a:off x="655386" y="95739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33" name="tx133"/>
            <p:cNvSpPr/>
            <p:nvPr/>
          </p:nvSpPr>
          <p:spPr>
            <a:xfrm>
              <a:off x="8607544"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4" name="tx134"/>
            <p:cNvSpPr/>
            <p:nvPr/>
          </p:nvSpPr>
          <p:spPr>
            <a:xfrm>
              <a:off x="8607544" y="332680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5" name="tx135"/>
            <p:cNvSpPr/>
            <p:nvPr/>
          </p:nvSpPr>
          <p:spPr>
            <a:xfrm>
              <a:off x="8607544" y="26030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6" name="tx136"/>
            <p:cNvSpPr/>
            <p:nvPr/>
          </p:nvSpPr>
          <p:spPr>
            <a:xfrm>
              <a:off x="8607544" y="18809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7" name="tx137"/>
            <p:cNvSpPr/>
            <p:nvPr/>
          </p:nvSpPr>
          <p:spPr>
            <a:xfrm>
              <a:off x="8607544" y="115549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8" name="tx138"/>
            <p:cNvSpPr/>
            <p:nvPr/>
          </p:nvSpPr>
          <p:spPr>
            <a:xfrm rot="-5400000">
              <a:off x="12645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9" name="tx139"/>
            <p:cNvSpPr/>
            <p:nvPr/>
          </p:nvSpPr>
          <p:spPr>
            <a:xfrm rot="-5400000">
              <a:off x="265082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0" name="tx140"/>
            <p:cNvSpPr/>
            <p:nvPr/>
          </p:nvSpPr>
          <p:spPr>
            <a:xfrm rot="-5400000">
              <a:off x="4037065"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1" name="tx141"/>
            <p:cNvSpPr/>
            <p:nvPr/>
          </p:nvSpPr>
          <p:spPr>
            <a:xfrm rot="-5400000">
              <a:off x="542330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2" name="tx142"/>
            <p:cNvSpPr/>
            <p:nvPr/>
          </p:nvSpPr>
          <p:spPr>
            <a:xfrm rot="-5400000">
              <a:off x="6532294"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3" name="tx143"/>
            <p:cNvSpPr/>
            <p:nvPr/>
          </p:nvSpPr>
          <p:spPr>
            <a:xfrm rot="-5400000">
              <a:off x="680954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4" name="tx144"/>
            <p:cNvSpPr/>
            <p:nvPr/>
          </p:nvSpPr>
          <p:spPr>
            <a:xfrm rot="-5400000">
              <a:off x="70867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5" name="tx145"/>
            <p:cNvSpPr/>
            <p:nvPr/>
          </p:nvSpPr>
          <p:spPr>
            <a:xfrm rot="-5400000">
              <a:off x="736403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6" name="tx146"/>
            <p:cNvSpPr/>
            <p:nvPr/>
          </p:nvSpPr>
          <p:spPr>
            <a:xfrm rot="-5400000">
              <a:off x="7641251" y="442161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7" name="tx147"/>
            <p:cNvSpPr/>
            <p:nvPr/>
          </p:nvSpPr>
          <p:spPr>
            <a:xfrm rot="-5400000">
              <a:off x="791853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8" name="tx148"/>
            <p:cNvSpPr/>
            <p:nvPr/>
          </p:nvSpPr>
          <p:spPr>
            <a:xfrm rot="-5400000">
              <a:off x="-293494" y="2517221"/>
              <a:ext cx="148288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enfants  (des milliers)</a:t>
              </a:r>
            </a:p>
          </p:txBody>
        </p:sp>
        <p:sp>
          <p:nvSpPr>
            <p:cNvPr id="149" name="tx149"/>
            <p:cNvSpPr/>
            <p:nvPr/>
          </p:nvSpPr>
          <p:spPr>
            <a:xfrm rot="5400000">
              <a:off x="8496806" y="2517221"/>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150" name="pl150"/>
            <p:cNvSpPr/>
            <p:nvPr/>
          </p:nvSpPr>
          <p:spPr>
            <a:xfrm>
              <a:off x="2904532" y="511078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1" name="tx151"/>
            <p:cNvSpPr/>
            <p:nvPr/>
          </p:nvSpPr>
          <p:spPr>
            <a:xfrm>
              <a:off x="3171632" y="5057376"/>
              <a:ext cx="108697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couverture</a:t>
              </a:r>
            </a:p>
          </p:txBody>
        </p:sp>
        <p:sp>
          <p:nvSpPr>
            <p:cNvPr id="152" name="rc152"/>
            <p:cNvSpPr/>
            <p:nvPr/>
          </p:nvSpPr>
          <p:spPr>
            <a:xfrm>
              <a:off x="4545960" y="5010059"/>
              <a:ext cx="201456" cy="201456"/>
            </a:xfrm>
            <a:prstGeom prst="rect">
              <a:avLst/>
            </a:prstGeom>
            <a:solidFill>
              <a:srgbClr val="E2231A">
                <a:alpha val="100000"/>
              </a:srgbClr>
            </a:solidFill>
          </p:spPr>
          <p:txBody>
            <a:bodyPr/>
            <a:lstStyle/>
            <a:p/>
          </p:txBody>
        </p:sp>
        <p:sp>
          <p:nvSpPr>
            <p:cNvPr id="153" name="rc153"/>
            <p:cNvSpPr/>
            <p:nvPr/>
          </p:nvSpPr>
          <p:spPr>
            <a:xfrm>
              <a:off x="5766533" y="5010059"/>
              <a:ext cx="201456" cy="201456"/>
            </a:xfrm>
            <a:prstGeom prst="rect">
              <a:avLst/>
            </a:prstGeom>
            <a:solidFill>
              <a:srgbClr val="80BD41">
                <a:alpha val="100000"/>
              </a:srgbClr>
            </a:solidFill>
          </p:spPr>
          <p:txBody>
            <a:bodyPr/>
            <a:lstStyle/>
            <a:p/>
          </p:txBody>
        </p:sp>
        <p:sp>
          <p:nvSpPr>
            <p:cNvPr id="154" name="tx154"/>
            <p:cNvSpPr/>
            <p:nvPr/>
          </p:nvSpPr>
          <p:spPr>
            <a:xfrm>
              <a:off x="4826005" y="5058604"/>
              <a:ext cx="86193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 Vaccinés</a:t>
              </a:r>
            </a:p>
          </p:txBody>
        </p:sp>
        <p:sp>
          <p:nvSpPr>
            <p:cNvPr id="155" name="tx155"/>
            <p:cNvSpPr/>
            <p:nvPr/>
          </p:nvSpPr>
          <p:spPr>
            <a:xfrm>
              <a:off x="6046578" y="5058604"/>
              <a:ext cx="566849"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Vaccinés</a:t>
              </a:r>
            </a:p>
          </p:txBody>
        </p:sp>
        <p:sp>
          <p:nvSpPr>
            <p:cNvPr id="156" name="tx156"/>
            <p:cNvSpPr/>
            <p:nvPr/>
          </p:nvSpPr>
          <p:spPr>
            <a:xfrm>
              <a:off x="951100" y="479153"/>
              <a:ext cx="5455094"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Couverture estimée MCV1 et nombre d'enfants vaccinés et non vaccinés,</a:t>
              </a:r>
            </a:p>
          </p:txBody>
        </p:sp>
        <p:sp>
          <p:nvSpPr>
            <p:cNvPr id="157" name="tx157"/>
            <p:cNvSpPr/>
            <p:nvPr/>
          </p:nvSpPr>
          <p:spPr>
            <a:xfrm>
              <a:off x="951100" y="650627"/>
              <a:ext cx="2795937" cy="155361"/>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République centrafricaine, 2000-2024</a:t>
              </a:r>
            </a:p>
          </p:txBody>
        </p:sp>
        <p:sp>
          <p:nvSpPr>
            <p:cNvPr id="158" name="pl158"/>
            <p:cNvSpPr/>
            <p:nvPr/>
          </p:nvSpPr>
          <p:spPr>
            <a:xfrm>
              <a:off x="1998732"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9" name="pl159"/>
            <p:cNvSpPr/>
            <p:nvPr/>
          </p:nvSpPr>
          <p:spPr>
            <a:xfrm>
              <a:off x="3403649"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60" name="pl160"/>
            <p:cNvSpPr/>
            <p:nvPr/>
          </p:nvSpPr>
          <p:spPr>
            <a:xfrm>
              <a:off x="4808566"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61" name="pl161"/>
            <p:cNvSpPr/>
            <p:nvPr/>
          </p:nvSpPr>
          <p:spPr>
            <a:xfrm>
              <a:off x="6213483"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62" name="pl162"/>
            <p:cNvSpPr/>
            <p:nvPr/>
          </p:nvSpPr>
          <p:spPr>
            <a:xfrm>
              <a:off x="7618400"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63" name="pl163"/>
            <p:cNvSpPr/>
            <p:nvPr/>
          </p:nvSpPr>
          <p:spPr>
            <a:xfrm>
              <a:off x="951100" y="597265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4" name="pl164"/>
            <p:cNvSpPr/>
            <p:nvPr/>
          </p:nvSpPr>
          <p:spPr>
            <a:xfrm>
              <a:off x="951100" y="576366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5" name="pl165"/>
            <p:cNvSpPr/>
            <p:nvPr/>
          </p:nvSpPr>
          <p:spPr>
            <a:xfrm>
              <a:off x="951100" y="555467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6" name="pl166"/>
            <p:cNvSpPr/>
            <p:nvPr/>
          </p:nvSpPr>
          <p:spPr>
            <a:xfrm>
              <a:off x="129627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2701190"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8" name="pl168"/>
            <p:cNvSpPr/>
            <p:nvPr/>
          </p:nvSpPr>
          <p:spPr>
            <a:xfrm>
              <a:off x="4106107"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9" name="pl169"/>
            <p:cNvSpPr/>
            <p:nvPr/>
          </p:nvSpPr>
          <p:spPr>
            <a:xfrm>
              <a:off x="5511024"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70" name="pl170"/>
            <p:cNvSpPr/>
            <p:nvPr/>
          </p:nvSpPr>
          <p:spPr>
            <a:xfrm>
              <a:off x="6915941"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8320858"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72" name="rc172"/>
            <p:cNvSpPr/>
            <p:nvPr/>
          </p:nvSpPr>
          <p:spPr>
            <a:xfrm>
              <a:off x="1296273" y="5889059"/>
              <a:ext cx="2067194" cy="167191"/>
            </a:xfrm>
            <a:prstGeom prst="rect">
              <a:avLst/>
            </a:prstGeom>
            <a:solidFill>
              <a:srgbClr val="80BD41">
                <a:alpha val="100000"/>
              </a:srgbClr>
            </a:solidFill>
          </p:spPr>
          <p:txBody>
            <a:bodyPr/>
            <a:lstStyle/>
            <a:p/>
          </p:txBody>
        </p:sp>
        <p:sp>
          <p:nvSpPr>
            <p:cNvPr id="173" name="rc173"/>
            <p:cNvSpPr/>
            <p:nvPr/>
          </p:nvSpPr>
          <p:spPr>
            <a:xfrm>
              <a:off x="3363468" y="5889059"/>
              <a:ext cx="3519878" cy="167191"/>
            </a:xfrm>
            <a:prstGeom prst="rect">
              <a:avLst/>
            </a:prstGeom>
            <a:solidFill>
              <a:srgbClr val="E2231A">
                <a:alpha val="100000"/>
              </a:srgbClr>
            </a:solidFill>
          </p:spPr>
          <p:txBody>
            <a:bodyPr/>
            <a:lstStyle/>
            <a:p/>
          </p:txBody>
        </p:sp>
        <p:sp>
          <p:nvSpPr>
            <p:cNvPr id="174" name="rc174"/>
            <p:cNvSpPr/>
            <p:nvPr/>
          </p:nvSpPr>
          <p:spPr>
            <a:xfrm>
              <a:off x="1296273" y="5680069"/>
              <a:ext cx="2485579" cy="167191"/>
            </a:xfrm>
            <a:prstGeom prst="rect">
              <a:avLst/>
            </a:prstGeom>
            <a:solidFill>
              <a:srgbClr val="80BD41">
                <a:alpha val="100000"/>
              </a:srgbClr>
            </a:solidFill>
          </p:spPr>
          <p:txBody>
            <a:bodyPr/>
            <a:lstStyle/>
            <a:p/>
          </p:txBody>
        </p:sp>
        <p:sp>
          <p:nvSpPr>
            <p:cNvPr id="175" name="rc175"/>
            <p:cNvSpPr/>
            <p:nvPr/>
          </p:nvSpPr>
          <p:spPr>
            <a:xfrm>
              <a:off x="3781852" y="5680069"/>
              <a:ext cx="3887405" cy="167191"/>
            </a:xfrm>
            <a:prstGeom prst="rect">
              <a:avLst/>
            </a:prstGeom>
            <a:solidFill>
              <a:srgbClr val="E2231A">
                <a:alpha val="100000"/>
              </a:srgbClr>
            </a:solidFill>
          </p:spPr>
          <p:txBody>
            <a:bodyPr/>
            <a:lstStyle/>
            <a:p/>
          </p:txBody>
        </p:sp>
        <p:sp>
          <p:nvSpPr>
            <p:cNvPr id="176" name="rc176"/>
            <p:cNvSpPr/>
            <p:nvPr/>
          </p:nvSpPr>
          <p:spPr>
            <a:xfrm>
              <a:off x="1296273" y="5471080"/>
              <a:ext cx="2695754" cy="167191"/>
            </a:xfrm>
            <a:prstGeom prst="rect">
              <a:avLst/>
            </a:prstGeom>
            <a:solidFill>
              <a:srgbClr val="80BD41">
                <a:alpha val="100000"/>
              </a:srgbClr>
            </a:solidFill>
          </p:spPr>
          <p:txBody>
            <a:bodyPr/>
            <a:lstStyle/>
            <a:p/>
          </p:txBody>
        </p:sp>
        <p:sp>
          <p:nvSpPr>
            <p:cNvPr id="177" name="rc177"/>
            <p:cNvSpPr/>
            <p:nvPr/>
          </p:nvSpPr>
          <p:spPr>
            <a:xfrm>
              <a:off x="3992028" y="5471080"/>
              <a:ext cx="3878975" cy="167191"/>
            </a:xfrm>
            <a:prstGeom prst="rect">
              <a:avLst/>
            </a:prstGeom>
            <a:solidFill>
              <a:srgbClr val="E2231A">
                <a:alpha val="100000"/>
              </a:srgbClr>
            </a:solidFill>
          </p:spPr>
          <p:txBody>
            <a:bodyPr/>
            <a:lstStyle/>
            <a:p/>
          </p:txBody>
        </p:sp>
        <p:sp>
          <p:nvSpPr>
            <p:cNvPr id="178" name="tx178"/>
            <p:cNvSpPr/>
            <p:nvPr/>
          </p:nvSpPr>
          <p:spPr>
            <a:xfrm>
              <a:off x="7018020" y="5929518"/>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198.8</a:t>
              </a:r>
            </a:p>
          </p:txBody>
        </p:sp>
        <p:sp>
          <p:nvSpPr>
            <p:cNvPr id="179" name="tx179"/>
            <p:cNvSpPr/>
            <p:nvPr/>
          </p:nvSpPr>
          <p:spPr>
            <a:xfrm>
              <a:off x="7843226" y="5720529"/>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226.8</a:t>
              </a:r>
            </a:p>
          </p:txBody>
        </p:sp>
        <p:sp>
          <p:nvSpPr>
            <p:cNvPr id="180" name="tx180"/>
            <p:cNvSpPr/>
            <p:nvPr/>
          </p:nvSpPr>
          <p:spPr>
            <a:xfrm>
              <a:off x="8103277" y="5511483"/>
              <a:ext cx="192927"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234</a:t>
              </a:r>
            </a:p>
          </p:txBody>
        </p:sp>
        <p:sp>
          <p:nvSpPr>
            <p:cNvPr id="181" name="tx181"/>
            <p:cNvSpPr/>
            <p:nvPr/>
          </p:nvSpPr>
          <p:spPr>
            <a:xfrm>
              <a:off x="2224377" y="5932161"/>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73.6</a:t>
              </a:r>
            </a:p>
          </p:txBody>
        </p:sp>
        <p:sp>
          <p:nvSpPr>
            <p:cNvPr id="182" name="tx182"/>
            <p:cNvSpPr/>
            <p:nvPr/>
          </p:nvSpPr>
          <p:spPr>
            <a:xfrm>
              <a:off x="4987769" y="5932161"/>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125.3</a:t>
              </a:r>
            </a:p>
          </p:txBody>
        </p:sp>
        <p:sp>
          <p:nvSpPr>
            <p:cNvPr id="183" name="tx183"/>
            <p:cNvSpPr/>
            <p:nvPr/>
          </p:nvSpPr>
          <p:spPr>
            <a:xfrm>
              <a:off x="2433569" y="572322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88.5</a:t>
              </a:r>
            </a:p>
          </p:txBody>
        </p:sp>
        <p:sp>
          <p:nvSpPr>
            <p:cNvPr id="184" name="tx184"/>
            <p:cNvSpPr/>
            <p:nvPr/>
          </p:nvSpPr>
          <p:spPr>
            <a:xfrm>
              <a:off x="5589916" y="5723172"/>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138.3</a:t>
              </a:r>
            </a:p>
          </p:txBody>
        </p:sp>
        <p:sp>
          <p:nvSpPr>
            <p:cNvPr id="185" name="tx185"/>
            <p:cNvSpPr/>
            <p:nvPr/>
          </p:nvSpPr>
          <p:spPr>
            <a:xfrm>
              <a:off x="2538657" y="551423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95.9</a:t>
              </a:r>
            </a:p>
          </p:txBody>
        </p:sp>
        <p:sp>
          <p:nvSpPr>
            <p:cNvPr id="186" name="tx186"/>
            <p:cNvSpPr/>
            <p:nvPr/>
          </p:nvSpPr>
          <p:spPr>
            <a:xfrm>
              <a:off x="5795877" y="5514182"/>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138.1</a:t>
              </a:r>
            </a:p>
          </p:txBody>
        </p:sp>
        <p:sp>
          <p:nvSpPr>
            <p:cNvPr id="187" name="tx187"/>
            <p:cNvSpPr/>
            <p:nvPr/>
          </p:nvSpPr>
          <p:spPr>
            <a:xfrm>
              <a:off x="577692" y="592054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8" name="tx188"/>
            <p:cNvSpPr/>
            <p:nvPr/>
          </p:nvSpPr>
          <p:spPr>
            <a:xfrm>
              <a:off x="577692" y="5711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9" name="tx189"/>
            <p:cNvSpPr/>
            <p:nvPr/>
          </p:nvSpPr>
          <p:spPr>
            <a:xfrm>
              <a:off x="577692" y="550256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0" name="tx190"/>
            <p:cNvSpPr/>
            <p:nvPr/>
          </p:nvSpPr>
          <p:spPr>
            <a:xfrm>
              <a:off x="1257426" y="615856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91" name="tx191"/>
            <p:cNvSpPr/>
            <p:nvPr/>
          </p:nvSpPr>
          <p:spPr>
            <a:xfrm>
              <a:off x="2623496" y="615856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92" name="tx192"/>
            <p:cNvSpPr/>
            <p:nvPr/>
          </p:nvSpPr>
          <p:spPr>
            <a:xfrm>
              <a:off x="3989565"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93" name="tx193"/>
            <p:cNvSpPr/>
            <p:nvPr/>
          </p:nvSpPr>
          <p:spPr>
            <a:xfrm>
              <a:off x="5394482"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a:t>
              </a:r>
            </a:p>
          </p:txBody>
        </p:sp>
        <p:sp>
          <p:nvSpPr>
            <p:cNvPr id="194" name="tx194"/>
            <p:cNvSpPr/>
            <p:nvPr/>
          </p:nvSpPr>
          <p:spPr>
            <a:xfrm>
              <a:off x="6799399"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95" name="tx195"/>
            <p:cNvSpPr/>
            <p:nvPr/>
          </p:nvSpPr>
          <p:spPr>
            <a:xfrm>
              <a:off x="8204316"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a:t>
              </a:r>
            </a:p>
          </p:txBody>
        </p:sp>
        <p:sp>
          <p:nvSpPr>
            <p:cNvPr id="196" name="tx196"/>
            <p:cNvSpPr/>
            <p:nvPr/>
          </p:nvSpPr>
          <p:spPr>
            <a:xfrm>
              <a:off x="4006567" y="6293768"/>
              <a:ext cx="148288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enfants  (des milliers)</a:t>
              </a:r>
            </a:p>
          </p:txBody>
        </p:sp>
        <p:sp>
          <p:nvSpPr>
            <p:cNvPr id="197" name="tx197"/>
            <p:cNvSpPr/>
            <p:nvPr/>
          </p:nvSpPr>
          <p:spPr>
            <a:xfrm>
              <a:off x="4246355" y="6506617"/>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grpSp>
      <p:sp>
        <p:nvSpPr>
          <p:cNvPr id="19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La couverture par le MCV1 en 2024 (41 %) était plus élevée qu'en 2019 (37 %).
Le nombre d'enfants vaccinés avec le MCV1 a augmenté de 30 % par rapport à 2019.
Le nombre de nourrissons survivants a augmenté d'environ 18 % par rapport à 2019.
En 2024, plus d'enfants ont été vaccinés qu'en 2019.
En 2024, il y avait plus de nourrissons survivants (population cible) qu'en 2019.
Pour que la couverture vaccinale augmente, le nombre d'enfants vaccinés doit augmenter plus rapidement que la population.</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59174" y="4694087"/>
              <a:ext cx="7676517" cy="0"/>
            </a:xfrm>
            <a:custGeom>
              <a:avLst/>
              <a:pathLst>
                <a:path w="7676517" h="0">
                  <a:moveTo>
                    <a:pt x="0" y="0"/>
                  </a:moveTo>
                  <a:lnTo>
                    <a:pt x="7676517" y="0"/>
                  </a:lnTo>
                  <a:lnTo>
                    <a:pt x="7676517" y="0"/>
                  </a:lnTo>
                </a:path>
              </a:pathLst>
            </a:custGeom>
            <a:ln w="6775" cap="flat">
              <a:solidFill>
                <a:srgbClr val="EBEBEB">
                  <a:alpha val="100000"/>
                </a:srgbClr>
              </a:solidFill>
              <a:prstDash val="solid"/>
              <a:round/>
            </a:ln>
          </p:spPr>
          <p:txBody>
            <a:bodyPr/>
            <a:lstStyle/>
            <a:p/>
          </p:txBody>
        </p:sp>
        <p:sp>
          <p:nvSpPr>
            <p:cNvPr id="5" name="pl5"/>
            <p:cNvSpPr/>
            <p:nvPr/>
          </p:nvSpPr>
          <p:spPr>
            <a:xfrm>
              <a:off x="959174" y="3576760"/>
              <a:ext cx="7676517" cy="0"/>
            </a:xfrm>
            <a:custGeom>
              <a:avLst/>
              <a:pathLst>
                <a:path w="7676517" h="0">
                  <a:moveTo>
                    <a:pt x="0" y="0"/>
                  </a:moveTo>
                  <a:lnTo>
                    <a:pt x="7676517" y="0"/>
                  </a:lnTo>
                  <a:lnTo>
                    <a:pt x="7676517" y="0"/>
                  </a:lnTo>
                </a:path>
              </a:pathLst>
            </a:custGeom>
            <a:ln w="6775" cap="flat">
              <a:solidFill>
                <a:srgbClr val="EBEBEB">
                  <a:alpha val="100000"/>
                </a:srgbClr>
              </a:solidFill>
              <a:prstDash val="solid"/>
              <a:round/>
            </a:ln>
          </p:spPr>
          <p:txBody>
            <a:bodyPr/>
            <a:lstStyle/>
            <a:p/>
          </p:txBody>
        </p:sp>
        <p:sp>
          <p:nvSpPr>
            <p:cNvPr id="6" name="pl6"/>
            <p:cNvSpPr/>
            <p:nvPr/>
          </p:nvSpPr>
          <p:spPr>
            <a:xfrm>
              <a:off x="959174" y="2459432"/>
              <a:ext cx="7676517" cy="0"/>
            </a:xfrm>
            <a:custGeom>
              <a:avLst/>
              <a:pathLst>
                <a:path w="7676517" h="0">
                  <a:moveTo>
                    <a:pt x="0" y="0"/>
                  </a:moveTo>
                  <a:lnTo>
                    <a:pt x="7676517" y="0"/>
                  </a:lnTo>
                  <a:lnTo>
                    <a:pt x="7676517" y="0"/>
                  </a:lnTo>
                </a:path>
              </a:pathLst>
            </a:custGeom>
            <a:ln w="6775" cap="flat">
              <a:solidFill>
                <a:srgbClr val="EBEBEB">
                  <a:alpha val="100000"/>
                </a:srgbClr>
              </a:solidFill>
              <a:prstDash val="solid"/>
              <a:round/>
            </a:ln>
          </p:spPr>
          <p:txBody>
            <a:bodyPr/>
            <a:lstStyle/>
            <a:p/>
          </p:txBody>
        </p:sp>
        <p:sp>
          <p:nvSpPr>
            <p:cNvPr id="7" name="pl7"/>
            <p:cNvSpPr/>
            <p:nvPr/>
          </p:nvSpPr>
          <p:spPr>
            <a:xfrm>
              <a:off x="959174" y="1342105"/>
              <a:ext cx="7676517" cy="0"/>
            </a:xfrm>
            <a:custGeom>
              <a:avLst/>
              <a:pathLst>
                <a:path w="7676517" h="0">
                  <a:moveTo>
                    <a:pt x="0" y="0"/>
                  </a:moveTo>
                  <a:lnTo>
                    <a:pt x="7676517" y="0"/>
                  </a:lnTo>
                  <a:lnTo>
                    <a:pt x="7676517" y="0"/>
                  </a:lnTo>
                </a:path>
              </a:pathLst>
            </a:custGeom>
            <a:ln w="6775" cap="flat">
              <a:solidFill>
                <a:srgbClr val="EBEBEB">
                  <a:alpha val="100000"/>
                </a:srgbClr>
              </a:solidFill>
              <a:prstDash val="solid"/>
              <a:round/>
            </a:ln>
          </p:spPr>
          <p:txBody>
            <a:bodyPr/>
            <a:lstStyle/>
            <a:p/>
          </p:txBody>
        </p:sp>
        <p:sp>
          <p:nvSpPr>
            <p:cNvPr id="8" name="pl8"/>
            <p:cNvSpPr/>
            <p:nvPr/>
          </p:nvSpPr>
          <p:spPr>
            <a:xfrm>
              <a:off x="959174" y="5252751"/>
              <a:ext cx="7676517" cy="0"/>
            </a:xfrm>
            <a:custGeom>
              <a:avLst/>
              <a:pathLst>
                <a:path w="7676517" h="0">
                  <a:moveTo>
                    <a:pt x="0" y="0"/>
                  </a:moveTo>
                  <a:lnTo>
                    <a:pt x="7676517" y="0"/>
                  </a:lnTo>
                  <a:lnTo>
                    <a:pt x="7676517" y="0"/>
                  </a:lnTo>
                </a:path>
              </a:pathLst>
            </a:custGeom>
            <a:ln w="13550" cap="flat">
              <a:solidFill>
                <a:srgbClr val="EBEBEB">
                  <a:alpha val="100000"/>
                </a:srgbClr>
              </a:solidFill>
              <a:prstDash val="solid"/>
              <a:round/>
            </a:ln>
          </p:spPr>
          <p:txBody>
            <a:bodyPr/>
            <a:lstStyle/>
            <a:p/>
          </p:txBody>
        </p:sp>
        <p:sp>
          <p:nvSpPr>
            <p:cNvPr id="9" name="pl9"/>
            <p:cNvSpPr/>
            <p:nvPr/>
          </p:nvSpPr>
          <p:spPr>
            <a:xfrm>
              <a:off x="959174" y="4135423"/>
              <a:ext cx="7676517" cy="0"/>
            </a:xfrm>
            <a:custGeom>
              <a:avLst/>
              <a:pathLst>
                <a:path w="7676517" h="0">
                  <a:moveTo>
                    <a:pt x="0" y="0"/>
                  </a:moveTo>
                  <a:lnTo>
                    <a:pt x="7676517" y="0"/>
                  </a:lnTo>
                  <a:lnTo>
                    <a:pt x="7676517" y="0"/>
                  </a:lnTo>
                </a:path>
              </a:pathLst>
            </a:custGeom>
            <a:ln w="13550" cap="flat">
              <a:solidFill>
                <a:srgbClr val="EBEBEB">
                  <a:alpha val="100000"/>
                </a:srgbClr>
              </a:solidFill>
              <a:prstDash val="solid"/>
              <a:round/>
            </a:ln>
          </p:spPr>
          <p:txBody>
            <a:bodyPr/>
            <a:lstStyle/>
            <a:p/>
          </p:txBody>
        </p:sp>
        <p:sp>
          <p:nvSpPr>
            <p:cNvPr id="10" name="pl10"/>
            <p:cNvSpPr/>
            <p:nvPr/>
          </p:nvSpPr>
          <p:spPr>
            <a:xfrm>
              <a:off x="959174" y="3018096"/>
              <a:ext cx="7676517" cy="0"/>
            </a:xfrm>
            <a:custGeom>
              <a:avLst/>
              <a:pathLst>
                <a:path w="7676517" h="0">
                  <a:moveTo>
                    <a:pt x="0" y="0"/>
                  </a:moveTo>
                  <a:lnTo>
                    <a:pt x="7676517" y="0"/>
                  </a:lnTo>
                  <a:lnTo>
                    <a:pt x="7676517" y="0"/>
                  </a:lnTo>
                </a:path>
              </a:pathLst>
            </a:custGeom>
            <a:ln w="13550" cap="flat">
              <a:solidFill>
                <a:srgbClr val="EBEBEB">
                  <a:alpha val="100000"/>
                </a:srgbClr>
              </a:solidFill>
              <a:prstDash val="solid"/>
              <a:round/>
            </a:ln>
          </p:spPr>
          <p:txBody>
            <a:bodyPr/>
            <a:lstStyle/>
            <a:p/>
          </p:txBody>
        </p:sp>
        <p:sp>
          <p:nvSpPr>
            <p:cNvPr id="11" name="pl11"/>
            <p:cNvSpPr/>
            <p:nvPr/>
          </p:nvSpPr>
          <p:spPr>
            <a:xfrm>
              <a:off x="959174" y="1900769"/>
              <a:ext cx="7676517" cy="0"/>
            </a:xfrm>
            <a:custGeom>
              <a:avLst/>
              <a:pathLst>
                <a:path w="7676517" h="0">
                  <a:moveTo>
                    <a:pt x="0" y="0"/>
                  </a:moveTo>
                  <a:lnTo>
                    <a:pt x="7676517" y="0"/>
                  </a:lnTo>
                  <a:lnTo>
                    <a:pt x="7676517" y="0"/>
                  </a:lnTo>
                </a:path>
              </a:pathLst>
            </a:custGeom>
            <a:ln w="13550" cap="flat">
              <a:solidFill>
                <a:srgbClr val="EBEBEB">
                  <a:alpha val="100000"/>
                </a:srgbClr>
              </a:solidFill>
              <a:prstDash val="solid"/>
              <a:round/>
            </a:ln>
          </p:spPr>
          <p:txBody>
            <a:bodyPr/>
            <a:lstStyle/>
            <a:p/>
          </p:txBody>
        </p:sp>
        <p:sp>
          <p:nvSpPr>
            <p:cNvPr id="12" name="pl12"/>
            <p:cNvSpPr/>
            <p:nvPr/>
          </p:nvSpPr>
          <p:spPr>
            <a:xfrm>
              <a:off x="959174" y="783441"/>
              <a:ext cx="7676517" cy="0"/>
            </a:xfrm>
            <a:custGeom>
              <a:avLst/>
              <a:pathLst>
                <a:path w="7676517" h="0">
                  <a:moveTo>
                    <a:pt x="0" y="0"/>
                  </a:moveTo>
                  <a:lnTo>
                    <a:pt x="7676517" y="0"/>
                  </a:lnTo>
                  <a:lnTo>
                    <a:pt x="7676517" y="0"/>
                  </a:lnTo>
                </a:path>
              </a:pathLst>
            </a:custGeom>
            <a:ln w="13550" cap="flat">
              <a:solidFill>
                <a:srgbClr val="EBEBEB">
                  <a:alpha val="100000"/>
                </a:srgbClr>
              </a:solidFill>
              <a:prstDash val="solid"/>
              <a:round/>
            </a:ln>
          </p:spPr>
          <p:txBody>
            <a:bodyPr/>
            <a:lstStyle/>
            <a:p/>
          </p:txBody>
        </p:sp>
        <p:sp>
          <p:nvSpPr>
            <p:cNvPr id="13" name="pl13"/>
            <p:cNvSpPr/>
            <p:nvPr/>
          </p:nvSpPr>
          <p:spPr>
            <a:xfrm>
              <a:off x="1281266" y="646101"/>
              <a:ext cx="0" cy="4826014"/>
            </a:xfrm>
            <a:custGeom>
              <a:avLst/>
              <a:pathLst>
                <a:path w="0" h="4826014">
                  <a:moveTo>
                    <a:pt x="0" y="4826014"/>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818086" y="646101"/>
              <a:ext cx="0" cy="4826014"/>
            </a:xfrm>
            <a:custGeom>
              <a:avLst/>
              <a:pathLst>
                <a:path w="0" h="4826014">
                  <a:moveTo>
                    <a:pt x="0" y="4826014"/>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354905" y="646101"/>
              <a:ext cx="0" cy="4826014"/>
            </a:xfrm>
            <a:custGeom>
              <a:avLst/>
              <a:pathLst>
                <a:path w="0" h="4826014">
                  <a:moveTo>
                    <a:pt x="0" y="4826014"/>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891724" y="646101"/>
              <a:ext cx="0" cy="4826014"/>
            </a:xfrm>
            <a:custGeom>
              <a:avLst/>
              <a:pathLst>
                <a:path w="0" h="4826014">
                  <a:moveTo>
                    <a:pt x="0" y="4826014"/>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428544" y="646101"/>
              <a:ext cx="0" cy="4826014"/>
            </a:xfrm>
            <a:custGeom>
              <a:avLst/>
              <a:pathLst>
                <a:path w="0" h="4826014">
                  <a:moveTo>
                    <a:pt x="0" y="4826014"/>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965363" y="646101"/>
              <a:ext cx="0" cy="4826014"/>
            </a:xfrm>
            <a:custGeom>
              <a:avLst/>
              <a:pathLst>
                <a:path w="0" h="4826014">
                  <a:moveTo>
                    <a:pt x="0" y="4826014"/>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502183" y="646101"/>
              <a:ext cx="0" cy="4826014"/>
            </a:xfrm>
            <a:custGeom>
              <a:avLst/>
              <a:pathLst>
                <a:path w="0" h="4826014">
                  <a:moveTo>
                    <a:pt x="0" y="4826014"/>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039002" y="646101"/>
              <a:ext cx="0" cy="4826014"/>
            </a:xfrm>
            <a:custGeom>
              <a:avLst/>
              <a:pathLst>
                <a:path w="0" h="4826014">
                  <a:moveTo>
                    <a:pt x="0" y="4826014"/>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5575821" y="646101"/>
              <a:ext cx="0" cy="4826014"/>
            </a:xfrm>
            <a:custGeom>
              <a:avLst/>
              <a:pathLst>
                <a:path w="0" h="4826014">
                  <a:moveTo>
                    <a:pt x="0" y="4826014"/>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112641" y="646101"/>
              <a:ext cx="0" cy="4826014"/>
            </a:xfrm>
            <a:custGeom>
              <a:avLst/>
              <a:pathLst>
                <a:path w="0" h="4826014">
                  <a:moveTo>
                    <a:pt x="0" y="4826014"/>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649460" y="646101"/>
              <a:ext cx="0" cy="4826014"/>
            </a:xfrm>
            <a:custGeom>
              <a:avLst/>
              <a:pathLst>
                <a:path w="0" h="4826014">
                  <a:moveTo>
                    <a:pt x="0" y="4826014"/>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186280" y="646101"/>
              <a:ext cx="0" cy="4826014"/>
            </a:xfrm>
            <a:custGeom>
              <a:avLst/>
              <a:pathLst>
                <a:path w="0" h="4826014">
                  <a:moveTo>
                    <a:pt x="0" y="4826014"/>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723099" y="646101"/>
              <a:ext cx="0" cy="4826014"/>
            </a:xfrm>
            <a:custGeom>
              <a:avLst/>
              <a:pathLst>
                <a:path w="0" h="4826014">
                  <a:moveTo>
                    <a:pt x="0" y="4826014"/>
                  </a:moveTo>
                  <a:lnTo>
                    <a:pt x="0" y="0"/>
                  </a:lnTo>
                  <a:lnTo>
                    <a:pt x="0" y="0"/>
                  </a:lnTo>
                </a:path>
              </a:pathLst>
            </a:custGeom>
            <a:ln w="13550" cap="flat">
              <a:solidFill>
                <a:srgbClr val="EBEBEB">
                  <a:alpha val="100000"/>
                </a:srgbClr>
              </a:solidFill>
              <a:prstDash val="solid"/>
              <a:round/>
            </a:ln>
          </p:spPr>
          <p:txBody>
            <a:bodyPr/>
            <a:lstStyle/>
            <a:p/>
          </p:txBody>
        </p:sp>
        <p:sp>
          <p:nvSpPr>
            <p:cNvPr id="26" name="rc26"/>
            <p:cNvSpPr/>
            <p:nvPr/>
          </p:nvSpPr>
          <p:spPr>
            <a:xfrm>
              <a:off x="1039697" y="5227797"/>
              <a:ext cx="483137" cy="24953"/>
            </a:xfrm>
            <a:prstGeom prst="rect">
              <a:avLst/>
            </a:prstGeom>
            <a:solidFill>
              <a:srgbClr val="1CABE2">
                <a:alpha val="100000"/>
              </a:srgbClr>
            </a:solidFill>
          </p:spPr>
          <p:txBody>
            <a:bodyPr/>
            <a:lstStyle/>
            <a:p/>
          </p:txBody>
        </p:sp>
        <p:sp>
          <p:nvSpPr>
            <p:cNvPr id="27" name="rc27"/>
            <p:cNvSpPr/>
            <p:nvPr/>
          </p:nvSpPr>
          <p:spPr>
            <a:xfrm>
              <a:off x="1576517" y="5092228"/>
              <a:ext cx="483137" cy="160522"/>
            </a:xfrm>
            <a:prstGeom prst="rect">
              <a:avLst/>
            </a:prstGeom>
            <a:solidFill>
              <a:srgbClr val="1CABE2">
                <a:alpha val="100000"/>
              </a:srgbClr>
            </a:solidFill>
          </p:spPr>
          <p:txBody>
            <a:bodyPr/>
            <a:lstStyle/>
            <a:p/>
          </p:txBody>
        </p:sp>
        <p:sp>
          <p:nvSpPr>
            <p:cNvPr id="28" name="rc28"/>
            <p:cNvSpPr/>
            <p:nvPr/>
          </p:nvSpPr>
          <p:spPr>
            <a:xfrm>
              <a:off x="2113336" y="5170441"/>
              <a:ext cx="483137" cy="82309"/>
            </a:xfrm>
            <a:prstGeom prst="rect">
              <a:avLst/>
            </a:prstGeom>
            <a:solidFill>
              <a:srgbClr val="1CABE2">
                <a:alpha val="100000"/>
              </a:srgbClr>
            </a:solidFill>
          </p:spPr>
          <p:txBody>
            <a:bodyPr/>
            <a:lstStyle/>
            <a:p/>
          </p:txBody>
        </p:sp>
        <p:sp>
          <p:nvSpPr>
            <p:cNvPr id="29" name="rc29"/>
            <p:cNvSpPr/>
            <p:nvPr/>
          </p:nvSpPr>
          <p:spPr>
            <a:xfrm>
              <a:off x="2650156" y="5206940"/>
              <a:ext cx="483137" cy="45810"/>
            </a:xfrm>
            <a:prstGeom prst="rect">
              <a:avLst/>
            </a:prstGeom>
            <a:solidFill>
              <a:srgbClr val="1CABE2">
                <a:alpha val="100000"/>
              </a:srgbClr>
            </a:solidFill>
          </p:spPr>
          <p:txBody>
            <a:bodyPr/>
            <a:lstStyle/>
            <a:p/>
          </p:txBody>
        </p:sp>
        <p:sp>
          <p:nvSpPr>
            <p:cNvPr id="30" name="rc30"/>
            <p:cNvSpPr/>
            <p:nvPr/>
          </p:nvSpPr>
          <p:spPr>
            <a:xfrm>
              <a:off x="3186975" y="5181614"/>
              <a:ext cx="483137" cy="71136"/>
            </a:xfrm>
            <a:prstGeom prst="rect">
              <a:avLst/>
            </a:prstGeom>
            <a:solidFill>
              <a:srgbClr val="1CABE2">
                <a:alpha val="100000"/>
              </a:srgbClr>
            </a:solidFill>
          </p:spPr>
          <p:txBody>
            <a:bodyPr/>
            <a:lstStyle/>
            <a:p/>
          </p:txBody>
        </p:sp>
        <p:sp>
          <p:nvSpPr>
            <p:cNvPr id="31" name="rc31"/>
            <p:cNvSpPr/>
            <p:nvPr/>
          </p:nvSpPr>
          <p:spPr>
            <a:xfrm>
              <a:off x="3723794" y="5225190"/>
              <a:ext cx="483137" cy="27560"/>
            </a:xfrm>
            <a:prstGeom prst="rect">
              <a:avLst/>
            </a:prstGeom>
            <a:solidFill>
              <a:srgbClr val="1CABE2">
                <a:alpha val="100000"/>
              </a:srgbClr>
            </a:solidFill>
          </p:spPr>
          <p:txBody>
            <a:bodyPr/>
            <a:lstStyle/>
            <a:p/>
          </p:txBody>
        </p:sp>
        <p:sp>
          <p:nvSpPr>
            <p:cNvPr id="32" name="rc32"/>
            <p:cNvSpPr/>
            <p:nvPr/>
          </p:nvSpPr>
          <p:spPr>
            <a:xfrm>
              <a:off x="4260614" y="5243812"/>
              <a:ext cx="483137" cy="8938"/>
            </a:xfrm>
            <a:prstGeom prst="rect">
              <a:avLst/>
            </a:prstGeom>
            <a:solidFill>
              <a:srgbClr val="1CABE2">
                <a:alpha val="100000"/>
              </a:srgbClr>
            </a:solidFill>
          </p:spPr>
          <p:txBody>
            <a:bodyPr/>
            <a:lstStyle/>
            <a:p/>
          </p:txBody>
        </p:sp>
        <p:sp>
          <p:nvSpPr>
            <p:cNvPr id="33" name="rc33"/>
            <p:cNvSpPr/>
            <p:nvPr/>
          </p:nvSpPr>
          <p:spPr>
            <a:xfrm>
              <a:off x="4797433" y="4576768"/>
              <a:ext cx="483137" cy="675983"/>
            </a:xfrm>
            <a:prstGeom prst="rect">
              <a:avLst/>
            </a:prstGeom>
            <a:solidFill>
              <a:srgbClr val="1CABE2">
                <a:alpha val="100000"/>
              </a:srgbClr>
            </a:solidFill>
          </p:spPr>
          <p:txBody>
            <a:bodyPr/>
            <a:lstStyle/>
            <a:p/>
          </p:txBody>
        </p:sp>
        <p:sp>
          <p:nvSpPr>
            <p:cNvPr id="34" name="rc34"/>
            <p:cNvSpPr/>
            <p:nvPr/>
          </p:nvSpPr>
          <p:spPr>
            <a:xfrm>
              <a:off x="5334253" y="3974901"/>
              <a:ext cx="483137" cy="1277850"/>
            </a:xfrm>
            <a:prstGeom prst="rect">
              <a:avLst/>
            </a:prstGeom>
            <a:solidFill>
              <a:srgbClr val="1CABE2">
                <a:alpha val="100000"/>
              </a:srgbClr>
            </a:solidFill>
          </p:spPr>
          <p:txBody>
            <a:bodyPr/>
            <a:lstStyle/>
            <a:p/>
          </p:txBody>
        </p:sp>
        <p:sp>
          <p:nvSpPr>
            <p:cNvPr id="35" name="rc35"/>
            <p:cNvSpPr/>
            <p:nvPr/>
          </p:nvSpPr>
          <p:spPr>
            <a:xfrm>
              <a:off x="5871072" y="5146605"/>
              <a:ext cx="483137" cy="106146"/>
            </a:xfrm>
            <a:prstGeom prst="rect">
              <a:avLst/>
            </a:prstGeom>
            <a:solidFill>
              <a:srgbClr val="1CABE2">
                <a:alpha val="100000"/>
              </a:srgbClr>
            </a:solidFill>
          </p:spPr>
          <p:txBody>
            <a:bodyPr/>
            <a:lstStyle/>
            <a:p/>
          </p:txBody>
        </p:sp>
        <p:sp>
          <p:nvSpPr>
            <p:cNvPr id="36" name="rc36"/>
            <p:cNvSpPr/>
            <p:nvPr/>
          </p:nvSpPr>
          <p:spPr>
            <a:xfrm>
              <a:off x="6407891" y="5194277"/>
              <a:ext cx="483137" cy="58473"/>
            </a:xfrm>
            <a:prstGeom prst="rect">
              <a:avLst/>
            </a:prstGeom>
            <a:solidFill>
              <a:srgbClr val="1CABE2">
                <a:alpha val="100000"/>
              </a:srgbClr>
            </a:solidFill>
          </p:spPr>
          <p:txBody>
            <a:bodyPr/>
            <a:lstStyle/>
            <a:p/>
          </p:txBody>
        </p:sp>
        <p:sp>
          <p:nvSpPr>
            <p:cNvPr id="37" name="rc37"/>
            <p:cNvSpPr/>
            <p:nvPr/>
          </p:nvSpPr>
          <p:spPr>
            <a:xfrm>
              <a:off x="6944711" y="4681424"/>
              <a:ext cx="483137" cy="571326"/>
            </a:xfrm>
            <a:prstGeom prst="rect">
              <a:avLst/>
            </a:prstGeom>
            <a:solidFill>
              <a:srgbClr val="1CABE2">
                <a:alpha val="100000"/>
              </a:srgbClr>
            </a:solidFill>
          </p:spPr>
          <p:txBody>
            <a:bodyPr/>
            <a:lstStyle/>
            <a:p/>
          </p:txBody>
        </p:sp>
        <p:sp>
          <p:nvSpPr>
            <p:cNvPr id="38" name="rc38"/>
            <p:cNvSpPr/>
            <p:nvPr/>
          </p:nvSpPr>
          <p:spPr>
            <a:xfrm>
              <a:off x="7481530" y="5208803"/>
              <a:ext cx="483137" cy="43948"/>
            </a:xfrm>
            <a:prstGeom prst="rect">
              <a:avLst/>
            </a:prstGeom>
            <a:solidFill>
              <a:srgbClr val="1CABE2">
                <a:alpha val="100000"/>
              </a:srgbClr>
            </a:solidFill>
          </p:spPr>
          <p:txBody>
            <a:bodyPr/>
            <a:lstStyle/>
            <a:p/>
          </p:txBody>
        </p:sp>
        <p:sp>
          <p:nvSpPr>
            <p:cNvPr id="39" name="pl39"/>
            <p:cNvSpPr/>
            <p:nvPr/>
          </p:nvSpPr>
          <p:spPr>
            <a:xfrm>
              <a:off x="1281266" y="3208191"/>
              <a:ext cx="6441832" cy="979685"/>
            </a:xfrm>
            <a:custGeom>
              <a:avLst/>
              <a:pathLst>
                <a:path w="6441832" h="979685">
                  <a:moveTo>
                    <a:pt x="0" y="0"/>
                  </a:moveTo>
                  <a:lnTo>
                    <a:pt x="536819" y="979685"/>
                  </a:lnTo>
                  <a:lnTo>
                    <a:pt x="1073638" y="42595"/>
                  </a:lnTo>
                  <a:lnTo>
                    <a:pt x="1610458" y="85190"/>
                  </a:lnTo>
                  <a:lnTo>
                    <a:pt x="2147277" y="127785"/>
                  </a:lnTo>
                  <a:lnTo>
                    <a:pt x="2684097" y="298165"/>
                  </a:lnTo>
                  <a:lnTo>
                    <a:pt x="3220916" y="383355"/>
                  </a:lnTo>
                  <a:lnTo>
                    <a:pt x="3757735" y="468545"/>
                  </a:lnTo>
                  <a:lnTo>
                    <a:pt x="4294555" y="511140"/>
                  </a:lnTo>
                  <a:lnTo>
                    <a:pt x="4831374" y="596330"/>
                  </a:lnTo>
                  <a:lnTo>
                    <a:pt x="5368194" y="681520"/>
                  </a:lnTo>
                  <a:lnTo>
                    <a:pt x="5905013" y="383355"/>
                  </a:lnTo>
                  <a:lnTo>
                    <a:pt x="6441832" y="298165"/>
                  </a:lnTo>
                </a:path>
              </a:pathLst>
            </a:custGeom>
            <a:ln w="27101" cap="flat">
              <a:solidFill>
                <a:srgbClr val="00833D">
                  <a:alpha val="100000"/>
                </a:srgbClr>
              </a:solidFill>
              <a:prstDash val="solid"/>
              <a:round/>
            </a:ln>
          </p:spPr>
          <p:txBody>
            <a:bodyPr/>
            <a:lstStyle/>
            <a:p/>
          </p:txBody>
        </p:sp>
        <p:sp>
          <p:nvSpPr>
            <p:cNvPr id="40" name="pt40"/>
            <p:cNvSpPr/>
            <p:nvPr/>
          </p:nvSpPr>
          <p:spPr>
            <a:xfrm>
              <a:off x="1249665" y="317658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1" name="pt41"/>
            <p:cNvSpPr/>
            <p:nvPr/>
          </p:nvSpPr>
          <p:spPr>
            <a:xfrm>
              <a:off x="1786484" y="415627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2" name="pt42"/>
            <p:cNvSpPr/>
            <p:nvPr/>
          </p:nvSpPr>
          <p:spPr>
            <a:xfrm>
              <a:off x="2323304" y="321918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3" name="pt43"/>
            <p:cNvSpPr/>
            <p:nvPr/>
          </p:nvSpPr>
          <p:spPr>
            <a:xfrm>
              <a:off x="2860123" y="326177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4" name="pt44"/>
            <p:cNvSpPr/>
            <p:nvPr/>
          </p:nvSpPr>
          <p:spPr>
            <a:xfrm>
              <a:off x="3396942" y="330437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5" name="pt45"/>
            <p:cNvSpPr/>
            <p:nvPr/>
          </p:nvSpPr>
          <p:spPr>
            <a:xfrm>
              <a:off x="3933762" y="347475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6" name="pt46"/>
            <p:cNvSpPr/>
            <p:nvPr/>
          </p:nvSpPr>
          <p:spPr>
            <a:xfrm>
              <a:off x="4470581" y="355994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7" name="pt47"/>
            <p:cNvSpPr/>
            <p:nvPr/>
          </p:nvSpPr>
          <p:spPr>
            <a:xfrm>
              <a:off x="5007401" y="364513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8" name="pt48"/>
            <p:cNvSpPr/>
            <p:nvPr/>
          </p:nvSpPr>
          <p:spPr>
            <a:xfrm>
              <a:off x="5544220" y="368772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9" name="pt49"/>
            <p:cNvSpPr/>
            <p:nvPr/>
          </p:nvSpPr>
          <p:spPr>
            <a:xfrm>
              <a:off x="6081039" y="377291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0" name="pt50"/>
            <p:cNvSpPr/>
            <p:nvPr/>
          </p:nvSpPr>
          <p:spPr>
            <a:xfrm>
              <a:off x="6617859" y="385810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1" name="pt51"/>
            <p:cNvSpPr/>
            <p:nvPr/>
          </p:nvSpPr>
          <p:spPr>
            <a:xfrm>
              <a:off x="7154678" y="355994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2" name="pt52"/>
            <p:cNvSpPr/>
            <p:nvPr/>
          </p:nvSpPr>
          <p:spPr>
            <a:xfrm>
              <a:off x="7691498" y="347475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3" name="tx53"/>
            <p:cNvSpPr/>
            <p:nvPr/>
          </p:nvSpPr>
          <p:spPr>
            <a:xfrm>
              <a:off x="1214947" y="5097955"/>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67</a:t>
              </a:r>
            </a:p>
          </p:txBody>
        </p:sp>
        <p:sp>
          <p:nvSpPr>
            <p:cNvPr id="54" name="tx54"/>
            <p:cNvSpPr/>
            <p:nvPr/>
          </p:nvSpPr>
          <p:spPr>
            <a:xfrm>
              <a:off x="1718608" y="4962327"/>
              <a:ext cx="198955"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431</a:t>
              </a:r>
            </a:p>
          </p:txBody>
        </p:sp>
        <p:sp>
          <p:nvSpPr>
            <p:cNvPr id="55" name="tx55"/>
            <p:cNvSpPr/>
            <p:nvPr/>
          </p:nvSpPr>
          <p:spPr>
            <a:xfrm>
              <a:off x="2255427" y="5042054"/>
              <a:ext cx="198955"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221</a:t>
              </a:r>
            </a:p>
          </p:txBody>
        </p:sp>
        <p:sp>
          <p:nvSpPr>
            <p:cNvPr id="56" name="tx56"/>
            <p:cNvSpPr/>
            <p:nvPr/>
          </p:nvSpPr>
          <p:spPr>
            <a:xfrm>
              <a:off x="2792246" y="5077040"/>
              <a:ext cx="198955"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123</a:t>
              </a:r>
            </a:p>
          </p:txBody>
        </p:sp>
        <p:sp>
          <p:nvSpPr>
            <p:cNvPr id="57" name="tx57"/>
            <p:cNvSpPr/>
            <p:nvPr/>
          </p:nvSpPr>
          <p:spPr>
            <a:xfrm>
              <a:off x="3329066" y="5051772"/>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191</a:t>
              </a:r>
            </a:p>
          </p:txBody>
        </p:sp>
        <p:sp>
          <p:nvSpPr>
            <p:cNvPr id="58" name="tx58"/>
            <p:cNvSpPr/>
            <p:nvPr/>
          </p:nvSpPr>
          <p:spPr>
            <a:xfrm>
              <a:off x="3899044" y="5097153"/>
              <a:ext cx="132637" cy="853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74</a:t>
              </a:r>
            </a:p>
          </p:txBody>
        </p:sp>
        <p:sp>
          <p:nvSpPr>
            <p:cNvPr id="59" name="tx59"/>
            <p:cNvSpPr/>
            <p:nvPr/>
          </p:nvSpPr>
          <p:spPr>
            <a:xfrm>
              <a:off x="4435864" y="5115425"/>
              <a:ext cx="132637"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24</a:t>
              </a:r>
            </a:p>
          </p:txBody>
        </p:sp>
        <p:sp>
          <p:nvSpPr>
            <p:cNvPr id="60" name="tx60"/>
            <p:cNvSpPr/>
            <p:nvPr/>
          </p:nvSpPr>
          <p:spPr>
            <a:xfrm>
              <a:off x="4889799" y="4431496"/>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1,815</a:t>
              </a:r>
            </a:p>
          </p:txBody>
        </p:sp>
        <p:sp>
          <p:nvSpPr>
            <p:cNvPr id="61" name="tx61"/>
            <p:cNvSpPr/>
            <p:nvPr/>
          </p:nvSpPr>
          <p:spPr>
            <a:xfrm>
              <a:off x="5426619" y="3829629"/>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3,431</a:t>
              </a:r>
            </a:p>
          </p:txBody>
        </p:sp>
        <p:sp>
          <p:nvSpPr>
            <p:cNvPr id="62" name="tx62"/>
            <p:cNvSpPr/>
            <p:nvPr/>
          </p:nvSpPr>
          <p:spPr>
            <a:xfrm>
              <a:off x="6013163" y="5016762"/>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285</a:t>
              </a:r>
            </a:p>
          </p:txBody>
        </p:sp>
        <p:sp>
          <p:nvSpPr>
            <p:cNvPr id="63" name="tx63"/>
            <p:cNvSpPr/>
            <p:nvPr/>
          </p:nvSpPr>
          <p:spPr>
            <a:xfrm>
              <a:off x="6549982" y="5064435"/>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157</a:t>
              </a:r>
            </a:p>
          </p:txBody>
        </p:sp>
        <p:sp>
          <p:nvSpPr>
            <p:cNvPr id="64" name="tx64"/>
            <p:cNvSpPr/>
            <p:nvPr/>
          </p:nvSpPr>
          <p:spPr>
            <a:xfrm>
              <a:off x="7037077" y="4536152"/>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1,534</a:t>
              </a:r>
            </a:p>
          </p:txBody>
        </p:sp>
        <p:sp>
          <p:nvSpPr>
            <p:cNvPr id="65" name="tx65"/>
            <p:cNvSpPr/>
            <p:nvPr/>
          </p:nvSpPr>
          <p:spPr>
            <a:xfrm>
              <a:off x="7623621" y="5078960"/>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118</a:t>
              </a:r>
            </a:p>
          </p:txBody>
        </p:sp>
        <p:sp>
          <p:nvSpPr>
            <p:cNvPr id="66" name="pl66"/>
            <p:cNvSpPr/>
            <p:nvPr/>
          </p:nvSpPr>
          <p:spPr>
            <a:xfrm>
              <a:off x="7741229" y="3506454"/>
              <a:ext cx="121074" cy="653"/>
            </a:xfrm>
            <a:custGeom>
              <a:avLst/>
              <a:pathLst>
                <a:path w="121074" h="653">
                  <a:moveTo>
                    <a:pt x="121074" y="653"/>
                  </a:moveTo>
                  <a:lnTo>
                    <a:pt x="0" y="0"/>
                  </a:lnTo>
                </a:path>
              </a:pathLst>
            </a:custGeom>
          </p:spPr>
          <p:txBody>
            <a:bodyPr/>
            <a:lstStyle/>
            <a:p/>
          </p:txBody>
        </p:sp>
        <p:sp>
          <p:nvSpPr>
            <p:cNvPr id="67" name="pg67"/>
            <p:cNvSpPr/>
            <p:nvPr/>
          </p:nvSpPr>
          <p:spPr>
            <a:xfrm>
              <a:off x="7793724" y="3418708"/>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2"/>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833D">
                  <a:alpha val="100000"/>
                </a:srgbClr>
              </a:solidFill>
              <a:prstDash val="solid"/>
              <a:round/>
            </a:ln>
          </p:spPr>
          <p:txBody>
            <a:bodyPr/>
            <a:lstStyle/>
            <a:p/>
          </p:txBody>
        </p:sp>
        <p:sp>
          <p:nvSpPr>
            <p:cNvPr id="68" name="tx68"/>
            <p:cNvSpPr/>
            <p:nvPr/>
          </p:nvSpPr>
          <p:spPr>
            <a:xfrm>
              <a:off x="7816584" y="3459829"/>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833D">
                      <a:alpha val="100000"/>
                    </a:srgbClr>
                  </a:solidFill>
                  <a:latin typeface="Arial"/>
                  <a:cs typeface="Arial"/>
                </a:rPr>
                <a:t>MCV1: 41%</a:t>
              </a:r>
            </a:p>
          </p:txBody>
        </p:sp>
        <p:sp>
          <p:nvSpPr>
            <p:cNvPr id="69" name="rc69"/>
            <p:cNvSpPr/>
            <p:nvPr/>
          </p:nvSpPr>
          <p:spPr>
            <a:xfrm>
              <a:off x="959174" y="646101"/>
              <a:ext cx="7676517" cy="4826014"/>
            </a:xfrm>
            <a:prstGeom prst="rect">
              <a:avLst/>
            </a:prstGeom>
            <a:ln w="13550" cap="rnd">
              <a:solidFill>
                <a:srgbClr val="BEBEBE">
                  <a:alpha val="100000"/>
                </a:srgbClr>
              </a:solidFill>
              <a:prstDash val="solid"/>
              <a:round/>
            </a:ln>
          </p:spPr>
          <p:txBody>
            <a:bodyPr/>
            <a:lstStyle/>
            <a:p/>
          </p:txBody>
        </p:sp>
        <p:sp>
          <p:nvSpPr>
            <p:cNvPr id="70" name="tx70"/>
            <p:cNvSpPr/>
            <p:nvPr/>
          </p:nvSpPr>
          <p:spPr>
            <a:xfrm>
              <a:off x="825913" y="5205374"/>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71" name="tx71"/>
            <p:cNvSpPr/>
            <p:nvPr/>
          </p:nvSpPr>
          <p:spPr>
            <a:xfrm>
              <a:off x="578734" y="4071613"/>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3,000</a:t>
              </a:r>
            </a:p>
          </p:txBody>
        </p:sp>
        <p:sp>
          <p:nvSpPr>
            <p:cNvPr id="72" name="tx72"/>
            <p:cNvSpPr/>
            <p:nvPr/>
          </p:nvSpPr>
          <p:spPr>
            <a:xfrm>
              <a:off x="578734" y="2954286"/>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6,000</a:t>
              </a:r>
            </a:p>
          </p:txBody>
        </p:sp>
        <p:sp>
          <p:nvSpPr>
            <p:cNvPr id="73" name="tx73"/>
            <p:cNvSpPr/>
            <p:nvPr/>
          </p:nvSpPr>
          <p:spPr>
            <a:xfrm>
              <a:off x="578734" y="1836958"/>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9,000</a:t>
              </a:r>
            </a:p>
          </p:txBody>
        </p:sp>
        <p:sp>
          <p:nvSpPr>
            <p:cNvPr id="74" name="tx74"/>
            <p:cNvSpPr/>
            <p:nvPr/>
          </p:nvSpPr>
          <p:spPr>
            <a:xfrm>
              <a:off x="508103" y="719631"/>
              <a:ext cx="388441"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12,000</a:t>
              </a:r>
            </a:p>
          </p:txBody>
        </p:sp>
        <p:sp>
          <p:nvSpPr>
            <p:cNvPr id="75" name="tx75"/>
            <p:cNvSpPr/>
            <p:nvPr/>
          </p:nvSpPr>
          <p:spPr>
            <a:xfrm>
              <a:off x="8698322" y="5205374"/>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76" name="tx76"/>
            <p:cNvSpPr/>
            <p:nvPr/>
          </p:nvSpPr>
          <p:spPr>
            <a:xfrm>
              <a:off x="8698322" y="4779424"/>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a:t>
              </a:r>
            </a:p>
          </p:txBody>
        </p:sp>
        <p:sp>
          <p:nvSpPr>
            <p:cNvPr id="77" name="tx77"/>
            <p:cNvSpPr/>
            <p:nvPr/>
          </p:nvSpPr>
          <p:spPr>
            <a:xfrm>
              <a:off x="8698322" y="4353474"/>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a:t>
              </a:r>
            </a:p>
          </p:txBody>
        </p:sp>
        <p:sp>
          <p:nvSpPr>
            <p:cNvPr id="78" name="tx78"/>
            <p:cNvSpPr/>
            <p:nvPr/>
          </p:nvSpPr>
          <p:spPr>
            <a:xfrm>
              <a:off x="8698322" y="3927462"/>
              <a:ext cx="141262"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a:t>
              </a:r>
            </a:p>
          </p:txBody>
        </p:sp>
        <p:sp>
          <p:nvSpPr>
            <p:cNvPr id="79" name="tx79"/>
            <p:cNvSpPr/>
            <p:nvPr/>
          </p:nvSpPr>
          <p:spPr>
            <a:xfrm>
              <a:off x="8698322" y="3501574"/>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a:t>
              </a:r>
            </a:p>
          </p:txBody>
        </p:sp>
        <p:sp>
          <p:nvSpPr>
            <p:cNvPr id="80" name="tx80"/>
            <p:cNvSpPr/>
            <p:nvPr/>
          </p:nvSpPr>
          <p:spPr>
            <a:xfrm>
              <a:off x="8698322" y="3075624"/>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a:t>
              </a:r>
            </a:p>
          </p:txBody>
        </p:sp>
        <p:sp>
          <p:nvSpPr>
            <p:cNvPr id="81" name="tx81"/>
            <p:cNvSpPr/>
            <p:nvPr/>
          </p:nvSpPr>
          <p:spPr>
            <a:xfrm>
              <a:off x="8698322" y="2649674"/>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a:t>
              </a:r>
            </a:p>
          </p:txBody>
        </p:sp>
        <p:sp>
          <p:nvSpPr>
            <p:cNvPr id="82" name="tx82"/>
            <p:cNvSpPr/>
            <p:nvPr/>
          </p:nvSpPr>
          <p:spPr>
            <a:xfrm>
              <a:off x="8698322" y="2223724"/>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70</a:t>
              </a:r>
            </a:p>
          </p:txBody>
        </p:sp>
        <p:sp>
          <p:nvSpPr>
            <p:cNvPr id="83" name="tx83"/>
            <p:cNvSpPr/>
            <p:nvPr/>
          </p:nvSpPr>
          <p:spPr>
            <a:xfrm>
              <a:off x="8698322" y="1797774"/>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80</a:t>
              </a:r>
            </a:p>
          </p:txBody>
        </p:sp>
        <p:sp>
          <p:nvSpPr>
            <p:cNvPr id="84" name="tx84"/>
            <p:cNvSpPr/>
            <p:nvPr/>
          </p:nvSpPr>
          <p:spPr>
            <a:xfrm>
              <a:off x="8698322" y="1371823"/>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90</a:t>
              </a:r>
            </a:p>
          </p:txBody>
        </p:sp>
        <p:sp>
          <p:nvSpPr>
            <p:cNvPr id="85" name="tx85"/>
            <p:cNvSpPr/>
            <p:nvPr/>
          </p:nvSpPr>
          <p:spPr>
            <a:xfrm>
              <a:off x="8698322" y="945873"/>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86" name="tx86"/>
            <p:cNvSpPr/>
            <p:nvPr/>
          </p:nvSpPr>
          <p:spPr>
            <a:xfrm rot="-5400000">
              <a:off x="1139042" y="562959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2012</a:t>
              </a:r>
            </a:p>
          </p:txBody>
        </p:sp>
        <p:sp>
          <p:nvSpPr>
            <p:cNvPr id="87" name="tx87"/>
            <p:cNvSpPr/>
            <p:nvPr/>
          </p:nvSpPr>
          <p:spPr>
            <a:xfrm rot="-5400000">
              <a:off x="1675831" y="5629561"/>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2013</a:t>
              </a:r>
            </a:p>
          </p:txBody>
        </p:sp>
        <p:sp>
          <p:nvSpPr>
            <p:cNvPr id="88" name="tx88"/>
            <p:cNvSpPr/>
            <p:nvPr/>
          </p:nvSpPr>
          <p:spPr>
            <a:xfrm rot="-5400000">
              <a:off x="2212681" y="562959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2014</a:t>
              </a:r>
            </a:p>
          </p:txBody>
        </p:sp>
        <p:sp>
          <p:nvSpPr>
            <p:cNvPr id="89" name="tx89"/>
            <p:cNvSpPr/>
            <p:nvPr/>
          </p:nvSpPr>
          <p:spPr>
            <a:xfrm rot="-5400000">
              <a:off x="2749500" y="562959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2015</a:t>
              </a:r>
            </a:p>
          </p:txBody>
        </p:sp>
        <p:sp>
          <p:nvSpPr>
            <p:cNvPr id="90" name="tx90"/>
            <p:cNvSpPr/>
            <p:nvPr/>
          </p:nvSpPr>
          <p:spPr>
            <a:xfrm rot="-5400000">
              <a:off x="3261019" y="5653715"/>
              <a:ext cx="33194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2016*</a:t>
              </a:r>
            </a:p>
          </p:txBody>
        </p:sp>
        <p:sp>
          <p:nvSpPr>
            <p:cNvPr id="91" name="tx91"/>
            <p:cNvSpPr/>
            <p:nvPr/>
          </p:nvSpPr>
          <p:spPr>
            <a:xfrm rot="-5400000">
              <a:off x="3797838" y="5653715"/>
              <a:ext cx="33194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2017*</a:t>
              </a:r>
            </a:p>
          </p:txBody>
        </p:sp>
        <p:sp>
          <p:nvSpPr>
            <p:cNvPr id="92" name="tx92"/>
            <p:cNvSpPr/>
            <p:nvPr/>
          </p:nvSpPr>
          <p:spPr>
            <a:xfrm rot="-5400000">
              <a:off x="4359959" y="562959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2018</a:t>
              </a:r>
            </a:p>
          </p:txBody>
        </p:sp>
        <p:sp>
          <p:nvSpPr>
            <p:cNvPr id="93" name="tx93"/>
            <p:cNvSpPr/>
            <p:nvPr/>
          </p:nvSpPr>
          <p:spPr>
            <a:xfrm rot="-5400000">
              <a:off x="4871477" y="5653715"/>
              <a:ext cx="33194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2019*</a:t>
              </a:r>
            </a:p>
          </p:txBody>
        </p:sp>
        <p:sp>
          <p:nvSpPr>
            <p:cNvPr id="94" name="tx94"/>
            <p:cNvSpPr/>
            <p:nvPr/>
          </p:nvSpPr>
          <p:spPr>
            <a:xfrm rot="-5400000">
              <a:off x="5403212" y="5658800"/>
              <a:ext cx="34211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2020^</a:t>
              </a:r>
            </a:p>
          </p:txBody>
        </p:sp>
        <p:sp>
          <p:nvSpPr>
            <p:cNvPr id="95" name="tx95"/>
            <p:cNvSpPr/>
            <p:nvPr/>
          </p:nvSpPr>
          <p:spPr>
            <a:xfrm rot="-5400000">
              <a:off x="5970417" y="562959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2021</a:t>
              </a:r>
            </a:p>
          </p:txBody>
        </p:sp>
        <p:sp>
          <p:nvSpPr>
            <p:cNvPr id="96" name="tx96"/>
            <p:cNvSpPr/>
            <p:nvPr/>
          </p:nvSpPr>
          <p:spPr>
            <a:xfrm rot="-5400000">
              <a:off x="6507236" y="562959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2022</a:t>
              </a:r>
            </a:p>
          </p:txBody>
        </p:sp>
        <p:sp>
          <p:nvSpPr>
            <p:cNvPr id="97" name="tx97"/>
            <p:cNvSpPr/>
            <p:nvPr/>
          </p:nvSpPr>
          <p:spPr>
            <a:xfrm rot="-5400000">
              <a:off x="7013639" y="5658769"/>
              <a:ext cx="342118" cy="9407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2023^</a:t>
              </a:r>
            </a:p>
          </p:txBody>
        </p:sp>
        <p:sp>
          <p:nvSpPr>
            <p:cNvPr id="98" name="tx98"/>
            <p:cNvSpPr/>
            <p:nvPr/>
          </p:nvSpPr>
          <p:spPr>
            <a:xfrm rot="-5400000">
              <a:off x="7580875" y="562959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2024</a:t>
              </a:r>
            </a:p>
          </p:txBody>
        </p:sp>
        <p:sp>
          <p:nvSpPr>
            <p:cNvPr id="99" name="tx99"/>
            <p:cNvSpPr/>
            <p:nvPr/>
          </p:nvSpPr>
          <p:spPr>
            <a:xfrm rot="-5400000">
              <a:off x="-482797" y="2994408"/>
              <a:ext cx="172401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Nombre de cas de rougeole</a:t>
              </a:r>
            </a:p>
          </p:txBody>
        </p:sp>
        <p:sp>
          <p:nvSpPr>
            <p:cNvPr id="100" name="tx100"/>
            <p:cNvSpPr/>
            <p:nvPr/>
          </p:nvSpPr>
          <p:spPr>
            <a:xfrm rot="5400000">
              <a:off x="8255788" y="2993556"/>
              <a:ext cx="156835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vaccinale (%)</a:t>
              </a:r>
            </a:p>
          </p:txBody>
        </p:sp>
        <p:sp>
          <p:nvSpPr>
            <p:cNvPr id="101" name="tx101"/>
            <p:cNvSpPr/>
            <p:nvPr/>
          </p:nvSpPr>
          <p:spPr>
            <a:xfrm>
              <a:off x="870715" y="401416"/>
              <a:ext cx="785343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Tendances du nombre de cas de rougeole et de la couverture vaccinale MCV, République centrafricaine, 2012-2024</a:t>
              </a:r>
            </a:p>
          </p:txBody>
        </p:sp>
        <p:sp>
          <p:nvSpPr>
            <p:cNvPr id="102" name="tx102"/>
            <p:cNvSpPr/>
            <p:nvPr/>
          </p:nvSpPr>
          <p:spPr>
            <a:xfrm>
              <a:off x="4306083" y="6093403"/>
              <a:ext cx="432960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sp>
          <p:nvSpPr>
            <p:cNvPr id="103" name="tx103"/>
            <p:cNvSpPr/>
            <p:nvPr/>
          </p:nvSpPr>
          <p:spPr>
            <a:xfrm>
              <a:off x="3225427" y="6187637"/>
              <a:ext cx="5410264" cy="12371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Cas de rougeole et de rubéole signalés et taux d'incidence par les États membres de l'OMS, au 8 juillet 2025.</a:t>
              </a:r>
            </a:p>
          </p:txBody>
        </p:sp>
        <p:sp>
          <p:nvSpPr>
            <p:cNvPr id="104" name="tx104"/>
            <p:cNvSpPr/>
            <p:nvPr/>
          </p:nvSpPr>
          <p:spPr>
            <a:xfrm>
              <a:off x="3346410" y="6327110"/>
              <a:ext cx="5289282"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Données provisoires basées sur les données mensuelles communiquées à l'OMS (Genève) en juillet 2025.</a:t>
              </a:r>
            </a:p>
          </p:txBody>
        </p:sp>
        <p:sp>
          <p:nvSpPr>
            <p:cNvPr id="105" name="tx105"/>
            <p:cNvSpPr/>
            <p:nvPr/>
          </p:nvSpPr>
          <p:spPr>
            <a:xfrm>
              <a:off x="2408346" y="6447866"/>
              <a:ext cx="6227345"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les astérisques (*) indiquent les années où il y a eu des ruptures de stock de vaccins contre la rougeole et les carets (^)</a:t>
              </a:r>
            </a:p>
          </p:txBody>
        </p:sp>
        <p:sp>
          <p:nvSpPr>
            <p:cNvPr id="106" name="tx106"/>
            <p:cNvSpPr/>
            <p:nvPr/>
          </p:nvSpPr>
          <p:spPr>
            <a:xfrm>
              <a:off x="2323162" y="6568567"/>
              <a:ext cx="631253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indiquent les années où des campagnes de vaccination contre la rougeole ont été menées (au niveau national ou infranational).</a:t>
              </a:r>
            </a:p>
          </p:txBody>
        </p:sp>
      </p:grpSp>
      <p:sp>
        <p:nvSpPr>
          <p:cNvPr id="10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En 2024, il y a eu un total de 118 cas confirmés de rougeole en République centrafricaine. La même année, la couverture par le MCV1 était de 41%. Il n'y a pas eu de MCV2 en 2024.
Le nombre de cas en 2024 était inférieur de 92% à celui de 2023 (n=1 534).
Le nombre le plus élevé de cas de rougeole a été signalé en 2020 (n=3 431). Cette année-là, la couverture par le MCV1 était de 36 %.
La République centrafricaine a signalé des ruptures de stock de vaccins contre la rougeole en 2006, 2016, 2017 et 2019.
Des activités/campagnes de vaccination supplémentaires avec des vaccins contenant la rougeole ont eu lieu en 2020 et 2023.</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Méthodes: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3"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4"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5"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Vaccination des enfants :
Tableaux supplémentaires</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767459" y="4935024"/>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 name="pl6"/>
            <p:cNvSpPr/>
            <p:nvPr/>
          </p:nvSpPr>
          <p:spPr>
            <a:xfrm>
              <a:off x="767459" y="4109721"/>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 name="pl7"/>
            <p:cNvSpPr/>
            <p:nvPr/>
          </p:nvSpPr>
          <p:spPr>
            <a:xfrm>
              <a:off x="767459" y="3284419"/>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8" name="pl8"/>
            <p:cNvSpPr/>
            <p:nvPr/>
          </p:nvSpPr>
          <p:spPr>
            <a:xfrm>
              <a:off x="767459" y="2459116"/>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9" name="pl9"/>
            <p:cNvSpPr/>
            <p:nvPr/>
          </p:nvSpPr>
          <p:spPr>
            <a:xfrm>
              <a:off x="767459" y="1633813"/>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10" name="pl10"/>
            <p:cNvSpPr/>
            <p:nvPr/>
          </p:nvSpPr>
          <p:spPr>
            <a:xfrm>
              <a:off x="767459" y="4522373"/>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1" name="pl11"/>
            <p:cNvSpPr/>
            <p:nvPr/>
          </p:nvSpPr>
          <p:spPr>
            <a:xfrm>
              <a:off x="767459" y="3697070"/>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2" name="pl12"/>
            <p:cNvSpPr/>
            <p:nvPr/>
          </p:nvSpPr>
          <p:spPr>
            <a:xfrm>
              <a:off x="767459" y="2871767"/>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3" name="pl13"/>
            <p:cNvSpPr/>
            <p:nvPr/>
          </p:nvSpPr>
          <p:spPr>
            <a:xfrm>
              <a:off x="767459" y="2046465"/>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4" name="pl14"/>
            <p:cNvSpPr/>
            <p:nvPr/>
          </p:nvSpPr>
          <p:spPr>
            <a:xfrm>
              <a:off x="767459" y="1221162"/>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5" name="pl15"/>
            <p:cNvSpPr/>
            <p:nvPr/>
          </p:nvSpPr>
          <p:spPr>
            <a:xfrm>
              <a:off x="94346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1676818"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410173"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143527"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30211"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31689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446356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943464" y="2211525"/>
              <a:ext cx="3520101" cy="1815665"/>
            </a:xfrm>
            <a:custGeom>
              <a:avLst/>
              <a:pathLst>
                <a:path w="3520101" h="1815665">
                  <a:moveTo>
                    <a:pt x="0" y="0"/>
                  </a:moveTo>
                  <a:lnTo>
                    <a:pt x="146670" y="0"/>
                  </a:lnTo>
                  <a:lnTo>
                    <a:pt x="293341" y="495181"/>
                  </a:lnTo>
                  <a:lnTo>
                    <a:pt x="440012" y="825302"/>
                  </a:lnTo>
                  <a:lnTo>
                    <a:pt x="586683" y="1485544"/>
                  </a:lnTo>
                  <a:lnTo>
                    <a:pt x="733354" y="1815665"/>
                  </a:lnTo>
                  <a:lnTo>
                    <a:pt x="880025" y="1485544"/>
                  </a:lnTo>
                  <a:lnTo>
                    <a:pt x="1026696" y="990363"/>
                  </a:lnTo>
                  <a:lnTo>
                    <a:pt x="1173367" y="577711"/>
                  </a:lnTo>
                  <a:lnTo>
                    <a:pt x="1320038" y="247590"/>
                  </a:lnTo>
                  <a:lnTo>
                    <a:pt x="1466709" y="412651"/>
                  </a:lnTo>
                  <a:lnTo>
                    <a:pt x="1613379" y="495181"/>
                  </a:lnTo>
                  <a:lnTo>
                    <a:pt x="1760050" y="742772"/>
                  </a:lnTo>
                  <a:lnTo>
                    <a:pt x="1906721" y="330121"/>
                  </a:lnTo>
                  <a:lnTo>
                    <a:pt x="2053392" y="1072893"/>
                  </a:lnTo>
                  <a:lnTo>
                    <a:pt x="2200063" y="1072893"/>
                  </a:lnTo>
                  <a:lnTo>
                    <a:pt x="2346734" y="1320484"/>
                  </a:lnTo>
                  <a:lnTo>
                    <a:pt x="2493405" y="1320484"/>
                  </a:lnTo>
                  <a:lnTo>
                    <a:pt x="2640076" y="1237954"/>
                  </a:lnTo>
                  <a:lnTo>
                    <a:pt x="2786747" y="1155423"/>
                  </a:lnTo>
                  <a:lnTo>
                    <a:pt x="2933418" y="1237954"/>
                  </a:lnTo>
                  <a:lnTo>
                    <a:pt x="3080089" y="1155423"/>
                  </a:lnTo>
                  <a:lnTo>
                    <a:pt x="3226759" y="1072893"/>
                  </a:lnTo>
                  <a:lnTo>
                    <a:pt x="3373430" y="1650605"/>
                  </a:lnTo>
                  <a:lnTo>
                    <a:pt x="3520101" y="1568075"/>
                  </a:lnTo>
                </a:path>
              </a:pathLst>
            </a:custGeom>
            <a:ln w="27101" cap="flat">
              <a:solidFill>
                <a:srgbClr val="0058AB">
                  <a:alpha val="80000"/>
                </a:srgbClr>
              </a:solidFill>
              <a:prstDash val="solid"/>
              <a:round/>
            </a:ln>
          </p:spPr>
          <p:txBody>
            <a:bodyPr/>
            <a:lstStyle/>
            <a:p/>
          </p:txBody>
        </p:sp>
        <p:sp>
          <p:nvSpPr>
            <p:cNvPr id="23" name="pl23"/>
            <p:cNvSpPr/>
            <p:nvPr/>
          </p:nvSpPr>
          <p:spPr>
            <a:xfrm>
              <a:off x="943464" y="4274782"/>
              <a:ext cx="3520101" cy="660242"/>
            </a:xfrm>
            <a:custGeom>
              <a:avLst/>
              <a:pathLst>
                <a:path w="3520101" h="660242">
                  <a:moveTo>
                    <a:pt x="0" y="0"/>
                  </a:moveTo>
                  <a:lnTo>
                    <a:pt x="146670" y="82530"/>
                  </a:lnTo>
                  <a:lnTo>
                    <a:pt x="293341" y="0"/>
                  </a:lnTo>
                  <a:lnTo>
                    <a:pt x="440012" y="165060"/>
                  </a:lnTo>
                  <a:lnTo>
                    <a:pt x="586683" y="247590"/>
                  </a:lnTo>
                  <a:lnTo>
                    <a:pt x="733354" y="165060"/>
                  </a:lnTo>
                  <a:lnTo>
                    <a:pt x="880025" y="247590"/>
                  </a:lnTo>
                  <a:lnTo>
                    <a:pt x="1026696" y="247590"/>
                  </a:lnTo>
                  <a:lnTo>
                    <a:pt x="1173367" y="412651"/>
                  </a:lnTo>
                  <a:lnTo>
                    <a:pt x="1320038" y="495181"/>
                  </a:lnTo>
                  <a:lnTo>
                    <a:pt x="1466709" y="577711"/>
                  </a:lnTo>
                  <a:lnTo>
                    <a:pt x="1613379" y="577711"/>
                  </a:lnTo>
                  <a:lnTo>
                    <a:pt x="1760050" y="577711"/>
                  </a:lnTo>
                  <a:lnTo>
                    <a:pt x="1906721" y="577711"/>
                  </a:lnTo>
                  <a:lnTo>
                    <a:pt x="2053392" y="660242"/>
                  </a:lnTo>
                  <a:lnTo>
                    <a:pt x="2200063" y="660242"/>
                  </a:lnTo>
                  <a:lnTo>
                    <a:pt x="2346734" y="660242"/>
                  </a:lnTo>
                  <a:lnTo>
                    <a:pt x="2493405" y="660242"/>
                  </a:lnTo>
                  <a:lnTo>
                    <a:pt x="2640076" y="660242"/>
                  </a:lnTo>
                  <a:lnTo>
                    <a:pt x="2786747" y="660242"/>
                  </a:lnTo>
                  <a:lnTo>
                    <a:pt x="2933418" y="660242"/>
                  </a:lnTo>
                  <a:lnTo>
                    <a:pt x="3080089" y="577711"/>
                  </a:lnTo>
                  <a:lnTo>
                    <a:pt x="3226759" y="660242"/>
                  </a:lnTo>
                  <a:lnTo>
                    <a:pt x="3373430" y="660242"/>
                  </a:lnTo>
                  <a:lnTo>
                    <a:pt x="3520101" y="660242"/>
                  </a:lnTo>
                </a:path>
              </a:pathLst>
            </a:custGeom>
            <a:ln w="27101" cap="flat">
              <a:solidFill>
                <a:srgbClr val="1CABE2">
                  <a:alpha val="80000"/>
                </a:srgbClr>
              </a:solidFill>
              <a:prstDash val="solid"/>
              <a:round/>
            </a:ln>
          </p:spPr>
          <p:txBody>
            <a:bodyPr/>
            <a:lstStyle/>
            <a:p/>
          </p:txBody>
        </p:sp>
        <p:sp>
          <p:nvSpPr>
            <p:cNvPr id="24" name="pl24"/>
            <p:cNvSpPr/>
            <p:nvPr/>
          </p:nvSpPr>
          <p:spPr>
            <a:xfrm>
              <a:off x="943464" y="2954297"/>
              <a:ext cx="3520101" cy="1733135"/>
            </a:xfrm>
            <a:custGeom>
              <a:avLst/>
              <a:pathLst>
                <a:path w="3520101" h="1733135">
                  <a:moveTo>
                    <a:pt x="0" y="82530"/>
                  </a:moveTo>
                  <a:lnTo>
                    <a:pt x="146670" y="0"/>
                  </a:lnTo>
                  <a:lnTo>
                    <a:pt x="293341" y="247590"/>
                  </a:lnTo>
                  <a:lnTo>
                    <a:pt x="440012" y="495181"/>
                  </a:lnTo>
                  <a:lnTo>
                    <a:pt x="586683" y="742772"/>
                  </a:lnTo>
                  <a:lnTo>
                    <a:pt x="733354" y="1072893"/>
                  </a:lnTo>
                  <a:lnTo>
                    <a:pt x="880025" y="1155423"/>
                  </a:lnTo>
                  <a:lnTo>
                    <a:pt x="1026696" y="1237954"/>
                  </a:lnTo>
                  <a:lnTo>
                    <a:pt x="1173367" y="1320484"/>
                  </a:lnTo>
                  <a:lnTo>
                    <a:pt x="1320038" y="1403014"/>
                  </a:lnTo>
                  <a:lnTo>
                    <a:pt x="1466709" y="1568075"/>
                  </a:lnTo>
                  <a:lnTo>
                    <a:pt x="1613379" y="1733135"/>
                  </a:lnTo>
                  <a:lnTo>
                    <a:pt x="1760050" y="1568075"/>
                  </a:lnTo>
                  <a:lnTo>
                    <a:pt x="1906721" y="1650605"/>
                  </a:lnTo>
                  <a:lnTo>
                    <a:pt x="2053392" y="1568075"/>
                  </a:lnTo>
                  <a:lnTo>
                    <a:pt x="2200063" y="1320484"/>
                  </a:lnTo>
                  <a:lnTo>
                    <a:pt x="2346734" y="1403014"/>
                  </a:lnTo>
                  <a:lnTo>
                    <a:pt x="2493405" y="1403014"/>
                  </a:lnTo>
                  <a:lnTo>
                    <a:pt x="2640076" y="1485544"/>
                  </a:lnTo>
                  <a:lnTo>
                    <a:pt x="2786747" y="1650605"/>
                  </a:lnTo>
                  <a:lnTo>
                    <a:pt x="2933418" y="1485544"/>
                  </a:lnTo>
                  <a:lnTo>
                    <a:pt x="3080089" y="1485544"/>
                  </a:lnTo>
                  <a:lnTo>
                    <a:pt x="3226759" y="1568075"/>
                  </a:lnTo>
                  <a:lnTo>
                    <a:pt x="3373430" y="1485544"/>
                  </a:lnTo>
                  <a:lnTo>
                    <a:pt x="3520101" y="1568075"/>
                  </a:lnTo>
                </a:path>
              </a:pathLst>
            </a:custGeom>
            <a:ln w="27101" cap="flat">
              <a:solidFill>
                <a:srgbClr val="00833D">
                  <a:alpha val="80000"/>
                </a:srgbClr>
              </a:solidFill>
              <a:prstDash val="solid"/>
              <a:round/>
            </a:ln>
          </p:spPr>
          <p:txBody>
            <a:bodyPr/>
            <a:lstStyle/>
            <a:p/>
          </p:txBody>
        </p:sp>
        <p:sp>
          <p:nvSpPr>
            <p:cNvPr id="25" name="pl25"/>
            <p:cNvSpPr/>
            <p:nvPr/>
          </p:nvSpPr>
          <p:spPr>
            <a:xfrm>
              <a:off x="943464" y="2211525"/>
              <a:ext cx="3520101" cy="1815665"/>
            </a:xfrm>
            <a:custGeom>
              <a:avLst/>
              <a:pathLst>
                <a:path w="3520101" h="1815665">
                  <a:moveTo>
                    <a:pt x="0" y="0"/>
                  </a:moveTo>
                  <a:lnTo>
                    <a:pt x="146670" y="0"/>
                  </a:lnTo>
                  <a:lnTo>
                    <a:pt x="293341" y="495181"/>
                  </a:lnTo>
                  <a:lnTo>
                    <a:pt x="440012" y="825302"/>
                  </a:lnTo>
                  <a:lnTo>
                    <a:pt x="586683" y="1485544"/>
                  </a:lnTo>
                  <a:lnTo>
                    <a:pt x="733354" y="1815665"/>
                  </a:lnTo>
                  <a:lnTo>
                    <a:pt x="880025" y="1485544"/>
                  </a:lnTo>
                  <a:lnTo>
                    <a:pt x="1026696" y="990363"/>
                  </a:lnTo>
                  <a:lnTo>
                    <a:pt x="1173367" y="577711"/>
                  </a:lnTo>
                  <a:lnTo>
                    <a:pt x="1320038" y="247590"/>
                  </a:lnTo>
                  <a:lnTo>
                    <a:pt x="1466709" y="412651"/>
                  </a:lnTo>
                  <a:lnTo>
                    <a:pt x="1613379" y="495181"/>
                  </a:lnTo>
                  <a:lnTo>
                    <a:pt x="1760050" y="742772"/>
                  </a:lnTo>
                  <a:lnTo>
                    <a:pt x="1906721" y="330121"/>
                  </a:lnTo>
                  <a:lnTo>
                    <a:pt x="2053392" y="1072893"/>
                  </a:lnTo>
                  <a:lnTo>
                    <a:pt x="2200063" y="1072893"/>
                  </a:lnTo>
                  <a:lnTo>
                    <a:pt x="2346734" y="1320484"/>
                  </a:lnTo>
                  <a:lnTo>
                    <a:pt x="2493405" y="1320484"/>
                  </a:lnTo>
                  <a:lnTo>
                    <a:pt x="2640076" y="1237954"/>
                  </a:lnTo>
                  <a:lnTo>
                    <a:pt x="2786747" y="1155423"/>
                  </a:lnTo>
                  <a:lnTo>
                    <a:pt x="2933418" y="1237954"/>
                  </a:lnTo>
                  <a:lnTo>
                    <a:pt x="3080089" y="1155423"/>
                  </a:lnTo>
                  <a:lnTo>
                    <a:pt x="3226759" y="1072893"/>
                  </a:lnTo>
                  <a:lnTo>
                    <a:pt x="3373430" y="1650605"/>
                  </a:lnTo>
                  <a:lnTo>
                    <a:pt x="3520101" y="1568075"/>
                  </a:lnTo>
                </a:path>
              </a:pathLst>
            </a:custGeom>
            <a:ln w="43362" cap="flat">
              <a:solidFill>
                <a:srgbClr val="000000">
                  <a:alpha val="100000"/>
                </a:srgbClr>
              </a:solidFill>
              <a:prstDash val="solid"/>
              <a:round/>
            </a:ln>
          </p:spPr>
          <p:txBody>
            <a:bodyPr/>
            <a:lstStyle/>
            <a:p/>
          </p:txBody>
        </p:sp>
        <p:sp>
          <p:nvSpPr>
            <p:cNvPr id="26" name="pl26"/>
            <p:cNvSpPr/>
            <p:nvPr/>
          </p:nvSpPr>
          <p:spPr>
            <a:xfrm>
              <a:off x="943464" y="2211525"/>
              <a:ext cx="3520101" cy="1815665"/>
            </a:xfrm>
            <a:custGeom>
              <a:avLst/>
              <a:pathLst>
                <a:path w="3520101" h="1815665">
                  <a:moveTo>
                    <a:pt x="0" y="0"/>
                  </a:moveTo>
                  <a:lnTo>
                    <a:pt x="146670" y="0"/>
                  </a:lnTo>
                  <a:lnTo>
                    <a:pt x="293341" y="495181"/>
                  </a:lnTo>
                  <a:lnTo>
                    <a:pt x="440012" y="825302"/>
                  </a:lnTo>
                  <a:lnTo>
                    <a:pt x="586683" y="1485544"/>
                  </a:lnTo>
                  <a:lnTo>
                    <a:pt x="733354" y="1815665"/>
                  </a:lnTo>
                  <a:lnTo>
                    <a:pt x="880025" y="1485544"/>
                  </a:lnTo>
                  <a:lnTo>
                    <a:pt x="1026696" y="990363"/>
                  </a:lnTo>
                  <a:lnTo>
                    <a:pt x="1173367" y="577711"/>
                  </a:lnTo>
                  <a:lnTo>
                    <a:pt x="1320038" y="247590"/>
                  </a:lnTo>
                  <a:lnTo>
                    <a:pt x="1466709" y="412651"/>
                  </a:lnTo>
                  <a:lnTo>
                    <a:pt x="1613379" y="495181"/>
                  </a:lnTo>
                  <a:lnTo>
                    <a:pt x="1760050" y="742772"/>
                  </a:lnTo>
                  <a:lnTo>
                    <a:pt x="1906721" y="330121"/>
                  </a:lnTo>
                  <a:lnTo>
                    <a:pt x="2053392" y="1072893"/>
                  </a:lnTo>
                  <a:lnTo>
                    <a:pt x="2200063" y="1072893"/>
                  </a:lnTo>
                  <a:lnTo>
                    <a:pt x="2346734" y="1320484"/>
                  </a:lnTo>
                  <a:lnTo>
                    <a:pt x="2493405" y="1320484"/>
                  </a:lnTo>
                  <a:lnTo>
                    <a:pt x="2640076" y="1237954"/>
                  </a:lnTo>
                  <a:lnTo>
                    <a:pt x="2786747" y="1155423"/>
                  </a:lnTo>
                  <a:lnTo>
                    <a:pt x="2933418" y="1237954"/>
                  </a:lnTo>
                  <a:lnTo>
                    <a:pt x="3080089" y="1155423"/>
                  </a:lnTo>
                  <a:lnTo>
                    <a:pt x="3226759" y="1072893"/>
                  </a:lnTo>
                  <a:lnTo>
                    <a:pt x="3373430" y="1650605"/>
                  </a:lnTo>
                  <a:lnTo>
                    <a:pt x="3520101" y="1568075"/>
                  </a:lnTo>
                </a:path>
              </a:pathLst>
            </a:custGeom>
            <a:ln w="27101" cap="flat">
              <a:solidFill>
                <a:srgbClr val="0058AB">
                  <a:alpha val="100000"/>
                </a:srgbClr>
              </a:solidFill>
              <a:prstDash val="solid"/>
              <a:round/>
            </a:ln>
          </p:spPr>
          <p:txBody>
            <a:bodyPr/>
            <a:lstStyle/>
            <a:p/>
          </p:txBody>
        </p:sp>
        <p:sp>
          <p:nvSpPr>
            <p:cNvPr id="27" name="pl27"/>
            <p:cNvSpPr/>
            <p:nvPr/>
          </p:nvSpPr>
          <p:spPr>
            <a:xfrm>
              <a:off x="943464" y="1963934"/>
              <a:ext cx="0" cy="247590"/>
            </a:xfrm>
            <a:custGeom>
              <a:avLst/>
              <a:pathLst>
                <a:path w="0" h="247590">
                  <a:moveTo>
                    <a:pt x="0" y="247590"/>
                  </a:moveTo>
                  <a:lnTo>
                    <a:pt x="0" y="0"/>
                  </a:lnTo>
                </a:path>
              </a:pathLst>
            </a:custGeom>
            <a:ln w="13550" cap="flat">
              <a:solidFill>
                <a:srgbClr val="0058AB">
                  <a:alpha val="100000"/>
                </a:srgbClr>
              </a:solidFill>
              <a:prstDash val="dot"/>
              <a:round/>
            </a:ln>
          </p:spPr>
          <p:txBody>
            <a:bodyPr/>
            <a:lstStyle/>
            <a:p/>
          </p:txBody>
        </p:sp>
        <p:sp>
          <p:nvSpPr>
            <p:cNvPr id="28" name="pl28"/>
            <p:cNvSpPr/>
            <p:nvPr/>
          </p:nvSpPr>
          <p:spPr>
            <a:xfrm>
              <a:off x="1676818" y="3779600"/>
              <a:ext cx="0" cy="247590"/>
            </a:xfrm>
            <a:custGeom>
              <a:avLst/>
              <a:pathLst>
                <a:path w="0" h="247590">
                  <a:moveTo>
                    <a:pt x="0" y="247590"/>
                  </a:moveTo>
                  <a:lnTo>
                    <a:pt x="0" y="0"/>
                  </a:lnTo>
                </a:path>
              </a:pathLst>
            </a:custGeom>
            <a:ln w="13550" cap="flat">
              <a:solidFill>
                <a:srgbClr val="0058AB">
                  <a:alpha val="100000"/>
                </a:srgbClr>
              </a:solidFill>
              <a:prstDash val="dot"/>
              <a:round/>
            </a:ln>
          </p:spPr>
          <p:txBody>
            <a:bodyPr/>
            <a:lstStyle/>
            <a:p/>
          </p:txBody>
        </p:sp>
        <p:sp>
          <p:nvSpPr>
            <p:cNvPr id="29" name="pl29"/>
            <p:cNvSpPr/>
            <p:nvPr/>
          </p:nvSpPr>
          <p:spPr>
            <a:xfrm>
              <a:off x="2410173" y="2376586"/>
              <a:ext cx="0" cy="247590"/>
            </a:xfrm>
            <a:custGeom>
              <a:avLst/>
              <a:pathLst>
                <a:path w="0" h="247590">
                  <a:moveTo>
                    <a:pt x="0" y="247590"/>
                  </a:moveTo>
                  <a:lnTo>
                    <a:pt x="0" y="0"/>
                  </a:lnTo>
                </a:path>
              </a:pathLst>
            </a:custGeom>
            <a:ln w="13550" cap="flat">
              <a:solidFill>
                <a:srgbClr val="0058AB">
                  <a:alpha val="100000"/>
                </a:srgbClr>
              </a:solidFill>
              <a:prstDash val="dot"/>
              <a:round/>
            </a:ln>
          </p:spPr>
          <p:txBody>
            <a:bodyPr/>
            <a:lstStyle/>
            <a:p/>
          </p:txBody>
        </p:sp>
        <p:sp>
          <p:nvSpPr>
            <p:cNvPr id="30" name="pl30"/>
            <p:cNvSpPr/>
            <p:nvPr/>
          </p:nvSpPr>
          <p:spPr>
            <a:xfrm>
              <a:off x="3143527" y="3036828"/>
              <a:ext cx="0" cy="247590"/>
            </a:xfrm>
            <a:custGeom>
              <a:avLst/>
              <a:pathLst>
                <a:path w="0" h="247590">
                  <a:moveTo>
                    <a:pt x="0" y="247590"/>
                  </a:moveTo>
                  <a:lnTo>
                    <a:pt x="0" y="0"/>
                  </a:lnTo>
                </a:path>
              </a:pathLst>
            </a:custGeom>
            <a:ln w="13550" cap="flat">
              <a:solidFill>
                <a:srgbClr val="0058AB">
                  <a:alpha val="100000"/>
                </a:srgbClr>
              </a:solidFill>
              <a:prstDash val="dot"/>
              <a:round/>
            </a:ln>
          </p:spPr>
          <p:txBody>
            <a:bodyPr/>
            <a:lstStyle/>
            <a:p/>
          </p:txBody>
        </p:sp>
        <p:sp>
          <p:nvSpPr>
            <p:cNvPr id="31" name="pl31"/>
            <p:cNvSpPr/>
            <p:nvPr/>
          </p:nvSpPr>
          <p:spPr>
            <a:xfrm>
              <a:off x="3730211" y="3119358"/>
              <a:ext cx="0" cy="247590"/>
            </a:xfrm>
            <a:custGeom>
              <a:avLst/>
              <a:pathLst>
                <a:path w="0" h="247590">
                  <a:moveTo>
                    <a:pt x="0" y="247590"/>
                  </a:moveTo>
                  <a:lnTo>
                    <a:pt x="0" y="0"/>
                  </a:lnTo>
                </a:path>
              </a:pathLst>
            </a:custGeom>
            <a:ln w="13550" cap="flat">
              <a:solidFill>
                <a:srgbClr val="0058AB">
                  <a:alpha val="100000"/>
                </a:srgbClr>
              </a:solidFill>
              <a:prstDash val="dot"/>
              <a:round/>
            </a:ln>
          </p:spPr>
          <p:txBody>
            <a:bodyPr/>
            <a:lstStyle/>
            <a:p/>
          </p:txBody>
        </p:sp>
        <p:sp>
          <p:nvSpPr>
            <p:cNvPr id="32" name="pl32"/>
            <p:cNvSpPr/>
            <p:nvPr/>
          </p:nvSpPr>
          <p:spPr>
            <a:xfrm>
              <a:off x="4316894" y="3614540"/>
              <a:ext cx="0" cy="247590"/>
            </a:xfrm>
            <a:custGeom>
              <a:avLst/>
              <a:pathLst>
                <a:path w="0" h="247590">
                  <a:moveTo>
                    <a:pt x="0" y="247590"/>
                  </a:moveTo>
                  <a:lnTo>
                    <a:pt x="0" y="0"/>
                  </a:lnTo>
                </a:path>
              </a:pathLst>
            </a:custGeom>
            <a:ln w="13550" cap="flat">
              <a:solidFill>
                <a:srgbClr val="0058AB">
                  <a:alpha val="100000"/>
                </a:srgbClr>
              </a:solidFill>
              <a:prstDash val="dot"/>
              <a:round/>
            </a:ln>
          </p:spPr>
          <p:txBody>
            <a:bodyPr/>
            <a:lstStyle/>
            <a:p/>
          </p:txBody>
        </p:sp>
        <p:sp>
          <p:nvSpPr>
            <p:cNvPr id="33" name="pl33"/>
            <p:cNvSpPr/>
            <p:nvPr/>
          </p:nvSpPr>
          <p:spPr>
            <a:xfrm>
              <a:off x="4463565" y="3532009"/>
              <a:ext cx="0" cy="247590"/>
            </a:xfrm>
            <a:custGeom>
              <a:avLst/>
              <a:pathLst>
                <a:path w="0" h="247590">
                  <a:moveTo>
                    <a:pt x="0" y="247590"/>
                  </a:moveTo>
                  <a:lnTo>
                    <a:pt x="0" y="0"/>
                  </a:lnTo>
                </a:path>
              </a:pathLst>
            </a:custGeom>
            <a:ln w="13550" cap="flat">
              <a:solidFill>
                <a:srgbClr val="0058AB">
                  <a:alpha val="100000"/>
                </a:srgbClr>
              </a:solidFill>
              <a:prstDash val="dot"/>
              <a:round/>
            </a:ln>
          </p:spPr>
          <p:txBody>
            <a:bodyPr/>
            <a:lstStyle/>
            <a:p/>
          </p:txBody>
        </p:sp>
        <p:sp>
          <p:nvSpPr>
            <p:cNvPr id="34" name="pg34"/>
            <p:cNvSpPr/>
            <p:nvPr/>
          </p:nvSpPr>
          <p:spPr>
            <a:xfrm>
              <a:off x="856840" y="1897368"/>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 name="tx35"/>
            <p:cNvSpPr/>
            <p:nvPr/>
          </p:nvSpPr>
          <p:spPr>
            <a:xfrm>
              <a:off x="887193" y="1926141"/>
              <a:ext cx="11254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38</a:t>
              </a:r>
            </a:p>
          </p:txBody>
        </p:sp>
        <p:sp>
          <p:nvSpPr>
            <p:cNvPr id="36" name="pg36"/>
            <p:cNvSpPr/>
            <p:nvPr/>
          </p:nvSpPr>
          <p:spPr>
            <a:xfrm>
              <a:off x="1590194" y="3713034"/>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 name="tx37"/>
            <p:cNvSpPr/>
            <p:nvPr/>
          </p:nvSpPr>
          <p:spPr>
            <a:xfrm>
              <a:off x="1620548" y="3741856"/>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16</a:t>
              </a:r>
            </a:p>
          </p:txBody>
        </p:sp>
        <p:sp>
          <p:nvSpPr>
            <p:cNvPr id="38" name="pg38"/>
            <p:cNvSpPr/>
            <p:nvPr/>
          </p:nvSpPr>
          <p:spPr>
            <a:xfrm>
              <a:off x="2323549" y="2310020"/>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 name="tx39"/>
            <p:cNvSpPr/>
            <p:nvPr/>
          </p:nvSpPr>
          <p:spPr>
            <a:xfrm>
              <a:off x="2353902" y="2338792"/>
              <a:ext cx="11254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33</a:t>
              </a:r>
            </a:p>
          </p:txBody>
        </p:sp>
        <p:sp>
          <p:nvSpPr>
            <p:cNvPr id="40" name="pg40"/>
            <p:cNvSpPr/>
            <p:nvPr/>
          </p:nvSpPr>
          <p:spPr>
            <a:xfrm>
              <a:off x="3056903" y="2970262"/>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1" name="tx41"/>
            <p:cNvSpPr/>
            <p:nvPr/>
          </p:nvSpPr>
          <p:spPr>
            <a:xfrm>
              <a:off x="3087257" y="2999084"/>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25</a:t>
              </a:r>
            </a:p>
          </p:txBody>
        </p:sp>
        <p:sp>
          <p:nvSpPr>
            <p:cNvPr id="42" name="pg42"/>
            <p:cNvSpPr/>
            <p:nvPr/>
          </p:nvSpPr>
          <p:spPr>
            <a:xfrm>
              <a:off x="3643587" y="3052792"/>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 name="tx43"/>
            <p:cNvSpPr/>
            <p:nvPr/>
          </p:nvSpPr>
          <p:spPr>
            <a:xfrm>
              <a:off x="3673940" y="3082849"/>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24</a:t>
              </a:r>
            </a:p>
          </p:txBody>
        </p:sp>
        <p:sp>
          <p:nvSpPr>
            <p:cNvPr id="44" name="pg44"/>
            <p:cNvSpPr/>
            <p:nvPr/>
          </p:nvSpPr>
          <p:spPr>
            <a:xfrm>
              <a:off x="4230271" y="3547974"/>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5" name="tx45"/>
            <p:cNvSpPr/>
            <p:nvPr/>
          </p:nvSpPr>
          <p:spPr>
            <a:xfrm>
              <a:off x="4260624" y="3576795"/>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18</a:t>
              </a:r>
            </a:p>
          </p:txBody>
        </p:sp>
        <p:sp>
          <p:nvSpPr>
            <p:cNvPr id="46" name="pg46"/>
            <p:cNvSpPr/>
            <p:nvPr/>
          </p:nvSpPr>
          <p:spPr>
            <a:xfrm>
              <a:off x="4376942" y="3465443"/>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7" name="tx47"/>
            <p:cNvSpPr/>
            <p:nvPr/>
          </p:nvSpPr>
          <p:spPr>
            <a:xfrm>
              <a:off x="4407295" y="3494265"/>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19</a:t>
              </a:r>
            </a:p>
          </p:txBody>
        </p:sp>
        <p:sp>
          <p:nvSpPr>
            <p:cNvPr id="48" name="tx48"/>
            <p:cNvSpPr/>
            <p:nvPr/>
          </p:nvSpPr>
          <p:spPr>
            <a:xfrm>
              <a:off x="4523855" y="4895960"/>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5</a:t>
              </a:r>
            </a:p>
          </p:txBody>
        </p:sp>
        <p:sp>
          <p:nvSpPr>
            <p:cNvPr id="49" name="tx49"/>
            <p:cNvSpPr/>
            <p:nvPr/>
          </p:nvSpPr>
          <p:spPr>
            <a:xfrm>
              <a:off x="4584145" y="44819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10</a:t>
              </a:r>
            </a:p>
          </p:txBody>
        </p:sp>
        <p:sp>
          <p:nvSpPr>
            <p:cNvPr id="50" name="tx50"/>
            <p:cNvSpPr/>
            <p:nvPr/>
          </p:nvSpPr>
          <p:spPr>
            <a:xfrm>
              <a:off x="577692" y="447973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51" name="tx51"/>
            <p:cNvSpPr/>
            <p:nvPr/>
          </p:nvSpPr>
          <p:spPr>
            <a:xfrm>
              <a:off x="577692" y="365443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52" name="tx52"/>
            <p:cNvSpPr/>
            <p:nvPr/>
          </p:nvSpPr>
          <p:spPr>
            <a:xfrm>
              <a:off x="577692" y="2829072"/>
              <a:ext cx="127136"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a:t>
              </a:r>
            </a:p>
          </p:txBody>
        </p:sp>
        <p:sp>
          <p:nvSpPr>
            <p:cNvPr id="53" name="tx53"/>
            <p:cNvSpPr/>
            <p:nvPr/>
          </p:nvSpPr>
          <p:spPr>
            <a:xfrm>
              <a:off x="577692" y="200382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54" name="tx54"/>
            <p:cNvSpPr/>
            <p:nvPr/>
          </p:nvSpPr>
          <p:spPr>
            <a:xfrm>
              <a:off x="577692" y="117852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55" name="tx55"/>
            <p:cNvSpPr/>
            <p:nvPr/>
          </p:nvSpPr>
          <p:spPr>
            <a:xfrm rot="-5400000">
              <a:off x="787017"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6" name="tx56"/>
            <p:cNvSpPr/>
            <p:nvPr/>
          </p:nvSpPr>
          <p:spPr>
            <a:xfrm rot="-5400000">
              <a:off x="1520372"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7" name="tx57"/>
            <p:cNvSpPr/>
            <p:nvPr/>
          </p:nvSpPr>
          <p:spPr>
            <a:xfrm rot="-5400000">
              <a:off x="2253726"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8" name="tx58"/>
            <p:cNvSpPr/>
            <p:nvPr/>
          </p:nvSpPr>
          <p:spPr>
            <a:xfrm rot="-5400000">
              <a:off x="2987081"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9" name="tx59"/>
            <p:cNvSpPr/>
            <p:nvPr/>
          </p:nvSpPr>
          <p:spPr>
            <a:xfrm rot="-5400000">
              <a:off x="3573765"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0" name="tx60"/>
            <p:cNvSpPr/>
            <p:nvPr/>
          </p:nvSpPr>
          <p:spPr>
            <a:xfrm rot="-5400000">
              <a:off x="4160414"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1" name="tx61"/>
            <p:cNvSpPr/>
            <p:nvPr/>
          </p:nvSpPr>
          <p:spPr>
            <a:xfrm rot="-5400000">
              <a:off x="4307119"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2" name="tx62"/>
            <p:cNvSpPr/>
            <p:nvPr/>
          </p:nvSpPr>
          <p:spPr>
            <a:xfrm rot="-5400000">
              <a:off x="-178896" y="3053805"/>
              <a:ext cx="125368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Taux d'abandon (%)</a:t>
              </a:r>
            </a:p>
          </p:txBody>
        </p:sp>
        <p:sp>
          <p:nvSpPr>
            <p:cNvPr id="63" name="pl63"/>
            <p:cNvSpPr/>
            <p:nvPr/>
          </p:nvSpPr>
          <p:spPr>
            <a:xfrm>
              <a:off x="1014867" y="6154255"/>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64" name="pl64"/>
            <p:cNvSpPr/>
            <p:nvPr/>
          </p:nvSpPr>
          <p:spPr>
            <a:xfrm>
              <a:off x="1014867" y="615425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65" name="pl65"/>
            <p:cNvSpPr/>
            <p:nvPr/>
          </p:nvSpPr>
          <p:spPr>
            <a:xfrm>
              <a:off x="2957746" y="6154255"/>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66" name="pl66"/>
            <p:cNvSpPr/>
            <p:nvPr/>
          </p:nvSpPr>
          <p:spPr>
            <a:xfrm>
              <a:off x="3720200" y="6154255"/>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67" name="tx67"/>
            <p:cNvSpPr/>
            <p:nvPr/>
          </p:nvSpPr>
          <p:spPr>
            <a:xfrm>
              <a:off x="1281967" y="6074787"/>
              <a:ext cx="1584244"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République centrafricaine</a:t>
              </a:r>
            </a:p>
          </p:txBody>
        </p:sp>
        <p:sp>
          <p:nvSpPr>
            <p:cNvPr id="68" name="tx68"/>
            <p:cNvSpPr/>
            <p:nvPr/>
          </p:nvSpPr>
          <p:spPr>
            <a:xfrm>
              <a:off x="3224845"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9" name="tx69"/>
            <p:cNvSpPr/>
            <p:nvPr/>
          </p:nvSpPr>
          <p:spPr>
            <a:xfrm>
              <a:off x="3987299" y="6100844"/>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70" name="tx70"/>
            <p:cNvSpPr/>
            <p:nvPr/>
          </p:nvSpPr>
          <p:spPr>
            <a:xfrm>
              <a:off x="2199657" y="726011"/>
              <a:ext cx="1007715" cy="112886"/>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DTC1 et DTC3</a:t>
              </a:r>
            </a:p>
          </p:txBody>
        </p:sp>
        <p:sp>
          <p:nvSpPr>
            <p:cNvPr id="71" name="pl71"/>
            <p:cNvSpPr/>
            <p:nvPr/>
          </p:nvSpPr>
          <p:spPr>
            <a:xfrm>
              <a:off x="5132709" y="4935024"/>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2" name="pl72"/>
            <p:cNvSpPr/>
            <p:nvPr/>
          </p:nvSpPr>
          <p:spPr>
            <a:xfrm>
              <a:off x="5132709" y="4109721"/>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3" name="pl73"/>
            <p:cNvSpPr/>
            <p:nvPr/>
          </p:nvSpPr>
          <p:spPr>
            <a:xfrm>
              <a:off x="5132709" y="3284419"/>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4" name="pl74"/>
            <p:cNvSpPr/>
            <p:nvPr/>
          </p:nvSpPr>
          <p:spPr>
            <a:xfrm>
              <a:off x="5132709" y="2459116"/>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5" name="pl75"/>
            <p:cNvSpPr/>
            <p:nvPr/>
          </p:nvSpPr>
          <p:spPr>
            <a:xfrm>
              <a:off x="5132709" y="1633813"/>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6" name="pl76"/>
            <p:cNvSpPr/>
            <p:nvPr/>
          </p:nvSpPr>
          <p:spPr>
            <a:xfrm>
              <a:off x="5132709" y="4522373"/>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7" name="pl77"/>
            <p:cNvSpPr/>
            <p:nvPr/>
          </p:nvSpPr>
          <p:spPr>
            <a:xfrm>
              <a:off x="5132709" y="3697070"/>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8" name="pl78"/>
            <p:cNvSpPr/>
            <p:nvPr/>
          </p:nvSpPr>
          <p:spPr>
            <a:xfrm>
              <a:off x="5132709" y="2871767"/>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9" name="pl79"/>
            <p:cNvSpPr/>
            <p:nvPr/>
          </p:nvSpPr>
          <p:spPr>
            <a:xfrm>
              <a:off x="5132709" y="2046465"/>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80" name="pl80"/>
            <p:cNvSpPr/>
            <p:nvPr/>
          </p:nvSpPr>
          <p:spPr>
            <a:xfrm>
              <a:off x="5132709" y="1221162"/>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81" name="pl81"/>
            <p:cNvSpPr/>
            <p:nvPr/>
          </p:nvSpPr>
          <p:spPr>
            <a:xfrm>
              <a:off x="530871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6042069"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677542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4" name="pl84"/>
            <p:cNvSpPr/>
            <p:nvPr/>
          </p:nvSpPr>
          <p:spPr>
            <a:xfrm>
              <a:off x="7508778"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5" name="pl85"/>
            <p:cNvSpPr/>
            <p:nvPr/>
          </p:nvSpPr>
          <p:spPr>
            <a:xfrm>
              <a:off x="8095462"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6" name="pl86"/>
            <p:cNvSpPr/>
            <p:nvPr/>
          </p:nvSpPr>
          <p:spPr>
            <a:xfrm>
              <a:off x="868214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7" name="pl87"/>
            <p:cNvSpPr/>
            <p:nvPr/>
          </p:nvSpPr>
          <p:spPr>
            <a:xfrm>
              <a:off x="8828816"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8" name="pl88"/>
            <p:cNvSpPr/>
            <p:nvPr/>
          </p:nvSpPr>
          <p:spPr>
            <a:xfrm>
              <a:off x="5308715" y="1551283"/>
              <a:ext cx="3520101" cy="3548801"/>
            </a:xfrm>
            <a:custGeom>
              <a:avLst/>
              <a:pathLst>
                <a:path w="3520101" h="3548801">
                  <a:moveTo>
                    <a:pt x="0" y="495181"/>
                  </a:moveTo>
                  <a:lnTo>
                    <a:pt x="146670" y="0"/>
                  </a:lnTo>
                  <a:lnTo>
                    <a:pt x="293341" y="907832"/>
                  </a:lnTo>
                  <a:lnTo>
                    <a:pt x="440012" y="1733135"/>
                  </a:lnTo>
                  <a:lnTo>
                    <a:pt x="586683" y="2640968"/>
                  </a:lnTo>
                  <a:lnTo>
                    <a:pt x="733354" y="3548801"/>
                  </a:lnTo>
                  <a:lnTo>
                    <a:pt x="880025" y="3383740"/>
                  </a:lnTo>
                  <a:lnTo>
                    <a:pt x="1026696" y="3053619"/>
                  </a:lnTo>
                  <a:lnTo>
                    <a:pt x="1173367" y="2888559"/>
                  </a:lnTo>
                  <a:lnTo>
                    <a:pt x="1320038" y="2640968"/>
                  </a:lnTo>
                  <a:lnTo>
                    <a:pt x="1466709" y="2063256"/>
                  </a:lnTo>
                  <a:lnTo>
                    <a:pt x="1613379" y="1403014"/>
                  </a:lnTo>
                  <a:lnTo>
                    <a:pt x="1760050" y="1568075"/>
                  </a:lnTo>
                  <a:lnTo>
                    <a:pt x="1906721" y="1403014"/>
                  </a:lnTo>
                  <a:lnTo>
                    <a:pt x="2053392" y="1980726"/>
                  </a:lnTo>
                  <a:lnTo>
                    <a:pt x="2200063" y="2228317"/>
                  </a:lnTo>
                  <a:lnTo>
                    <a:pt x="2346734" y="2393377"/>
                  </a:lnTo>
                  <a:lnTo>
                    <a:pt x="2493405" y="1815665"/>
                  </a:lnTo>
                  <a:lnTo>
                    <a:pt x="2640076" y="1733135"/>
                  </a:lnTo>
                  <a:lnTo>
                    <a:pt x="2786747" y="1650605"/>
                  </a:lnTo>
                  <a:lnTo>
                    <a:pt x="2933418" y="1733135"/>
                  </a:lnTo>
                  <a:lnTo>
                    <a:pt x="3080089" y="1650605"/>
                  </a:lnTo>
                  <a:lnTo>
                    <a:pt x="3226759" y="1568075"/>
                  </a:lnTo>
                  <a:lnTo>
                    <a:pt x="3373430" y="2145786"/>
                  </a:lnTo>
                  <a:lnTo>
                    <a:pt x="3520101" y="2063256"/>
                  </a:lnTo>
                </a:path>
              </a:pathLst>
            </a:custGeom>
            <a:ln w="27101" cap="flat">
              <a:solidFill>
                <a:srgbClr val="0058AB">
                  <a:alpha val="80000"/>
                </a:srgbClr>
              </a:solidFill>
              <a:prstDash val="solid"/>
              <a:round/>
            </a:ln>
          </p:spPr>
          <p:txBody>
            <a:bodyPr/>
            <a:lstStyle/>
            <a:p/>
          </p:txBody>
        </p:sp>
        <p:sp>
          <p:nvSpPr>
            <p:cNvPr id="89" name="pl89"/>
            <p:cNvSpPr/>
            <p:nvPr/>
          </p:nvSpPr>
          <p:spPr>
            <a:xfrm>
              <a:off x="5308715" y="4192252"/>
              <a:ext cx="3520101" cy="742772"/>
            </a:xfrm>
            <a:custGeom>
              <a:avLst/>
              <a:pathLst>
                <a:path w="3520101" h="742772">
                  <a:moveTo>
                    <a:pt x="0" y="0"/>
                  </a:moveTo>
                  <a:lnTo>
                    <a:pt x="146670" y="82530"/>
                  </a:lnTo>
                  <a:lnTo>
                    <a:pt x="293341" y="82530"/>
                  </a:lnTo>
                  <a:lnTo>
                    <a:pt x="440012" y="165060"/>
                  </a:lnTo>
                  <a:lnTo>
                    <a:pt x="586683" y="247590"/>
                  </a:lnTo>
                  <a:lnTo>
                    <a:pt x="733354" y="247590"/>
                  </a:lnTo>
                  <a:lnTo>
                    <a:pt x="880025" y="330121"/>
                  </a:lnTo>
                  <a:lnTo>
                    <a:pt x="1026696" y="412651"/>
                  </a:lnTo>
                  <a:lnTo>
                    <a:pt x="1173367" y="495181"/>
                  </a:lnTo>
                  <a:lnTo>
                    <a:pt x="1320038" y="577711"/>
                  </a:lnTo>
                  <a:lnTo>
                    <a:pt x="1466709" y="660242"/>
                  </a:lnTo>
                  <a:lnTo>
                    <a:pt x="1613379" y="660242"/>
                  </a:lnTo>
                  <a:lnTo>
                    <a:pt x="1760050" y="660242"/>
                  </a:lnTo>
                  <a:lnTo>
                    <a:pt x="1906721" y="742772"/>
                  </a:lnTo>
                  <a:lnTo>
                    <a:pt x="2053392" y="660242"/>
                  </a:lnTo>
                  <a:lnTo>
                    <a:pt x="2200063" y="742772"/>
                  </a:lnTo>
                  <a:lnTo>
                    <a:pt x="2346734" y="660242"/>
                  </a:lnTo>
                  <a:lnTo>
                    <a:pt x="2493405" y="660242"/>
                  </a:lnTo>
                  <a:lnTo>
                    <a:pt x="2640076" y="742772"/>
                  </a:lnTo>
                  <a:lnTo>
                    <a:pt x="2786747" y="742772"/>
                  </a:lnTo>
                  <a:lnTo>
                    <a:pt x="2933418" y="742772"/>
                  </a:lnTo>
                  <a:lnTo>
                    <a:pt x="3080089" y="660242"/>
                  </a:lnTo>
                  <a:lnTo>
                    <a:pt x="3226759" y="577711"/>
                  </a:lnTo>
                  <a:lnTo>
                    <a:pt x="3373430" y="577711"/>
                  </a:lnTo>
                  <a:lnTo>
                    <a:pt x="3520101" y="660242"/>
                  </a:lnTo>
                </a:path>
              </a:pathLst>
            </a:custGeom>
            <a:ln w="27101" cap="flat">
              <a:solidFill>
                <a:srgbClr val="1CABE2">
                  <a:alpha val="80000"/>
                </a:srgbClr>
              </a:solidFill>
              <a:prstDash val="solid"/>
              <a:round/>
            </a:ln>
          </p:spPr>
          <p:txBody>
            <a:bodyPr/>
            <a:lstStyle/>
            <a:p/>
          </p:txBody>
        </p:sp>
        <p:sp>
          <p:nvSpPr>
            <p:cNvPr id="90" name="pl90"/>
            <p:cNvSpPr/>
            <p:nvPr/>
          </p:nvSpPr>
          <p:spPr>
            <a:xfrm>
              <a:off x="5308715" y="3119358"/>
              <a:ext cx="3520101" cy="1568075"/>
            </a:xfrm>
            <a:custGeom>
              <a:avLst/>
              <a:pathLst>
                <a:path w="3520101" h="1568075">
                  <a:moveTo>
                    <a:pt x="0" y="0"/>
                  </a:moveTo>
                  <a:lnTo>
                    <a:pt x="146670" y="165060"/>
                  </a:lnTo>
                  <a:lnTo>
                    <a:pt x="293341" y="247590"/>
                  </a:lnTo>
                  <a:lnTo>
                    <a:pt x="440012" y="577711"/>
                  </a:lnTo>
                  <a:lnTo>
                    <a:pt x="586683" y="742772"/>
                  </a:lnTo>
                  <a:lnTo>
                    <a:pt x="733354" y="990363"/>
                  </a:lnTo>
                  <a:lnTo>
                    <a:pt x="880025" y="1072893"/>
                  </a:lnTo>
                  <a:lnTo>
                    <a:pt x="1026696" y="742772"/>
                  </a:lnTo>
                  <a:lnTo>
                    <a:pt x="1173367" y="825302"/>
                  </a:lnTo>
                  <a:lnTo>
                    <a:pt x="1320038" y="990363"/>
                  </a:lnTo>
                  <a:lnTo>
                    <a:pt x="1466709" y="1320484"/>
                  </a:lnTo>
                  <a:lnTo>
                    <a:pt x="1613379" y="1403014"/>
                  </a:lnTo>
                  <a:lnTo>
                    <a:pt x="1760050" y="1568075"/>
                  </a:lnTo>
                  <a:lnTo>
                    <a:pt x="1906721" y="1485544"/>
                  </a:lnTo>
                  <a:lnTo>
                    <a:pt x="2053392" y="990363"/>
                  </a:lnTo>
                  <a:lnTo>
                    <a:pt x="2200063" y="907832"/>
                  </a:lnTo>
                  <a:lnTo>
                    <a:pt x="2346734" y="660242"/>
                  </a:lnTo>
                  <a:lnTo>
                    <a:pt x="2493405" y="825302"/>
                  </a:lnTo>
                  <a:lnTo>
                    <a:pt x="2640076" y="742772"/>
                  </a:lnTo>
                  <a:lnTo>
                    <a:pt x="2786747" y="742772"/>
                  </a:lnTo>
                  <a:lnTo>
                    <a:pt x="2933418" y="742772"/>
                  </a:lnTo>
                  <a:lnTo>
                    <a:pt x="3080089" y="660242"/>
                  </a:lnTo>
                  <a:lnTo>
                    <a:pt x="3226759" y="495181"/>
                  </a:lnTo>
                  <a:lnTo>
                    <a:pt x="3373430" y="412651"/>
                  </a:lnTo>
                  <a:lnTo>
                    <a:pt x="3520101" y="577711"/>
                  </a:lnTo>
                </a:path>
              </a:pathLst>
            </a:custGeom>
            <a:ln w="27101" cap="flat">
              <a:solidFill>
                <a:srgbClr val="00833D">
                  <a:alpha val="80000"/>
                </a:srgbClr>
              </a:solidFill>
              <a:prstDash val="solid"/>
              <a:round/>
            </a:ln>
          </p:spPr>
          <p:txBody>
            <a:bodyPr/>
            <a:lstStyle/>
            <a:p/>
          </p:txBody>
        </p:sp>
        <p:sp>
          <p:nvSpPr>
            <p:cNvPr id="91" name="pl91"/>
            <p:cNvSpPr/>
            <p:nvPr/>
          </p:nvSpPr>
          <p:spPr>
            <a:xfrm>
              <a:off x="5308715" y="1551283"/>
              <a:ext cx="3520101" cy="3548801"/>
            </a:xfrm>
            <a:custGeom>
              <a:avLst/>
              <a:pathLst>
                <a:path w="3520101" h="3548801">
                  <a:moveTo>
                    <a:pt x="0" y="495181"/>
                  </a:moveTo>
                  <a:lnTo>
                    <a:pt x="146670" y="0"/>
                  </a:lnTo>
                  <a:lnTo>
                    <a:pt x="293341" y="907832"/>
                  </a:lnTo>
                  <a:lnTo>
                    <a:pt x="440012" y="1733135"/>
                  </a:lnTo>
                  <a:lnTo>
                    <a:pt x="586683" y="2640968"/>
                  </a:lnTo>
                  <a:lnTo>
                    <a:pt x="733354" y="3548801"/>
                  </a:lnTo>
                  <a:lnTo>
                    <a:pt x="880025" y="3383740"/>
                  </a:lnTo>
                  <a:lnTo>
                    <a:pt x="1026696" y="3053619"/>
                  </a:lnTo>
                  <a:lnTo>
                    <a:pt x="1173367" y="2888559"/>
                  </a:lnTo>
                  <a:lnTo>
                    <a:pt x="1320038" y="2640968"/>
                  </a:lnTo>
                  <a:lnTo>
                    <a:pt x="1466709" y="2063256"/>
                  </a:lnTo>
                  <a:lnTo>
                    <a:pt x="1613379" y="1403014"/>
                  </a:lnTo>
                  <a:lnTo>
                    <a:pt x="1760050" y="1568075"/>
                  </a:lnTo>
                  <a:lnTo>
                    <a:pt x="1906721" y="1403014"/>
                  </a:lnTo>
                  <a:lnTo>
                    <a:pt x="2053392" y="1980726"/>
                  </a:lnTo>
                  <a:lnTo>
                    <a:pt x="2200063" y="2228317"/>
                  </a:lnTo>
                  <a:lnTo>
                    <a:pt x="2346734" y="2393377"/>
                  </a:lnTo>
                  <a:lnTo>
                    <a:pt x="2493405" y="1815665"/>
                  </a:lnTo>
                  <a:lnTo>
                    <a:pt x="2640076" y="1733135"/>
                  </a:lnTo>
                  <a:lnTo>
                    <a:pt x="2786747" y="1650605"/>
                  </a:lnTo>
                  <a:lnTo>
                    <a:pt x="2933418" y="1733135"/>
                  </a:lnTo>
                  <a:lnTo>
                    <a:pt x="3080089" y="1650605"/>
                  </a:lnTo>
                  <a:lnTo>
                    <a:pt x="3226759" y="1568075"/>
                  </a:lnTo>
                  <a:lnTo>
                    <a:pt x="3373430" y="2145786"/>
                  </a:lnTo>
                  <a:lnTo>
                    <a:pt x="3520101" y="2063256"/>
                  </a:lnTo>
                </a:path>
              </a:pathLst>
            </a:custGeom>
            <a:ln w="43362" cap="flat">
              <a:solidFill>
                <a:srgbClr val="000000">
                  <a:alpha val="100000"/>
                </a:srgbClr>
              </a:solidFill>
              <a:prstDash val="solid"/>
              <a:round/>
            </a:ln>
          </p:spPr>
          <p:txBody>
            <a:bodyPr/>
            <a:lstStyle/>
            <a:p/>
          </p:txBody>
        </p:sp>
        <p:sp>
          <p:nvSpPr>
            <p:cNvPr id="92" name="pl92"/>
            <p:cNvSpPr/>
            <p:nvPr/>
          </p:nvSpPr>
          <p:spPr>
            <a:xfrm>
              <a:off x="5308715" y="1551283"/>
              <a:ext cx="3520101" cy="3548801"/>
            </a:xfrm>
            <a:custGeom>
              <a:avLst/>
              <a:pathLst>
                <a:path w="3520101" h="3548801">
                  <a:moveTo>
                    <a:pt x="0" y="495181"/>
                  </a:moveTo>
                  <a:lnTo>
                    <a:pt x="146670" y="0"/>
                  </a:lnTo>
                  <a:lnTo>
                    <a:pt x="293341" y="907832"/>
                  </a:lnTo>
                  <a:lnTo>
                    <a:pt x="440012" y="1733135"/>
                  </a:lnTo>
                  <a:lnTo>
                    <a:pt x="586683" y="2640968"/>
                  </a:lnTo>
                  <a:lnTo>
                    <a:pt x="733354" y="3548801"/>
                  </a:lnTo>
                  <a:lnTo>
                    <a:pt x="880025" y="3383740"/>
                  </a:lnTo>
                  <a:lnTo>
                    <a:pt x="1026696" y="3053619"/>
                  </a:lnTo>
                  <a:lnTo>
                    <a:pt x="1173367" y="2888559"/>
                  </a:lnTo>
                  <a:lnTo>
                    <a:pt x="1320038" y="2640968"/>
                  </a:lnTo>
                  <a:lnTo>
                    <a:pt x="1466709" y="2063256"/>
                  </a:lnTo>
                  <a:lnTo>
                    <a:pt x="1613379" y="1403014"/>
                  </a:lnTo>
                  <a:lnTo>
                    <a:pt x="1760050" y="1568075"/>
                  </a:lnTo>
                  <a:lnTo>
                    <a:pt x="1906721" y="1403014"/>
                  </a:lnTo>
                  <a:lnTo>
                    <a:pt x="2053392" y="1980726"/>
                  </a:lnTo>
                  <a:lnTo>
                    <a:pt x="2200063" y="2228317"/>
                  </a:lnTo>
                  <a:lnTo>
                    <a:pt x="2346734" y="2393377"/>
                  </a:lnTo>
                  <a:lnTo>
                    <a:pt x="2493405" y="1815665"/>
                  </a:lnTo>
                  <a:lnTo>
                    <a:pt x="2640076" y="1733135"/>
                  </a:lnTo>
                  <a:lnTo>
                    <a:pt x="2786747" y="1650605"/>
                  </a:lnTo>
                  <a:lnTo>
                    <a:pt x="2933418" y="1733135"/>
                  </a:lnTo>
                  <a:lnTo>
                    <a:pt x="3080089" y="1650605"/>
                  </a:lnTo>
                  <a:lnTo>
                    <a:pt x="3226759" y="1568075"/>
                  </a:lnTo>
                  <a:lnTo>
                    <a:pt x="3373430" y="2145786"/>
                  </a:lnTo>
                  <a:lnTo>
                    <a:pt x="3520101" y="2063256"/>
                  </a:lnTo>
                </a:path>
              </a:pathLst>
            </a:custGeom>
            <a:ln w="27101" cap="flat">
              <a:solidFill>
                <a:srgbClr val="0058AB">
                  <a:alpha val="100000"/>
                </a:srgbClr>
              </a:solidFill>
              <a:prstDash val="solid"/>
              <a:round/>
            </a:ln>
          </p:spPr>
          <p:txBody>
            <a:bodyPr/>
            <a:lstStyle/>
            <a:p/>
          </p:txBody>
        </p:sp>
        <p:sp>
          <p:nvSpPr>
            <p:cNvPr id="93" name="pl93"/>
            <p:cNvSpPr/>
            <p:nvPr/>
          </p:nvSpPr>
          <p:spPr>
            <a:xfrm>
              <a:off x="5308715" y="1798874"/>
              <a:ext cx="0" cy="247590"/>
            </a:xfrm>
            <a:custGeom>
              <a:avLst/>
              <a:pathLst>
                <a:path w="0" h="247590">
                  <a:moveTo>
                    <a:pt x="0" y="247590"/>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6042069" y="4852494"/>
              <a:ext cx="0" cy="247590"/>
            </a:xfrm>
            <a:custGeom>
              <a:avLst/>
              <a:pathLst>
                <a:path w="0" h="247590">
                  <a:moveTo>
                    <a:pt x="0" y="247590"/>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6775424" y="3366949"/>
              <a:ext cx="0" cy="247590"/>
            </a:xfrm>
            <a:custGeom>
              <a:avLst/>
              <a:pathLst>
                <a:path w="0" h="247590">
                  <a:moveTo>
                    <a:pt x="0" y="247590"/>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7508778" y="3532009"/>
              <a:ext cx="0" cy="247590"/>
            </a:xfrm>
            <a:custGeom>
              <a:avLst/>
              <a:pathLst>
                <a:path w="0" h="247590">
                  <a:moveTo>
                    <a:pt x="0" y="247590"/>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8095462" y="2954297"/>
              <a:ext cx="0" cy="247590"/>
            </a:xfrm>
            <a:custGeom>
              <a:avLst/>
              <a:pathLst>
                <a:path w="0" h="247590">
                  <a:moveTo>
                    <a:pt x="0" y="247590"/>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8682145" y="3449479"/>
              <a:ext cx="0" cy="247590"/>
            </a:xfrm>
            <a:custGeom>
              <a:avLst/>
              <a:pathLst>
                <a:path w="0" h="247590">
                  <a:moveTo>
                    <a:pt x="0" y="247590"/>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8828816" y="3366949"/>
              <a:ext cx="0" cy="247590"/>
            </a:xfrm>
            <a:custGeom>
              <a:avLst/>
              <a:pathLst>
                <a:path w="0" h="247590">
                  <a:moveTo>
                    <a:pt x="0" y="247590"/>
                  </a:moveTo>
                  <a:lnTo>
                    <a:pt x="0" y="0"/>
                  </a:lnTo>
                </a:path>
              </a:pathLst>
            </a:custGeom>
            <a:ln w="13550" cap="flat">
              <a:solidFill>
                <a:srgbClr val="0058AB">
                  <a:alpha val="100000"/>
                </a:srgbClr>
              </a:solidFill>
              <a:prstDash val="dot"/>
              <a:round/>
            </a:ln>
          </p:spPr>
          <p:txBody>
            <a:bodyPr/>
            <a:lstStyle/>
            <a:p/>
          </p:txBody>
        </p:sp>
        <p:sp>
          <p:nvSpPr>
            <p:cNvPr id="100" name="pg100"/>
            <p:cNvSpPr/>
            <p:nvPr/>
          </p:nvSpPr>
          <p:spPr>
            <a:xfrm>
              <a:off x="5222091" y="1732308"/>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1" name="tx101"/>
            <p:cNvSpPr/>
            <p:nvPr/>
          </p:nvSpPr>
          <p:spPr>
            <a:xfrm>
              <a:off x="5252444" y="1761130"/>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40</a:t>
              </a:r>
            </a:p>
          </p:txBody>
        </p:sp>
        <p:sp>
          <p:nvSpPr>
            <p:cNvPr id="102" name="pg102"/>
            <p:cNvSpPr/>
            <p:nvPr/>
          </p:nvSpPr>
          <p:spPr>
            <a:xfrm>
              <a:off x="5983581" y="478592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3" name="tx103"/>
            <p:cNvSpPr/>
            <p:nvPr/>
          </p:nvSpPr>
          <p:spPr>
            <a:xfrm>
              <a:off x="6013934" y="4814700"/>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104" name="pg104"/>
            <p:cNvSpPr/>
            <p:nvPr/>
          </p:nvSpPr>
          <p:spPr>
            <a:xfrm>
              <a:off x="6688800" y="3300383"/>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5" name="tx105"/>
            <p:cNvSpPr/>
            <p:nvPr/>
          </p:nvSpPr>
          <p:spPr>
            <a:xfrm>
              <a:off x="6719153" y="3330440"/>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21</a:t>
              </a:r>
            </a:p>
          </p:txBody>
        </p:sp>
        <p:sp>
          <p:nvSpPr>
            <p:cNvPr id="106" name="pg106"/>
            <p:cNvSpPr/>
            <p:nvPr/>
          </p:nvSpPr>
          <p:spPr>
            <a:xfrm>
              <a:off x="7422154" y="3465443"/>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7" name="tx107"/>
            <p:cNvSpPr/>
            <p:nvPr/>
          </p:nvSpPr>
          <p:spPr>
            <a:xfrm>
              <a:off x="7452508" y="3494265"/>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19</a:t>
              </a:r>
            </a:p>
          </p:txBody>
        </p:sp>
        <p:sp>
          <p:nvSpPr>
            <p:cNvPr id="108" name="pg108"/>
            <p:cNvSpPr/>
            <p:nvPr/>
          </p:nvSpPr>
          <p:spPr>
            <a:xfrm>
              <a:off x="8008838" y="2887731"/>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9" name="tx109"/>
            <p:cNvSpPr/>
            <p:nvPr/>
          </p:nvSpPr>
          <p:spPr>
            <a:xfrm>
              <a:off x="8039191" y="2916553"/>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26</a:t>
              </a:r>
            </a:p>
          </p:txBody>
        </p:sp>
        <p:sp>
          <p:nvSpPr>
            <p:cNvPr id="110" name="pg110"/>
            <p:cNvSpPr/>
            <p:nvPr/>
          </p:nvSpPr>
          <p:spPr>
            <a:xfrm>
              <a:off x="8595522" y="3382913"/>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1" name="tx111"/>
            <p:cNvSpPr/>
            <p:nvPr/>
          </p:nvSpPr>
          <p:spPr>
            <a:xfrm>
              <a:off x="8625875" y="3411735"/>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20</a:t>
              </a:r>
            </a:p>
          </p:txBody>
        </p:sp>
        <p:sp>
          <p:nvSpPr>
            <p:cNvPr id="112" name="pg112"/>
            <p:cNvSpPr/>
            <p:nvPr/>
          </p:nvSpPr>
          <p:spPr>
            <a:xfrm>
              <a:off x="8742193" y="3300383"/>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3" name="tx113"/>
            <p:cNvSpPr/>
            <p:nvPr/>
          </p:nvSpPr>
          <p:spPr>
            <a:xfrm>
              <a:off x="8772546" y="3330440"/>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21</a:t>
              </a:r>
            </a:p>
          </p:txBody>
        </p:sp>
        <p:sp>
          <p:nvSpPr>
            <p:cNvPr id="114" name="tx114"/>
            <p:cNvSpPr/>
            <p:nvPr/>
          </p:nvSpPr>
          <p:spPr>
            <a:xfrm>
              <a:off x="8889106" y="481205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6</a:t>
              </a:r>
            </a:p>
          </p:txBody>
        </p:sp>
        <p:sp>
          <p:nvSpPr>
            <p:cNvPr id="115" name="tx115"/>
            <p:cNvSpPr/>
            <p:nvPr/>
          </p:nvSpPr>
          <p:spPr>
            <a:xfrm>
              <a:off x="8949396" y="365663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20</a:t>
              </a:r>
            </a:p>
          </p:txBody>
        </p:sp>
        <p:sp>
          <p:nvSpPr>
            <p:cNvPr id="116" name="tx116"/>
            <p:cNvSpPr/>
            <p:nvPr/>
          </p:nvSpPr>
          <p:spPr>
            <a:xfrm>
              <a:off x="4942943" y="447973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117" name="tx117"/>
            <p:cNvSpPr/>
            <p:nvPr/>
          </p:nvSpPr>
          <p:spPr>
            <a:xfrm>
              <a:off x="4942943" y="365443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118" name="tx118"/>
            <p:cNvSpPr/>
            <p:nvPr/>
          </p:nvSpPr>
          <p:spPr>
            <a:xfrm>
              <a:off x="4942943" y="2829072"/>
              <a:ext cx="127136"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a:t>
              </a:r>
            </a:p>
          </p:txBody>
        </p:sp>
        <p:sp>
          <p:nvSpPr>
            <p:cNvPr id="119" name="tx119"/>
            <p:cNvSpPr/>
            <p:nvPr/>
          </p:nvSpPr>
          <p:spPr>
            <a:xfrm>
              <a:off x="4942943" y="200382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120" name="tx120"/>
            <p:cNvSpPr/>
            <p:nvPr/>
          </p:nvSpPr>
          <p:spPr>
            <a:xfrm>
              <a:off x="4942943" y="117852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21" name="tx121"/>
            <p:cNvSpPr/>
            <p:nvPr/>
          </p:nvSpPr>
          <p:spPr>
            <a:xfrm rot="-5400000">
              <a:off x="5152268"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22" name="tx122"/>
            <p:cNvSpPr/>
            <p:nvPr/>
          </p:nvSpPr>
          <p:spPr>
            <a:xfrm rot="-5400000">
              <a:off x="5885623"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23" name="tx123"/>
            <p:cNvSpPr/>
            <p:nvPr/>
          </p:nvSpPr>
          <p:spPr>
            <a:xfrm rot="-5400000">
              <a:off x="6618977"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4" name="tx124"/>
            <p:cNvSpPr/>
            <p:nvPr/>
          </p:nvSpPr>
          <p:spPr>
            <a:xfrm rot="-5400000">
              <a:off x="7352332"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5" name="tx125"/>
            <p:cNvSpPr/>
            <p:nvPr/>
          </p:nvSpPr>
          <p:spPr>
            <a:xfrm rot="-5400000">
              <a:off x="7939016"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6" name="tx126"/>
            <p:cNvSpPr/>
            <p:nvPr/>
          </p:nvSpPr>
          <p:spPr>
            <a:xfrm rot="-5400000">
              <a:off x="8525665"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27" name="tx127"/>
            <p:cNvSpPr/>
            <p:nvPr/>
          </p:nvSpPr>
          <p:spPr>
            <a:xfrm rot="-5400000">
              <a:off x="8672370"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8" name="tx128"/>
            <p:cNvSpPr/>
            <p:nvPr/>
          </p:nvSpPr>
          <p:spPr>
            <a:xfrm rot="-5400000">
              <a:off x="4186354" y="3053805"/>
              <a:ext cx="125368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Taux d'abandon (%)</a:t>
              </a:r>
            </a:p>
          </p:txBody>
        </p:sp>
        <p:sp>
          <p:nvSpPr>
            <p:cNvPr id="129" name="pl129"/>
            <p:cNvSpPr/>
            <p:nvPr/>
          </p:nvSpPr>
          <p:spPr>
            <a:xfrm>
              <a:off x="5380118" y="6154255"/>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30" name="pl130"/>
            <p:cNvSpPr/>
            <p:nvPr/>
          </p:nvSpPr>
          <p:spPr>
            <a:xfrm>
              <a:off x="5380118" y="615425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31" name="pl131"/>
            <p:cNvSpPr/>
            <p:nvPr/>
          </p:nvSpPr>
          <p:spPr>
            <a:xfrm>
              <a:off x="7322997" y="6154255"/>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132" name="pl132"/>
            <p:cNvSpPr/>
            <p:nvPr/>
          </p:nvSpPr>
          <p:spPr>
            <a:xfrm>
              <a:off x="8085451" y="6154255"/>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133" name="tx133"/>
            <p:cNvSpPr/>
            <p:nvPr/>
          </p:nvSpPr>
          <p:spPr>
            <a:xfrm>
              <a:off x="5647218" y="6074787"/>
              <a:ext cx="1584244"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République centrafricaine</a:t>
              </a:r>
            </a:p>
          </p:txBody>
        </p:sp>
        <p:sp>
          <p:nvSpPr>
            <p:cNvPr id="134" name="tx134"/>
            <p:cNvSpPr/>
            <p:nvPr/>
          </p:nvSpPr>
          <p:spPr>
            <a:xfrm>
              <a:off x="7590096"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35" name="tx135"/>
            <p:cNvSpPr/>
            <p:nvPr/>
          </p:nvSpPr>
          <p:spPr>
            <a:xfrm>
              <a:off x="8352550" y="6100844"/>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136" name="tx136"/>
            <p:cNvSpPr/>
            <p:nvPr/>
          </p:nvSpPr>
          <p:spPr>
            <a:xfrm>
              <a:off x="6552183" y="726086"/>
              <a:ext cx="1033164" cy="11281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DTC1 et MCV1</a:t>
              </a:r>
            </a:p>
          </p:txBody>
        </p:sp>
        <p:sp>
          <p:nvSpPr>
            <p:cNvPr id="137" name="tx137"/>
            <p:cNvSpPr/>
            <p:nvPr/>
          </p:nvSpPr>
          <p:spPr>
            <a:xfrm>
              <a:off x="4706263" y="6385917"/>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sp>
          <p:nvSpPr>
            <p:cNvPr id="138" name="tx138"/>
            <p:cNvSpPr/>
            <p:nvPr/>
          </p:nvSpPr>
          <p:spPr>
            <a:xfrm>
              <a:off x="5149865" y="6498977"/>
              <a:ext cx="3854956"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Classification des abandons : &lt; 5 % = faible, 5-10 % = moyen, &gt; 10 % = élevé</a:t>
              </a:r>
            </a:p>
          </p:txBody>
        </p:sp>
        <p:sp>
          <p:nvSpPr>
            <p:cNvPr id="139" name="tx139"/>
            <p:cNvSpPr/>
            <p:nvPr/>
          </p:nvSpPr>
          <p:spPr>
            <a:xfrm>
              <a:off x="2281326" y="399987"/>
              <a:ext cx="4855666" cy="155361"/>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Abandon de la vaccination, République centrafricaine, 2000-2024</a:t>
              </a:r>
            </a:p>
          </p:txBody>
        </p:sp>
      </p:grpSp>
      <p:sp>
        <p:nvSpPr>
          <p:cNvPr id="14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Les taux d'abandon indiquent le pourcentage d'enfants qui ont reçu le DTC1, mais pas le DTC3/MCV1. De faibles taux d'abandon indiquent un taux élevé de rétention des enfants dans les programmes de vaccination.
Ce graphique montre les tendances des taux d'abandon entre le DTC1 et le DTC3, et entre le DTC1 et le MCV1.
En 2024, 19 % des enfants ayant reçu le DTC1 n'ont pas reçu le DTC3 (à gauche) et 21 % des enfants ayant reçu le DTC1 n'ont pas reçu le MCV1 (à droite).
Les taux élevés d'abandon du DTC impliquent une faible capacité à fournir une série complète de vaccins au début de la vie. Les taux élevés d'abandon du DTC-MCV impliquent une faible rétention dans les programmes de vaccination et une faible capacité à fournir une série complète de vaccins au cours de la petite enfance (jusqu'à l'âge d'un an).
En 2024, les taux d'abandon du DTC en République centrafricaine et du DTC-MCV étaient respectivement plus élevés que les taux d'abandon mondiaux.</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 name="pl5"/>
            <p:cNvSpPr/>
            <p:nvPr/>
          </p:nvSpPr>
          <p:spPr>
            <a:xfrm>
              <a:off x="761438"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 name="pl6"/>
            <p:cNvSpPr/>
            <p:nvPr/>
          </p:nvSpPr>
          <p:spPr>
            <a:xfrm>
              <a:off x="761438"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 name="pl7"/>
            <p:cNvSpPr/>
            <p:nvPr/>
          </p:nvSpPr>
          <p:spPr>
            <a:xfrm>
              <a:off x="761438"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 name="pl8"/>
            <p:cNvSpPr/>
            <p:nvPr/>
          </p:nvSpPr>
          <p:spPr>
            <a:xfrm>
              <a:off x="761438"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 name="pl9"/>
            <p:cNvSpPr/>
            <p:nvPr/>
          </p:nvSpPr>
          <p:spPr>
            <a:xfrm>
              <a:off x="761438"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 name="pl10"/>
            <p:cNvSpPr/>
            <p:nvPr/>
          </p:nvSpPr>
          <p:spPr>
            <a:xfrm>
              <a:off x="761438"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 name="pl12"/>
            <p:cNvSpPr/>
            <p:nvPr/>
          </p:nvSpPr>
          <p:spPr>
            <a:xfrm>
              <a:off x="761438"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 name="pl13"/>
            <p:cNvSpPr/>
            <p:nvPr/>
          </p:nvSpPr>
          <p:spPr>
            <a:xfrm>
              <a:off x="761438"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 name="pl14"/>
            <p:cNvSpPr/>
            <p:nvPr/>
          </p:nvSpPr>
          <p:spPr>
            <a:xfrm>
              <a:off x="761438"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 name="pl15"/>
            <p:cNvSpPr/>
            <p:nvPr/>
          </p:nvSpPr>
          <p:spPr>
            <a:xfrm>
              <a:off x="761438"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 name="pl16"/>
            <p:cNvSpPr/>
            <p:nvPr/>
          </p:nvSpPr>
          <p:spPr>
            <a:xfrm>
              <a:off x="106220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50451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94681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8912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74296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096808"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85269"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1062205" y="1388652"/>
              <a:ext cx="2123063" cy="457883"/>
            </a:xfrm>
            <a:custGeom>
              <a:avLst/>
              <a:pathLst>
                <a:path w="2123063" h="457883">
                  <a:moveTo>
                    <a:pt x="0" y="99001"/>
                  </a:moveTo>
                  <a:lnTo>
                    <a:pt x="88460" y="49500"/>
                  </a:lnTo>
                  <a:lnTo>
                    <a:pt x="176921" y="37125"/>
                  </a:lnTo>
                  <a:lnTo>
                    <a:pt x="265382" y="24750"/>
                  </a:lnTo>
                  <a:lnTo>
                    <a:pt x="353843" y="12375"/>
                  </a:lnTo>
                  <a:lnTo>
                    <a:pt x="442304" y="0"/>
                  </a:lnTo>
                  <a:lnTo>
                    <a:pt x="530765" y="0"/>
                  </a:lnTo>
                  <a:lnTo>
                    <a:pt x="619226" y="0"/>
                  </a:lnTo>
                  <a:lnTo>
                    <a:pt x="707687" y="0"/>
                  </a:lnTo>
                  <a:lnTo>
                    <a:pt x="796148" y="0"/>
                  </a:lnTo>
                  <a:lnTo>
                    <a:pt x="884609" y="0"/>
                  </a:lnTo>
                  <a:lnTo>
                    <a:pt x="973070" y="0"/>
                  </a:lnTo>
                  <a:lnTo>
                    <a:pt x="1061531" y="0"/>
                  </a:lnTo>
                  <a:lnTo>
                    <a:pt x="1149992" y="457883"/>
                  </a:lnTo>
                  <a:lnTo>
                    <a:pt x="1238453" y="86626"/>
                  </a:lnTo>
                  <a:lnTo>
                    <a:pt x="1326914" y="123752"/>
                  </a:lnTo>
                  <a:lnTo>
                    <a:pt x="1415375" y="160877"/>
                  </a:lnTo>
                  <a:lnTo>
                    <a:pt x="1503836" y="160877"/>
                  </a:lnTo>
                  <a:lnTo>
                    <a:pt x="1592297" y="173253"/>
                  </a:lnTo>
                  <a:lnTo>
                    <a:pt x="1680758" y="198003"/>
                  </a:lnTo>
                  <a:lnTo>
                    <a:pt x="1769219" y="210378"/>
                  </a:lnTo>
                  <a:lnTo>
                    <a:pt x="1857680" y="235129"/>
                  </a:lnTo>
                  <a:lnTo>
                    <a:pt x="1946141" y="247504"/>
                  </a:lnTo>
                  <a:lnTo>
                    <a:pt x="2034602" y="160877"/>
                  </a:lnTo>
                  <a:lnTo>
                    <a:pt x="2123063" y="160877"/>
                  </a:lnTo>
                </a:path>
              </a:pathLst>
            </a:custGeom>
            <a:ln w="27101" cap="flat">
              <a:solidFill>
                <a:srgbClr val="1CABE2">
                  <a:alpha val="100000"/>
                </a:srgbClr>
              </a:solidFill>
              <a:prstDash val="solid"/>
              <a:round/>
            </a:ln>
          </p:spPr>
          <p:txBody>
            <a:bodyPr/>
            <a:lstStyle/>
            <a:p/>
          </p:txBody>
        </p:sp>
        <p:sp>
          <p:nvSpPr>
            <p:cNvPr id="24" name="tx24"/>
            <p:cNvSpPr/>
            <p:nvPr/>
          </p:nvSpPr>
          <p:spPr>
            <a:xfrm>
              <a:off x="910275" y="139538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66</a:t>
              </a:r>
            </a:p>
          </p:txBody>
        </p:sp>
        <p:sp>
          <p:nvSpPr>
            <p:cNvPr id="25" name="tx25"/>
            <p:cNvSpPr/>
            <p:nvPr/>
          </p:nvSpPr>
          <p:spPr>
            <a:xfrm>
              <a:off x="3217825" y="145726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61</a:t>
              </a:r>
            </a:p>
          </p:txBody>
        </p:sp>
        <p:sp>
          <p:nvSpPr>
            <p:cNvPr id="26" name="tx26"/>
            <p:cNvSpPr/>
            <p:nvPr/>
          </p:nvSpPr>
          <p:spPr>
            <a:xfrm>
              <a:off x="2688703" y="144550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58</a:t>
              </a:r>
            </a:p>
          </p:txBody>
        </p:sp>
        <p:sp>
          <p:nvSpPr>
            <p:cNvPr id="27" name="tx27"/>
            <p:cNvSpPr/>
            <p:nvPr/>
          </p:nvSpPr>
          <p:spPr>
            <a:xfrm>
              <a:off x="3042547" y="140837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61</a:t>
              </a:r>
            </a:p>
          </p:txBody>
        </p:sp>
        <p:sp>
          <p:nvSpPr>
            <p:cNvPr id="28" name="pl28"/>
            <p:cNvSpPr/>
            <p:nvPr/>
          </p:nvSpPr>
          <p:spPr>
            <a:xfrm>
              <a:off x="761438"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9" name="pl29"/>
            <p:cNvSpPr/>
            <p:nvPr/>
          </p:nvSpPr>
          <p:spPr>
            <a:xfrm>
              <a:off x="761438"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0" name="pl30"/>
            <p:cNvSpPr/>
            <p:nvPr/>
          </p:nvSpPr>
          <p:spPr>
            <a:xfrm>
              <a:off x="761438"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1" name="pl31"/>
            <p:cNvSpPr/>
            <p:nvPr/>
          </p:nvSpPr>
          <p:spPr>
            <a:xfrm>
              <a:off x="761438"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2" name="pl32"/>
            <p:cNvSpPr/>
            <p:nvPr/>
          </p:nvSpPr>
          <p:spPr>
            <a:xfrm>
              <a:off x="761438"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3" name="pl33"/>
            <p:cNvSpPr/>
            <p:nvPr/>
          </p:nvSpPr>
          <p:spPr>
            <a:xfrm>
              <a:off x="761438"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4" name="pl34"/>
            <p:cNvSpPr/>
            <p:nvPr/>
          </p:nvSpPr>
          <p:spPr>
            <a:xfrm>
              <a:off x="761438"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5" name="pl35"/>
            <p:cNvSpPr/>
            <p:nvPr/>
          </p:nvSpPr>
          <p:spPr>
            <a:xfrm>
              <a:off x="761438"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6" name="pl36"/>
            <p:cNvSpPr/>
            <p:nvPr/>
          </p:nvSpPr>
          <p:spPr>
            <a:xfrm>
              <a:off x="761438"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7" name="pl37"/>
            <p:cNvSpPr/>
            <p:nvPr/>
          </p:nvSpPr>
          <p:spPr>
            <a:xfrm>
              <a:off x="761438"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8" name="pl38"/>
            <p:cNvSpPr/>
            <p:nvPr/>
          </p:nvSpPr>
          <p:spPr>
            <a:xfrm>
              <a:off x="761438"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9" name="pl39"/>
            <p:cNvSpPr/>
            <p:nvPr/>
          </p:nvSpPr>
          <p:spPr>
            <a:xfrm>
              <a:off x="761438"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40" name="pl40"/>
            <p:cNvSpPr/>
            <p:nvPr/>
          </p:nvSpPr>
          <p:spPr>
            <a:xfrm>
              <a:off x="106220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1" name="pl41"/>
            <p:cNvSpPr/>
            <p:nvPr/>
          </p:nvSpPr>
          <p:spPr>
            <a:xfrm>
              <a:off x="150451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2" name="pl42"/>
            <p:cNvSpPr/>
            <p:nvPr/>
          </p:nvSpPr>
          <p:spPr>
            <a:xfrm>
              <a:off x="194681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3" name="pl43"/>
            <p:cNvSpPr/>
            <p:nvPr/>
          </p:nvSpPr>
          <p:spPr>
            <a:xfrm>
              <a:off x="238912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4" name="pl44"/>
            <p:cNvSpPr/>
            <p:nvPr/>
          </p:nvSpPr>
          <p:spPr>
            <a:xfrm>
              <a:off x="274296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5" name="pl45"/>
            <p:cNvSpPr/>
            <p:nvPr/>
          </p:nvSpPr>
          <p:spPr>
            <a:xfrm>
              <a:off x="3096808"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6" name="pl46"/>
            <p:cNvSpPr/>
            <p:nvPr/>
          </p:nvSpPr>
          <p:spPr>
            <a:xfrm>
              <a:off x="3185269"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7" name="pl47"/>
            <p:cNvSpPr/>
            <p:nvPr/>
          </p:nvSpPr>
          <p:spPr>
            <a:xfrm>
              <a:off x="2389120" y="3541762"/>
              <a:ext cx="796148" cy="519759"/>
            </a:xfrm>
            <a:custGeom>
              <a:avLst/>
              <a:pathLst>
                <a:path w="796148" h="519759">
                  <a:moveTo>
                    <a:pt x="0" y="519759"/>
                  </a:moveTo>
                  <a:lnTo>
                    <a:pt x="88460" y="0"/>
                  </a:lnTo>
                  <a:lnTo>
                    <a:pt x="176921" y="12375"/>
                  </a:lnTo>
                  <a:lnTo>
                    <a:pt x="265382" y="37125"/>
                  </a:lnTo>
                  <a:lnTo>
                    <a:pt x="353843" y="61876"/>
                  </a:lnTo>
                  <a:lnTo>
                    <a:pt x="442304" y="86626"/>
                  </a:lnTo>
                  <a:lnTo>
                    <a:pt x="530765" y="111377"/>
                  </a:lnTo>
                  <a:lnTo>
                    <a:pt x="619226" y="136127"/>
                  </a:lnTo>
                  <a:lnTo>
                    <a:pt x="707687" y="61876"/>
                  </a:lnTo>
                  <a:lnTo>
                    <a:pt x="796148" y="24750"/>
                  </a:lnTo>
                </a:path>
              </a:pathLst>
            </a:custGeom>
            <a:ln w="27101" cap="flat">
              <a:solidFill>
                <a:srgbClr val="1CABE2">
                  <a:alpha val="100000"/>
                </a:srgbClr>
              </a:solidFill>
              <a:prstDash val="solid"/>
              <a:round/>
            </a:ln>
          </p:spPr>
          <p:txBody>
            <a:bodyPr/>
            <a:lstStyle/>
            <a:p/>
          </p:txBody>
        </p:sp>
        <p:sp>
          <p:nvSpPr>
            <p:cNvPr id="48" name="tx48"/>
            <p:cNvSpPr/>
            <p:nvPr/>
          </p:nvSpPr>
          <p:spPr>
            <a:xfrm>
              <a:off x="2313155" y="3970446"/>
              <a:ext cx="54260"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a:t>
              </a:r>
            </a:p>
          </p:txBody>
        </p:sp>
        <p:sp>
          <p:nvSpPr>
            <p:cNvPr id="49" name="tx49"/>
            <p:cNvSpPr/>
            <p:nvPr/>
          </p:nvSpPr>
          <p:spPr>
            <a:xfrm>
              <a:off x="3217825" y="3475437"/>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42</a:t>
              </a:r>
            </a:p>
          </p:txBody>
        </p:sp>
        <p:sp>
          <p:nvSpPr>
            <p:cNvPr id="50" name="tx50"/>
            <p:cNvSpPr/>
            <p:nvPr/>
          </p:nvSpPr>
          <p:spPr>
            <a:xfrm>
              <a:off x="2688703" y="3462437"/>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39</a:t>
              </a:r>
            </a:p>
          </p:txBody>
        </p:sp>
        <p:sp>
          <p:nvSpPr>
            <p:cNvPr id="51" name="tx51"/>
            <p:cNvSpPr/>
            <p:nvPr/>
          </p:nvSpPr>
          <p:spPr>
            <a:xfrm>
              <a:off x="3042547" y="3462437"/>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39</a:t>
              </a:r>
            </a:p>
          </p:txBody>
        </p:sp>
        <p:sp>
          <p:nvSpPr>
            <p:cNvPr id="52" name="pl52"/>
            <p:cNvSpPr/>
            <p:nvPr/>
          </p:nvSpPr>
          <p:spPr>
            <a:xfrm>
              <a:off x="761438" y="57443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3" name="pl53"/>
            <p:cNvSpPr/>
            <p:nvPr/>
          </p:nvSpPr>
          <p:spPr>
            <a:xfrm>
              <a:off x="761438" y="549686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4" name="pl54"/>
            <p:cNvSpPr/>
            <p:nvPr/>
          </p:nvSpPr>
          <p:spPr>
            <a:xfrm>
              <a:off x="761438" y="524936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5" name="pl55"/>
            <p:cNvSpPr/>
            <p:nvPr/>
          </p:nvSpPr>
          <p:spPr>
            <a:xfrm>
              <a:off x="761438" y="50018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6" name="pl56"/>
            <p:cNvSpPr/>
            <p:nvPr/>
          </p:nvSpPr>
          <p:spPr>
            <a:xfrm>
              <a:off x="761438" y="475435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7" name="pl57"/>
            <p:cNvSpPr/>
            <p:nvPr/>
          </p:nvSpPr>
          <p:spPr>
            <a:xfrm>
              <a:off x="761438" y="45068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8" name="pl58"/>
            <p:cNvSpPr/>
            <p:nvPr/>
          </p:nvSpPr>
          <p:spPr>
            <a:xfrm>
              <a:off x="761438" y="58681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59" name="pl59"/>
            <p:cNvSpPr/>
            <p:nvPr/>
          </p:nvSpPr>
          <p:spPr>
            <a:xfrm>
              <a:off x="761438" y="562062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0" name="pl60"/>
            <p:cNvSpPr/>
            <p:nvPr/>
          </p:nvSpPr>
          <p:spPr>
            <a:xfrm>
              <a:off x="761438" y="537311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1" name="pl61"/>
            <p:cNvSpPr/>
            <p:nvPr/>
          </p:nvSpPr>
          <p:spPr>
            <a:xfrm>
              <a:off x="761438" y="51256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2" name="pl62"/>
            <p:cNvSpPr/>
            <p:nvPr/>
          </p:nvSpPr>
          <p:spPr>
            <a:xfrm>
              <a:off x="761438" y="487810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3" name="pl63"/>
            <p:cNvSpPr/>
            <p:nvPr/>
          </p:nvSpPr>
          <p:spPr>
            <a:xfrm>
              <a:off x="761438" y="463060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4" name="pl64"/>
            <p:cNvSpPr/>
            <p:nvPr/>
          </p:nvSpPr>
          <p:spPr>
            <a:xfrm>
              <a:off x="106220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5" name="pl65"/>
            <p:cNvSpPr/>
            <p:nvPr/>
          </p:nvSpPr>
          <p:spPr>
            <a:xfrm>
              <a:off x="150451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6" name="pl66"/>
            <p:cNvSpPr/>
            <p:nvPr/>
          </p:nvSpPr>
          <p:spPr>
            <a:xfrm>
              <a:off x="194681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238912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2742964"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3096808"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3185269"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1062205" y="5224614"/>
              <a:ext cx="2123063" cy="358881"/>
            </a:xfrm>
            <a:custGeom>
              <a:avLst/>
              <a:pathLst>
                <a:path w="2123063" h="358881">
                  <a:moveTo>
                    <a:pt x="0" y="173253"/>
                  </a:moveTo>
                  <a:lnTo>
                    <a:pt x="88460" y="148502"/>
                  </a:lnTo>
                  <a:lnTo>
                    <a:pt x="176921" y="123752"/>
                  </a:lnTo>
                  <a:lnTo>
                    <a:pt x="265382" y="99001"/>
                  </a:lnTo>
                  <a:lnTo>
                    <a:pt x="353843" y="86626"/>
                  </a:lnTo>
                  <a:lnTo>
                    <a:pt x="442304" y="61876"/>
                  </a:lnTo>
                  <a:lnTo>
                    <a:pt x="530765" y="61876"/>
                  </a:lnTo>
                  <a:lnTo>
                    <a:pt x="619226" y="74251"/>
                  </a:lnTo>
                  <a:lnTo>
                    <a:pt x="707687" y="74251"/>
                  </a:lnTo>
                  <a:lnTo>
                    <a:pt x="796148" y="86626"/>
                  </a:lnTo>
                  <a:lnTo>
                    <a:pt x="884609" y="74251"/>
                  </a:lnTo>
                  <a:lnTo>
                    <a:pt x="973070" y="61876"/>
                  </a:lnTo>
                  <a:lnTo>
                    <a:pt x="1061531" y="61876"/>
                  </a:lnTo>
                  <a:lnTo>
                    <a:pt x="1149992" y="358881"/>
                  </a:lnTo>
                  <a:lnTo>
                    <a:pt x="1238453" y="24750"/>
                  </a:lnTo>
                  <a:lnTo>
                    <a:pt x="1326914" y="12375"/>
                  </a:lnTo>
                  <a:lnTo>
                    <a:pt x="1415375" y="0"/>
                  </a:lnTo>
                  <a:lnTo>
                    <a:pt x="1503836" y="49500"/>
                  </a:lnTo>
                  <a:lnTo>
                    <a:pt x="1592297" y="86626"/>
                  </a:lnTo>
                  <a:lnTo>
                    <a:pt x="1680758" y="111377"/>
                  </a:lnTo>
                  <a:lnTo>
                    <a:pt x="1769219" y="148502"/>
                  </a:lnTo>
                  <a:lnTo>
                    <a:pt x="1857680" y="173253"/>
                  </a:lnTo>
                  <a:lnTo>
                    <a:pt x="1946141" y="210378"/>
                  </a:lnTo>
                  <a:lnTo>
                    <a:pt x="2034602" y="123752"/>
                  </a:lnTo>
                  <a:lnTo>
                    <a:pt x="2123063" y="49500"/>
                  </a:lnTo>
                </a:path>
              </a:pathLst>
            </a:custGeom>
            <a:ln w="27101" cap="flat">
              <a:solidFill>
                <a:srgbClr val="1CABE2">
                  <a:alpha val="100000"/>
                </a:srgbClr>
              </a:solidFill>
              <a:prstDash val="solid"/>
              <a:round/>
            </a:ln>
          </p:spPr>
          <p:txBody>
            <a:bodyPr/>
            <a:lstStyle/>
            <a:p/>
          </p:txBody>
        </p:sp>
        <p:sp>
          <p:nvSpPr>
            <p:cNvPr id="72" name="tx72"/>
            <p:cNvSpPr/>
            <p:nvPr/>
          </p:nvSpPr>
          <p:spPr>
            <a:xfrm>
              <a:off x="910275" y="5305553"/>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38</a:t>
              </a:r>
            </a:p>
          </p:txBody>
        </p:sp>
        <p:sp>
          <p:nvSpPr>
            <p:cNvPr id="73" name="tx73"/>
            <p:cNvSpPr/>
            <p:nvPr/>
          </p:nvSpPr>
          <p:spPr>
            <a:xfrm>
              <a:off x="3217825" y="518184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48</a:t>
              </a:r>
            </a:p>
          </p:txBody>
        </p:sp>
        <p:sp>
          <p:nvSpPr>
            <p:cNvPr id="74" name="tx74"/>
            <p:cNvSpPr/>
            <p:nvPr/>
          </p:nvSpPr>
          <p:spPr>
            <a:xfrm>
              <a:off x="2688703" y="5194789"/>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43</a:t>
              </a:r>
            </a:p>
          </p:txBody>
        </p:sp>
        <p:sp>
          <p:nvSpPr>
            <p:cNvPr id="75" name="tx75"/>
            <p:cNvSpPr/>
            <p:nvPr/>
          </p:nvSpPr>
          <p:spPr>
            <a:xfrm>
              <a:off x="3042547" y="5208403"/>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42</a:t>
              </a:r>
            </a:p>
          </p:txBody>
        </p:sp>
        <p:sp>
          <p:nvSpPr>
            <p:cNvPr id="76" name="pl76"/>
            <p:cNvSpPr/>
            <p:nvPr/>
          </p:nvSpPr>
          <p:spPr>
            <a:xfrm>
              <a:off x="3555625"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7" name="pl77"/>
            <p:cNvSpPr/>
            <p:nvPr/>
          </p:nvSpPr>
          <p:spPr>
            <a:xfrm>
              <a:off x="3555625"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8" name="pl78"/>
            <p:cNvSpPr/>
            <p:nvPr/>
          </p:nvSpPr>
          <p:spPr>
            <a:xfrm>
              <a:off x="3555625"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9" name="pl79"/>
            <p:cNvSpPr/>
            <p:nvPr/>
          </p:nvSpPr>
          <p:spPr>
            <a:xfrm>
              <a:off x="3555625"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0" name="pl80"/>
            <p:cNvSpPr/>
            <p:nvPr/>
          </p:nvSpPr>
          <p:spPr>
            <a:xfrm>
              <a:off x="3555625"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1" name="pl81"/>
            <p:cNvSpPr/>
            <p:nvPr/>
          </p:nvSpPr>
          <p:spPr>
            <a:xfrm>
              <a:off x="3555625"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2" name="pl82"/>
            <p:cNvSpPr/>
            <p:nvPr/>
          </p:nvSpPr>
          <p:spPr>
            <a:xfrm>
              <a:off x="3555625"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3" name="pl83"/>
            <p:cNvSpPr/>
            <p:nvPr/>
          </p:nvSpPr>
          <p:spPr>
            <a:xfrm>
              <a:off x="3555625"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4" name="pl84"/>
            <p:cNvSpPr/>
            <p:nvPr/>
          </p:nvSpPr>
          <p:spPr>
            <a:xfrm>
              <a:off x="3555625"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5" name="pl85"/>
            <p:cNvSpPr/>
            <p:nvPr/>
          </p:nvSpPr>
          <p:spPr>
            <a:xfrm>
              <a:off x="3555625"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6" name="pl86"/>
            <p:cNvSpPr/>
            <p:nvPr/>
          </p:nvSpPr>
          <p:spPr>
            <a:xfrm>
              <a:off x="3555625"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7" name="pl87"/>
            <p:cNvSpPr/>
            <p:nvPr/>
          </p:nvSpPr>
          <p:spPr>
            <a:xfrm>
              <a:off x="3555625"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8" name="pl88"/>
            <p:cNvSpPr/>
            <p:nvPr/>
          </p:nvSpPr>
          <p:spPr>
            <a:xfrm>
              <a:off x="385639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89" name="pl89"/>
            <p:cNvSpPr/>
            <p:nvPr/>
          </p:nvSpPr>
          <p:spPr>
            <a:xfrm>
              <a:off x="429869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0" name="pl90"/>
            <p:cNvSpPr/>
            <p:nvPr/>
          </p:nvSpPr>
          <p:spPr>
            <a:xfrm>
              <a:off x="474100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1" name="pl91"/>
            <p:cNvSpPr/>
            <p:nvPr/>
          </p:nvSpPr>
          <p:spPr>
            <a:xfrm>
              <a:off x="518330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2" name="pl92"/>
            <p:cNvSpPr/>
            <p:nvPr/>
          </p:nvSpPr>
          <p:spPr>
            <a:xfrm>
              <a:off x="5537151"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3" name="pl93"/>
            <p:cNvSpPr/>
            <p:nvPr/>
          </p:nvSpPr>
          <p:spPr>
            <a:xfrm>
              <a:off x="589099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4" name="pl94"/>
            <p:cNvSpPr/>
            <p:nvPr/>
          </p:nvSpPr>
          <p:spPr>
            <a:xfrm>
              <a:off x="5979456"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5" name="pl95"/>
            <p:cNvSpPr/>
            <p:nvPr/>
          </p:nvSpPr>
          <p:spPr>
            <a:xfrm>
              <a:off x="3856392" y="1450528"/>
              <a:ext cx="2123063" cy="420757"/>
            </a:xfrm>
            <a:custGeom>
              <a:avLst/>
              <a:pathLst>
                <a:path w="2123063" h="420757">
                  <a:moveTo>
                    <a:pt x="0" y="111377"/>
                  </a:moveTo>
                  <a:lnTo>
                    <a:pt x="88460" y="49500"/>
                  </a:lnTo>
                  <a:lnTo>
                    <a:pt x="176921" y="49500"/>
                  </a:lnTo>
                  <a:lnTo>
                    <a:pt x="265382" y="49500"/>
                  </a:lnTo>
                  <a:lnTo>
                    <a:pt x="353843" y="61876"/>
                  </a:lnTo>
                  <a:lnTo>
                    <a:pt x="442304" y="61876"/>
                  </a:lnTo>
                  <a:lnTo>
                    <a:pt x="530765" y="61876"/>
                  </a:lnTo>
                  <a:lnTo>
                    <a:pt x="619226" y="49500"/>
                  </a:lnTo>
                  <a:lnTo>
                    <a:pt x="707687" y="49500"/>
                  </a:lnTo>
                  <a:lnTo>
                    <a:pt x="796148" y="49500"/>
                  </a:lnTo>
                  <a:lnTo>
                    <a:pt x="884609" y="24750"/>
                  </a:lnTo>
                  <a:lnTo>
                    <a:pt x="973070" y="0"/>
                  </a:lnTo>
                  <a:lnTo>
                    <a:pt x="1061531" y="37125"/>
                  </a:lnTo>
                  <a:lnTo>
                    <a:pt x="1149992" y="420757"/>
                  </a:lnTo>
                  <a:lnTo>
                    <a:pt x="1238453" y="111377"/>
                  </a:lnTo>
                  <a:lnTo>
                    <a:pt x="1326914" y="148502"/>
                  </a:lnTo>
                  <a:lnTo>
                    <a:pt x="1415375" y="185628"/>
                  </a:lnTo>
                  <a:lnTo>
                    <a:pt x="1503836" y="185628"/>
                  </a:lnTo>
                  <a:lnTo>
                    <a:pt x="1592297" y="210378"/>
                  </a:lnTo>
                  <a:lnTo>
                    <a:pt x="1680758" y="235129"/>
                  </a:lnTo>
                  <a:lnTo>
                    <a:pt x="1769219" y="259879"/>
                  </a:lnTo>
                  <a:lnTo>
                    <a:pt x="1857680" y="284630"/>
                  </a:lnTo>
                  <a:lnTo>
                    <a:pt x="1946141" y="309380"/>
                  </a:lnTo>
                  <a:lnTo>
                    <a:pt x="2034602" y="247504"/>
                  </a:lnTo>
                  <a:lnTo>
                    <a:pt x="2123063" y="210378"/>
                  </a:lnTo>
                </a:path>
              </a:pathLst>
            </a:custGeom>
            <a:ln w="27101" cap="flat">
              <a:solidFill>
                <a:srgbClr val="1CABE2">
                  <a:alpha val="100000"/>
                </a:srgbClr>
              </a:solidFill>
              <a:prstDash val="solid"/>
              <a:round/>
            </a:ln>
          </p:spPr>
          <p:txBody>
            <a:bodyPr/>
            <a:lstStyle/>
            <a:p/>
          </p:txBody>
        </p:sp>
        <p:sp>
          <p:nvSpPr>
            <p:cNvPr id="96" name="tx96"/>
            <p:cNvSpPr/>
            <p:nvPr/>
          </p:nvSpPr>
          <p:spPr>
            <a:xfrm>
              <a:off x="3704462" y="146963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60</a:t>
              </a:r>
            </a:p>
          </p:txBody>
        </p:sp>
        <p:sp>
          <p:nvSpPr>
            <p:cNvPr id="97" name="tx97"/>
            <p:cNvSpPr/>
            <p:nvPr/>
          </p:nvSpPr>
          <p:spPr>
            <a:xfrm>
              <a:off x="6012012" y="156864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52</a:t>
              </a:r>
            </a:p>
          </p:txBody>
        </p:sp>
        <p:sp>
          <p:nvSpPr>
            <p:cNvPr id="98" name="tx98"/>
            <p:cNvSpPr/>
            <p:nvPr/>
          </p:nvSpPr>
          <p:spPr>
            <a:xfrm>
              <a:off x="5482890" y="154450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50</a:t>
              </a:r>
            </a:p>
          </p:txBody>
        </p:sp>
        <p:sp>
          <p:nvSpPr>
            <p:cNvPr id="99" name="tx99"/>
            <p:cNvSpPr/>
            <p:nvPr/>
          </p:nvSpPr>
          <p:spPr>
            <a:xfrm>
              <a:off x="5836734" y="155687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49</a:t>
              </a:r>
            </a:p>
          </p:txBody>
        </p:sp>
        <p:sp>
          <p:nvSpPr>
            <p:cNvPr id="100" name="pl100"/>
            <p:cNvSpPr/>
            <p:nvPr/>
          </p:nvSpPr>
          <p:spPr>
            <a:xfrm>
              <a:off x="3555625"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1" name="pl101"/>
            <p:cNvSpPr/>
            <p:nvPr/>
          </p:nvSpPr>
          <p:spPr>
            <a:xfrm>
              <a:off x="3555625"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2" name="pl102"/>
            <p:cNvSpPr/>
            <p:nvPr/>
          </p:nvSpPr>
          <p:spPr>
            <a:xfrm>
              <a:off x="3555625"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3" name="pl103"/>
            <p:cNvSpPr/>
            <p:nvPr/>
          </p:nvSpPr>
          <p:spPr>
            <a:xfrm>
              <a:off x="3555625"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4" name="pl104"/>
            <p:cNvSpPr/>
            <p:nvPr/>
          </p:nvSpPr>
          <p:spPr>
            <a:xfrm>
              <a:off x="3555625"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5" name="pl105"/>
            <p:cNvSpPr/>
            <p:nvPr/>
          </p:nvSpPr>
          <p:spPr>
            <a:xfrm>
              <a:off x="3555625"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6" name="pl106"/>
            <p:cNvSpPr/>
            <p:nvPr/>
          </p:nvSpPr>
          <p:spPr>
            <a:xfrm>
              <a:off x="3555625"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7" name="pl107"/>
            <p:cNvSpPr/>
            <p:nvPr/>
          </p:nvSpPr>
          <p:spPr>
            <a:xfrm>
              <a:off x="3555625"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8" name="pl108"/>
            <p:cNvSpPr/>
            <p:nvPr/>
          </p:nvSpPr>
          <p:spPr>
            <a:xfrm>
              <a:off x="3555625"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9" name="pl109"/>
            <p:cNvSpPr/>
            <p:nvPr/>
          </p:nvSpPr>
          <p:spPr>
            <a:xfrm>
              <a:off x="3555625"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0" name="pl110"/>
            <p:cNvSpPr/>
            <p:nvPr/>
          </p:nvSpPr>
          <p:spPr>
            <a:xfrm>
              <a:off x="3555625"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1" name="pl111"/>
            <p:cNvSpPr/>
            <p:nvPr/>
          </p:nvSpPr>
          <p:spPr>
            <a:xfrm>
              <a:off x="3555625"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2" name="pl112"/>
            <p:cNvSpPr/>
            <p:nvPr/>
          </p:nvSpPr>
          <p:spPr>
            <a:xfrm>
              <a:off x="385639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3" name="pl113"/>
            <p:cNvSpPr/>
            <p:nvPr/>
          </p:nvSpPr>
          <p:spPr>
            <a:xfrm>
              <a:off x="429869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4" name="pl114"/>
            <p:cNvSpPr/>
            <p:nvPr/>
          </p:nvSpPr>
          <p:spPr>
            <a:xfrm>
              <a:off x="474100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5" name="pl115"/>
            <p:cNvSpPr/>
            <p:nvPr/>
          </p:nvSpPr>
          <p:spPr>
            <a:xfrm>
              <a:off x="518330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6" name="pl116"/>
            <p:cNvSpPr/>
            <p:nvPr/>
          </p:nvSpPr>
          <p:spPr>
            <a:xfrm>
              <a:off x="5537151"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7" name="pl117"/>
            <p:cNvSpPr/>
            <p:nvPr/>
          </p:nvSpPr>
          <p:spPr>
            <a:xfrm>
              <a:off x="589099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8" name="pl118"/>
            <p:cNvSpPr/>
            <p:nvPr/>
          </p:nvSpPr>
          <p:spPr>
            <a:xfrm>
              <a:off x="5979456"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9" name="pl119"/>
            <p:cNvSpPr/>
            <p:nvPr/>
          </p:nvSpPr>
          <p:spPr>
            <a:xfrm>
              <a:off x="3856392" y="3319008"/>
              <a:ext cx="2123063" cy="457883"/>
            </a:xfrm>
            <a:custGeom>
              <a:avLst/>
              <a:pathLst>
                <a:path w="2123063" h="457883">
                  <a:moveTo>
                    <a:pt x="0" y="321755"/>
                  </a:moveTo>
                  <a:lnTo>
                    <a:pt x="88460" y="334131"/>
                  </a:lnTo>
                  <a:lnTo>
                    <a:pt x="176921" y="247504"/>
                  </a:lnTo>
                  <a:lnTo>
                    <a:pt x="265382" y="160877"/>
                  </a:lnTo>
                  <a:lnTo>
                    <a:pt x="353843" y="86626"/>
                  </a:lnTo>
                  <a:lnTo>
                    <a:pt x="442304" y="0"/>
                  </a:lnTo>
                  <a:lnTo>
                    <a:pt x="530765" y="12375"/>
                  </a:lnTo>
                  <a:lnTo>
                    <a:pt x="619226" y="37125"/>
                  </a:lnTo>
                  <a:lnTo>
                    <a:pt x="707687" y="49500"/>
                  </a:lnTo>
                  <a:lnTo>
                    <a:pt x="796148" y="74251"/>
                  </a:lnTo>
                  <a:lnTo>
                    <a:pt x="884609" y="111377"/>
                  </a:lnTo>
                  <a:lnTo>
                    <a:pt x="973070" y="160877"/>
                  </a:lnTo>
                  <a:lnTo>
                    <a:pt x="1061531" y="173253"/>
                  </a:lnTo>
                  <a:lnTo>
                    <a:pt x="1149992" y="457883"/>
                  </a:lnTo>
                  <a:lnTo>
                    <a:pt x="1238453" y="185628"/>
                  </a:lnTo>
                  <a:lnTo>
                    <a:pt x="1326914" y="198003"/>
                  </a:lnTo>
                  <a:lnTo>
                    <a:pt x="1415375" y="210378"/>
                  </a:lnTo>
                  <a:lnTo>
                    <a:pt x="1503836" y="259879"/>
                  </a:lnTo>
                  <a:lnTo>
                    <a:pt x="1592297" y="284630"/>
                  </a:lnTo>
                  <a:lnTo>
                    <a:pt x="1680758" y="309380"/>
                  </a:lnTo>
                  <a:lnTo>
                    <a:pt x="1769219" y="321755"/>
                  </a:lnTo>
                  <a:lnTo>
                    <a:pt x="1857680" y="346506"/>
                  </a:lnTo>
                  <a:lnTo>
                    <a:pt x="1946141" y="371256"/>
                  </a:lnTo>
                  <a:lnTo>
                    <a:pt x="2034602" y="284630"/>
                  </a:lnTo>
                  <a:lnTo>
                    <a:pt x="2123063" y="259879"/>
                  </a:lnTo>
                </a:path>
              </a:pathLst>
            </a:custGeom>
            <a:ln w="27101" cap="flat">
              <a:solidFill>
                <a:srgbClr val="1CABE2">
                  <a:alpha val="100000"/>
                </a:srgbClr>
              </a:solidFill>
              <a:prstDash val="solid"/>
              <a:round/>
            </a:ln>
          </p:spPr>
          <p:txBody>
            <a:bodyPr/>
            <a:lstStyle/>
            <a:p/>
          </p:txBody>
        </p:sp>
        <p:sp>
          <p:nvSpPr>
            <p:cNvPr id="120" name="tx120"/>
            <p:cNvSpPr/>
            <p:nvPr/>
          </p:nvSpPr>
          <p:spPr>
            <a:xfrm>
              <a:off x="3704462" y="3548449"/>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36</a:t>
              </a:r>
            </a:p>
          </p:txBody>
        </p:sp>
        <p:sp>
          <p:nvSpPr>
            <p:cNvPr id="121" name="tx121"/>
            <p:cNvSpPr/>
            <p:nvPr/>
          </p:nvSpPr>
          <p:spPr>
            <a:xfrm>
              <a:off x="6012012" y="3487812"/>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41</a:t>
              </a:r>
            </a:p>
          </p:txBody>
        </p:sp>
        <p:sp>
          <p:nvSpPr>
            <p:cNvPr id="122" name="tx122"/>
            <p:cNvSpPr/>
            <p:nvPr/>
          </p:nvSpPr>
          <p:spPr>
            <a:xfrm>
              <a:off x="5482890" y="3487187"/>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37</a:t>
              </a:r>
            </a:p>
          </p:txBody>
        </p:sp>
        <p:sp>
          <p:nvSpPr>
            <p:cNvPr id="123" name="tx123"/>
            <p:cNvSpPr/>
            <p:nvPr/>
          </p:nvSpPr>
          <p:spPr>
            <a:xfrm>
              <a:off x="5836734" y="3462437"/>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39</a:t>
              </a:r>
            </a:p>
          </p:txBody>
        </p:sp>
        <p:sp>
          <p:nvSpPr>
            <p:cNvPr id="124" name="pl124"/>
            <p:cNvSpPr/>
            <p:nvPr/>
          </p:nvSpPr>
          <p:spPr>
            <a:xfrm>
              <a:off x="3555625" y="57443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5" name="pl125"/>
            <p:cNvSpPr/>
            <p:nvPr/>
          </p:nvSpPr>
          <p:spPr>
            <a:xfrm>
              <a:off x="3555625" y="549686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6" name="pl126"/>
            <p:cNvSpPr/>
            <p:nvPr/>
          </p:nvSpPr>
          <p:spPr>
            <a:xfrm>
              <a:off x="3555625" y="524936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7" name="pl127"/>
            <p:cNvSpPr/>
            <p:nvPr/>
          </p:nvSpPr>
          <p:spPr>
            <a:xfrm>
              <a:off x="3555625" y="50018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8" name="pl128"/>
            <p:cNvSpPr/>
            <p:nvPr/>
          </p:nvSpPr>
          <p:spPr>
            <a:xfrm>
              <a:off x="3555625" y="475435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9" name="pl129"/>
            <p:cNvSpPr/>
            <p:nvPr/>
          </p:nvSpPr>
          <p:spPr>
            <a:xfrm>
              <a:off x="3555625" y="45068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30" name="pl130"/>
            <p:cNvSpPr/>
            <p:nvPr/>
          </p:nvSpPr>
          <p:spPr>
            <a:xfrm>
              <a:off x="3555625" y="58681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1" name="pl131"/>
            <p:cNvSpPr/>
            <p:nvPr/>
          </p:nvSpPr>
          <p:spPr>
            <a:xfrm>
              <a:off x="3555625" y="562062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2" name="pl132"/>
            <p:cNvSpPr/>
            <p:nvPr/>
          </p:nvSpPr>
          <p:spPr>
            <a:xfrm>
              <a:off x="3555625" y="537311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3" name="pl133"/>
            <p:cNvSpPr/>
            <p:nvPr/>
          </p:nvSpPr>
          <p:spPr>
            <a:xfrm>
              <a:off x="3555625" y="51256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4" name="pl134"/>
            <p:cNvSpPr/>
            <p:nvPr/>
          </p:nvSpPr>
          <p:spPr>
            <a:xfrm>
              <a:off x="3555625" y="487810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5" name="pl135"/>
            <p:cNvSpPr/>
            <p:nvPr/>
          </p:nvSpPr>
          <p:spPr>
            <a:xfrm>
              <a:off x="3555625" y="463060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6" name="pl136"/>
            <p:cNvSpPr/>
            <p:nvPr/>
          </p:nvSpPr>
          <p:spPr>
            <a:xfrm>
              <a:off x="3856392"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4298697"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4741002"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9" name="pl139"/>
            <p:cNvSpPr/>
            <p:nvPr/>
          </p:nvSpPr>
          <p:spPr>
            <a:xfrm>
              <a:off x="5183307"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0" name="pl140"/>
            <p:cNvSpPr/>
            <p:nvPr/>
          </p:nvSpPr>
          <p:spPr>
            <a:xfrm>
              <a:off x="5537151"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1" name="pl141"/>
            <p:cNvSpPr/>
            <p:nvPr/>
          </p:nvSpPr>
          <p:spPr>
            <a:xfrm>
              <a:off x="589099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2" name="pl142"/>
            <p:cNvSpPr/>
            <p:nvPr/>
          </p:nvSpPr>
          <p:spPr>
            <a:xfrm>
              <a:off x="5979456"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3" name="pl143"/>
            <p:cNvSpPr/>
            <p:nvPr/>
          </p:nvSpPr>
          <p:spPr>
            <a:xfrm>
              <a:off x="3856392" y="5100862"/>
              <a:ext cx="2123063" cy="470258"/>
            </a:xfrm>
            <a:custGeom>
              <a:avLst/>
              <a:pathLst>
                <a:path w="2123063" h="470258">
                  <a:moveTo>
                    <a:pt x="0" y="321755"/>
                  </a:moveTo>
                  <a:lnTo>
                    <a:pt x="88460" y="334131"/>
                  </a:lnTo>
                  <a:lnTo>
                    <a:pt x="176921" y="247504"/>
                  </a:lnTo>
                  <a:lnTo>
                    <a:pt x="265382" y="160877"/>
                  </a:lnTo>
                  <a:lnTo>
                    <a:pt x="353843" y="86626"/>
                  </a:lnTo>
                  <a:lnTo>
                    <a:pt x="442304" y="0"/>
                  </a:lnTo>
                  <a:lnTo>
                    <a:pt x="530765" y="0"/>
                  </a:lnTo>
                  <a:lnTo>
                    <a:pt x="619226" y="0"/>
                  </a:lnTo>
                  <a:lnTo>
                    <a:pt x="707687" y="0"/>
                  </a:lnTo>
                  <a:lnTo>
                    <a:pt x="796148" y="0"/>
                  </a:lnTo>
                  <a:lnTo>
                    <a:pt x="884609" y="86626"/>
                  </a:lnTo>
                  <a:lnTo>
                    <a:pt x="973070" y="173253"/>
                  </a:lnTo>
                  <a:lnTo>
                    <a:pt x="1061531" y="173253"/>
                  </a:lnTo>
                  <a:lnTo>
                    <a:pt x="1149992" y="470258"/>
                  </a:lnTo>
                  <a:lnTo>
                    <a:pt x="1238453" y="198003"/>
                  </a:lnTo>
                  <a:lnTo>
                    <a:pt x="1326914" y="198003"/>
                  </a:lnTo>
                  <a:lnTo>
                    <a:pt x="1415375" y="198003"/>
                  </a:lnTo>
                  <a:lnTo>
                    <a:pt x="1503836" y="259879"/>
                  </a:lnTo>
                  <a:lnTo>
                    <a:pt x="1592297" y="284630"/>
                  </a:lnTo>
                  <a:lnTo>
                    <a:pt x="1680758" y="309380"/>
                  </a:lnTo>
                  <a:lnTo>
                    <a:pt x="1769219" y="321755"/>
                  </a:lnTo>
                  <a:lnTo>
                    <a:pt x="1857680" y="346506"/>
                  </a:lnTo>
                  <a:lnTo>
                    <a:pt x="1946141" y="371256"/>
                  </a:lnTo>
                  <a:lnTo>
                    <a:pt x="2034602" y="284630"/>
                  </a:lnTo>
                  <a:lnTo>
                    <a:pt x="2123063" y="297005"/>
                  </a:lnTo>
                </a:path>
              </a:pathLst>
            </a:custGeom>
            <a:ln w="27101" cap="flat">
              <a:solidFill>
                <a:srgbClr val="1CABE2">
                  <a:alpha val="100000"/>
                </a:srgbClr>
              </a:solidFill>
              <a:prstDash val="solid"/>
              <a:round/>
            </a:ln>
          </p:spPr>
          <p:txBody>
            <a:bodyPr/>
            <a:lstStyle/>
            <a:p/>
          </p:txBody>
        </p:sp>
        <p:sp>
          <p:nvSpPr>
            <p:cNvPr id="144" name="tx144"/>
            <p:cNvSpPr/>
            <p:nvPr/>
          </p:nvSpPr>
          <p:spPr>
            <a:xfrm>
              <a:off x="3704462" y="5330303"/>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36</a:t>
              </a:r>
            </a:p>
          </p:txBody>
        </p:sp>
        <p:sp>
          <p:nvSpPr>
            <p:cNvPr id="145" name="tx145"/>
            <p:cNvSpPr/>
            <p:nvPr/>
          </p:nvSpPr>
          <p:spPr>
            <a:xfrm>
              <a:off x="6012012" y="5305553"/>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38</a:t>
              </a:r>
            </a:p>
          </p:txBody>
        </p:sp>
        <p:sp>
          <p:nvSpPr>
            <p:cNvPr id="146" name="tx146"/>
            <p:cNvSpPr/>
            <p:nvPr/>
          </p:nvSpPr>
          <p:spPr>
            <a:xfrm>
              <a:off x="5482890" y="5269041"/>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37</a:t>
              </a:r>
            </a:p>
          </p:txBody>
        </p:sp>
        <p:sp>
          <p:nvSpPr>
            <p:cNvPr id="147" name="tx147"/>
            <p:cNvSpPr/>
            <p:nvPr/>
          </p:nvSpPr>
          <p:spPr>
            <a:xfrm>
              <a:off x="5836734" y="5244290"/>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39</a:t>
              </a:r>
            </a:p>
          </p:txBody>
        </p:sp>
        <p:sp>
          <p:nvSpPr>
            <p:cNvPr id="148" name="pl148"/>
            <p:cNvSpPr/>
            <p:nvPr/>
          </p:nvSpPr>
          <p:spPr>
            <a:xfrm>
              <a:off x="6349812"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9" name="pl149"/>
            <p:cNvSpPr/>
            <p:nvPr/>
          </p:nvSpPr>
          <p:spPr>
            <a:xfrm>
              <a:off x="6349812"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0" name="pl150"/>
            <p:cNvSpPr/>
            <p:nvPr/>
          </p:nvSpPr>
          <p:spPr>
            <a:xfrm>
              <a:off x="6349812"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1" name="pl151"/>
            <p:cNvSpPr/>
            <p:nvPr/>
          </p:nvSpPr>
          <p:spPr>
            <a:xfrm>
              <a:off x="6349812"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2" name="pl152"/>
            <p:cNvSpPr/>
            <p:nvPr/>
          </p:nvSpPr>
          <p:spPr>
            <a:xfrm>
              <a:off x="6349812"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3" name="pl153"/>
            <p:cNvSpPr/>
            <p:nvPr/>
          </p:nvSpPr>
          <p:spPr>
            <a:xfrm>
              <a:off x="6349812"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4" name="pl154"/>
            <p:cNvSpPr/>
            <p:nvPr/>
          </p:nvSpPr>
          <p:spPr>
            <a:xfrm>
              <a:off x="6349812"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5" name="pl155"/>
            <p:cNvSpPr/>
            <p:nvPr/>
          </p:nvSpPr>
          <p:spPr>
            <a:xfrm>
              <a:off x="6349812"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6" name="pl156"/>
            <p:cNvSpPr/>
            <p:nvPr/>
          </p:nvSpPr>
          <p:spPr>
            <a:xfrm>
              <a:off x="6349812"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7" name="pl157"/>
            <p:cNvSpPr/>
            <p:nvPr/>
          </p:nvSpPr>
          <p:spPr>
            <a:xfrm>
              <a:off x="6349812"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8" name="pl158"/>
            <p:cNvSpPr/>
            <p:nvPr/>
          </p:nvSpPr>
          <p:spPr>
            <a:xfrm>
              <a:off x="6349812"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9" name="pl159"/>
            <p:cNvSpPr/>
            <p:nvPr/>
          </p:nvSpPr>
          <p:spPr>
            <a:xfrm>
              <a:off x="6349812"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0" name="pl160"/>
            <p:cNvSpPr/>
            <p:nvPr/>
          </p:nvSpPr>
          <p:spPr>
            <a:xfrm>
              <a:off x="665058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709288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7535189"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797749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8331338"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868518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8773643"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6650580" y="1636156"/>
              <a:ext cx="2123063" cy="383632"/>
            </a:xfrm>
            <a:custGeom>
              <a:avLst/>
              <a:pathLst>
                <a:path w="2123063" h="383632">
                  <a:moveTo>
                    <a:pt x="0" y="210378"/>
                  </a:moveTo>
                  <a:lnTo>
                    <a:pt x="88460" y="173253"/>
                  </a:lnTo>
                  <a:lnTo>
                    <a:pt x="176921" y="123752"/>
                  </a:lnTo>
                  <a:lnTo>
                    <a:pt x="265382" y="86626"/>
                  </a:lnTo>
                  <a:lnTo>
                    <a:pt x="353843" y="37125"/>
                  </a:lnTo>
                  <a:lnTo>
                    <a:pt x="442304" y="0"/>
                  </a:lnTo>
                  <a:lnTo>
                    <a:pt x="530765" y="37125"/>
                  </a:lnTo>
                  <a:lnTo>
                    <a:pt x="619226" y="74251"/>
                  </a:lnTo>
                  <a:lnTo>
                    <a:pt x="707687" y="111377"/>
                  </a:lnTo>
                  <a:lnTo>
                    <a:pt x="796148" y="148502"/>
                  </a:lnTo>
                  <a:lnTo>
                    <a:pt x="884609" y="111377"/>
                  </a:lnTo>
                  <a:lnTo>
                    <a:pt x="973070" y="86626"/>
                  </a:lnTo>
                  <a:lnTo>
                    <a:pt x="1061531" y="86626"/>
                  </a:lnTo>
                  <a:lnTo>
                    <a:pt x="1149992" y="383632"/>
                  </a:lnTo>
                  <a:lnTo>
                    <a:pt x="1238453" y="111377"/>
                  </a:lnTo>
                  <a:lnTo>
                    <a:pt x="1326914" y="136127"/>
                  </a:lnTo>
                  <a:lnTo>
                    <a:pt x="1415375" y="148502"/>
                  </a:lnTo>
                  <a:lnTo>
                    <a:pt x="1503836" y="148502"/>
                  </a:lnTo>
                  <a:lnTo>
                    <a:pt x="1592297" y="173253"/>
                  </a:lnTo>
                  <a:lnTo>
                    <a:pt x="1680758" y="198003"/>
                  </a:lnTo>
                  <a:lnTo>
                    <a:pt x="1769219" y="210378"/>
                  </a:lnTo>
                  <a:lnTo>
                    <a:pt x="1857680" y="235129"/>
                  </a:lnTo>
                  <a:lnTo>
                    <a:pt x="1946141" y="259879"/>
                  </a:lnTo>
                  <a:lnTo>
                    <a:pt x="2034602" y="173253"/>
                  </a:lnTo>
                  <a:lnTo>
                    <a:pt x="2123063" y="148502"/>
                  </a:lnTo>
                </a:path>
              </a:pathLst>
            </a:custGeom>
            <a:ln w="27101" cap="flat">
              <a:solidFill>
                <a:srgbClr val="1CABE2">
                  <a:alpha val="100000"/>
                </a:srgbClr>
              </a:solidFill>
              <a:prstDash val="solid"/>
              <a:round/>
            </a:ln>
          </p:spPr>
          <p:txBody>
            <a:bodyPr/>
            <a:lstStyle/>
            <a:p/>
          </p:txBody>
        </p:sp>
        <p:sp>
          <p:nvSpPr>
            <p:cNvPr id="168" name="tx168"/>
            <p:cNvSpPr/>
            <p:nvPr/>
          </p:nvSpPr>
          <p:spPr>
            <a:xfrm>
              <a:off x="6498650" y="1754220"/>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37</a:t>
              </a:r>
            </a:p>
          </p:txBody>
        </p:sp>
        <p:sp>
          <p:nvSpPr>
            <p:cNvPr id="169" name="tx169"/>
            <p:cNvSpPr/>
            <p:nvPr/>
          </p:nvSpPr>
          <p:spPr>
            <a:xfrm>
              <a:off x="8806200" y="1693583"/>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42</a:t>
              </a:r>
            </a:p>
          </p:txBody>
        </p:sp>
        <p:sp>
          <p:nvSpPr>
            <p:cNvPr id="170" name="tx170"/>
            <p:cNvSpPr/>
            <p:nvPr/>
          </p:nvSpPr>
          <p:spPr>
            <a:xfrm>
              <a:off x="8277077" y="1692958"/>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38</a:t>
              </a:r>
            </a:p>
          </p:txBody>
        </p:sp>
        <p:sp>
          <p:nvSpPr>
            <p:cNvPr id="171" name="tx171"/>
            <p:cNvSpPr/>
            <p:nvPr/>
          </p:nvSpPr>
          <p:spPr>
            <a:xfrm>
              <a:off x="8630921" y="166825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40</a:t>
              </a:r>
            </a:p>
          </p:txBody>
        </p:sp>
        <p:sp>
          <p:nvSpPr>
            <p:cNvPr id="172" name="pl172"/>
            <p:cNvSpPr/>
            <p:nvPr/>
          </p:nvSpPr>
          <p:spPr>
            <a:xfrm>
              <a:off x="6349812"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3" name="pl173"/>
            <p:cNvSpPr/>
            <p:nvPr/>
          </p:nvSpPr>
          <p:spPr>
            <a:xfrm>
              <a:off x="6349812"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4" name="pl174"/>
            <p:cNvSpPr/>
            <p:nvPr/>
          </p:nvSpPr>
          <p:spPr>
            <a:xfrm>
              <a:off x="6349812"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5" name="pl175"/>
            <p:cNvSpPr/>
            <p:nvPr/>
          </p:nvSpPr>
          <p:spPr>
            <a:xfrm>
              <a:off x="6349812"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6" name="pl176"/>
            <p:cNvSpPr/>
            <p:nvPr/>
          </p:nvSpPr>
          <p:spPr>
            <a:xfrm>
              <a:off x="6349812"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7" name="pl177"/>
            <p:cNvSpPr/>
            <p:nvPr/>
          </p:nvSpPr>
          <p:spPr>
            <a:xfrm>
              <a:off x="6349812"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8" name="pl178"/>
            <p:cNvSpPr/>
            <p:nvPr/>
          </p:nvSpPr>
          <p:spPr>
            <a:xfrm>
              <a:off x="6349812"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79" name="pl179"/>
            <p:cNvSpPr/>
            <p:nvPr/>
          </p:nvSpPr>
          <p:spPr>
            <a:xfrm>
              <a:off x="6349812"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0" name="pl180"/>
            <p:cNvSpPr/>
            <p:nvPr/>
          </p:nvSpPr>
          <p:spPr>
            <a:xfrm>
              <a:off x="6349812"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1" name="pl181"/>
            <p:cNvSpPr/>
            <p:nvPr/>
          </p:nvSpPr>
          <p:spPr>
            <a:xfrm>
              <a:off x="6349812"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2" name="pl182"/>
            <p:cNvSpPr/>
            <p:nvPr/>
          </p:nvSpPr>
          <p:spPr>
            <a:xfrm>
              <a:off x="6349812"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3" name="pl183"/>
            <p:cNvSpPr/>
            <p:nvPr/>
          </p:nvSpPr>
          <p:spPr>
            <a:xfrm>
              <a:off x="6349812"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4" name="pl184"/>
            <p:cNvSpPr/>
            <p:nvPr/>
          </p:nvSpPr>
          <p:spPr>
            <a:xfrm>
              <a:off x="665058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5" name="pl185"/>
            <p:cNvSpPr/>
            <p:nvPr/>
          </p:nvSpPr>
          <p:spPr>
            <a:xfrm>
              <a:off x="709288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6" name="pl186"/>
            <p:cNvSpPr/>
            <p:nvPr/>
          </p:nvSpPr>
          <p:spPr>
            <a:xfrm>
              <a:off x="7535189"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7" name="pl187"/>
            <p:cNvSpPr/>
            <p:nvPr/>
          </p:nvSpPr>
          <p:spPr>
            <a:xfrm>
              <a:off x="797749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8" name="pl188"/>
            <p:cNvSpPr/>
            <p:nvPr/>
          </p:nvSpPr>
          <p:spPr>
            <a:xfrm>
              <a:off x="8331338"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9" name="pl189"/>
            <p:cNvSpPr/>
            <p:nvPr/>
          </p:nvSpPr>
          <p:spPr>
            <a:xfrm>
              <a:off x="868518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0" name="pl190"/>
            <p:cNvSpPr/>
            <p:nvPr/>
          </p:nvSpPr>
          <p:spPr>
            <a:xfrm>
              <a:off x="8773643"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1" name="pl191"/>
            <p:cNvSpPr/>
            <p:nvPr/>
          </p:nvSpPr>
          <p:spPr>
            <a:xfrm>
              <a:off x="7623650" y="3504637"/>
              <a:ext cx="1149992" cy="482633"/>
            </a:xfrm>
            <a:custGeom>
              <a:avLst/>
              <a:pathLst>
                <a:path w="1149992" h="482633">
                  <a:moveTo>
                    <a:pt x="0" y="482633"/>
                  </a:moveTo>
                  <a:lnTo>
                    <a:pt x="88460" y="0"/>
                  </a:lnTo>
                  <a:lnTo>
                    <a:pt x="176921" y="297005"/>
                  </a:lnTo>
                  <a:lnTo>
                    <a:pt x="265382" y="24750"/>
                  </a:lnTo>
                  <a:lnTo>
                    <a:pt x="353843" y="37125"/>
                  </a:lnTo>
                  <a:lnTo>
                    <a:pt x="442304" y="49500"/>
                  </a:lnTo>
                  <a:lnTo>
                    <a:pt x="530765" y="74251"/>
                  </a:lnTo>
                  <a:lnTo>
                    <a:pt x="619226" y="99001"/>
                  </a:lnTo>
                  <a:lnTo>
                    <a:pt x="707687" y="123752"/>
                  </a:lnTo>
                  <a:lnTo>
                    <a:pt x="796148" y="136127"/>
                  </a:lnTo>
                  <a:lnTo>
                    <a:pt x="884609" y="160877"/>
                  </a:lnTo>
                  <a:lnTo>
                    <a:pt x="973070" y="185628"/>
                  </a:lnTo>
                  <a:lnTo>
                    <a:pt x="1061531" y="99001"/>
                  </a:lnTo>
                  <a:lnTo>
                    <a:pt x="1149992" y="61876"/>
                  </a:lnTo>
                </a:path>
              </a:pathLst>
            </a:custGeom>
            <a:ln w="27101" cap="flat">
              <a:solidFill>
                <a:srgbClr val="1CABE2">
                  <a:alpha val="100000"/>
                </a:srgbClr>
              </a:solidFill>
              <a:prstDash val="solid"/>
              <a:round/>
            </a:ln>
          </p:spPr>
          <p:txBody>
            <a:bodyPr/>
            <a:lstStyle/>
            <a:p/>
          </p:txBody>
        </p:sp>
        <p:sp>
          <p:nvSpPr>
            <p:cNvPr id="192" name="tx192"/>
            <p:cNvSpPr/>
            <p:nvPr/>
          </p:nvSpPr>
          <p:spPr>
            <a:xfrm>
              <a:off x="7547685" y="3895003"/>
              <a:ext cx="54260"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a:t>
              </a:r>
            </a:p>
          </p:txBody>
        </p:sp>
        <p:sp>
          <p:nvSpPr>
            <p:cNvPr id="193" name="tx193"/>
            <p:cNvSpPr/>
            <p:nvPr/>
          </p:nvSpPr>
          <p:spPr>
            <a:xfrm>
              <a:off x="8806200" y="3475437"/>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42</a:t>
              </a:r>
            </a:p>
          </p:txBody>
        </p:sp>
        <p:sp>
          <p:nvSpPr>
            <p:cNvPr id="194" name="tx194"/>
            <p:cNvSpPr/>
            <p:nvPr/>
          </p:nvSpPr>
          <p:spPr>
            <a:xfrm>
              <a:off x="8277077" y="3487187"/>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37</a:t>
              </a:r>
            </a:p>
          </p:txBody>
        </p:sp>
        <p:sp>
          <p:nvSpPr>
            <p:cNvPr id="195" name="tx195"/>
            <p:cNvSpPr/>
            <p:nvPr/>
          </p:nvSpPr>
          <p:spPr>
            <a:xfrm>
              <a:off x="8630921" y="3462437"/>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39</a:t>
              </a:r>
            </a:p>
          </p:txBody>
        </p:sp>
        <p:sp>
          <p:nvSpPr>
            <p:cNvPr id="196" name="tx196"/>
            <p:cNvSpPr/>
            <p:nvPr/>
          </p:nvSpPr>
          <p:spPr>
            <a:xfrm>
              <a:off x="1980844" y="4288518"/>
              <a:ext cx="285784" cy="828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POL3</a:t>
              </a:r>
            </a:p>
          </p:txBody>
        </p:sp>
        <p:sp>
          <p:nvSpPr>
            <p:cNvPr id="197" name="tx197"/>
            <p:cNvSpPr/>
            <p:nvPr/>
          </p:nvSpPr>
          <p:spPr>
            <a:xfrm>
              <a:off x="4809247" y="4291356"/>
              <a:ext cx="217353"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YFV</a:t>
              </a:r>
            </a:p>
          </p:txBody>
        </p:sp>
        <p:sp>
          <p:nvSpPr>
            <p:cNvPr id="198" name="tx198"/>
            <p:cNvSpPr/>
            <p:nvPr/>
          </p:nvSpPr>
          <p:spPr>
            <a:xfrm>
              <a:off x="2002591" y="2509175"/>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a:t>
              </a:r>
            </a:p>
          </p:txBody>
        </p:sp>
        <p:sp>
          <p:nvSpPr>
            <p:cNvPr id="199" name="tx199"/>
            <p:cNvSpPr/>
            <p:nvPr/>
          </p:nvSpPr>
          <p:spPr>
            <a:xfrm>
              <a:off x="4762672" y="250677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a:t>
              </a:r>
            </a:p>
          </p:txBody>
        </p:sp>
        <p:sp>
          <p:nvSpPr>
            <p:cNvPr id="200" name="tx200"/>
            <p:cNvSpPr/>
            <p:nvPr/>
          </p:nvSpPr>
          <p:spPr>
            <a:xfrm>
              <a:off x="7566136" y="2506719"/>
              <a:ext cx="291951"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PCV3</a:t>
              </a:r>
            </a:p>
          </p:txBody>
        </p:sp>
        <p:sp>
          <p:nvSpPr>
            <p:cNvPr id="201" name="tx201"/>
            <p:cNvSpPr/>
            <p:nvPr/>
          </p:nvSpPr>
          <p:spPr>
            <a:xfrm>
              <a:off x="2002645" y="724920"/>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BCG</a:t>
              </a:r>
            </a:p>
          </p:txBody>
        </p:sp>
        <p:sp>
          <p:nvSpPr>
            <p:cNvPr id="202" name="tx202"/>
            <p:cNvSpPr/>
            <p:nvPr/>
          </p:nvSpPr>
          <p:spPr>
            <a:xfrm>
              <a:off x="4775086" y="727321"/>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a:t>
              </a:r>
            </a:p>
          </p:txBody>
        </p:sp>
        <p:sp>
          <p:nvSpPr>
            <p:cNvPr id="203" name="tx203"/>
            <p:cNvSpPr/>
            <p:nvPr/>
          </p:nvSpPr>
          <p:spPr>
            <a:xfrm>
              <a:off x="7569274" y="725902"/>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a:t>
              </a:r>
            </a:p>
          </p:txBody>
        </p:sp>
        <p:sp>
          <p:nvSpPr>
            <p:cNvPr id="204" name="tx204"/>
            <p:cNvSpPr/>
            <p:nvPr/>
          </p:nvSpPr>
          <p:spPr>
            <a:xfrm rot="-5400000">
              <a:off x="941315"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05" name="tx205"/>
            <p:cNvSpPr/>
            <p:nvPr/>
          </p:nvSpPr>
          <p:spPr>
            <a:xfrm rot="-5400000">
              <a:off x="1383620"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06" name="tx206"/>
            <p:cNvSpPr/>
            <p:nvPr/>
          </p:nvSpPr>
          <p:spPr>
            <a:xfrm rot="-5400000">
              <a:off x="1825925"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07" name="tx207"/>
            <p:cNvSpPr/>
            <p:nvPr/>
          </p:nvSpPr>
          <p:spPr>
            <a:xfrm rot="-5400000">
              <a:off x="2268229"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08" name="tx208"/>
            <p:cNvSpPr/>
            <p:nvPr/>
          </p:nvSpPr>
          <p:spPr>
            <a:xfrm rot="-5400000">
              <a:off x="2622073"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09" name="tx209"/>
            <p:cNvSpPr/>
            <p:nvPr/>
          </p:nvSpPr>
          <p:spPr>
            <a:xfrm rot="-5400000">
              <a:off x="2975891"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10" name="tx210"/>
            <p:cNvSpPr/>
            <p:nvPr/>
          </p:nvSpPr>
          <p:spPr>
            <a:xfrm rot="-5400000">
              <a:off x="3064378"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11" name="tx211"/>
            <p:cNvSpPr/>
            <p:nvPr/>
          </p:nvSpPr>
          <p:spPr>
            <a:xfrm rot="-5400000">
              <a:off x="3735502"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12" name="tx212"/>
            <p:cNvSpPr/>
            <p:nvPr/>
          </p:nvSpPr>
          <p:spPr>
            <a:xfrm rot="-5400000">
              <a:off x="4177807"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13" name="tx213"/>
            <p:cNvSpPr/>
            <p:nvPr/>
          </p:nvSpPr>
          <p:spPr>
            <a:xfrm rot="-5400000">
              <a:off x="4620112"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14" name="tx214"/>
            <p:cNvSpPr/>
            <p:nvPr/>
          </p:nvSpPr>
          <p:spPr>
            <a:xfrm rot="-5400000">
              <a:off x="5062417"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15" name="tx215"/>
            <p:cNvSpPr/>
            <p:nvPr/>
          </p:nvSpPr>
          <p:spPr>
            <a:xfrm rot="-5400000">
              <a:off x="5416261"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16" name="tx216"/>
            <p:cNvSpPr/>
            <p:nvPr/>
          </p:nvSpPr>
          <p:spPr>
            <a:xfrm rot="-5400000">
              <a:off x="5770078"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17" name="tx217"/>
            <p:cNvSpPr/>
            <p:nvPr/>
          </p:nvSpPr>
          <p:spPr>
            <a:xfrm rot="-5400000">
              <a:off x="5858566"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18" name="tx218"/>
            <p:cNvSpPr/>
            <p:nvPr/>
          </p:nvSpPr>
          <p:spPr>
            <a:xfrm rot="-5400000">
              <a:off x="6529689"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19" name="tx219"/>
            <p:cNvSpPr/>
            <p:nvPr/>
          </p:nvSpPr>
          <p:spPr>
            <a:xfrm rot="-5400000">
              <a:off x="6971994"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20" name="tx220"/>
            <p:cNvSpPr/>
            <p:nvPr/>
          </p:nvSpPr>
          <p:spPr>
            <a:xfrm rot="-5400000">
              <a:off x="7414299"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21" name="tx221"/>
            <p:cNvSpPr/>
            <p:nvPr/>
          </p:nvSpPr>
          <p:spPr>
            <a:xfrm rot="-5400000">
              <a:off x="7856604"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22" name="tx222"/>
            <p:cNvSpPr/>
            <p:nvPr/>
          </p:nvSpPr>
          <p:spPr>
            <a:xfrm rot="-5400000">
              <a:off x="8210448"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23" name="tx223"/>
            <p:cNvSpPr/>
            <p:nvPr/>
          </p:nvSpPr>
          <p:spPr>
            <a:xfrm rot="-5400000">
              <a:off x="8564265" y="429756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24" name="tx224"/>
            <p:cNvSpPr/>
            <p:nvPr/>
          </p:nvSpPr>
          <p:spPr>
            <a:xfrm rot="-5400000">
              <a:off x="8652753"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25" name="tx225"/>
            <p:cNvSpPr/>
            <p:nvPr/>
          </p:nvSpPr>
          <p:spPr>
            <a:xfrm>
              <a:off x="635239" y="2261779"/>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26" name="tx226"/>
            <p:cNvSpPr/>
            <p:nvPr/>
          </p:nvSpPr>
          <p:spPr>
            <a:xfrm>
              <a:off x="571671" y="201427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27" name="tx227"/>
            <p:cNvSpPr/>
            <p:nvPr/>
          </p:nvSpPr>
          <p:spPr>
            <a:xfrm>
              <a:off x="571671" y="176677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28" name="tx228"/>
            <p:cNvSpPr/>
            <p:nvPr/>
          </p:nvSpPr>
          <p:spPr>
            <a:xfrm>
              <a:off x="571671" y="151926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29" name="tx229"/>
            <p:cNvSpPr/>
            <p:nvPr/>
          </p:nvSpPr>
          <p:spPr>
            <a:xfrm>
              <a:off x="571671" y="127176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30" name="tx230"/>
            <p:cNvSpPr/>
            <p:nvPr/>
          </p:nvSpPr>
          <p:spPr>
            <a:xfrm>
              <a:off x="508103" y="1024257"/>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31" name="tx231"/>
            <p:cNvSpPr/>
            <p:nvPr/>
          </p:nvSpPr>
          <p:spPr>
            <a:xfrm>
              <a:off x="635239" y="4043633"/>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32" name="tx232"/>
            <p:cNvSpPr/>
            <p:nvPr/>
          </p:nvSpPr>
          <p:spPr>
            <a:xfrm>
              <a:off x="571671" y="379612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33" name="tx233"/>
            <p:cNvSpPr/>
            <p:nvPr/>
          </p:nvSpPr>
          <p:spPr>
            <a:xfrm>
              <a:off x="571671" y="354862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34" name="tx234"/>
            <p:cNvSpPr/>
            <p:nvPr/>
          </p:nvSpPr>
          <p:spPr>
            <a:xfrm>
              <a:off x="571671" y="330111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35" name="tx235"/>
            <p:cNvSpPr/>
            <p:nvPr/>
          </p:nvSpPr>
          <p:spPr>
            <a:xfrm>
              <a:off x="571671" y="305361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36" name="tx236"/>
            <p:cNvSpPr/>
            <p:nvPr/>
          </p:nvSpPr>
          <p:spPr>
            <a:xfrm>
              <a:off x="508103" y="2806110"/>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37" name="tx237"/>
            <p:cNvSpPr/>
            <p:nvPr/>
          </p:nvSpPr>
          <p:spPr>
            <a:xfrm>
              <a:off x="635239" y="582548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38" name="tx238"/>
            <p:cNvSpPr/>
            <p:nvPr/>
          </p:nvSpPr>
          <p:spPr>
            <a:xfrm>
              <a:off x="571671" y="557798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39" name="tx239"/>
            <p:cNvSpPr/>
            <p:nvPr/>
          </p:nvSpPr>
          <p:spPr>
            <a:xfrm>
              <a:off x="571671" y="533047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40" name="tx240"/>
            <p:cNvSpPr/>
            <p:nvPr/>
          </p:nvSpPr>
          <p:spPr>
            <a:xfrm>
              <a:off x="571671" y="508297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41" name="tx241"/>
            <p:cNvSpPr/>
            <p:nvPr/>
          </p:nvSpPr>
          <p:spPr>
            <a:xfrm>
              <a:off x="571671" y="483546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42" name="tx242"/>
            <p:cNvSpPr/>
            <p:nvPr/>
          </p:nvSpPr>
          <p:spPr>
            <a:xfrm>
              <a:off x="508103" y="4587964"/>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43" name="tx243"/>
            <p:cNvSpPr/>
            <p:nvPr/>
          </p:nvSpPr>
          <p:spPr>
            <a:xfrm rot="-5400000">
              <a:off x="-95211" y="3340082"/>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244" name="tx244"/>
            <p:cNvSpPr/>
            <p:nvPr/>
          </p:nvSpPr>
          <p:spPr>
            <a:xfrm>
              <a:off x="1507211" y="399987"/>
              <a:ext cx="6821425" cy="155361"/>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Couverture vaccinale recommandée pour les enfants, République centrafricaine, 2000-2024</a:t>
              </a:r>
            </a:p>
          </p:txBody>
        </p:sp>
        <p:sp>
          <p:nvSpPr>
            <p:cNvPr id="245" name="tx245"/>
            <p:cNvSpPr/>
            <p:nvPr/>
          </p:nvSpPr>
          <p:spPr>
            <a:xfrm>
              <a:off x="4775852" y="6455506"/>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sp>
          <p:nvSpPr>
            <p:cNvPr id="246" name="tx246"/>
            <p:cNvSpPr/>
            <p:nvPr/>
          </p:nvSpPr>
          <p:spPr>
            <a:xfrm>
              <a:off x="3693887" y="6568567"/>
              <a:ext cx="538052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les libellés des données sont indiqués pour 2000 (ou la première année de déclaration), 2019 et 2024.</a:t>
              </a:r>
            </a:p>
          </p:txBody>
        </p:sp>
      </p:grpSp>
      <p:sp>
        <p:nvSpPr>
          <p:cNvPr id="24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Ce graphique montre les tendances en matière de couverture vaccinale pour certains vaccins de routine recommandés pendant l'enfance.
En 2024, c'est le YFV qui a la couverture la plus faible (38%), suivi par le MCV1 (41%).
Par rapport à 2019, la couverture de 8 vaccins a augmenté (BCG, DTP1, DTP3, IPV1, MCV1, PCV3, POL3 et YFV).
Par rapport à 2023, la couverture d'un vaccin est restée constante (BCG), 6 vaccins ont augmenté (DTC1, DTC3, IPV1, MCV1, PCV3 et POL3) et un vaccin a diminué (YFV).</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8655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539106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91656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444207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96757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349307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301858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254408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2" name="pl12"/>
            <p:cNvSpPr/>
            <p:nvPr/>
          </p:nvSpPr>
          <p:spPr>
            <a:xfrm>
              <a:off x="757200" y="206958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3" name="pl13"/>
            <p:cNvSpPr/>
            <p:nvPr/>
          </p:nvSpPr>
          <p:spPr>
            <a:xfrm>
              <a:off x="757200" y="1595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4" name="pl14"/>
            <p:cNvSpPr/>
            <p:nvPr/>
          </p:nvSpPr>
          <p:spPr>
            <a:xfrm>
              <a:off x="757200" y="11205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5" name="pl15"/>
            <p:cNvSpPr/>
            <p:nvPr/>
          </p:nvSpPr>
          <p:spPr>
            <a:xfrm>
              <a:off x="757200" y="64610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6" name="pl16"/>
            <p:cNvSpPr/>
            <p:nvPr/>
          </p:nvSpPr>
          <p:spPr>
            <a:xfrm>
              <a:off x="757200" y="562831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757200" y="515381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8" name="pl18"/>
            <p:cNvSpPr/>
            <p:nvPr/>
          </p:nvSpPr>
          <p:spPr>
            <a:xfrm>
              <a:off x="757200" y="467931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9" name="pl19"/>
            <p:cNvSpPr/>
            <p:nvPr/>
          </p:nvSpPr>
          <p:spPr>
            <a:xfrm>
              <a:off x="757200" y="420482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0" name="pl20"/>
            <p:cNvSpPr/>
            <p:nvPr/>
          </p:nvSpPr>
          <p:spPr>
            <a:xfrm>
              <a:off x="757200" y="37303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1" name="pl21"/>
            <p:cNvSpPr/>
            <p:nvPr/>
          </p:nvSpPr>
          <p:spPr>
            <a:xfrm>
              <a:off x="757200" y="325583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2" name="pl22"/>
            <p:cNvSpPr/>
            <p:nvPr/>
          </p:nvSpPr>
          <p:spPr>
            <a:xfrm>
              <a:off x="757200" y="278133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3" name="pl23"/>
            <p:cNvSpPr/>
            <p:nvPr/>
          </p:nvSpPr>
          <p:spPr>
            <a:xfrm>
              <a:off x="757200" y="23068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4" name="pl24"/>
            <p:cNvSpPr/>
            <p:nvPr/>
          </p:nvSpPr>
          <p:spPr>
            <a:xfrm>
              <a:off x="757200" y="183234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5" name="pl25"/>
            <p:cNvSpPr/>
            <p:nvPr/>
          </p:nvSpPr>
          <p:spPr>
            <a:xfrm>
              <a:off x="757200" y="135784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6" name="pl26"/>
            <p:cNvSpPr/>
            <p:nvPr/>
          </p:nvSpPr>
          <p:spPr>
            <a:xfrm>
              <a:off x="757200" y="88334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7" name="pl27"/>
            <p:cNvSpPr/>
            <p:nvPr/>
          </p:nvSpPr>
          <p:spPr>
            <a:xfrm>
              <a:off x="113525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248545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835648"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185844"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266002"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53604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80608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707612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34615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616198"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1135255" y="3066031"/>
              <a:ext cx="6480943" cy="1470937"/>
            </a:xfrm>
            <a:custGeom>
              <a:avLst/>
              <a:pathLst>
                <a:path w="6480943" h="1470937">
                  <a:moveTo>
                    <a:pt x="0" y="806643"/>
                  </a:moveTo>
                  <a:lnTo>
                    <a:pt x="270039" y="664294"/>
                  </a:lnTo>
                  <a:lnTo>
                    <a:pt x="540078" y="474496"/>
                  </a:lnTo>
                  <a:lnTo>
                    <a:pt x="810117" y="332147"/>
                  </a:lnTo>
                  <a:lnTo>
                    <a:pt x="1080157" y="142348"/>
                  </a:lnTo>
                  <a:lnTo>
                    <a:pt x="1350196" y="0"/>
                  </a:lnTo>
                  <a:lnTo>
                    <a:pt x="1620235" y="142348"/>
                  </a:lnTo>
                  <a:lnTo>
                    <a:pt x="1890275" y="284697"/>
                  </a:lnTo>
                  <a:lnTo>
                    <a:pt x="2160314" y="427046"/>
                  </a:lnTo>
                  <a:lnTo>
                    <a:pt x="2430353" y="569395"/>
                  </a:lnTo>
                  <a:lnTo>
                    <a:pt x="2700393" y="427046"/>
                  </a:lnTo>
                  <a:lnTo>
                    <a:pt x="2970432" y="332147"/>
                  </a:lnTo>
                  <a:lnTo>
                    <a:pt x="3240471" y="332147"/>
                  </a:lnTo>
                  <a:lnTo>
                    <a:pt x="3510510" y="1470937"/>
                  </a:lnTo>
                  <a:lnTo>
                    <a:pt x="3780550" y="427046"/>
                  </a:lnTo>
                  <a:lnTo>
                    <a:pt x="4050589" y="521945"/>
                  </a:lnTo>
                  <a:lnTo>
                    <a:pt x="4320628" y="569395"/>
                  </a:lnTo>
                  <a:lnTo>
                    <a:pt x="4590668" y="569395"/>
                  </a:lnTo>
                  <a:lnTo>
                    <a:pt x="4860707" y="664294"/>
                  </a:lnTo>
                  <a:lnTo>
                    <a:pt x="5130746" y="759193"/>
                  </a:lnTo>
                  <a:lnTo>
                    <a:pt x="5400786" y="806643"/>
                  </a:lnTo>
                  <a:lnTo>
                    <a:pt x="5670825" y="901542"/>
                  </a:lnTo>
                  <a:lnTo>
                    <a:pt x="5940864" y="996441"/>
                  </a:lnTo>
                  <a:lnTo>
                    <a:pt x="6210904" y="664294"/>
                  </a:lnTo>
                  <a:lnTo>
                    <a:pt x="6480943" y="569395"/>
                  </a:lnTo>
                </a:path>
              </a:pathLst>
            </a:custGeom>
            <a:ln w="27101" cap="flat">
              <a:solidFill>
                <a:srgbClr val="1C86EE">
                  <a:alpha val="100000"/>
                </a:srgbClr>
              </a:solidFill>
              <a:prstDash val="solid"/>
              <a:round/>
            </a:ln>
          </p:spPr>
          <p:txBody>
            <a:bodyPr/>
            <a:lstStyle/>
            <a:p/>
          </p:txBody>
        </p:sp>
        <p:sp>
          <p:nvSpPr>
            <p:cNvPr id="38" name="pl38"/>
            <p:cNvSpPr/>
            <p:nvPr/>
          </p:nvSpPr>
          <p:spPr>
            <a:xfrm>
              <a:off x="3565609" y="3398179"/>
              <a:ext cx="4050589" cy="1138790"/>
            </a:xfrm>
            <a:custGeom>
              <a:avLst/>
              <a:pathLst>
                <a:path w="4050589" h="1138790">
                  <a:moveTo>
                    <a:pt x="0" y="237248"/>
                  </a:moveTo>
                  <a:lnTo>
                    <a:pt x="270039" y="94899"/>
                  </a:lnTo>
                  <a:lnTo>
                    <a:pt x="540078" y="0"/>
                  </a:lnTo>
                  <a:lnTo>
                    <a:pt x="810117" y="0"/>
                  </a:lnTo>
                  <a:lnTo>
                    <a:pt x="1080157" y="1138790"/>
                  </a:lnTo>
                  <a:lnTo>
                    <a:pt x="1350196" y="94899"/>
                  </a:lnTo>
                  <a:lnTo>
                    <a:pt x="1620235" y="189798"/>
                  </a:lnTo>
                  <a:lnTo>
                    <a:pt x="1890275" y="237248"/>
                  </a:lnTo>
                  <a:lnTo>
                    <a:pt x="2160314" y="237248"/>
                  </a:lnTo>
                  <a:lnTo>
                    <a:pt x="2430353" y="332147"/>
                  </a:lnTo>
                  <a:lnTo>
                    <a:pt x="2700393" y="427046"/>
                  </a:lnTo>
                  <a:lnTo>
                    <a:pt x="2970432" y="474496"/>
                  </a:lnTo>
                  <a:lnTo>
                    <a:pt x="3240471" y="569395"/>
                  </a:lnTo>
                  <a:lnTo>
                    <a:pt x="3510510" y="664294"/>
                  </a:lnTo>
                  <a:lnTo>
                    <a:pt x="3780550" y="332147"/>
                  </a:lnTo>
                  <a:lnTo>
                    <a:pt x="4050589" y="237248"/>
                  </a:lnTo>
                </a:path>
              </a:pathLst>
            </a:custGeom>
            <a:ln w="27101" cap="flat">
              <a:solidFill>
                <a:srgbClr val="80BD41">
                  <a:alpha val="100000"/>
                </a:srgbClr>
              </a:solidFill>
              <a:prstDash val="solid"/>
              <a:round/>
            </a:ln>
          </p:spPr>
          <p:txBody>
            <a:bodyPr/>
            <a:lstStyle/>
            <a:p/>
          </p:txBody>
        </p:sp>
        <p:sp>
          <p:nvSpPr>
            <p:cNvPr id="39" name="pl39"/>
            <p:cNvSpPr/>
            <p:nvPr/>
          </p:nvSpPr>
          <p:spPr>
            <a:xfrm>
              <a:off x="3565609" y="3398179"/>
              <a:ext cx="4050589" cy="1138790"/>
            </a:xfrm>
            <a:custGeom>
              <a:avLst/>
              <a:pathLst>
                <a:path w="4050589" h="1138790">
                  <a:moveTo>
                    <a:pt x="0" y="237248"/>
                  </a:moveTo>
                  <a:lnTo>
                    <a:pt x="270039" y="94899"/>
                  </a:lnTo>
                  <a:lnTo>
                    <a:pt x="540078" y="0"/>
                  </a:lnTo>
                  <a:lnTo>
                    <a:pt x="810117" y="0"/>
                  </a:lnTo>
                  <a:lnTo>
                    <a:pt x="1080157" y="1138790"/>
                  </a:lnTo>
                  <a:lnTo>
                    <a:pt x="1350196" y="94899"/>
                  </a:lnTo>
                  <a:lnTo>
                    <a:pt x="1620235" y="189798"/>
                  </a:lnTo>
                  <a:lnTo>
                    <a:pt x="1890275" y="237248"/>
                  </a:lnTo>
                  <a:lnTo>
                    <a:pt x="2160314" y="237248"/>
                  </a:lnTo>
                  <a:lnTo>
                    <a:pt x="2430353" y="332147"/>
                  </a:lnTo>
                  <a:lnTo>
                    <a:pt x="2700393" y="427046"/>
                  </a:lnTo>
                  <a:lnTo>
                    <a:pt x="2970432" y="474496"/>
                  </a:lnTo>
                  <a:lnTo>
                    <a:pt x="3240471" y="569395"/>
                  </a:lnTo>
                  <a:lnTo>
                    <a:pt x="3510510" y="664294"/>
                  </a:lnTo>
                  <a:lnTo>
                    <a:pt x="3780550" y="332147"/>
                  </a:lnTo>
                  <a:lnTo>
                    <a:pt x="4050589" y="237248"/>
                  </a:lnTo>
                </a:path>
              </a:pathLst>
            </a:custGeom>
            <a:ln w="27101" cap="flat">
              <a:solidFill>
                <a:srgbClr val="EE00EE">
                  <a:alpha val="100000"/>
                </a:srgbClr>
              </a:solidFill>
              <a:prstDash val="solid"/>
              <a:round/>
            </a:ln>
          </p:spPr>
          <p:txBody>
            <a:bodyPr/>
            <a:lstStyle/>
            <a:p/>
          </p:txBody>
        </p:sp>
        <p:sp>
          <p:nvSpPr>
            <p:cNvPr id="40" name="pl40"/>
            <p:cNvSpPr/>
            <p:nvPr/>
          </p:nvSpPr>
          <p:spPr>
            <a:xfrm>
              <a:off x="5185844" y="3540527"/>
              <a:ext cx="2430353" cy="1992883"/>
            </a:xfrm>
            <a:custGeom>
              <a:avLst/>
              <a:pathLst>
                <a:path w="2430353" h="1992883">
                  <a:moveTo>
                    <a:pt x="0" y="1992883"/>
                  </a:moveTo>
                  <a:lnTo>
                    <a:pt x="270039" y="0"/>
                  </a:lnTo>
                  <a:lnTo>
                    <a:pt x="540078" y="47449"/>
                  </a:lnTo>
                  <a:lnTo>
                    <a:pt x="810117" y="142348"/>
                  </a:lnTo>
                  <a:lnTo>
                    <a:pt x="1080157" y="237248"/>
                  </a:lnTo>
                  <a:lnTo>
                    <a:pt x="1350196" y="332147"/>
                  </a:lnTo>
                  <a:lnTo>
                    <a:pt x="1620235" y="427046"/>
                  </a:lnTo>
                  <a:lnTo>
                    <a:pt x="1890275" y="521945"/>
                  </a:lnTo>
                  <a:lnTo>
                    <a:pt x="2160314" y="237248"/>
                  </a:lnTo>
                  <a:lnTo>
                    <a:pt x="2430353" y="94899"/>
                  </a:lnTo>
                </a:path>
              </a:pathLst>
            </a:custGeom>
            <a:ln w="27101" cap="flat">
              <a:solidFill>
                <a:srgbClr val="6A3D9A">
                  <a:alpha val="100000"/>
                </a:srgbClr>
              </a:solidFill>
              <a:prstDash val="solid"/>
              <a:round/>
            </a:ln>
          </p:spPr>
          <p:txBody>
            <a:bodyPr/>
            <a:lstStyle/>
            <a:p/>
          </p:txBody>
        </p:sp>
        <p:sp>
          <p:nvSpPr>
            <p:cNvPr id="41" name="pl41"/>
            <p:cNvSpPr/>
            <p:nvPr/>
          </p:nvSpPr>
          <p:spPr>
            <a:xfrm>
              <a:off x="1135255" y="2686434"/>
              <a:ext cx="6480943" cy="1755635"/>
            </a:xfrm>
            <a:custGeom>
              <a:avLst/>
              <a:pathLst>
                <a:path w="6480943" h="1755635">
                  <a:moveTo>
                    <a:pt x="0" y="1233689"/>
                  </a:moveTo>
                  <a:lnTo>
                    <a:pt x="270039" y="1281139"/>
                  </a:lnTo>
                  <a:lnTo>
                    <a:pt x="540078" y="948992"/>
                  </a:lnTo>
                  <a:lnTo>
                    <a:pt x="810117" y="616844"/>
                  </a:lnTo>
                  <a:lnTo>
                    <a:pt x="1080157" y="332147"/>
                  </a:lnTo>
                  <a:lnTo>
                    <a:pt x="1350196" y="0"/>
                  </a:lnTo>
                  <a:lnTo>
                    <a:pt x="1620235" y="47449"/>
                  </a:lnTo>
                  <a:lnTo>
                    <a:pt x="1890275" y="142348"/>
                  </a:lnTo>
                  <a:lnTo>
                    <a:pt x="2160314" y="189798"/>
                  </a:lnTo>
                  <a:lnTo>
                    <a:pt x="2430353" y="284697"/>
                  </a:lnTo>
                  <a:lnTo>
                    <a:pt x="2700393" y="427046"/>
                  </a:lnTo>
                  <a:lnTo>
                    <a:pt x="2970432" y="616844"/>
                  </a:lnTo>
                  <a:lnTo>
                    <a:pt x="3240471" y="664294"/>
                  </a:lnTo>
                  <a:lnTo>
                    <a:pt x="3510510" y="1755635"/>
                  </a:lnTo>
                  <a:lnTo>
                    <a:pt x="3780550" y="711744"/>
                  </a:lnTo>
                  <a:lnTo>
                    <a:pt x="4050589" y="759193"/>
                  </a:lnTo>
                  <a:lnTo>
                    <a:pt x="4320628" y="806643"/>
                  </a:lnTo>
                  <a:lnTo>
                    <a:pt x="4590668" y="996441"/>
                  </a:lnTo>
                  <a:lnTo>
                    <a:pt x="4860707" y="1091341"/>
                  </a:lnTo>
                  <a:lnTo>
                    <a:pt x="5130746" y="1186240"/>
                  </a:lnTo>
                  <a:lnTo>
                    <a:pt x="5400786" y="1233689"/>
                  </a:lnTo>
                  <a:lnTo>
                    <a:pt x="5670825" y="1328589"/>
                  </a:lnTo>
                  <a:lnTo>
                    <a:pt x="5940864" y="1423488"/>
                  </a:lnTo>
                  <a:lnTo>
                    <a:pt x="6210904" y="1091341"/>
                  </a:lnTo>
                  <a:lnTo>
                    <a:pt x="6480943" y="996441"/>
                  </a:lnTo>
                </a:path>
              </a:pathLst>
            </a:custGeom>
            <a:ln w="27101" cap="flat">
              <a:solidFill>
                <a:srgbClr val="E31A1C">
                  <a:alpha val="100000"/>
                </a:srgbClr>
              </a:solidFill>
              <a:prstDash val="solid"/>
              <a:round/>
            </a:ln>
          </p:spPr>
          <p:txBody>
            <a:bodyPr/>
            <a:lstStyle/>
            <a:p/>
          </p:txBody>
        </p:sp>
        <p:sp>
          <p:nvSpPr>
            <p:cNvPr id="42" name="pl42"/>
            <p:cNvSpPr/>
            <p:nvPr/>
          </p:nvSpPr>
          <p:spPr>
            <a:xfrm>
              <a:off x="4105687" y="3398179"/>
              <a:ext cx="3510510" cy="1850534"/>
            </a:xfrm>
            <a:custGeom>
              <a:avLst/>
              <a:pathLst>
                <a:path w="3510510" h="1850534">
                  <a:moveTo>
                    <a:pt x="0" y="1850534"/>
                  </a:moveTo>
                  <a:lnTo>
                    <a:pt x="270039" y="0"/>
                  </a:lnTo>
                  <a:lnTo>
                    <a:pt x="540078" y="1138790"/>
                  </a:lnTo>
                  <a:lnTo>
                    <a:pt x="810117" y="94899"/>
                  </a:lnTo>
                  <a:lnTo>
                    <a:pt x="1080157" y="142348"/>
                  </a:lnTo>
                  <a:lnTo>
                    <a:pt x="1350196" y="189798"/>
                  </a:lnTo>
                  <a:lnTo>
                    <a:pt x="1620235" y="284697"/>
                  </a:lnTo>
                  <a:lnTo>
                    <a:pt x="1890275" y="379596"/>
                  </a:lnTo>
                  <a:lnTo>
                    <a:pt x="2160314" y="474496"/>
                  </a:lnTo>
                  <a:lnTo>
                    <a:pt x="2430353" y="521945"/>
                  </a:lnTo>
                  <a:lnTo>
                    <a:pt x="2700393" y="616844"/>
                  </a:lnTo>
                  <a:lnTo>
                    <a:pt x="2970432" y="711744"/>
                  </a:lnTo>
                  <a:lnTo>
                    <a:pt x="3240471" y="379596"/>
                  </a:lnTo>
                  <a:lnTo>
                    <a:pt x="3510510" y="237248"/>
                  </a:lnTo>
                </a:path>
              </a:pathLst>
            </a:custGeom>
            <a:ln w="27101" cap="flat">
              <a:solidFill>
                <a:srgbClr val="FF7F00">
                  <a:alpha val="100000"/>
                </a:srgbClr>
              </a:solidFill>
              <a:prstDash val="solid"/>
              <a:round/>
            </a:ln>
          </p:spPr>
          <p:txBody>
            <a:bodyPr/>
            <a:lstStyle/>
            <a:p/>
          </p:txBody>
        </p:sp>
        <p:sp>
          <p:nvSpPr>
            <p:cNvPr id="43" name="pl43"/>
            <p:cNvSpPr/>
            <p:nvPr/>
          </p:nvSpPr>
          <p:spPr>
            <a:xfrm>
              <a:off x="1135255" y="3160930"/>
              <a:ext cx="6480943" cy="1376038"/>
            </a:xfrm>
            <a:custGeom>
              <a:avLst/>
              <a:pathLst>
                <a:path w="6480943" h="1376038">
                  <a:moveTo>
                    <a:pt x="0" y="664294"/>
                  </a:moveTo>
                  <a:lnTo>
                    <a:pt x="270039" y="569395"/>
                  </a:lnTo>
                  <a:lnTo>
                    <a:pt x="540078" y="474496"/>
                  </a:lnTo>
                  <a:lnTo>
                    <a:pt x="810117" y="379596"/>
                  </a:lnTo>
                  <a:lnTo>
                    <a:pt x="1080157" y="332147"/>
                  </a:lnTo>
                  <a:lnTo>
                    <a:pt x="1350196" y="237248"/>
                  </a:lnTo>
                  <a:lnTo>
                    <a:pt x="1620235" y="237248"/>
                  </a:lnTo>
                  <a:lnTo>
                    <a:pt x="1890275" y="284697"/>
                  </a:lnTo>
                  <a:lnTo>
                    <a:pt x="2160314" y="284697"/>
                  </a:lnTo>
                  <a:lnTo>
                    <a:pt x="2430353" y="332147"/>
                  </a:lnTo>
                  <a:lnTo>
                    <a:pt x="2700393" y="284697"/>
                  </a:lnTo>
                  <a:lnTo>
                    <a:pt x="2970432" y="237248"/>
                  </a:lnTo>
                  <a:lnTo>
                    <a:pt x="3240471" y="237248"/>
                  </a:lnTo>
                  <a:lnTo>
                    <a:pt x="3510510" y="1376038"/>
                  </a:lnTo>
                  <a:lnTo>
                    <a:pt x="3780550" y="94899"/>
                  </a:lnTo>
                  <a:lnTo>
                    <a:pt x="4050589" y="47449"/>
                  </a:lnTo>
                  <a:lnTo>
                    <a:pt x="4320628" y="0"/>
                  </a:lnTo>
                  <a:lnTo>
                    <a:pt x="4590668" y="189798"/>
                  </a:lnTo>
                  <a:lnTo>
                    <a:pt x="4860707" y="332147"/>
                  </a:lnTo>
                  <a:lnTo>
                    <a:pt x="5130746" y="427046"/>
                  </a:lnTo>
                  <a:lnTo>
                    <a:pt x="5400786" y="569395"/>
                  </a:lnTo>
                  <a:lnTo>
                    <a:pt x="5670825" y="664294"/>
                  </a:lnTo>
                  <a:lnTo>
                    <a:pt x="5940864" y="806643"/>
                  </a:lnTo>
                  <a:lnTo>
                    <a:pt x="6210904" y="474496"/>
                  </a:lnTo>
                  <a:lnTo>
                    <a:pt x="6480943" y="189798"/>
                  </a:lnTo>
                </a:path>
              </a:pathLst>
            </a:custGeom>
            <a:ln w="27101" cap="flat">
              <a:solidFill>
                <a:srgbClr val="FFC20E">
                  <a:alpha val="100000"/>
                </a:srgbClr>
              </a:solidFill>
              <a:prstDash val="solid"/>
              <a:round/>
            </a:ln>
          </p:spPr>
          <p:txBody>
            <a:bodyPr/>
            <a:lstStyle/>
            <a:p/>
          </p:txBody>
        </p:sp>
        <p:sp>
          <p:nvSpPr>
            <p:cNvPr id="44" name="pl44"/>
            <p:cNvSpPr/>
            <p:nvPr/>
          </p:nvSpPr>
          <p:spPr>
            <a:xfrm>
              <a:off x="7626914" y="2714285"/>
              <a:ext cx="731787" cy="627258"/>
            </a:xfrm>
            <a:custGeom>
              <a:avLst/>
              <a:pathLst>
                <a:path w="731787" h="627258">
                  <a:moveTo>
                    <a:pt x="731787" y="0"/>
                  </a:moveTo>
                  <a:lnTo>
                    <a:pt x="0" y="627258"/>
                  </a:lnTo>
                </a:path>
              </a:pathLst>
            </a:custGeom>
          </p:spPr>
          <p:txBody>
            <a:bodyPr/>
            <a:lstStyle/>
            <a:p/>
          </p:txBody>
        </p:sp>
        <p:sp>
          <p:nvSpPr>
            <p:cNvPr id="45" name="pl45"/>
            <p:cNvSpPr/>
            <p:nvPr/>
          </p:nvSpPr>
          <p:spPr>
            <a:xfrm>
              <a:off x="7626955" y="2981991"/>
              <a:ext cx="755990" cy="644268"/>
            </a:xfrm>
            <a:custGeom>
              <a:avLst/>
              <a:pathLst>
                <a:path w="755990" h="644268">
                  <a:moveTo>
                    <a:pt x="755990" y="0"/>
                  </a:moveTo>
                  <a:lnTo>
                    <a:pt x="0" y="644268"/>
                  </a:lnTo>
                </a:path>
              </a:pathLst>
            </a:custGeom>
          </p:spPr>
          <p:txBody>
            <a:bodyPr/>
            <a:lstStyle/>
            <a:p/>
          </p:txBody>
        </p:sp>
        <p:sp>
          <p:nvSpPr>
            <p:cNvPr id="46" name="pl46"/>
            <p:cNvSpPr/>
            <p:nvPr/>
          </p:nvSpPr>
          <p:spPr>
            <a:xfrm>
              <a:off x="7633570" y="3500974"/>
              <a:ext cx="695013" cy="131173"/>
            </a:xfrm>
            <a:custGeom>
              <a:avLst/>
              <a:pathLst>
                <a:path w="695013" h="131173">
                  <a:moveTo>
                    <a:pt x="695013" y="0"/>
                  </a:moveTo>
                  <a:lnTo>
                    <a:pt x="0" y="131173"/>
                  </a:lnTo>
                </a:path>
              </a:pathLst>
            </a:custGeom>
          </p:spPr>
          <p:txBody>
            <a:bodyPr/>
            <a:lstStyle/>
            <a:p/>
          </p:txBody>
        </p:sp>
        <p:sp>
          <p:nvSpPr>
            <p:cNvPr id="47" name="pl47"/>
            <p:cNvSpPr/>
            <p:nvPr/>
          </p:nvSpPr>
          <p:spPr>
            <a:xfrm>
              <a:off x="7630652" y="3244763"/>
              <a:ext cx="806442" cy="383785"/>
            </a:xfrm>
            <a:custGeom>
              <a:avLst/>
              <a:pathLst>
                <a:path w="806442" h="383785">
                  <a:moveTo>
                    <a:pt x="806442" y="0"/>
                  </a:moveTo>
                  <a:lnTo>
                    <a:pt x="0" y="383785"/>
                  </a:lnTo>
                </a:path>
              </a:pathLst>
            </a:custGeom>
          </p:spPr>
          <p:txBody>
            <a:bodyPr/>
            <a:lstStyle/>
            <a:p/>
          </p:txBody>
        </p:sp>
        <p:sp>
          <p:nvSpPr>
            <p:cNvPr id="48" name="pl48"/>
            <p:cNvSpPr/>
            <p:nvPr/>
          </p:nvSpPr>
          <p:spPr>
            <a:xfrm>
              <a:off x="7630729" y="3642241"/>
              <a:ext cx="794296" cy="372496"/>
            </a:xfrm>
            <a:custGeom>
              <a:avLst/>
              <a:pathLst>
                <a:path w="794296" h="372496">
                  <a:moveTo>
                    <a:pt x="794296" y="372496"/>
                  </a:moveTo>
                  <a:lnTo>
                    <a:pt x="0" y="0"/>
                  </a:lnTo>
                </a:path>
              </a:pathLst>
            </a:custGeom>
          </p:spPr>
          <p:txBody>
            <a:bodyPr/>
            <a:lstStyle/>
            <a:p/>
          </p:txBody>
        </p:sp>
        <p:sp>
          <p:nvSpPr>
            <p:cNvPr id="49" name="pl49"/>
            <p:cNvSpPr/>
            <p:nvPr/>
          </p:nvSpPr>
          <p:spPr>
            <a:xfrm>
              <a:off x="7633818" y="3638135"/>
              <a:ext cx="767124" cy="117903"/>
            </a:xfrm>
            <a:custGeom>
              <a:avLst/>
              <a:pathLst>
                <a:path w="767124" h="117903">
                  <a:moveTo>
                    <a:pt x="767124" y="117903"/>
                  </a:moveTo>
                  <a:lnTo>
                    <a:pt x="0" y="0"/>
                  </a:lnTo>
                </a:path>
              </a:pathLst>
            </a:custGeom>
          </p:spPr>
          <p:txBody>
            <a:bodyPr/>
            <a:lstStyle/>
            <a:p/>
          </p:txBody>
        </p:sp>
        <p:sp>
          <p:nvSpPr>
            <p:cNvPr id="50" name="pl50"/>
            <p:cNvSpPr/>
            <p:nvPr/>
          </p:nvSpPr>
          <p:spPr>
            <a:xfrm>
              <a:off x="7627419" y="3691821"/>
              <a:ext cx="731441" cy="583051"/>
            </a:xfrm>
            <a:custGeom>
              <a:avLst/>
              <a:pathLst>
                <a:path w="731441" h="583051">
                  <a:moveTo>
                    <a:pt x="731441" y="583051"/>
                  </a:moveTo>
                  <a:lnTo>
                    <a:pt x="0" y="0"/>
                  </a:lnTo>
                </a:path>
              </a:pathLst>
            </a:custGeom>
          </p:spPr>
          <p:txBody>
            <a:bodyPr/>
            <a:lstStyle/>
            <a:p/>
          </p:txBody>
        </p:sp>
        <p:sp>
          <p:nvSpPr>
            <p:cNvPr id="51" name="pg51"/>
            <p:cNvSpPr/>
            <p:nvPr/>
          </p:nvSpPr>
          <p:spPr>
            <a:xfrm>
              <a:off x="8290122" y="2622663"/>
              <a:ext cx="669988" cy="169038"/>
            </a:xfrm>
            <a:custGeom>
              <a:avLst/>
              <a:pathLst>
                <a:path w="669988" h="169038">
                  <a:moveTo>
                    <a:pt x="27431" y="169038"/>
                  </a:moveTo>
                  <a:lnTo>
                    <a:pt x="642556" y="169038"/>
                  </a:lnTo>
                  <a:lnTo>
                    <a:pt x="641451" y="169016"/>
                  </a:lnTo>
                  <a:lnTo>
                    <a:pt x="645862" y="168838"/>
                  </a:lnTo>
                  <a:lnTo>
                    <a:pt x="650188" y="167955"/>
                  </a:lnTo>
                  <a:lnTo>
                    <a:pt x="654316" y="166389"/>
                  </a:lnTo>
                  <a:lnTo>
                    <a:pt x="658139" y="164182"/>
                  </a:lnTo>
                  <a:lnTo>
                    <a:pt x="661558" y="161390"/>
                  </a:lnTo>
                  <a:lnTo>
                    <a:pt x="664486" y="158086"/>
                  </a:lnTo>
                  <a:lnTo>
                    <a:pt x="666845" y="154354"/>
                  </a:lnTo>
                  <a:lnTo>
                    <a:pt x="668576" y="150293"/>
                  </a:lnTo>
                  <a:lnTo>
                    <a:pt x="669632" y="146006"/>
                  </a:lnTo>
                  <a:lnTo>
                    <a:pt x="669988" y="141606"/>
                  </a:lnTo>
                  <a:lnTo>
                    <a:pt x="669988" y="27431"/>
                  </a:lnTo>
                  <a:lnTo>
                    <a:pt x="669632" y="23031"/>
                  </a:lnTo>
                  <a:lnTo>
                    <a:pt x="668576" y="18745"/>
                  </a:lnTo>
                  <a:lnTo>
                    <a:pt x="666845" y="14683"/>
                  </a:lnTo>
                  <a:lnTo>
                    <a:pt x="664486" y="10952"/>
                  </a:lnTo>
                  <a:lnTo>
                    <a:pt x="661558" y="7647"/>
                  </a:lnTo>
                  <a:lnTo>
                    <a:pt x="658139" y="4855"/>
                  </a:lnTo>
                  <a:lnTo>
                    <a:pt x="654316" y="2648"/>
                  </a:lnTo>
                  <a:lnTo>
                    <a:pt x="650188" y="1083"/>
                  </a:lnTo>
                  <a:lnTo>
                    <a:pt x="645862" y="200"/>
                  </a:lnTo>
                  <a:lnTo>
                    <a:pt x="64255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52" name="tx52"/>
            <p:cNvSpPr/>
            <p:nvPr/>
          </p:nvSpPr>
          <p:spPr>
            <a:xfrm>
              <a:off x="8312982" y="2664201"/>
              <a:ext cx="578548"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C20E">
                      <a:alpha val="100000"/>
                    </a:srgbClr>
                  </a:solidFill>
                  <a:latin typeface="Arial"/>
                  <a:cs typeface="Arial"/>
                </a:rPr>
                <a:t>Polio3: 48%</a:t>
              </a:r>
            </a:p>
          </p:txBody>
        </p:sp>
        <p:sp>
          <p:nvSpPr>
            <p:cNvPr id="53" name="pg53"/>
            <p:cNvSpPr/>
            <p:nvPr/>
          </p:nvSpPr>
          <p:spPr>
            <a:xfrm>
              <a:off x="8314365" y="2890577"/>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54" name="tx54"/>
            <p:cNvSpPr/>
            <p:nvPr/>
          </p:nvSpPr>
          <p:spPr>
            <a:xfrm>
              <a:off x="8337225" y="2932115"/>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86EE">
                      <a:alpha val="100000"/>
                    </a:srgbClr>
                  </a:solidFill>
                  <a:latin typeface="Arial"/>
                  <a:cs typeface="Arial"/>
                </a:rPr>
                <a:t>DTP3: 42%</a:t>
              </a:r>
            </a:p>
          </p:txBody>
        </p:sp>
        <p:sp>
          <p:nvSpPr>
            <p:cNvPr id="55" name="pg55"/>
            <p:cNvSpPr/>
            <p:nvPr/>
          </p:nvSpPr>
          <p:spPr>
            <a:xfrm>
              <a:off x="8260004" y="3413282"/>
              <a:ext cx="700106" cy="169038"/>
            </a:xfrm>
            <a:custGeom>
              <a:avLst/>
              <a:pathLst>
                <a:path w="700106" h="169038">
                  <a:moveTo>
                    <a:pt x="27431" y="169038"/>
                  </a:moveTo>
                  <a:lnTo>
                    <a:pt x="672674" y="169038"/>
                  </a:lnTo>
                  <a:lnTo>
                    <a:pt x="671569" y="169016"/>
                  </a:lnTo>
                  <a:lnTo>
                    <a:pt x="675981" y="168838"/>
                  </a:lnTo>
                  <a:lnTo>
                    <a:pt x="680306" y="167955"/>
                  </a:lnTo>
                  <a:lnTo>
                    <a:pt x="684434" y="166389"/>
                  </a:lnTo>
                  <a:lnTo>
                    <a:pt x="688257" y="164182"/>
                  </a:lnTo>
                  <a:lnTo>
                    <a:pt x="691677" y="161390"/>
                  </a:lnTo>
                  <a:lnTo>
                    <a:pt x="694604" y="158086"/>
                  </a:lnTo>
                  <a:lnTo>
                    <a:pt x="696964" y="154354"/>
                  </a:lnTo>
                  <a:lnTo>
                    <a:pt x="698694" y="150293"/>
                  </a:lnTo>
                  <a:lnTo>
                    <a:pt x="699751" y="146006"/>
                  </a:lnTo>
                  <a:lnTo>
                    <a:pt x="700106" y="141606"/>
                  </a:lnTo>
                  <a:lnTo>
                    <a:pt x="700106" y="27432"/>
                  </a:lnTo>
                  <a:lnTo>
                    <a:pt x="699751" y="23031"/>
                  </a:lnTo>
                  <a:lnTo>
                    <a:pt x="698694" y="18745"/>
                  </a:lnTo>
                  <a:lnTo>
                    <a:pt x="696964" y="14683"/>
                  </a:lnTo>
                  <a:lnTo>
                    <a:pt x="694604" y="10952"/>
                  </a:lnTo>
                  <a:lnTo>
                    <a:pt x="691677" y="7647"/>
                  </a:lnTo>
                  <a:lnTo>
                    <a:pt x="688257" y="4855"/>
                  </a:lnTo>
                  <a:lnTo>
                    <a:pt x="684434" y="2648"/>
                  </a:lnTo>
                  <a:lnTo>
                    <a:pt x="680306" y="1083"/>
                  </a:lnTo>
                  <a:lnTo>
                    <a:pt x="675981" y="200"/>
                  </a:lnTo>
                  <a:lnTo>
                    <a:pt x="6726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56" name="tx56"/>
            <p:cNvSpPr/>
            <p:nvPr/>
          </p:nvSpPr>
          <p:spPr>
            <a:xfrm>
              <a:off x="8282864" y="3436135"/>
              <a:ext cx="608666" cy="10046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HepB3: 42%</a:t>
              </a:r>
            </a:p>
          </p:txBody>
        </p:sp>
        <p:sp>
          <p:nvSpPr>
            <p:cNvPr id="57" name="pg57"/>
            <p:cNvSpPr/>
            <p:nvPr/>
          </p:nvSpPr>
          <p:spPr>
            <a:xfrm>
              <a:off x="8368515" y="3154024"/>
              <a:ext cx="591595" cy="169038"/>
            </a:xfrm>
            <a:custGeom>
              <a:avLst/>
              <a:pathLst>
                <a:path w="591595" h="169038">
                  <a:moveTo>
                    <a:pt x="27431" y="169038"/>
                  </a:moveTo>
                  <a:lnTo>
                    <a:pt x="564163" y="169038"/>
                  </a:lnTo>
                  <a:lnTo>
                    <a:pt x="563059" y="169016"/>
                  </a:lnTo>
                  <a:lnTo>
                    <a:pt x="567470" y="168838"/>
                  </a:lnTo>
                  <a:lnTo>
                    <a:pt x="571795" y="167955"/>
                  </a:lnTo>
                  <a:lnTo>
                    <a:pt x="575923" y="166389"/>
                  </a:lnTo>
                  <a:lnTo>
                    <a:pt x="579746" y="164182"/>
                  </a:lnTo>
                  <a:lnTo>
                    <a:pt x="583166" y="161390"/>
                  </a:lnTo>
                  <a:lnTo>
                    <a:pt x="586093" y="158086"/>
                  </a:lnTo>
                  <a:lnTo>
                    <a:pt x="588453" y="154354"/>
                  </a:lnTo>
                  <a:lnTo>
                    <a:pt x="590183" y="150293"/>
                  </a:lnTo>
                  <a:lnTo>
                    <a:pt x="591240" y="146006"/>
                  </a:lnTo>
                  <a:lnTo>
                    <a:pt x="591595" y="141606"/>
                  </a:lnTo>
                  <a:lnTo>
                    <a:pt x="591595" y="27432"/>
                  </a:lnTo>
                  <a:lnTo>
                    <a:pt x="591240" y="23031"/>
                  </a:lnTo>
                  <a:lnTo>
                    <a:pt x="590183" y="18745"/>
                  </a:lnTo>
                  <a:lnTo>
                    <a:pt x="588453" y="14683"/>
                  </a:lnTo>
                  <a:lnTo>
                    <a:pt x="586093" y="10952"/>
                  </a:lnTo>
                  <a:lnTo>
                    <a:pt x="583166" y="7647"/>
                  </a:lnTo>
                  <a:lnTo>
                    <a:pt x="579746" y="4855"/>
                  </a:lnTo>
                  <a:lnTo>
                    <a:pt x="575923" y="2648"/>
                  </a:lnTo>
                  <a:lnTo>
                    <a:pt x="571795" y="1083"/>
                  </a:lnTo>
                  <a:lnTo>
                    <a:pt x="567470" y="200"/>
                  </a:lnTo>
                  <a:lnTo>
                    <a:pt x="56416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58" name="tx58"/>
            <p:cNvSpPr/>
            <p:nvPr/>
          </p:nvSpPr>
          <p:spPr>
            <a:xfrm>
              <a:off x="8391375" y="3195563"/>
              <a:ext cx="50015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00EE">
                      <a:alpha val="100000"/>
                    </a:srgbClr>
                  </a:solidFill>
                  <a:latin typeface="Arial"/>
                  <a:cs typeface="Arial"/>
                </a:rPr>
                <a:t>Hib3: 42%</a:t>
              </a:r>
            </a:p>
          </p:txBody>
        </p:sp>
        <p:sp>
          <p:nvSpPr>
            <p:cNvPr id="59" name="pg59"/>
            <p:cNvSpPr/>
            <p:nvPr/>
          </p:nvSpPr>
          <p:spPr>
            <a:xfrm>
              <a:off x="8356446" y="3936487"/>
              <a:ext cx="603664" cy="169038"/>
            </a:xfrm>
            <a:custGeom>
              <a:avLst/>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60" name="tx60"/>
            <p:cNvSpPr/>
            <p:nvPr/>
          </p:nvSpPr>
          <p:spPr>
            <a:xfrm>
              <a:off x="8379306" y="3978025"/>
              <a:ext cx="512224"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A3D9A">
                      <a:alpha val="100000"/>
                    </a:srgbClr>
                  </a:solidFill>
                  <a:latin typeface="Arial"/>
                  <a:cs typeface="Arial"/>
                </a:rPr>
                <a:t>IPV1: 42%</a:t>
              </a:r>
            </a:p>
          </p:txBody>
        </p:sp>
        <p:sp>
          <p:nvSpPr>
            <p:cNvPr id="61" name="pg61"/>
            <p:cNvSpPr/>
            <p:nvPr/>
          </p:nvSpPr>
          <p:spPr>
            <a:xfrm>
              <a:off x="8332362" y="3673785"/>
              <a:ext cx="627748" cy="169038"/>
            </a:xfrm>
            <a:custGeom>
              <a:avLst/>
              <a:pathLst>
                <a:path w="627748" h="169038">
                  <a:moveTo>
                    <a:pt x="27431" y="169038"/>
                  </a:moveTo>
                  <a:lnTo>
                    <a:pt x="600316" y="169038"/>
                  </a:lnTo>
                  <a:lnTo>
                    <a:pt x="599211" y="169016"/>
                  </a:lnTo>
                  <a:lnTo>
                    <a:pt x="603622" y="168838"/>
                  </a:lnTo>
                  <a:lnTo>
                    <a:pt x="607948" y="167955"/>
                  </a:lnTo>
                  <a:lnTo>
                    <a:pt x="612076" y="166389"/>
                  </a:lnTo>
                  <a:lnTo>
                    <a:pt x="615899" y="164182"/>
                  </a:lnTo>
                  <a:lnTo>
                    <a:pt x="619319" y="161390"/>
                  </a:lnTo>
                  <a:lnTo>
                    <a:pt x="622246" y="158086"/>
                  </a:lnTo>
                  <a:lnTo>
                    <a:pt x="624606" y="154354"/>
                  </a:lnTo>
                  <a:lnTo>
                    <a:pt x="626336" y="150293"/>
                  </a:lnTo>
                  <a:lnTo>
                    <a:pt x="627393" y="146006"/>
                  </a:lnTo>
                  <a:lnTo>
                    <a:pt x="627748" y="141606"/>
                  </a:lnTo>
                  <a:lnTo>
                    <a:pt x="627748" y="27432"/>
                  </a:lnTo>
                  <a:lnTo>
                    <a:pt x="627393" y="23031"/>
                  </a:lnTo>
                  <a:lnTo>
                    <a:pt x="626336" y="18745"/>
                  </a:lnTo>
                  <a:lnTo>
                    <a:pt x="624606" y="14683"/>
                  </a:lnTo>
                  <a:lnTo>
                    <a:pt x="622246" y="10952"/>
                  </a:lnTo>
                  <a:lnTo>
                    <a:pt x="619319" y="7647"/>
                  </a:lnTo>
                  <a:lnTo>
                    <a:pt x="615899" y="4855"/>
                  </a:lnTo>
                  <a:lnTo>
                    <a:pt x="612076" y="2648"/>
                  </a:lnTo>
                  <a:lnTo>
                    <a:pt x="607948" y="1083"/>
                  </a:lnTo>
                  <a:lnTo>
                    <a:pt x="603622" y="200"/>
                  </a:lnTo>
                  <a:lnTo>
                    <a:pt x="60031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62" name="tx62"/>
            <p:cNvSpPr/>
            <p:nvPr/>
          </p:nvSpPr>
          <p:spPr>
            <a:xfrm>
              <a:off x="8355222" y="3715323"/>
              <a:ext cx="536308"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7F00">
                      <a:alpha val="100000"/>
                    </a:srgbClr>
                  </a:solidFill>
                  <a:latin typeface="Arial"/>
                  <a:cs typeface="Arial"/>
                </a:rPr>
                <a:t>PcV3: 42%</a:t>
              </a:r>
            </a:p>
          </p:txBody>
        </p:sp>
        <p:sp>
          <p:nvSpPr>
            <p:cNvPr id="63" name="pg63"/>
            <p:cNvSpPr/>
            <p:nvPr/>
          </p:nvSpPr>
          <p:spPr>
            <a:xfrm>
              <a:off x="8290281" y="4197565"/>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64" name="tx64"/>
            <p:cNvSpPr/>
            <p:nvPr/>
          </p:nvSpPr>
          <p:spPr>
            <a:xfrm>
              <a:off x="8313141" y="4239104"/>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31A1C">
                      <a:alpha val="100000"/>
                    </a:srgbClr>
                  </a:solidFill>
                  <a:latin typeface="Arial"/>
                  <a:cs typeface="Arial"/>
                </a:rPr>
                <a:t>MCV1: 41%</a:t>
              </a:r>
            </a:p>
          </p:txBody>
        </p:sp>
        <p:sp>
          <p:nvSpPr>
            <p:cNvPr id="65" name="pl65"/>
            <p:cNvSpPr/>
            <p:nvPr/>
          </p:nvSpPr>
          <p:spPr>
            <a:xfrm>
              <a:off x="757200" y="5628310"/>
              <a:ext cx="8317210" cy="0"/>
            </a:xfrm>
            <a:custGeom>
              <a:avLst/>
              <a:pathLst>
                <a:path w="8317210" h="0">
                  <a:moveTo>
                    <a:pt x="0" y="0"/>
                  </a:moveTo>
                  <a:lnTo>
                    <a:pt x="8317210" y="0"/>
                  </a:lnTo>
                  <a:lnTo>
                    <a:pt x="8317210" y="0"/>
                  </a:lnTo>
                </a:path>
              </a:pathLst>
            </a:custGeom>
            <a:ln w="13550" cap="flat">
              <a:solidFill>
                <a:srgbClr val="BEBEBE">
                  <a:alpha val="100000"/>
                </a:srgbClr>
              </a:solidFill>
              <a:prstDash val="dash"/>
              <a:round/>
            </a:ln>
          </p:spPr>
          <p:txBody>
            <a:bodyPr/>
            <a:lstStyle/>
            <a:p/>
          </p:txBody>
        </p:sp>
        <p:sp>
          <p:nvSpPr>
            <p:cNvPr id="66" name="rc66"/>
            <p:cNvSpPr/>
            <p:nvPr/>
          </p:nvSpPr>
          <p:spPr>
            <a:xfrm>
              <a:off x="757200" y="646101"/>
              <a:ext cx="8317210" cy="5219457"/>
            </a:xfrm>
            <a:prstGeom prst="rect">
              <a:avLst/>
            </a:prstGeom>
            <a:ln w="13550" cap="rnd">
              <a:solidFill>
                <a:srgbClr val="BEBEBE">
                  <a:alpha val="100000"/>
                </a:srgbClr>
              </a:solidFill>
              <a:prstDash val="solid"/>
              <a:round/>
            </a:ln>
          </p:spPr>
          <p:txBody>
            <a:bodyPr/>
            <a:lstStyle/>
            <a:p/>
          </p:txBody>
        </p:sp>
        <p:sp>
          <p:nvSpPr>
            <p:cNvPr id="67" name="tx67"/>
            <p:cNvSpPr/>
            <p:nvPr/>
          </p:nvSpPr>
          <p:spPr>
            <a:xfrm>
              <a:off x="632414" y="55866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68" name="tx68"/>
            <p:cNvSpPr/>
            <p:nvPr/>
          </p:nvSpPr>
          <p:spPr>
            <a:xfrm>
              <a:off x="570259" y="51121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69" name="tx69"/>
            <p:cNvSpPr/>
            <p:nvPr/>
          </p:nvSpPr>
          <p:spPr>
            <a:xfrm>
              <a:off x="570259" y="463762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70" name="tx70"/>
            <p:cNvSpPr/>
            <p:nvPr/>
          </p:nvSpPr>
          <p:spPr>
            <a:xfrm>
              <a:off x="570259" y="41630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71" name="tx71"/>
            <p:cNvSpPr/>
            <p:nvPr/>
          </p:nvSpPr>
          <p:spPr>
            <a:xfrm>
              <a:off x="570259" y="36886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72" name="tx72"/>
            <p:cNvSpPr/>
            <p:nvPr/>
          </p:nvSpPr>
          <p:spPr>
            <a:xfrm>
              <a:off x="570259" y="3214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73" name="tx73"/>
            <p:cNvSpPr/>
            <p:nvPr/>
          </p:nvSpPr>
          <p:spPr>
            <a:xfrm>
              <a:off x="570259" y="273964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74" name="tx74"/>
            <p:cNvSpPr/>
            <p:nvPr/>
          </p:nvSpPr>
          <p:spPr>
            <a:xfrm>
              <a:off x="570259" y="226514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75" name="tx75"/>
            <p:cNvSpPr/>
            <p:nvPr/>
          </p:nvSpPr>
          <p:spPr>
            <a:xfrm>
              <a:off x="570259" y="179065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76" name="tx76"/>
            <p:cNvSpPr/>
            <p:nvPr/>
          </p:nvSpPr>
          <p:spPr>
            <a:xfrm>
              <a:off x="570259" y="131615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77" name="tx77"/>
            <p:cNvSpPr/>
            <p:nvPr/>
          </p:nvSpPr>
          <p:spPr>
            <a:xfrm>
              <a:off x="508103" y="84165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78" name="tx78"/>
            <p:cNvSpPr/>
            <p:nvPr/>
          </p:nvSpPr>
          <p:spPr>
            <a:xfrm rot="-5400000">
              <a:off x="97880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79" name="tx79"/>
            <p:cNvSpPr/>
            <p:nvPr/>
          </p:nvSpPr>
          <p:spPr>
            <a:xfrm rot="-5400000">
              <a:off x="232900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80" name="tx80"/>
            <p:cNvSpPr/>
            <p:nvPr/>
          </p:nvSpPr>
          <p:spPr>
            <a:xfrm rot="-5400000">
              <a:off x="3679202"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81" name="tx81"/>
            <p:cNvSpPr/>
            <p:nvPr/>
          </p:nvSpPr>
          <p:spPr>
            <a:xfrm rot="-5400000">
              <a:off x="5029398"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82" name="tx82"/>
            <p:cNvSpPr/>
            <p:nvPr/>
          </p:nvSpPr>
          <p:spPr>
            <a:xfrm rot="-5400000">
              <a:off x="610955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83" name="tx83"/>
            <p:cNvSpPr/>
            <p:nvPr/>
          </p:nvSpPr>
          <p:spPr>
            <a:xfrm rot="-5400000">
              <a:off x="637959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84" name="tx84"/>
            <p:cNvSpPr/>
            <p:nvPr/>
          </p:nvSpPr>
          <p:spPr>
            <a:xfrm rot="-5400000">
              <a:off x="6649634"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85" name="tx85"/>
            <p:cNvSpPr/>
            <p:nvPr/>
          </p:nvSpPr>
          <p:spPr>
            <a:xfrm rot="-5400000">
              <a:off x="691967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86" name="tx86"/>
            <p:cNvSpPr/>
            <p:nvPr/>
          </p:nvSpPr>
          <p:spPr>
            <a:xfrm rot="-5400000">
              <a:off x="7189679" y="6032486"/>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87" name="tx87"/>
            <p:cNvSpPr/>
            <p:nvPr/>
          </p:nvSpPr>
          <p:spPr>
            <a:xfrm rot="-5400000">
              <a:off x="7459752"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88" name="tx88"/>
            <p:cNvSpPr/>
            <p:nvPr/>
          </p:nvSpPr>
          <p:spPr>
            <a:xfrm rot="-5400000">
              <a:off x="-95211" y="3190277"/>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89" name="tx89"/>
            <p:cNvSpPr/>
            <p:nvPr/>
          </p:nvSpPr>
          <p:spPr>
            <a:xfrm>
              <a:off x="2747119" y="401416"/>
              <a:ext cx="4337372"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Couverture vaccinale (%), République centrafricaine, 2000-2024</a:t>
              </a:r>
            </a:p>
          </p:txBody>
        </p:sp>
        <p:sp>
          <p:nvSpPr>
            <p:cNvPr id="90" name="tx90"/>
            <p:cNvSpPr/>
            <p:nvPr/>
          </p:nvSpPr>
          <p:spPr>
            <a:xfrm>
              <a:off x="4775852" y="6455506"/>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sp>
          <p:nvSpPr>
            <p:cNvPr id="91" name="tx91"/>
            <p:cNvSpPr/>
            <p:nvPr/>
          </p:nvSpPr>
          <p:spPr>
            <a:xfrm>
              <a:off x="2215795" y="6569876"/>
              <a:ext cx="6858615"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Les chiffres dans les bulles des étiquettes de données font référence à la couverture vaccinale selon les dernières estimations disponibles.</a:t>
              </a:r>
            </a:p>
          </p:txBody>
        </p:sp>
      </p:grpSp>
      <p:sp>
        <p:nvSpPr>
          <p:cNvPr id="9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Ce graphique montre les tendances de la couverture de 8 vaccins (série complète).
En 2024, le vaccin contre la fièvre jaune aura la couverture la plus faible de tous les vaccins (38%), suivi par le vaccin MCV1 (41%).
La couverture de 7 vaccins a augmenté (DTC3, HepB3, Hib3, VPI1, MCV1, PcV3 et Polio3) par rapport à la couverture respective en 2019.
La couverture de 7 vaccins a augmenté (DTC3, HepB3, Hib3, IPV1, MCV1, PcV3 et Polio3) par rapport à la couverture respective en 2023.</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093845" y="5036482"/>
              <a:ext cx="7980565" cy="0"/>
            </a:xfrm>
            <a:custGeom>
              <a:avLst/>
              <a:pathLst>
                <a:path w="7980565" h="0">
                  <a:moveTo>
                    <a:pt x="0" y="0"/>
                  </a:moveTo>
                  <a:lnTo>
                    <a:pt x="7980565" y="0"/>
                  </a:lnTo>
                  <a:lnTo>
                    <a:pt x="7980565" y="0"/>
                  </a:lnTo>
                </a:path>
              </a:pathLst>
            </a:custGeom>
            <a:ln w="13550" cap="flat">
              <a:solidFill>
                <a:srgbClr val="EBEBEB">
                  <a:alpha val="100000"/>
                </a:srgbClr>
              </a:solidFill>
              <a:prstDash val="solid"/>
              <a:round/>
            </a:ln>
          </p:spPr>
          <p:txBody>
            <a:bodyPr/>
            <a:lstStyle/>
            <a:p/>
          </p:txBody>
        </p:sp>
        <p:sp>
          <p:nvSpPr>
            <p:cNvPr id="5" name="pl5"/>
            <p:cNvSpPr/>
            <p:nvPr/>
          </p:nvSpPr>
          <p:spPr>
            <a:xfrm>
              <a:off x="1093845" y="4623627"/>
              <a:ext cx="7980565" cy="0"/>
            </a:xfrm>
            <a:custGeom>
              <a:avLst/>
              <a:pathLst>
                <a:path w="7980565" h="0">
                  <a:moveTo>
                    <a:pt x="0" y="0"/>
                  </a:moveTo>
                  <a:lnTo>
                    <a:pt x="7980565" y="0"/>
                  </a:lnTo>
                  <a:lnTo>
                    <a:pt x="7980565" y="0"/>
                  </a:lnTo>
                </a:path>
              </a:pathLst>
            </a:custGeom>
            <a:ln w="13550" cap="flat">
              <a:solidFill>
                <a:srgbClr val="EBEBEB">
                  <a:alpha val="100000"/>
                </a:srgbClr>
              </a:solidFill>
              <a:prstDash val="solid"/>
              <a:round/>
            </a:ln>
          </p:spPr>
          <p:txBody>
            <a:bodyPr/>
            <a:lstStyle/>
            <a:p/>
          </p:txBody>
        </p:sp>
        <p:sp>
          <p:nvSpPr>
            <p:cNvPr id="6" name="pl6"/>
            <p:cNvSpPr/>
            <p:nvPr/>
          </p:nvSpPr>
          <p:spPr>
            <a:xfrm>
              <a:off x="1093845" y="4210772"/>
              <a:ext cx="7980565" cy="0"/>
            </a:xfrm>
            <a:custGeom>
              <a:avLst/>
              <a:pathLst>
                <a:path w="7980565" h="0">
                  <a:moveTo>
                    <a:pt x="0" y="0"/>
                  </a:moveTo>
                  <a:lnTo>
                    <a:pt x="7980565" y="0"/>
                  </a:lnTo>
                  <a:lnTo>
                    <a:pt x="7980565" y="0"/>
                  </a:lnTo>
                </a:path>
              </a:pathLst>
            </a:custGeom>
            <a:ln w="13550" cap="flat">
              <a:solidFill>
                <a:srgbClr val="EBEBEB">
                  <a:alpha val="100000"/>
                </a:srgbClr>
              </a:solidFill>
              <a:prstDash val="solid"/>
              <a:round/>
            </a:ln>
          </p:spPr>
          <p:txBody>
            <a:bodyPr/>
            <a:lstStyle/>
            <a:p/>
          </p:txBody>
        </p:sp>
        <p:sp>
          <p:nvSpPr>
            <p:cNvPr id="7" name="pl7"/>
            <p:cNvSpPr/>
            <p:nvPr/>
          </p:nvSpPr>
          <p:spPr>
            <a:xfrm>
              <a:off x="1093845" y="3797917"/>
              <a:ext cx="7980565" cy="0"/>
            </a:xfrm>
            <a:custGeom>
              <a:avLst/>
              <a:pathLst>
                <a:path w="7980565" h="0">
                  <a:moveTo>
                    <a:pt x="0" y="0"/>
                  </a:moveTo>
                  <a:lnTo>
                    <a:pt x="7980565" y="0"/>
                  </a:lnTo>
                  <a:lnTo>
                    <a:pt x="7980565" y="0"/>
                  </a:lnTo>
                </a:path>
              </a:pathLst>
            </a:custGeom>
            <a:ln w="13550" cap="flat">
              <a:solidFill>
                <a:srgbClr val="EBEBEB">
                  <a:alpha val="100000"/>
                </a:srgbClr>
              </a:solidFill>
              <a:prstDash val="solid"/>
              <a:round/>
            </a:ln>
          </p:spPr>
          <p:txBody>
            <a:bodyPr/>
            <a:lstStyle/>
            <a:p/>
          </p:txBody>
        </p:sp>
        <p:sp>
          <p:nvSpPr>
            <p:cNvPr id="8" name="pl8"/>
            <p:cNvSpPr/>
            <p:nvPr/>
          </p:nvSpPr>
          <p:spPr>
            <a:xfrm>
              <a:off x="1093845" y="3385062"/>
              <a:ext cx="7980565" cy="0"/>
            </a:xfrm>
            <a:custGeom>
              <a:avLst/>
              <a:pathLst>
                <a:path w="7980565" h="0">
                  <a:moveTo>
                    <a:pt x="0" y="0"/>
                  </a:moveTo>
                  <a:lnTo>
                    <a:pt x="7980565" y="0"/>
                  </a:lnTo>
                  <a:lnTo>
                    <a:pt x="7980565" y="0"/>
                  </a:lnTo>
                </a:path>
              </a:pathLst>
            </a:custGeom>
            <a:ln w="13550" cap="flat">
              <a:solidFill>
                <a:srgbClr val="EBEBEB">
                  <a:alpha val="100000"/>
                </a:srgbClr>
              </a:solidFill>
              <a:prstDash val="solid"/>
              <a:round/>
            </a:ln>
          </p:spPr>
          <p:txBody>
            <a:bodyPr/>
            <a:lstStyle/>
            <a:p/>
          </p:txBody>
        </p:sp>
        <p:sp>
          <p:nvSpPr>
            <p:cNvPr id="9" name="pl9"/>
            <p:cNvSpPr/>
            <p:nvPr/>
          </p:nvSpPr>
          <p:spPr>
            <a:xfrm>
              <a:off x="1093845" y="2972206"/>
              <a:ext cx="7980565" cy="0"/>
            </a:xfrm>
            <a:custGeom>
              <a:avLst/>
              <a:pathLst>
                <a:path w="7980565" h="0">
                  <a:moveTo>
                    <a:pt x="0" y="0"/>
                  </a:moveTo>
                  <a:lnTo>
                    <a:pt x="7980565" y="0"/>
                  </a:lnTo>
                  <a:lnTo>
                    <a:pt x="7980565" y="0"/>
                  </a:lnTo>
                </a:path>
              </a:pathLst>
            </a:custGeom>
            <a:ln w="13550" cap="flat">
              <a:solidFill>
                <a:srgbClr val="EBEBEB">
                  <a:alpha val="100000"/>
                </a:srgbClr>
              </a:solidFill>
              <a:prstDash val="solid"/>
              <a:round/>
            </a:ln>
          </p:spPr>
          <p:txBody>
            <a:bodyPr/>
            <a:lstStyle/>
            <a:p/>
          </p:txBody>
        </p:sp>
        <p:sp>
          <p:nvSpPr>
            <p:cNvPr id="10" name="pl10"/>
            <p:cNvSpPr/>
            <p:nvPr/>
          </p:nvSpPr>
          <p:spPr>
            <a:xfrm>
              <a:off x="1093845" y="2559351"/>
              <a:ext cx="7980565" cy="0"/>
            </a:xfrm>
            <a:custGeom>
              <a:avLst/>
              <a:pathLst>
                <a:path w="7980565" h="0">
                  <a:moveTo>
                    <a:pt x="0" y="0"/>
                  </a:moveTo>
                  <a:lnTo>
                    <a:pt x="7980565" y="0"/>
                  </a:lnTo>
                  <a:lnTo>
                    <a:pt x="7980565" y="0"/>
                  </a:lnTo>
                </a:path>
              </a:pathLst>
            </a:custGeom>
            <a:ln w="13550" cap="flat">
              <a:solidFill>
                <a:srgbClr val="EBEBEB">
                  <a:alpha val="100000"/>
                </a:srgbClr>
              </a:solidFill>
              <a:prstDash val="solid"/>
              <a:round/>
            </a:ln>
          </p:spPr>
          <p:txBody>
            <a:bodyPr/>
            <a:lstStyle/>
            <a:p/>
          </p:txBody>
        </p:sp>
        <p:sp>
          <p:nvSpPr>
            <p:cNvPr id="11" name="pl11"/>
            <p:cNvSpPr/>
            <p:nvPr/>
          </p:nvSpPr>
          <p:spPr>
            <a:xfrm>
              <a:off x="1093845" y="2146496"/>
              <a:ext cx="7980565" cy="0"/>
            </a:xfrm>
            <a:custGeom>
              <a:avLst/>
              <a:pathLst>
                <a:path w="7980565" h="0">
                  <a:moveTo>
                    <a:pt x="0" y="0"/>
                  </a:moveTo>
                  <a:lnTo>
                    <a:pt x="7980565" y="0"/>
                  </a:lnTo>
                  <a:lnTo>
                    <a:pt x="7980565" y="0"/>
                  </a:lnTo>
                </a:path>
              </a:pathLst>
            </a:custGeom>
            <a:ln w="13550" cap="flat">
              <a:solidFill>
                <a:srgbClr val="EBEBEB">
                  <a:alpha val="100000"/>
                </a:srgbClr>
              </a:solidFill>
              <a:prstDash val="solid"/>
              <a:round/>
            </a:ln>
          </p:spPr>
          <p:txBody>
            <a:bodyPr/>
            <a:lstStyle/>
            <a:p/>
          </p:txBody>
        </p:sp>
        <p:sp>
          <p:nvSpPr>
            <p:cNvPr id="12" name="pl12"/>
            <p:cNvSpPr/>
            <p:nvPr/>
          </p:nvSpPr>
          <p:spPr>
            <a:xfrm>
              <a:off x="1093845" y="1733641"/>
              <a:ext cx="7980565" cy="0"/>
            </a:xfrm>
            <a:custGeom>
              <a:avLst/>
              <a:pathLst>
                <a:path w="7980565" h="0">
                  <a:moveTo>
                    <a:pt x="0" y="0"/>
                  </a:moveTo>
                  <a:lnTo>
                    <a:pt x="7980565" y="0"/>
                  </a:lnTo>
                  <a:lnTo>
                    <a:pt x="7980565" y="0"/>
                  </a:lnTo>
                </a:path>
              </a:pathLst>
            </a:custGeom>
            <a:ln w="13550" cap="flat">
              <a:solidFill>
                <a:srgbClr val="EBEBEB">
                  <a:alpha val="100000"/>
                </a:srgbClr>
              </a:solidFill>
              <a:prstDash val="solid"/>
              <a:round/>
            </a:ln>
          </p:spPr>
          <p:txBody>
            <a:bodyPr/>
            <a:lstStyle/>
            <a:p/>
          </p:txBody>
        </p:sp>
        <p:sp>
          <p:nvSpPr>
            <p:cNvPr id="13" name="pl13"/>
            <p:cNvSpPr/>
            <p:nvPr/>
          </p:nvSpPr>
          <p:spPr>
            <a:xfrm>
              <a:off x="1093845" y="1320786"/>
              <a:ext cx="7980565" cy="0"/>
            </a:xfrm>
            <a:custGeom>
              <a:avLst/>
              <a:pathLst>
                <a:path w="7980565" h="0">
                  <a:moveTo>
                    <a:pt x="0" y="0"/>
                  </a:moveTo>
                  <a:lnTo>
                    <a:pt x="7980565" y="0"/>
                  </a:lnTo>
                  <a:lnTo>
                    <a:pt x="7980565" y="0"/>
                  </a:lnTo>
                </a:path>
              </a:pathLst>
            </a:custGeom>
            <a:ln w="13550" cap="flat">
              <a:solidFill>
                <a:srgbClr val="EBEBEB">
                  <a:alpha val="100000"/>
                </a:srgbClr>
              </a:solidFill>
              <a:prstDash val="solid"/>
              <a:round/>
            </a:ln>
          </p:spPr>
          <p:txBody>
            <a:bodyPr/>
            <a:lstStyle/>
            <a:p/>
          </p:txBody>
        </p:sp>
        <p:sp>
          <p:nvSpPr>
            <p:cNvPr id="14" name="pl14"/>
            <p:cNvSpPr/>
            <p:nvPr/>
          </p:nvSpPr>
          <p:spPr>
            <a:xfrm>
              <a:off x="1093845" y="907931"/>
              <a:ext cx="7980565" cy="0"/>
            </a:xfrm>
            <a:custGeom>
              <a:avLst/>
              <a:pathLst>
                <a:path w="7980565" h="0">
                  <a:moveTo>
                    <a:pt x="0" y="0"/>
                  </a:moveTo>
                  <a:lnTo>
                    <a:pt x="7980565" y="0"/>
                  </a:lnTo>
                  <a:lnTo>
                    <a:pt x="7980565" y="0"/>
                  </a:lnTo>
                </a:path>
              </a:pathLst>
            </a:custGeom>
            <a:ln w="13550" cap="flat">
              <a:solidFill>
                <a:srgbClr val="EBEBEB">
                  <a:alpha val="100000"/>
                </a:srgbClr>
              </a:solidFill>
              <a:prstDash val="solid"/>
              <a:round/>
            </a:ln>
          </p:spPr>
          <p:txBody>
            <a:bodyPr/>
            <a:lstStyle/>
            <a:p/>
          </p:txBody>
        </p:sp>
        <p:sp>
          <p:nvSpPr>
            <p:cNvPr id="15" name="pl15"/>
            <p:cNvSpPr/>
            <p:nvPr/>
          </p:nvSpPr>
          <p:spPr>
            <a:xfrm>
              <a:off x="145659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270363"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08412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897893"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8711657"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374330" y="907931"/>
              <a:ext cx="507854" cy="0"/>
            </a:xfrm>
            <a:custGeom>
              <a:avLst/>
              <a:pathLst>
                <a:path w="507854" h="0">
                  <a:moveTo>
                    <a:pt x="0" y="0"/>
                  </a:moveTo>
                  <a:lnTo>
                    <a:pt x="72550" y="0"/>
                  </a:lnTo>
                  <a:lnTo>
                    <a:pt x="217651" y="0"/>
                  </a:lnTo>
                  <a:lnTo>
                    <a:pt x="290202" y="0"/>
                  </a:lnTo>
                  <a:lnTo>
                    <a:pt x="507854" y="0"/>
                  </a:lnTo>
                  <a:lnTo>
                    <a:pt x="507854" y="0"/>
                  </a:lnTo>
                </a:path>
              </a:pathLst>
            </a:custGeom>
            <a:ln w="116535" cap="flat">
              <a:solidFill>
                <a:srgbClr val="E8E8E8">
                  <a:alpha val="100000"/>
                </a:srgbClr>
              </a:solidFill>
              <a:prstDash val="solid"/>
              <a:round/>
            </a:ln>
          </p:spPr>
          <p:txBody>
            <a:bodyPr/>
            <a:lstStyle/>
            <a:p/>
          </p:txBody>
        </p:sp>
        <p:sp>
          <p:nvSpPr>
            <p:cNvPr id="21" name="pl21"/>
            <p:cNvSpPr/>
            <p:nvPr/>
          </p:nvSpPr>
          <p:spPr>
            <a:xfrm>
              <a:off x="4648824" y="1320786"/>
              <a:ext cx="580404" cy="0"/>
            </a:xfrm>
            <a:custGeom>
              <a:avLst/>
              <a:pathLst>
                <a:path w="580404" h="0">
                  <a:moveTo>
                    <a:pt x="0" y="0"/>
                  </a:moveTo>
                  <a:lnTo>
                    <a:pt x="145101" y="0"/>
                  </a:lnTo>
                  <a:lnTo>
                    <a:pt x="290202" y="0"/>
                  </a:lnTo>
                  <a:lnTo>
                    <a:pt x="362752" y="0"/>
                  </a:lnTo>
                  <a:lnTo>
                    <a:pt x="435303" y="0"/>
                  </a:lnTo>
                  <a:lnTo>
                    <a:pt x="580404" y="0"/>
                  </a:lnTo>
                </a:path>
              </a:pathLst>
            </a:custGeom>
            <a:ln w="116535" cap="flat">
              <a:solidFill>
                <a:srgbClr val="E8E8E8">
                  <a:alpha val="100000"/>
                </a:srgbClr>
              </a:solidFill>
              <a:prstDash val="solid"/>
              <a:round/>
            </a:ln>
          </p:spPr>
          <p:txBody>
            <a:bodyPr/>
            <a:lstStyle/>
            <a:p/>
          </p:txBody>
        </p:sp>
        <p:sp>
          <p:nvSpPr>
            <p:cNvPr id="22" name="pl22"/>
            <p:cNvSpPr/>
            <p:nvPr/>
          </p:nvSpPr>
          <p:spPr>
            <a:xfrm>
              <a:off x="3850768" y="1733641"/>
              <a:ext cx="652955" cy="0"/>
            </a:xfrm>
            <a:custGeom>
              <a:avLst/>
              <a:pathLst>
                <a:path w="652955" h="0">
                  <a:moveTo>
                    <a:pt x="0" y="0"/>
                  </a:moveTo>
                  <a:lnTo>
                    <a:pt x="145101" y="0"/>
                  </a:lnTo>
                  <a:lnTo>
                    <a:pt x="290202" y="0"/>
                  </a:lnTo>
                  <a:lnTo>
                    <a:pt x="362752" y="0"/>
                  </a:lnTo>
                  <a:lnTo>
                    <a:pt x="507854" y="0"/>
                  </a:lnTo>
                  <a:lnTo>
                    <a:pt x="652955" y="0"/>
                  </a:lnTo>
                </a:path>
              </a:pathLst>
            </a:custGeom>
            <a:ln w="116535" cap="flat">
              <a:solidFill>
                <a:srgbClr val="E8E8E8">
                  <a:alpha val="100000"/>
                </a:srgbClr>
              </a:solidFill>
              <a:prstDash val="solid"/>
              <a:round/>
            </a:ln>
          </p:spPr>
          <p:txBody>
            <a:bodyPr/>
            <a:lstStyle/>
            <a:p/>
          </p:txBody>
        </p:sp>
        <p:sp>
          <p:nvSpPr>
            <p:cNvPr id="23" name="pl23"/>
            <p:cNvSpPr/>
            <p:nvPr/>
          </p:nvSpPr>
          <p:spPr>
            <a:xfrm>
              <a:off x="3850768" y="2146496"/>
              <a:ext cx="652955" cy="0"/>
            </a:xfrm>
            <a:custGeom>
              <a:avLst/>
              <a:pathLst>
                <a:path w="652955" h="0">
                  <a:moveTo>
                    <a:pt x="0" y="0"/>
                  </a:moveTo>
                  <a:lnTo>
                    <a:pt x="145101" y="0"/>
                  </a:lnTo>
                  <a:lnTo>
                    <a:pt x="290202" y="0"/>
                  </a:lnTo>
                  <a:lnTo>
                    <a:pt x="362752" y="0"/>
                  </a:lnTo>
                  <a:lnTo>
                    <a:pt x="507854" y="0"/>
                  </a:lnTo>
                  <a:lnTo>
                    <a:pt x="652955" y="0"/>
                  </a:lnTo>
                </a:path>
              </a:pathLst>
            </a:custGeom>
            <a:ln w="116535" cap="flat">
              <a:solidFill>
                <a:srgbClr val="E8E8E8">
                  <a:alpha val="100000"/>
                </a:srgbClr>
              </a:solidFill>
              <a:prstDash val="solid"/>
              <a:round/>
            </a:ln>
          </p:spPr>
          <p:txBody>
            <a:bodyPr/>
            <a:lstStyle/>
            <a:p/>
          </p:txBody>
        </p:sp>
        <p:sp>
          <p:nvSpPr>
            <p:cNvPr id="24" name="pl24"/>
            <p:cNvSpPr/>
            <p:nvPr/>
          </p:nvSpPr>
          <p:spPr>
            <a:xfrm>
              <a:off x="3850768" y="2559351"/>
              <a:ext cx="652955" cy="0"/>
            </a:xfrm>
            <a:custGeom>
              <a:avLst/>
              <a:pathLst>
                <a:path w="652955" h="0">
                  <a:moveTo>
                    <a:pt x="0" y="0"/>
                  </a:moveTo>
                  <a:lnTo>
                    <a:pt x="145101" y="0"/>
                  </a:lnTo>
                  <a:lnTo>
                    <a:pt x="290202" y="0"/>
                  </a:lnTo>
                  <a:lnTo>
                    <a:pt x="362752" y="0"/>
                  </a:lnTo>
                  <a:lnTo>
                    <a:pt x="507854" y="0"/>
                  </a:lnTo>
                  <a:lnTo>
                    <a:pt x="652955" y="0"/>
                  </a:lnTo>
                </a:path>
              </a:pathLst>
            </a:custGeom>
            <a:ln w="116535" cap="flat">
              <a:solidFill>
                <a:srgbClr val="E8E8E8">
                  <a:alpha val="100000"/>
                </a:srgbClr>
              </a:solidFill>
              <a:prstDash val="solid"/>
              <a:round/>
            </a:ln>
          </p:spPr>
          <p:txBody>
            <a:bodyPr/>
            <a:lstStyle/>
            <a:p/>
          </p:txBody>
        </p:sp>
        <p:sp>
          <p:nvSpPr>
            <p:cNvPr id="25" name="pl25"/>
            <p:cNvSpPr/>
            <p:nvPr/>
          </p:nvSpPr>
          <p:spPr>
            <a:xfrm>
              <a:off x="3850768" y="2972206"/>
              <a:ext cx="652955" cy="0"/>
            </a:xfrm>
            <a:custGeom>
              <a:avLst/>
              <a:pathLst>
                <a:path w="652955" h="0">
                  <a:moveTo>
                    <a:pt x="0" y="0"/>
                  </a:moveTo>
                  <a:lnTo>
                    <a:pt x="145101" y="0"/>
                  </a:lnTo>
                  <a:lnTo>
                    <a:pt x="290202" y="0"/>
                  </a:lnTo>
                  <a:lnTo>
                    <a:pt x="435303" y="0"/>
                  </a:lnTo>
                  <a:lnTo>
                    <a:pt x="435303" y="0"/>
                  </a:lnTo>
                  <a:lnTo>
                    <a:pt x="652955" y="0"/>
                  </a:lnTo>
                </a:path>
              </a:pathLst>
            </a:custGeom>
            <a:ln w="116535" cap="flat">
              <a:solidFill>
                <a:srgbClr val="E8E8E8">
                  <a:alpha val="100000"/>
                </a:srgbClr>
              </a:solidFill>
              <a:prstDash val="solid"/>
              <a:round/>
            </a:ln>
          </p:spPr>
          <p:txBody>
            <a:bodyPr/>
            <a:lstStyle/>
            <a:p/>
          </p:txBody>
        </p:sp>
        <p:sp>
          <p:nvSpPr>
            <p:cNvPr id="26" name="pl26"/>
            <p:cNvSpPr/>
            <p:nvPr/>
          </p:nvSpPr>
          <p:spPr>
            <a:xfrm>
              <a:off x="3778217" y="3385062"/>
              <a:ext cx="652955" cy="0"/>
            </a:xfrm>
            <a:custGeom>
              <a:avLst/>
              <a:pathLst>
                <a:path w="652955" h="0">
                  <a:moveTo>
                    <a:pt x="0" y="0"/>
                  </a:moveTo>
                  <a:lnTo>
                    <a:pt x="145101" y="0"/>
                  </a:lnTo>
                  <a:lnTo>
                    <a:pt x="290202" y="0"/>
                  </a:lnTo>
                  <a:lnTo>
                    <a:pt x="362752" y="0"/>
                  </a:lnTo>
                  <a:lnTo>
                    <a:pt x="507854" y="0"/>
                  </a:lnTo>
                  <a:lnTo>
                    <a:pt x="652955" y="0"/>
                  </a:lnTo>
                </a:path>
              </a:pathLst>
            </a:custGeom>
            <a:ln w="116535" cap="flat">
              <a:solidFill>
                <a:srgbClr val="E8E8E8">
                  <a:alpha val="100000"/>
                </a:srgbClr>
              </a:solidFill>
              <a:prstDash val="solid"/>
              <a:round/>
            </a:ln>
          </p:spPr>
          <p:txBody>
            <a:bodyPr/>
            <a:lstStyle/>
            <a:p/>
          </p:txBody>
        </p:sp>
        <p:sp>
          <p:nvSpPr>
            <p:cNvPr id="27" name="pl27"/>
            <p:cNvSpPr/>
            <p:nvPr/>
          </p:nvSpPr>
          <p:spPr>
            <a:xfrm>
              <a:off x="3778217" y="3797917"/>
              <a:ext cx="435303" cy="0"/>
            </a:xfrm>
            <a:custGeom>
              <a:avLst/>
              <a:pathLst>
                <a:path w="435303" h="0">
                  <a:moveTo>
                    <a:pt x="0" y="0"/>
                  </a:moveTo>
                  <a:lnTo>
                    <a:pt x="72550" y="0"/>
                  </a:lnTo>
                  <a:lnTo>
                    <a:pt x="145101" y="0"/>
                  </a:lnTo>
                  <a:lnTo>
                    <a:pt x="217651" y="0"/>
                  </a:lnTo>
                  <a:lnTo>
                    <a:pt x="290202" y="0"/>
                  </a:lnTo>
                  <a:lnTo>
                    <a:pt x="435303" y="0"/>
                  </a:lnTo>
                </a:path>
              </a:pathLst>
            </a:custGeom>
            <a:ln w="116535" cap="flat">
              <a:solidFill>
                <a:srgbClr val="E8E8E8">
                  <a:alpha val="100000"/>
                </a:srgbClr>
              </a:solidFill>
              <a:prstDash val="solid"/>
              <a:round/>
            </a:ln>
          </p:spPr>
          <p:txBody>
            <a:bodyPr/>
            <a:lstStyle/>
            <a:p/>
          </p:txBody>
        </p:sp>
        <p:sp>
          <p:nvSpPr>
            <p:cNvPr id="28" name="pl28"/>
            <p:cNvSpPr/>
            <p:nvPr/>
          </p:nvSpPr>
          <p:spPr>
            <a:xfrm>
              <a:off x="3778217" y="4210772"/>
              <a:ext cx="725505" cy="0"/>
            </a:xfrm>
            <a:custGeom>
              <a:avLst/>
              <a:pathLst>
                <a:path w="725505" h="0">
                  <a:moveTo>
                    <a:pt x="0" y="0"/>
                  </a:moveTo>
                  <a:lnTo>
                    <a:pt x="145101" y="0"/>
                  </a:lnTo>
                  <a:lnTo>
                    <a:pt x="290202" y="0"/>
                  </a:lnTo>
                  <a:lnTo>
                    <a:pt x="362752" y="0"/>
                  </a:lnTo>
                  <a:lnTo>
                    <a:pt x="507854" y="0"/>
                  </a:lnTo>
                  <a:lnTo>
                    <a:pt x="725505" y="0"/>
                  </a:lnTo>
                </a:path>
              </a:pathLst>
            </a:custGeom>
            <a:ln w="116535" cap="flat">
              <a:solidFill>
                <a:srgbClr val="E8E8E8">
                  <a:alpha val="100000"/>
                </a:srgbClr>
              </a:solidFill>
              <a:prstDash val="solid"/>
              <a:round/>
            </a:ln>
          </p:spPr>
          <p:txBody>
            <a:bodyPr/>
            <a:lstStyle/>
            <a:p/>
          </p:txBody>
        </p:sp>
        <p:sp>
          <p:nvSpPr>
            <p:cNvPr id="29" name="pl29"/>
            <p:cNvSpPr/>
            <p:nvPr/>
          </p:nvSpPr>
          <p:spPr>
            <a:xfrm>
              <a:off x="3995869" y="4623627"/>
              <a:ext cx="943157" cy="0"/>
            </a:xfrm>
            <a:custGeom>
              <a:avLst/>
              <a:pathLst>
                <a:path w="943157" h="0">
                  <a:moveTo>
                    <a:pt x="0" y="0"/>
                  </a:moveTo>
                  <a:lnTo>
                    <a:pt x="217651" y="0"/>
                  </a:lnTo>
                  <a:lnTo>
                    <a:pt x="362752" y="0"/>
                  </a:lnTo>
                  <a:lnTo>
                    <a:pt x="507854" y="0"/>
                  </a:lnTo>
                  <a:lnTo>
                    <a:pt x="580404" y="0"/>
                  </a:lnTo>
                  <a:lnTo>
                    <a:pt x="943157" y="0"/>
                  </a:lnTo>
                </a:path>
              </a:pathLst>
            </a:custGeom>
            <a:ln w="116535" cap="flat">
              <a:solidFill>
                <a:srgbClr val="E8E8E8">
                  <a:alpha val="100000"/>
                </a:srgbClr>
              </a:solidFill>
              <a:prstDash val="solid"/>
              <a:round/>
            </a:ln>
          </p:spPr>
          <p:txBody>
            <a:bodyPr/>
            <a:lstStyle/>
            <a:p/>
          </p:txBody>
        </p:sp>
        <p:sp>
          <p:nvSpPr>
            <p:cNvPr id="30" name="pl30"/>
            <p:cNvSpPr/>
            <p:nvPr/>
          </p:nvSpPr>
          <p:spPr>
            <a:xfrm>
              <a:off x="3778217" y="5036482"/>
              <a:ext cx="507854" cy="0"/>
            </a:xfrm>
            <a:custGeom>
              <a:avLst/>
              <a:pathLst>
                <a:path w="507854" h="0">
                  <a:moveTo>
                    <a:pt x="0" y="0"/>
                  </a:moveTo>
                  <a:lnTo>
                    <a:pt x="145101" y="0"/>
                  </a:lnTo>
                  <a:lnTo>
                    <a:pt x="290202" y="0"/>
                  </a:lnTo>
                  <a:lnTo>
                    <a:pt x="362752" y="0"/>
                  </a:lnTo>
                  <a:lnTo>
                    <a:pt x="435303" y="0"/>
                  </a:lnTo>
                  <a:lnTo>
                    <a:pt x="507854" y="0"/>
                  </a:lnTo>
                </a:path>
              </a:pathLst>
            </a:custGeom>
            <a:ln w="116535" cap="flat">
              <a:solidFill>
                <a:srgbClr val="E8E8E8">
                  <a:alpha val="100000"/>
                </a:srgbClr>
              </a:solidFill>
              <a:prstDash val="solid"/>
              <a:round/>
            </a:ln>
          </p:spPr>
          <p:txBody>
            <a:bodyPr/>
            <a:lstStyle/>
            <a:p/>
          </p:txBody>
        </p:sp>
        <p:sp>
          <p:nvSpPr>
            <p:cNvPr id="31" name="pt31"/>
            <p:cNvSpPr/>
            <p:nvPr/>
          </p:nvSpPr>
          <p:spPr>
            <a:xfrm>
              <a:off x="5660033"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2" name="pt32"/>
            <p:cNvSpPr/>
            <p:nvPr/>
          </p:nvSpPr>
          <p:spPr>
            <a:xfrm>
              <a:off x="5587482"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3" name="pt33"/>
            <p:cNvSpPr/>
            <p:nvPr/>
          </p:nvSpPr>
          <p:spPr>
            <a:xfrm>
              <a:off x="5442381"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4" name="pt34"/>
            <p:cNvSpPr/>
            <p:nvPr/>
          </p:nvSpPr>
          <p:spPr>
            <a:xfrm>
              <a:off x="5369830"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5" name="pt35"/>
            <p:cNvSpPr/>
            <p:nvPr/>
          </p:nvSpPr>
          <p:spPr>
            <a:xfrm>
              <a:off x="5877684"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5877684"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5079628"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4934527"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4789426"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4644324"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5007077"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5224729"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4209021"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4136470"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3991369"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3846268"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4354122"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4499223"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4209021"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4136470"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3991369"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3846268"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4354122"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4499223"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4209021"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4136470"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3991369"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3846268"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4354122"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4499223"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4281571"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4136470"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3991369"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3846268"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4281571"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4499223"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4136470"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4063920"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3918818"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3773717"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4281571"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4426673"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3991369"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3918818"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3846268"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3773717"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4063920"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4209021"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4136470"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4063920"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3918818"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3773717"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4281571"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4499223"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4571774"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4354122"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4209021"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3991369"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4499223"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4934527"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4136470"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4063920"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3918818"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3773717"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4281571"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4209021"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5601765" y="84516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98" name="pt98"/>
            <p:cNvSpPr/>
            <p:nvPr/>
          </p:nvSpPr>
          <p:spPr>
            <a:xfrm>
              <a:off x="5819417" y="84516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99" name="pt99"/>
            <p:cNvSpPr/>
            <p:nvPr/>
          </p:nvSpPr>
          <p:spPr>
            <a:xfrm>
              <a:off x="5819417" y="84516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0" name="pt100"/>
            <p:cNvSpPr/>
            <p:nvPr/>
          </p:nvSpPr>
          <p:spPr>
            <a:xfrm>
              <a:off x="5021360" y="125801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1" name="pt101"/>
            <p:cNvSpPr/>
            <p:nvPr/>
          </p:nvSpPr>
          <p:spPr>
            <a:xfrm>
              <a:off x="4948810" y="125801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2" name="pt102"/>
            <p:cNvSpPr/>
            <p:nvPr/>
          </p:nvSpPr>
          <p:spPr>
            <a:xfrm>
              <a:off x="5166461" y="125801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3" name="pt103"/>
            <p:cNvSpPr/>
            <p:nvPr/>
          </p:nvSpPr>
          <p:spPr>
            <a:xfrm>
              <a:off x="4150753" y="167087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4" name="pt104"/>
            <p:cNvSpPr/>
            <p:nvPr/>
          </p:nvSpPr>
          <p:spPr>
            <a:xfrm>
              <a:off x="4295854" y="167087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5" name="pt105"/>
            <p:cNvSpPr/>
            <p:nvPr/>
          </p:nvSpPr>
          <p:spPr>
            <a:xfrm>
              <a:off x="4440955" y="167087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6" name="pt106"/>
            <p:cNvSpPr/>
            <p:nvPr/>
          </p:nvSpPr>
          <p:spPr>
            <a:xfrm>
              <a:off x="4150753" y="208372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7" name="pt107"/>
            <p:cNvSpPr/>
            <p:nvPr/>
          </p:nvSpPr>
          <p:spPr>
            <a:xfrm>
              <a:off x="4295854" y="208372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8" name="pt108"/>
            <p:cNvSpPr/>
            <p:nvPr/>
          </p:nvSpPr>
          <p:spPr>
            <a:xfrm>
              <a:off x="4440955" y="208372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9" name="pt109"/>
            <p:cNvSpPr/>
            <p:nvPr/>
          </p:nvSpPr>
          <p:spPr>
            <a:xfrm>
              <a:off x="4150753" y="249658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0" name="pt110"/>
            <p:cNvSpPr/>
            <p:nvPr/>
          </p:nvSpPr>
          <p:spPr>
            <a:xfrm>
              <a:off x="4295854" y="249658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1" name="pt111"/>
            <p:cNvSpPr/>
            <p:nvPr/>
          </p:nvSpPr>
          <p:spPr>
            <a:xfrm>
              <a:off x="4440955" y="249658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2" name="pt112"/>
            <p:cNvSpPr/>
            <p:nvPr/>
          </p:nvSpPr>
          <p:spPr>
            <a:xfrm>
              <a:off x="4223304" y="290943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3" name="pt113"/>
            <p:cNvSpPr/>
            <p:nvPr/>
          </p:nvSpPr>
          <p:spPr>
            <a:xfrm>
              <a:off x="4223304" y="290943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4" name="pt114"/>
            <p:cNvSpPr/>
            <p:nvPr/>
          </p:nvSpPr>
          <p:spPr>
            <a:xfrm>
              <a:off x="4440955" y="290943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5" name="pt115"/>
            <p:cNvSpPr/>
            <p:nvPr/>
          </p:nvSpPr>
          <p:spPr>
            <a:xfrm>
              <a:off x="4078202" y="332229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6" name="pt116"/>
            <p:cNvSpPr/>
            <p:nvPr/>
          </p:nvSpPr>
          <p:spPr>
            <a:xfrm>
              <a:off x="4223304" y="332229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7" name="pt117"/>
            <p:cNvSpPr/>
            <p:nvPr/>
          </p:nvSpPr>
          <p:spPr>
            <a:xfrm>
              <a:off x="4368405" y="332229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8" name="pt118"/>
            <p:cNvSpPr/>
            <p:nvPr/>
          </p:nvSpPr>
          <p:spPr>
            <a:xfrm>
              <a:off x="3933101" y="373514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9" name="pt119"/>
            <p:cNvSpPr/>
            <p:nvPr/>
          </p:nvSpPr>
          <p:spPr>
            <a:xfrm>
              <a:off x="4005652" y="373514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0" name="pt120"/>
            <p:cNvSpPr/>
            <p:nvPr/>
          </p:nvSpPr>
          <p:spPr>
            <a:xfrm>
              <a:off x="4150753" y="373514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1" name="pt121"/>
            <p:cNvSpPr/>
            <p:nvPr/>
          </p:nvSpPr>
          <p:spPr>
            <a:xfrm>
              <a:off x="4078202" y="414800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2" name="pt122"/>
            <p:cNvSpPr/>
            <p:nvPr/>
          </p:nvSpPr>
          <p:spPr>
            <a:xfrm>
              <a:off x="4223304" y="414800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3" name="pt123"/>
            <p:cNvSpPr/>
            <p:nvPr/>
          </p:nvSpPr>
          <p:spPr>
            <a:xfrm>
              <a:off x="4440955" y="414800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4" name="pt124"/>
            <p:cNvSpPr/>
            <p:nvPr/>
          </p:nvSpPr>
          <p:spPr>
            <a:xfrm>
              <a:off x="4513506" y="456085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5" name="pt125"/>
            <p:cNvSpPr/>
            <p:nvPr/>
          </p:nvSpPr>
          <p:spPr>
            <a:xfrm>
              <a:off x="4440955" y="456085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6" name="pt126"/>
            <p:cNvSpPr/>
            <p:nvPr/>
          </p:nvSpPr>
          <p:spPr>
            <a:xfrm>
              <a:off x="4876259" y="456085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7" name="pt127"/>
            <p:cNvSpPr/>
            <p:nvPr/>
          </p:nvSpPr>
          <p:spPr>
            <a:xfrm>
              <a:off x="4078202" y="497371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8" name="pt128"/>
            <p:cNvSpPr/>
            <p:nvPr/>
          </p:nvSpPr>
          <p:spPr>
            <a:xfrm>
              <a:off x="4223304" y="497371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9" name="pt129"/>
            <p:cNvSpPr/>
            <p:nvPr/>
          </p:nvSpPr>
          <p:spPr>
            <a:xfrm>
              <a:off x="4150753" y="497371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0" name="tx130"/>
            <p:cNvSpPr/>
            <p:nvPr/>
          </p:nvSpPr>
          <p:spPr>
            <a:xfrm>
              <a:off x="710125" y="4960019"/>
              <a:ext cx="321090" cy="1181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YFV</a:t>
              </a:r>
            </a:p>
          </p:txBody>
        </p:sp>
        <p:sp>
          <p:nvSpPr>
            <p:cNvPr id="131" name="tx131"/>
            <p:cNvSpPr/>
            <p:nvPr/>
          </p:nvSpPr>
          <p:spPr>
            <a:xfrm>
              <a:off x="572273" y="4544584"/>
              <a:ext cx="458942"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Polio3</a:t>
              </a:r>
            </a:p>
          </p:txBody>
        </p:sp>
        <p:sp>
          <p:nvSpPr>
            <p:cNvPr id="132" name="tx132"/>
            <p:cNvSpPr/>
            <p:nvPr/>
          </p:nvSpPr>
          <p:spPr>
            <a:xfrm>
              <a:off x="636604" y="4131729"/>
              <a:ext cx="39461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PcV3</a:t>
              </a:r>
            </a:p>
          </p:txBody>
        </p:sp>
        <p:sp>
          <p:nvSpPr>
            <p:cNvPr id="133" name="tx133"/>
            <p:cNvSpPr/>
            <p:nvPr/>
          </p:nvSpPr>
          <p:spPr>
            <a:xfrm>
              <a:off x="508103" y="3686708"/>
              <a:ext cx="523112" cy="152927"/>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MengA</a:t>
              </a:r>
            </a:p>
          </p:txBody>
        </p:sp>
        <p:sp>
          <p:nvSpPr>
            <p:cNvPr id="134" name="tx134"/>
            <p:cNvSpPr/>
            <p:nvPr/>
          </p:nvSpPr>
          <p:spPr>
            <a:xfrm>
              <a:off x="572514" y="3304567"/>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MCV1</a:t>
              </a:r>
            </a:p>
          </p:txBody>
        </p:sp>
        <p:sp>
          <p:nvSpPr>
            <p:cNvPr id="135" name="tx135"/>
            <p:cNvSpPr/>
            <p:nvPr/>
          </p:nvSpPr>
          <p:spPr>
            <a:xfrm>
              <a:off x="673284" y="2895259"/>
              <a:ext cx="35793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IPV1</a:t>
              </a:r>
            </a:p>
          </p:txBody>
        </p:sp>
        <p:sp>
          <p:nvSpPr>
            <p:cNvPr id="136" name="tx136"/>
            <p:cNvSpPr/>
            <p:nvPr/>
          </p:nvSpPr>
          <p:spPr>
            <a:xfrm>
              <a:off x="691664" y="2480308"/>
              <a:ext cx="33955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Hib3</a:t>
              </a:r>
            </a:p>
          </p:txBody>
        </p:sp>
        <p:sp>
          <p:nvSpPr>
            <p:cNvPr id="137" name="tx137"/>
            <p:cNvSpPr/>
            <p:nvPr/>
          </p:nvSpPr>
          <p:spPr>
            <a:xfrm>
              <a:off x="526403" y="2036738"/>
              <a:ext cx="504812" cy="15147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HepB3</a:t>
              </a:r>
            </a:p>
          </p:txBody>
        </p:sp>
        <p:sp>
          <p:nvSpPr>
            <p:cNvPr id="138" name="tx138"/>
            <p:cNvSpPr/>
            <p:nvPr/>
          </p:nvSpPr>
          <p:spPr>
            <a:xfrm>
              <a:off x="609194" y="1654598"/>
              <a:ext cx="422020"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DTP3</a:t>
              </a:r>
            </a:p>
          </p:txBody>
        </p:sp>
        <p:sp>
          <p:nvSpPr>
            <p:cNvPr id="139" name="tx139"/>
            <p:cNvSpPr/>
            <p:nvPr/>
          </p:nvSpPr>
          <p:spPr>
            <a:xfrm>
              <a:off x="609194" y="1243838"/>
              <a:ext cx="422020"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DTP1</a:t>
              </a:r>
            </a:p>
          </p:txBody>
        </p:sp>
        <p:sp>
          <p:nvSpPr>
            <p:cNvPr id="140" name="tx140"/>
            <p:cNvSpPr/>
            <p:nvPr/>
          </p:nvSpPr>
          <p:spPr>
            <a:xfrm>
              <a:off x="673445" y="827436"/>
              <a:ext cx="35777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BCG</a:t>
              </a:r>
            </a:p>
          </p:txBody>
        </p:sp>
        <p:sp>
          <p:nvSpPr>
            <p:cNvPr id="141" name="tx141"/>
            <p:cNvSpPr/>
            <p:nvPr/>
          </p:nvSpPr>
          <p:spPr>
            <a:xfrm>
              <a:off x="1410688" y="5344326"/>
              <a:ext cx="91820"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0</a:t>
              </a:r>
            </a:p>
          </p:txBody>
        </p:sp>
        <p:sp>
          <p:nvSpPr>
            <p:cNvPr id="142" name="tx142"/>
            <p:cNvSpPr/>
            <p:nvPr/>
          </p:nvSpPr>
          <p:spPr>
            <a:xfrm>
              <a:off x="3178542"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25</a:t>
              </a:r>
            </a:p>
          </p:txBody>
        </p:sp>
        <p:sp>
          <p:nvSpPr>
            <p:cNvPr id="143" name="tx143"/>
            <p:cNvSpPr/>
            <p:nvPr/>
          </p:nvSpPr>
          <p:spPr>
            <a:xfrm>
              <a:off x="499230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50</a:t>
              </a:r>
            </a:p>
          </p:txBody>
        </p:sp>
        <p:sp>
          <p:nvSpPr>
            <p:cNvPr id="144" name="tx144"/>
            <p:cNvSpPr/>
            <p:nvPr/>
          </p:nvSpPr>
          <p:spPr>
            <a:xfrm>
              <a:off x="6806072" y="5346342"/>
              <a:ext cx="18364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75</a:t>
              </a:r>
            </a:p>
          </p:txBody>
        </p:sp>
        <p:sp>
          <p:nvSpPr>
            <p:cNvPr id="145" name="tx145"/>
            <p:cNvSpPr/>
            <p:nvPr/>
          </p:nvSpPr>
          <p:spPr>
            <a:xfrm>
              <a:off x="8573926" y="5344326"/>
              <a:ext cx="275462"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100</a:t>
              </a:r>
            </a:p>
          </p:txBody>
        </p:sp>
        <p:sp>
          <p:nvSpPr>
            <p:cNvPr id="146" name="tx146"/>
            <p:cNvSpPr/>
            <p:nvPr/>
          </p:nvSpPr>
          <p:spPr>
            <a:xfrm>
              <a:off x="4610560" y="5503442"/>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147" name="pt147"/>
            <p:cNvSpPr/>
            <p:nvPr/>
          </p:nvSpPr>
          <p:spPr>
            <a:xfrm>
              <a:off x="4111802" y="591967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8" name="pt148"/>
            <p:cNvSpPr/>
            <p:nvPr/>
          </p:nvSpPr>
          <p:spPr>
            <a:xfrm>
              <a:off x="4837719" y="591967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49" name="pt149"/>
            <p:cNvSpPr/>
            <p:nvPr/>
          </p:nvSpPr>
          <p:spPr>
            <a:xfrm>
              <a:off x="5563636" y="591967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50" name="tx150"/>
            <p:cNvSpPr/>
            <p:nvPr/>
          </p:nvSpPr>
          <p:spPr>
            <a:xfrm>
              <a:off x="4353886"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2019</a:t>
              </a:r>
            </a:p>
          </p:txBody>
        </p:sp>
        <p:sp>
          <p:nvSpPr>
            <p:cNvPr id="151" name="tx151"/>
            <p:cNvSpPr/>
            <p:nvPr/>
          </p:nvSpPr>
          <p:spPr>
            <a:xfrm>
              <a:off x="5079803" y="5920771"/>
              <a:ext cx="367283"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2023</a:t>
              </a:r>
            </a:p>
          </p:txBody>
        </p:sp>
        <p:sp>
          <p:nvSpPr>
            <p:cNvPr id="152" name="tx152"/>
            <p:cNvSpPr/>
            <p:nvPr/>
          </p:nvSpPr>
          <p:spPr>
            <a:xfrm>
              <a:off x="5805721"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2024</a:t>
              </a:r>
            </a:p>
          </p:txBody>
        </p:sp>
        <p:sp>
          <p:nvSpPr>
            <p:cNvPr id="153" name="tx153"/>
            <p:cNvSpPr/>
            <p:nvPr/>
          </p:nvSpPr>
          <p:spPr>
            <a:xfrm>
              <a:off x="1093845" y="398022"/>
              <a:ext cx="477110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Couverture vaccinale (%), République centrafricaine, 2019-2024</a:t>
              </a:r>
            </a:p>
          </p:txBody>
        </p:sp>
        <p:sp>
          <p:nvSpPr>
            <p:cNvPr id="154" name="tx154"/>
            <p:cNvSpPr/>
            <p:nvPr/>
          </p:nvSpPr>
          <p:spPr>
            <a:xfrm>
              <a:off x="4775852" y="6214104"/>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sp>
          <p:nvSpPr>
            <p:cNvPr id="155" name="tx155"/>
            <p:cNvSpPr/>
            <p:nvPr/>
          </p:nvSpPr>
          <p:spPr>
            <a:xfrm>
              <a:off x="1147090" y="6327165"/>
              <a:ext cx="792732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la barre grise représente la couverture vaccinale pour toutes les années 2019-2024 et les points représentent la couverture pour des années spécifiques. </a:t>
              </a:r>
            </a:p>
          </p:txBody>
        </p:sp>
        <p:sp>
          <p:nvSpPr>
            <p:cNvPr id="156" name="tx156"/>
            <p:cNvSpPr/>
            <p:nvPr/>
          </p:nvSpPr>
          <p:spPr>
            <a:xfrm>
              <a:off x="2935960" y="6450103"/>
              <a:ext cx="6138450" cy="1026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La couverture est indiquée pour les vaccins pour lesquels des données sont disponibles pour toutes les années 2019-2024. </a:t>
              </a:r>
            </a:p>
          </p:txBody>
        </p:sp>
        <p:sp>
          <p:nvSpPr>
            <p:cNvPr id="157" name="tx157"/>
            <p:cNvSpPr/>
            <p:nvPr/>
          </p:nvSpPr>
          <p:spPr>
            <a:xfrm>
              <a:off x="1644499" y="6568567"/>
              <a:ext cx="742991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Les noms des vaccins sont colorés en fonction de leur couverture par rapport à celle de 2019 : inférieure (rouge), identique (bleu) ou supérieure (vert).</a:t>
              </a:r>
            </a:p>
          </p:txBody>
        </p:sp>
      </p:grpSp>
      <p:sp>
        <p:nvSpPr>
          <p:cNvPr id="15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Ce graphique montre la couverture vaccinale pour toutes les années comprises entre 2019 et 2024 (barres grises) et la couverture pour des années spécifiques (points), par vaccin. Il peut être utilisé pour évaluer le retour aux niveaux d'avant la pandémie.
La couverture par le DTC1 a diminué entre 2019 (50 %) et 2023 (49 %). La couverture par le DTC1 a augmenté en 2024 (52 %) par rapport à 2023, et était plus élevée qu'en 2019. Entre 2019 et 2024, la couverture par le DTC1 a atteint son niveau le plus bas en 2022 (44 %).
En 2023, 2 vaccins avaient une couverture plus faible qu'en 2019.
En 2024, 0 vaccin avait une couverture inférieure à celle de 2019.
En 2024, 1 vaccin a une couverture inférieure à celle de 2023.</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SDG 3.b.1</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54201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376291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98380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20470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23082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493156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41524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337335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259425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181514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103604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42559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1448278"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90907"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133536"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476165"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550268"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818794"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087320"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355845"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624371"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892897"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1448278" y="2827986"/>
              <a:ext cx="6444618" cy="1207612"/>
            </a:xfrm>
            <a:custGeom>
              <a:avLst/>
              <a:pathLst>
                <a:path w="6444618" h="1207612">
                  <a:moveTo>
                    <a:pt x="0" y="662239"/>
                  </a:moveTo>
                  <a:lnTo>
                    <a:pt x="268525" y="545373"/>
                  </a:lnTo>
                  <a:lnTo>
                    <a:pt x="537051" y="389552"/>
                  </a:lnTo>
                  <a:lnTo>
                    <a:pt x="805577" y="272686"/>
                  </a:lnTo>
                  <a:lnTo>
                    <a:pt x="1074103" y="116865"/>
                  </a:lnTo>
                  <a:lnTo>
                    <a:pt x="1342628" y="0"/>
                  </a:lnTo>
                  <a:lnTo>
                    <a:pt x="1611154" y="116865"/>
                  </a:lnTo>
                  <a:lnTo>
                    <a:pt x="1879680" y="233731"/>
                  </a:lnTo>
                  <a:lnTo>
                    <a:pt x="2148206" y="350597"/>
                  </a:lnTo>
                  <a:lnTo>
                    <a:pt x="2416732" y="467462"/>
                  </a:lnTo>
                  <a:lnTo>
                    <a:pt x="2685257" y="350597"/>
                  </a:lnTo>
                  <a:lnTo>
                    <a:pt x="2953783" y="272686"/>
                  </a:lnTo>
                  <a:lnTo>
                    <a:pt x="3222309" y="272686"/>
                  </a:lnTo>
                  <a:lnTo>
                    <a:pt x="3490835" y="1207612"/>
                  </a:lnTo>
                  <a:lnTo>
                    <a:pt x="3759360" y="350597"/>
                  </a:lnTo>
                  <a:lnTo>
                    <a:pt x="4027886" y="428507"/>
                  </a:lnTo>
                  <a:lnTo>
                    <a:pt x="4296412" y="467462"/>
                  </a:lnTo>
                  <a:lnTo>
                    <a:pt x="4564938" y="467462"/>
                  </a:lnTo>
                  <a:lnTo>
                    <a:pt x="4833464" y="545373"/>
                  </a:lnTo>
                  <a:lnTo>
                    <a:pt x="5101989" y="623283"/>
                  </a:lnTo>
                  <a:lnTo>
                    <a:pt x="5370515" y="662239"/>
                  </a:lnTo>
                  <a:lnTo>
                    <a:pt x="5639041" y="740149"/>
                  </a:lnTo>
                  <a:lnTo>
                    <a:pt x="5907567" y="818059"/>
                  </a:lnTo>
                  <a:lnTo>
                    <a:pt x="6176092" y="545373"/>
                  </a:lnTo>
                  <a:lnTo>
                    <a:pt x="6444618" y="467462"/>
                  </a:lnTo>
                </a:path>
              </a:pathLst>
            </a:custGeom>
            <a:ln w="27101" cap="flat">
              <a:solidFill>
                <a:srgbClr val="F8766D">
                  <a:alpha val="100000"/>
                </a:srgbClr>
              </a:solidFill>
              <a:prstDash val="solid"/>
              <a:round/>
            </a:ln>
          </p:spPr>
          <p:txBody>
            <a:bodyPr/>
            <a:lstStyle/>
            <a:p/>
          </p:txBody>
        </p:sp>
        <p:sp>
          <p:nvSpPr>
            <p:cNvPr id="27" name="pl27"/>
            <p:cNvSpPr/>
            <p:nvPr/>
          </p:nvSpPr>
          <p:spPr>
            <a:xfrm>
              <a:off x="4402062" y="3100672"/>
              <a:ext cx="3490835" cy="1519254"/>
            </a:xfrm>
            <a:custGeom>
              <a:avLst/>
              <a:pathLst>
                <a:path w="3490835" h="1519254">
                  <a:moveTo>
                    <a:pt x="0" y="1519254"/>
                  </a:moveTo>
                  <a:lnTo>
                    <a:pt x="268525" y="0"/>
                  </a:lnTo>
                  <a:lnTo>
                    <a:pt x="537051" y="934925"/>
                  </a:lnTo>
                  <a:lnTo>
                    <a:pt x="805577" y="77910"/>
                  </a:lnTo>
                  <a:lnTo>
                    <a:pt x="1074103" y="116865"/>
                  </a:lnTo>
                  <a:lnTo>
                    <a:pt x="1342628" y="155820"/>
                  </a:lnTo>
                  <a:lnTo>
                    <a:pt x="1611154" y="233731"/>
                  </a:lnTo>
                  <a:lnTo>
                    <a:pt x="1879680" y="311641"/>
                  </a:lnTo>
                  <a:lnTo>
                    <a:pt x="2148206" y="389552"/>
                  </a:lnTo>
                  <a:lnTo>
                    <a:pt x="2416732" y="428507"/>
                  </a:lnTo>
                  <a:lnTo>
                    <a:pt x="2685257" y="506418"/>
                  </a:lnTo>
                  <a:lnTo>
                    <a:pt x="2953783" y="584328"/>
                  </a:lnTo>
                  <a:lnTo>
                    <a:pt x="3222309" y="311641"/>
                  </a:lnTo>
                  <a:lnTo>
                    <a:pt x="3490835" y="194776"/>
                  </a:lnTo>
                </a:path>
              </a:pathLst>
            </a:custGeom>
            <a:ln w="27101" cap="flat">
              <a:solidFill>
                <a:srgbClr val="00BFC4">
                  <a:alpha val="100000"/>
                </a:srgbClr>
              </a:solidFill>
              <a:prstDash val="solid"/>
              <a:round/>
            </a:ln>
          </p:spPr>
          <p:txBody>
            <a:bodyPr/>
            <a:lstStyle/>
            <a:p/>
          </p:txBody>
        </p:sp>
        <p:sp>
          <p:nvSpPr>
            <p:cNvPr id="28" name="pl28"/>
            <p:cNvSpPr/>
            <p:nvPr/>
          </p:nvSpPr>
          <p:spPr>
            <a:xfrm>
              <a:off x="803816" y="142559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29" name="pt29"/>
            <p:cNvSpPr/>
            <p:nvPr/>
          </p:nvSpPr>
          <p:spPr>
            <a:xfrm>
              <a:off x="7854520" y="3257072"/>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0" name="pt30"/>
            <p:cNvSpPr/>
            <p:nvPr/>
          </p:nvSpPr>
          <p:spPr>
            <a:xfrm>
              <a:off x="7854520" y="3257072"/>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1" name="pt31"/>
            <p:cNvSpPr/>
            <p:nvPr/>
          </p:nvSpPr>
          <p:spPr>
            <a:xfrm>
              <a:off x="1409902" y="3451848"/>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2" name="pt32"/>
            <p:cNvSpPr/>
            <p:nvPr/>
          </p:nvSpPr>
          <p:spPr>
            <a:xfrm>
              <a:off x="4363685" y="4581550"/>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3" name="pl33"/>
            <p:cNvSpPr/>
            <p:nvPr/>
          </p:nvSpPr>
          <p:spPr>
            <a:xfrm>
              <a:off x="7907289" y="3301810"/>
              <a:ext cx="254133" cy="112335"/>
            </a:xfrm>
            <a:custGeom>
              <a:avLst/>
              <a:pathLst>
                <a:path w="254133" h="112335">
                  <a:moveTo>
                    <a:pt x="254133" y="112335"/>
                  </a:moveTo>
                  <a:lnTo>
                    <a:pt x="0" y="0"/>
                  </a:lnTo>
                </a:path>
              </a:pathLst>
            </a:custGeom>
          </p:spPr>
          <p:txBody>
            <a:bodyPr/>
            <a:lstStyle/>
            <a:p/>
          </p:txBody>
        </p:sp>
        <p:sp>
          <p:nvSpPr>
            <p:cNvPr id="34" name="pl34"/>
            <p:cNvSpPr/>
            <p:nvPr/>
          </p:nvSpPr>
          <p:spPr>
            <a:xfrm>
              <a:off x="7907811" y="3186867"/>
              <a:ext cx="253611" cy="102551"/>
            </a:xfrm>
            <a:custGeom>
              <a:avLst/>
              <a:pathLst>
                <a:path w="253611" h="102551">
                  <a:moveTo>
                    <a:pt x="253611" y="0"/>
                  </a:moveTo>
                  <a:lnTo>
                    <a:pt x="0" y="102551"/>
                  </a:lnTo>
                </a:path>
              </a:pathLst>
            </a:custGeom>
          </p:spPr>
          <p:txBody>
            <a:bodyPr/>
            <a:lstStyle/>
            <a:p/>
          </p:txBody>
        </p:sp>
        <p:sp>
          <p:nvSpPr>
            <p:cNvPr id="35" name="pg35"/>
            <p:cNvSpPr/>
            <p:nvPr/>
          </p:nvSpPr>
          <p:spPr>
            <a:xfrm>
              <a:off x="8092843" y="3346311"/>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36" name="tx36"/>
            <p:cNvSpPr/>
            <p:nvPr/>
          </p:nvSpPr>
          <p:spPr>
            <a:xfrm>
              <a:off x="8115703" y="3387153"/>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DTP3 : 42%</a:t>
              </a:r>
            </a:p>
          </p:txBody>
        </p:sp>
        <p:sp>
          <p:nvSpPr>
            <p:cNvPr id="37" name="pg37"/>
            <p:cNvSpPr/>
            <p:nvPr/>
          </p:nvSpPr>
          <p:spPr>
            <a:xfrm>
              <a:off x="8092843" y="3073870"/>
              <a:ext cx="780369" cy="181971"/>
            </a:xfrm>
            <a:custGeom>
              <a:avLst/>
              <a:pathLst>
                <a:path w="780369" h="181971">
                  <a:moveTo>
                    <a:pt x="27431" y="181971"/>
                  </a:moveTo>
                  <a:lnTo>
                    <a:pt x="752937" y="181971"/>
                  </a:lnTo>
                  <a:lnTo>
                    <a:pt x="751832" y="181949"/>
                  </a:lnTo>
                  <a:lnTo>
                    <a:pt x="756243" y="181771"/>
                  </a:lnTo>
                  <a:lnTo>
                    <a:pt x="760569" y="180888"/>
                  </a:lnTo>
                  <a:lnTo>
                    <a:pt x="764697" y="179323"/>
                  </a:lnTo>
                  <a:lnTo>
                    <a:pt x="768520" y="177115"/>
                  </a:lnTo>
                  <a:lnTo>
                    <a:pt x="771940" y="174323"/>
                  </a:lnTo>
                  <a:lnTo>
                    <a:pt x="774867" y="171019"/>
                  </a:lnTo>
                  <a:lnTo>
                    <a:pt x="777227" y="167287"/>
                  </a:lnTo>
                  <a:lnTo>
                    <a:pt x="778957" y="163226"/>
                  </a:lnTo>
                  <a:lnTo>
                    <a:pt x="780014" y="158939"/>
                  </a:lnTo>
                  <a:lnTo>
                    <a:pt x="780369" y="154539"/>
                  </a:lnTo>
                  <a:lnTo>
                    <a:pt x="780369" y="27432"/>
                  </a:lnTo>
                  <a:lnTo>
                    <a:pt x="780014" y="23031"/>
                  </a:lnTo>
                  <a:lnTo>
                    <a:pt x="778957" y="18745"/>
                  </a:lnTo>
                  <a:lnTo>
                    <a:pt x="777227" y="14683"/>
                  </a:lnTo>
                  <a:lnTo>
                    <a:pt x="774867" y="10952"/>
                  </a:lnTo>
                  <a:lnTo>
                    <a:pt x="771940" y="7647"/>
                  </a:lnTo>
                  <a:lnTo>
                    <a:pt x="768520" y="4855"/>
                  </a:lnTo>
                  <a:lnTo>
                    <a:pt x="764697" y="2648"/>
                  </a:lnTo>
                  <a:lnTo>
                    <a:pt x="760569" y="1083"/>
                  </a:lnTo>
                  <a:lnTo>
                    <a:pt x="756243" y="200"/>
                  </a:lnTo>
                  <a:lnTo>
                    <a:pt x="75293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38" name="tx38"/>
            <p:cNvSpPr/>
            <p:nvPr/>
          </p:nvSpPr>
          <p:spPr>
            <a:xfrm>
              <a:off x="8115703" y="3114711"/>
              <a:ext cx="68892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PCV3 : 42%</a:t>
              </a:r>
            </a:p>
          </p:txBody>
        </p:sp>
        <p:sp>
          <p:nvSpPr>
            <p:cNvPr id="39" name="pg39"/>
            <p:cNvSpPr/>
            <p:nvPr/>
          </p:nvSpPr>
          <p:spPr>
            <a:xfrm>
              <a:off x="1150751" y="3493347"/>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F8766D">
                  <a:alpha val="100000"/>
                </a:srgbClr>
              </a:solidFill>
              <a:prstDash val="solid"/>
              <a:round/>
            </a:ln>
          </p:spPr>
          <p:txBody>
            <a:bodyPr/>
            <a:lstStyle/>
            <a:p/>
          </p:txBody>
        </p:sp>
        <p:sp>
          <p:nvSpPr>
            <p:cNvPr id="40" name="tx40"/>
            <p:cNvSpPr/>
            <p:nvPr/>
          </p:nvSpPr>
          <p:spPr>
            <a:xfrm>
              <a:off x="1196471" y="3537091"/>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37</a:t>
              </a:r>
            </a:p>
          </p:txBody>
        </p:sp>
        <p:sp>
          <p:nvSpPr>
            <p:cNvPr id="41" name="pg41"/>
            <p:cNvSpPr/>
            <p:nvPr/>
          </p:nvSpPr>
          <p:spPr>
            <a:xfrm>
              <a:off x="4174565" y="4603851"/>
              <a:ext cx="161777" cy="181971"/>
            </a:xfrm>
            <a:custGeom>
              <a:avLst/>
              <a:pathLst>
                <a:path w="161777" h="181971">
                  <a:moveTo>
                    <a:pt x="27432" y="181971"/>
                  </a:moveTo>
                  <a:lnTo>
                    <a:pt x="134345" y="181971"/>
                  </a:lnTo>
                  <a:lnTo>
                    <a:pt x="133241" y="181949"/>
                  </a:lnTo>
                  <a:lnTo>
                    <a:pt x="137652" y="181771"/>
                  </a:lnTo>
                  <a:lnTo>
                    <a:pt x="141978" y="180888"/>
                  </a:lnTo>
                  <a:lnTo>
                    <a:pt x="146105" y="179323"/>
                  </a:lnTo>
                  <a:lnTo>
                    <a:pt x="149929" y="177115"/>
                  </a:lnTo>
                  <a:lnTo>
                    <a:pt x="153348" y="174323"/>
                  </a:lnTo>
                  <a:lnTo>
                    <a:pt x="156276" y="171019"/>
                  </a:lnTo>
                  <a:lnTo>
                    <a:pt x="158635" y="167287"/>
                  </a:lnTo>
                  <a:lnTo>
                    <a:pt x="160366" y="163226"/>
                  </a:lnTo>
                  <a:lnTo>
                    <a:pt x="161422" y="158939"/>
                  </a:lnTo>
                  <a:lnTo>
                    <a:pt x="161777" y="154539"/>
                  </a:lnTo>
                  <a:lnTo>
                    <a:pt x="161777" y="27432"/>
                  </a:lnTo>
                  <a:lnTo>
                    <a:pt x="161422" y="23031"/>
                  </a:lnTo>
                  <a:lnTo>
                    <a:pt x="160366" y="18745"/>
                  </a:lnTo>
                  <a:lnTo>
                    <a:pt x="158635" y="14683"/>
                  </a:lnTo>
                  <a:lnTo>
                    <a:pt x="156276" y="10952"/>
                  </a:lnTo>
                  <a:lnTo>
                    <a:pt x="153348" y="7647"/>
                  </a:lnTo>
                  <a:lnTo>
                    <a:pt x="149929" y="4855"/>
                  </a:lnTo>
                  <a:lnTo>
                    <a:pt x="146105" y="2648"/>
                  </a:lnTo>
                  <a:lnTo>
                    <a:pt x="141978" y="1083"/>
                  </a:lnTo>
                  <a:lnTo>
                    <a:pt x="137652" y="200"/>
                  </a:lnTo>
                  <a:lnTo>
                    <a:pt x="134345"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00BFC4">
                  <a:alpha val="100000"/>
                </a:srgbClr>
              </a:solidFill>
              <a:prstDash val="solid"/>
              <a:round/>
            </a:ln>
          </p:spPr>
          <p:txBody>
            <a:bodyPr/>
            <a:lstStyle/>
            <a:p/>
          </p:txBody>
        </p:sp>
        <p:sp>
          <p:nvSpPr>
            <p:cNvPr id="42" name="tx42"/>
            <p:cNvSpPr/>
            <p:nvPr/>
          </p:nvSpPr>
          <p:spPr>
            <a:xfrm>
              <a:off x="4220285" y="4647657"/>
              <a:ext cx="70337"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8</a:t>
              </a:r>
            </a:p>
          </p:txBody>
        </p:sp>
        <p:sp>
          <p:nvSpPr>
            <p:cNvPr id="43" name="tx43"/>
            <p:cNvSpPr/>
            <p:nvPr/>
          </p:nvSpPr>
          <p:spPr>
            <a:xfrm>
              <a:off x="663492" y="48794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4" name="tx44"/>
            <p:cNvSpPr/>
            <p:nvPr/>
          </p:nvSpPr>
          <p:spPr>
            <a:xfrm>
              <a:off x="585797" y="41003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45" name="tx45"/>
            <p:cNvSpPr/>
            <p:nvPr/>
          </p:nvSpPr>
          <p:spPr>
            <a:xfrm>
              <a:off x="585797" y="332124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46" name="tx46"/>
            <p:cNvSpPr/>
            <p:nvPr/>
          </p:nvSpPr>
          <p:spPr>
            <a:xfrm>
              <a:off x="585797" y="254214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47" name="tx47"/>
            <p:cNvSpPr/>
            <p:nvPr/>
          </p:nvSpPr>
          <p:spPr>
            <a:xfrm>
              <a:off x="585797" y="176303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48" name="tx48"/>
            <p:cNvSpPr/>
            <p:nvPr/>
          </p:nvSpPr>
          <p:spPr>
            <a:xfrm>
              <a:off x="508103" y="98393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9" name="tx49"/>
            <p:cNvSpPr/>
            <p:nvPr/>
          </p:nvSpPr>
          <p:spPr>
            <a:xfrm>
              <a:off x="585797" y="137348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50" name="tx50"/>
            <p:cNvSpPr/>
            <p:nvPr/>
          </p:nvSpPr>
          <p:spPr>
            <a:xfrm rot="-5400000">
              <a:off x="1291832"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1" name="tx51"/>
            <p:cNvSpPr/>
            <p:nvPr/>
          </p:nvSpPr>
          <p:spPr>
            <a:xfrm rot="-5400000">
              <a:off x="2634461"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2" name="tx52"/>
            <p:cNvSpPr/>
            <p:nvPr/>
          </p:nvSpPr>
          <p:spPr>
            <a:xfrm rot="-5400000">
              <a:off x="3977090"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3" name="tx53"/>
            <p:cNvSpPr/>
            <p:nvPr/>
          </p:nvSpPr>
          <p:spPr>
            <a:xfrm rot="-5400000">
              <a:off x="5319719"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4" name="tx54"/>
            <p:cNvSpPr/>
            <p:nvPr/>
          </p:nvSpPr>
          <p:spPr>
            <a:xfrm rot="-5400000">
              <a:off x="6393822"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5" name="tx55"/>
            <p:cNvSpPr/>
            <p:nvPr/>
          </p:nvSpPr>
          <p:spPr>
            <a:xfrm rot="-5400000">
              <a:off x="6662348"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56" name="tx56"/>
            <p:cNvSpPr/>
            <p:nvPr/>
          </p:nvSpPr>
          <p:spPr>
            <a:xfrm rot="-5400000">
              <a:off x="6930873"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57" name="tx57"/>
            <p:cNvSpPr/>
            <p:nvPr/>
          </p:nvSpPr>
          <p:spPr>
            <a:xfrm rot="-5400000">
              <a:off x="7199399"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58" name="tx58"/>
            <p:cNvSpPr/>
            <p:nvPr/>
          </p:nvSpPr>
          <p:spPr>
            <a:xfrm rot="-5400000">
              <a:off x="7467891" y="529327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9" name="tx59"/>
            <p:cNvSpPr/>
            <p:nvPr/>
          </p:nvSpPr>
          <p:spPr>
            <a:xfrm rot="-5400000">
              <a:off x="7736451"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0" name="tx60"/>
            <p:cNvSpPr/>
            <p:nvPr/>
          </p:nvSpPr>
          <p:spPr>
            <a:xfrm rot="-5400000">
              <a:off x="-95211" y="2918254"/>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61" name="pl61"/>
            <p:cNvSpPr/>
            <p:nvPr/>
          </p:nvSpPr>
          <p:spPr>
            <a:xfrm>
              <a:off x="4276203" y="5982442"/>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62" name="pl62"/>
            <p:cNvSpPr/>
            <p:nvPr/>
          </p:nvSpPr>
          <p:spPr>
            <a:xfrm>
              <a:off x="4991931" y="5982442"/>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63" name="tx63"/>
            <p:cNvSpPr/>
            <p:nvPr/>
          </p:nvSpPr>
          <p:spPr>
            <a:xfrm>
              <a:off x="4543302" y="5930259"/>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64" name="tx64"/>
            <p:cNvSpPr/>
            <p:nvPr/>
          </p:nvSpPr>
          <p:spPr>
            <a:xfrm>
              <a:off x="5259031" y="5928963"/>
              <a:ext cx="364938"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PCV3</a:t>
              </a:r>
            </a:p>
          </p:txBody>
        </p:sp>
        <p:sp>
          <p:nvSpPr>
            <p:cNvPr id="65" name="tx65"/>
            <p:cNvSpPr/>
            <p:nvPr/>
          </p:nvSpPr>
          <p:spPr>
            <a:xfrm>
              <a:off x="1933954" y="399905"/>
              <a:ext cx="6010319" cy="155443"/>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ODD 3.b.1 : Proportion de la population cible couverte par tous les vaccins inclus</a:t>
              </a:r>
            </a:p>
          </p:txBody>
        </p:sp>
        <p:sp>
          <p:nvSpPr>
            <p:cNvPr id="66" name="tx66"/>
            <p:cNvSpPr/>
            <p:nvPr/>
          </p:nvSpPr>
          <p:spPr>
            <a:xfrm>
              <a:off x="2381007" y="579074"/>
              <a:ext cx="511621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dans leur programme national, République centrafricaine, 2000-2024</a:t>
              </a:r>
            </a:p>
          </p:txBody>
        </p:sp>
        <p:sp>
          <p:nvSpPr>
            <p:cNvPr id="67" name="tx67"/>
            <p:cNvSpPr/>
            <p:nvPr/>
          </p:nvSpPr>
          <p:spPr>
            <a:xfrm>
              <a:off x="4775852" y="6214104"/>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sp>
          <p:nvSpPr>
            <p:cNvPr id="68" name="tx68"/>
            <p:cNvSpPr/>
            <p:nvPr/>
          </p:nvSpPr>
          <p:spPr>
            <a:xfrm>
              <a:off x="1872111" y="6328420"/>
              <a:ext cx="7202298" cy="10362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les quatre indicateurs de couverture vaccinale qui contribuent à l'indicateur 3.b.1 des ODD sont les suivants : DTC3, MCV2, PCV3 et HPVc</a:t>
              </a:r>
            </a:p>
          </p:txBody>
        </p:sp>
        <p:sp>
          <p:nvSpPr>
            <p:cNvPr id="69" name="tx69"/>
            <p:cNvSpPr/>
            <p:nvPr/>
          </p:nvSpPr>
          <p:spPr>
            <a:xfrm>
              <a:off x="2161389" y="6447866"/>
              <a:ext cx="691302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L'objectif mondial du Programme d'immunisation 2030 (IA2030) est d'atteindre une couverture de 90 % pour les quatre antigènes d'ici 2030.</a:t>
              </a:r>
            </a:p>
          </p:txBody>
        </p:sp>
        <p:sp>
          <p:nvSpPr>
            <p:cNvPr id="70" name="tx70"/>
            <p:cNvSpPr/>
            <p:nvPr/>
          </p:nvSpPr>
          <p:spPr>
            <a:xfrm>
              <a:off x="1496013" y="6568567"/>
              <a:ext cx="757839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Les données sont manquantes pour les vaccins qui n'ont pas été introduits par le pays ou lorsque des estimations n'ont pas été faites (MCV2 and HPVc).</a:t>
              </a:r>
            </a:p>
          </p:txBody>
        </p:sp>
      </p:grpSp>
      <p:sp>
        <p:nvSpPr>
          <p:cNvPr id="7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Quatre indicateurs de couverture vaccinale contribuent à l’Objectif de développement durable 3, indicateur b.1 : DTC3, PCV3, MCV2 et HPV.
L’objectif mondial IA2030 est une couverture de 90 % des quatre antigènes d’ici 2030.
La République centrafricaine a 2 vaccins sur les 4 ODD.
En 2024, la République centrafricaine n'aura atteint une couverture d'au moins 90 % pour aucun des 4 vaccins.</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Ressources supplémentaires</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78440" y="17373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https://data.unicef.org/resources/immunization/</a:t>
            </a:r>
          </a:p>
        </p:txBody>
      </p:sp>
      <p:sp>
        <p:nvSpPr>
          <p:cNvPr id="3" name="body"/>
          <p:cNvSpPr>
            <a:spLocks noGrp="1"/>
          </p:cNvSpPr>
          <p:nvPr>
            <p:ph/>
          </p:nvPr>
        </p:nvSpPr>
        <p:spPr>
          <a:xfrm>
            <a:off x="10378440" y="338328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3849624" y="4636008"/>
            <a:ext cx="3657600" cy="914400"/>
          </a:xfrm>
          <a:solidFill>
            <a:srgbClr val="203864">
              <a:alpha val="100000"/>
            </a:srgbClr>
          </a:solidFill>
        </p:spPr>
        <p:txBody>
          <a:bodyPr/>
          <a:lstStyle/>
          <a:p>
            <a:pPr algn="l" marL="0" marR="0">
              <a:lnSpc>
                <a:spcPct val="100000"/>
              </a:lnSpc>
              <a:spcBef>
                <a:spcPts val="0"/>
              </a:spcBef>
              <a:spcAft>
                <a:spcPts val="0"/>
              </a:spcAft>
              <a:buNone/>
            </a:pPr>
            <a:r>
              <a:rPr cap="none" sz="18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13716000"/>
          </a:xfrm>
          <a:solidFill>
            <a:srgbClr val="203864">
              <a:alpha val="100000"/>
            </a:srgbClr>
          </a:solidFill>
        </p:spPr>
        <p:txBody>
          <a:bodyPr/>
          <a:lstStyle/>
          <a:p>
            <a:pPr algn="l" marL="0" marR="0">
              <a:lnSpc>
                <a:spcPct val="100000"/>
              </a:lnSpc>
              <a:spcBef>
                <a:spcPts val="0"/>
              </a:spcBef>
              <a:spcAft>
                <a:spcPts val="0"/>
              </a:spcAft>
              <a:buNone/>
            </a:pPr>
            <a:r>
              <a:rPr cap="none" sz="3200" i="0" b="1" u="none">
                <a:solidFill>
                  <a:srgbClr val="FFFFFF">
                    <a:alpha val="100000"/>
                  </a:srgbClr>
                </a:solidFill>
                <a:latin typeface="Arial"/>
                <a:cs typeface="Arial"/>
                <a:ea typeface="Arial"/>
                <a:sym typeface="Arial"/>
              </a:rPr>
              <a:t>Messages clés</a:t>
            </a:r>
          </a:p>
        </p:txBody>
      </p:sp>
      <p:sp>
        <p:nvSpPr>
          <p:cNvPr id="3" name="body"/>
          <p:cNvSpPr>
            <a:spLocks noGrp="1"/>
          </p:cNvSpPr>
          <p:nvPr>
            <p:ph/>
          </p:nvPr>
        </p:nvSpPr>
        <p:spPr>
          <a:xfrm>
            <a:off x="411480" y="1097280"/>
            <a:ext cx="11430000" cy="13716000"/>
          </a:xfrm>
          <a:solidFill>
            <a:srgbClr val="203864">
              <a:alpha val="100000"/>
            </a:srgbClr>
          </a:solidFill>
        </p:spPr>
        <p:txBody>
          <a:bodyPr/>
          <a:lstStyle/>
          <a:p>
            <a:pPr algn="l" marL="0" marR="0">
              <a:lnSpc>
                <a:spcPct val="100000"/>
              </a:lnSpc>
              <a:spcBef>
                <a:spcPts val="0"/>
              </a:spcBef>
              <a:spcAft>
                <a:spcPts val="0"/>
              </a:spcAft>
              <a:buNone/>
            </a:pPr>
            <a:r>
              <a:rPr cap="none" sz="1700" i="0" b="0" u="none">
                <a:solidFill>
                  <a:srgbClr val="FFFFFF">
                    <a:alpha val="100000"/>
                  </a:srgbClr>
                </a:solidFill>
                <a:latin typeface="Arial"/>
                <a:cs typeface="Arial"/>
                <a:ea typeface="Arial"/>
                <a:sym typeface="Arial"/>
              </a:rPr>
              <a:t>- La couverture du DTC1 a augmenté de 3 points de pourcentage, passant de 49 % en 2023 à 52 % en 2024.
- La couverture du DTC3 a augmenté de 2 points de pourcentage, passant de 40 % en 2023 à 42 % en 2024.
- Il y a eu 3 000 enfants de moins à ne pas recevoir de dose en 2024. Cela laisse 112 000 enfants sans vaccination, vulnérables aux maladies évitables par la vaccination, et 23 000 autres avec une protection incomplète.
- La République centrafricaine représentait 2,8 % des enfants n'ayant reçu aucune dose de vaccin en Afrique occidentale et centrale (WCAR) et 0,8 % des enfants n'ayant reçu aucune dose de vaccin dans le monde.
- La couverture par le MCV1 a augmenté de 2 points de pourcentage, passant de 39 % en 2023 à 41 % en 2024. Il y a eu 138 000 enfants qui n'ont pas reçu la première vaccination contre la rougeole.
- La deuxième dose de vaccin contenant la rougeole (MCV2) n'a pas été introduite.
- Le vaccin contre le papillomavirus humain (HPV) n'a pas été introduit.</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Calendrier de vaccination, 2024</a:t>
            </a:r>
          </a:p>
        </p:txBody>
      </p:sp>
      <p:graphicFrame>
        <p:nvGraphicFramePr>
          <p:cNvPr id="3" name=""/>
          <p:cNvGraphicFramePr>
            <a:graphicFrameLocks noGrp="true"/>
          </p:cNvGraphicFramePr>
          <p:nvPr/>
        </p:nvGraphicFramePr>
        <p:xfrm rot="0">
          <a:off x="548640" y="1371600"/>
          <a:ext cx="6309360" cy="4572000"/>
        </p:xfrm>
        <a:graphic>
          <a:graphicData uri="http://schemas.openxmlformats.org/drawingml/2006/table">
            <a:tbl>
              <a:tblPr/>
              <a:tblGrid>
                <a:gridCol w="914400"/>
                <a:gridCol w="1737360"/>
                <a:gridCol w="914400"/>
                <a:gridCol w="914400"/>
                <a:gridCol w="914400"/>
                <a:gridCol w="914400"/>
              </a:tblGrid>
              <a:tr h="228600">
                <a:tc gridSpan="2">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gridSpan="4">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Level</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DTWPHIBHEPB</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7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MenA</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Ce tableau présente le calendrier national de vaccination 2024 pour les services de routine dans République centrafricaine, tel que rapporté dans le formulaire commun de notification sur la vaccination (JRF) de l'OMS/UNICEF.
Chaque ligne correspond à un vaccin ou à un vaccin combiné, indiquant s'il est administré au niveau national ou infranational. Le calendrier précise le nombre de doses et les âges recommandés pour l'administration. Seuls les vaccins destinés aux enfants et aux adolescents pertinents pour le WUENIC sont inclus.</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Années d'introduction du vaccin</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82880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(Human Papilloma 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Meningococcal meningitis vaccines (all strains)</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2017</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2011</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1979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Ce tableau indique l'année d'introduction de chaque vaccin dans République centrafricaine. Si un vaccin a été suspendu, aucune année d'introduction n'est indiquée, mais s'il a été suspendu puis réintroduit, l'année de réintroduction est mentionnée. Les années d'introduction peuvent correspondre à une mise en place à l'échelle nationale, à une mise en place partielle (infranationale) ou à une introduction ciblée sur des groupes à risque spécifiques ou des zones à haut risque, comme indiqué dans les en-têtes de colonne.</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Rupture des stocks de vaccins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1828800"/>
                <a:gridCol w="1188720"/>
                <a:gridCol w="1188720"/>
                <a:gridCol w="1188720"/>
                <a:gridCol w="118872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Vaccines / supplies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2020</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(2m) and 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(3m)</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DTP-containing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(1m)</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MenA</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(4m)</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(1m)</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Ce tableau présente les ruptures de stock de vaccins infantiles relevant du WUENIC signalées au niveau national et infranational au cours des cinq dernières années. Lorsque ces informations sont disponibles, la durée des ruptures de stock au niveau national est indiquée en mois. Seuls les vaccins ayant fait l'objet d'une rupture de stock au cours de la période spécifiée sont affichés.
Une rupture de stock désigne une période pendant laquelle les points de stockage et de distribution des vaccins (par exemple, les entrepôts nationaux ou régionaux) sont complètement épuisés, y compris les stocks tampons, et ne sont pas en mesure de fournir des vaccins aux entrepôts ou aux établissements de niveau inférieur. Il est important de noter que des ruptures de stock au niveau des établissements peuvent toujours se produire même lorsque les entrepôts de niveau supérieur disposent de stocks. Les ruptures de stock, en particulier celles qui sont prolongées, peuvent avoir un impact négatif sur la couverture vaccinale.</a:t>
            </a:r>
          </a:p>
        </p:txBody>
      </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98D844A22B794A81DDBFBB9EF63804" ma:contentTypeVersion="21" ma:contentTypeDescription="Create a new document." ma:contentTypeScope="" ma:versionID="fe15f658f7c596d9f8849af6b3848d26">
  <xsd:schema xmlns:xsd="http://www.w3.org/2001/XMLSchema" xmlns:xs="http://www.w3.org/2001/XMLSchema" xmlns:p="http://schemas.microsoft.com/office/2006/metadata/properties" xmlns:ns2="9e17fbd9-fb4c-4d20-9ec4-18aa77a91b0d" xmlns:ns3="ae6450c1-f776-41e3-80e5-b5e3b2145961" xmlns:ns4="ca283e0b-db31-4043-a2ef-b80661bf084a" targetNamespace="http://schemas.microsoft.com/office/2006/metadata/properties" ma:root="true" ma:fieldsID="447776fe2e95ffb96f739988fedfabc2" ns2:_="" ns3:_="" ns4:_="">
    <xsd:import namespace="9e17fbd9-fb4c-4d20-9ec4-18aa77a91b0d"/>
    <xsd:import namespace="ae6450c1-f776-41e3-80e5-b5e3b2145961"/>
    <xsd:import namespace="ca283e0b-db31-4043-a2ef-b80661bf084a"/>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3:MediaServiceDateTaken" minOccurs="0"/>
                <xsd:element ref="ns3:MediaServiceAutoTags" minOccurs="0"/>
                <xsd:element ref="ns3:MediaServiceLocation" minOccurs="0"/>
                <xsd:element ref="ns3:MediaServiceOCR" minOccurs="0"/>
                <xsd:element ref="ns3:MediaServiceGenerationTime" minOccurs="0"/>
                <xsd:element ref="ns3:MediaServiceEventHashCode" minOccurs="0"/>
                <xsd:element ref="ns2:SharedWithUsers" minOccurs="0"/>
                <xsd:element ref="ns2:SharedWithDetails" minOccurs="0"/>
                <xsd:element ref="ns3:MediaServiceAutoKeyPoints" minOccurs="0"/>
                <xsd:element ref="ns3:MediaServiceKeyPoints" minOccurs="0"/>
                <xsd:element ref="ns3:MediaLengthInSeconds" minOccurs="0"/>
                <xsd:element ref="ns3:lcf76f155ced4ddcb4097134ff3c332f" minOccurs="0"/>
                <xsd:element ref="ns4:TaxCatchAll" minOccurs="0"/>
                <xsd:element ref="ns3:MediaServiceObjectDetectorVersions" minOccurs="0"/>
                <xsd:element ref="ns3:MediaServiceSearchProperties" minOccurs="0"/>
                <xsd:element ref="ns3: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e17fbd9-fb4c-4d20-9ec4-18aa77a91b0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9"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ae6450c1-f776-41e3-80e5-b5e3b2145961"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AutoKeyPoints" ma:index="21" nillable="true" ma:displayName="MediaServiceAutoKeyPoints" ma:hidden="true" ma:internalName="MediaServiceAutoKeyPoints" ma:readOnly="true">
      <xsd:simpleType>
        <xsd:restriction base="dms:Note"/>
      </xsd:simpleType>
    </xsd:element>
    <xsd:element name="MediaServiceKeyPoints" ma:index="22" nillable="true" ma:displayName="KeyPoints" ma:internalName="MediaServiceKeyPoints" ma:readOnly="true">
      <xsd:simpleType>
        <xsd:restriction base="dms:Note">
          <xsd:maxLength value="255"/>
        </xsd:restriction>
      </xsd:simpleType>
    </xsd:element>
    <xsd:element name="MediaLengthInSeconds" ma:index="23" nillable="true" ma:displayName="Length (seconds)" ma:internalName="MediaLengthInSeconds" ma:readOnly="true">
      <xsd:simpleType>
        <xsd:restriction base="dms:Unknown"/>
      </xsd:simpleType>
    </xsd:element>
    <xsd:element name="lcf76f155ced4ddcb4097134ff3c332f" ma:index="25"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7"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8" nillable="true" ma:displayName="MediaServiceSearchProperties" ma:hidden="true" ma:internalName="MediaServiceSearchProperties" ma:readOnly="true">
      <xsd:simpleType>
        <xsd:restriction base="dms:Note"/>
      </xsd:simpleType>
    </xsd:element>
    <xsd:element name="MediaServiceBillingMetadata" ma:index="29"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ca283e0b-db31-4043-a2ef-b80661bf084a" elementFormDefault="qualified">
    <xsd:import namespace="http://schemas.microsoft.com/office/2006/documentManagement/types"/>
    <xsd:import namespace="http://schemas.microsoft.com/office/infopath/2007/PartnerControls"/>
    <xsd:element name="TaxCatchAll" ma:index="26" nillable="true" ma:displayName="Taxonomy Catch All Column" ma:hidden="true" ma:list="{00684939-5bfc-447e-a0d2-1998042826f8}" ma:internalName="TaxCatchAll" ma:showField="CatchAllData" ma:web="9e17fbd9-fb4c-4d20-9ec4-18aa77a91b0d">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9e17fbd9-fb4c-4d20-9ec4-18aa77a91b0d">DAPMHHIV-502652578-1607591</_dlc_DocId>
    <_dlc_DocIdUrl xmlns="9e17fbd9-fb4c-4d20-9ec4-18aa77a91b0d">
      <Url>https://unicef.sharepoint.com/teams/DAPM-Health-HIV/_layouts/15/DocIdRedir.aspx?ID=DAPMHHIV-502652578-1607591</Url>
      <Description>DAPMHHIV-502652578-1607591</Description>
    </_dlc_DocIdUrl>
    <lcf76f155ced4ddcb4097134ff3c332f xmlns="ae6450c1-f776-41e3-80e5-b5e3b2145961">
      <Terms xmlns="http://schemas.microsoft.com/office/infopath/2007/PartnerControls"/>
    </lcf76f155ced4ddcb4097134ff3c332f>
    <TaxCatchAll xmlns="ca283e0b-db31-4043-a2ef-b80661bf084a" xsi:nil="true"/>
  </documentManagement>
</p:properties>
</file>

<file path=customXml/itemProps1.xml><?xml version="1.0" encoding="utf-8"?>
<ds:datastoreItem xmlns:ds="http://schemas.openxmlformats.org/officeDocument/2006/customXml" ds:itemID="{2EA59A4E-5D66-4B00-BAB0-ED3CBCBA7FC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e17fbd9-fb4c-4d20-9ec4-18aa77a91b0d"/>
    <ds:schemaRef ds:uri="ae6450c1-f776-41e3-80e5-b5e3b2145961"/>
    <ds:schemaRef ds:uri="ca283e0b-db31-4043-a2ef-b80661bf084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schemas.microsoft.com/office/2006/metadata/properties"/>
    <ds:schemaRef ds:uri="http://schemas.microsoft.com/office/infopath/2007/PartnerControls"/>
    <ds:schemaRef ds:uri="9e17fbd9-fb4c-4d20-9ec4-18aa77a91b0d"/>
    <ds:schemaRef ds:uri="ae6450c1-f776-41e3-80e5-b5e3b2145961"/>
    <ds:schemaRef ds:uri="ca283e0b-db31-4043-a2ef-b80661bf084a"/>
  </ds:schemaRefs>
</ds:datastoreItem>
</file>

<file path=docProps/app.xml><?xml version="1.0" encoding="utf-8"?>
<Properties xmlns="http://schemas.openxmlformats.org/officeDocument/2006/extended-properties" xmlns:vt="http://schemas.openxmlformats.org/officeDocument/2006/docPropsVTypes">
  <TotalTime>238</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vt:i4>
      </vt:variant>
    </vt:vector>
  </HeadingPairs>
  <TitlesOfParts>
    <vt:vector size="10" baseType="lpstr">
      <vt:lpstr>Aptos</vt:lpstr>
      <vt:lpstr>Aptos Display</vt:lpstr>
      <vt:lpstr>Arial</vt:lpstr>
      <vt:lpstr>Calibri</vt:lpstr>
      <vt:lpstr>Helvetica</vt:lpstr>
      <vt:lpstr>Roboto</vt:lpstr>
      <vt:lpstr>Simplified Arabic</vt:lpstr>
      <vt:lpstr>Symbol</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2025-07-14T20:18:01Z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0x0101001C98D844A22B794A81DDBFBB9EF63804</vt:lpwstr>
  </property>
  <property fmtid="{D5CDD505-2E9C-101B-9397-08002B2CF9AE}" pid="3" name="_dlc_DocIdItemGuid">
    <vt:lpwstr>cb9f337f-e5db-46ba-bc01-4f20b34d435e</vt:lpwstr>
  </property>
  <property fmtid="{D5CDD505-2E9C-101B-9397-08002B2CF9AE}" pid="4" name="MediaServiceImageTags">
    <vt:lpwstr/>
  </property>
</Properties>
</file>