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ade000393ff7c87cf57551e78cf02b7fae9158a.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0"/>
            </a:xfrm>
            <a:custGeom>
              <a:avLst/>
              <a:pathLst>
                <a:path w="6444618" h="0">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98418"/>
              <a:ext cx="6444618" cy="438929"/>
            </a:xfrm>
            <a:custGeom>
              <a:avLst/>
              <a:pathLst>
                <a:path w="6444618" h="438929">
                  <a:moveTo>
                    <a:pt x="0" y="0"/>
                  </a:moveTo>
                  <a:lnTo>
                    <a:pt x="268525" y="0"/>
                  </a:lnTo>
                  <a:lnTo>
                    <a:pt x="537051" y="0"/>
                  </a:lnTo>
                  <a:lnTo>
                    <a:pt x="805577" y="39902"/>
                  </a:lnTo>
                  <a:lnTo>
                    <a:pt x="1074103" y="39902"/>
                  </a:lnTo>
                  <a:lnTo>
                    <a:pt x="1342628" y="39902"/>
                  </a:lnTo>
                  <a:lnTo>
                    <a:pt x="1611154" y="39902"/>
                  </a:lnTo>
                  <a:lnTo>
                    <a:pt x="1879680" y="39902"/>
                  </a:lnTo>
                  <a:lnTo>
                    <a:pt x="2148206" y="39902"/>
                  </a:lnTo>
                  <a:lnTo>
                    <a:pt x="2416732" y="39902"/>
                  </a:lnTo>
                  <a:lnTo>
                    <a:pt x="2685257" y="79805"/>
                  </a:lnTo>
                  <a:lnTo>
                    <a:pt x="2953783" y="79805"/>
                  </a:lnTo>
                  <a:lnTo>
                    <a:pt x="3222309" y="79805"/>
                  </a:lnTo>
                  <a:lnTo>
                    <a:pt x="3490835" y="79805"/>
                  </a:lnTo>
                  <a:lnTo>
                    <a:pt x="3759360" y="79805"/>
                  </a:lnTo>
                  <a:lnTo>
                    <a:pt x="4027886" y="79805"/>
                  </a:lnTo>
                  <a:lnTo>
                    <a:pt x="4296412" y="79805"/>
                  </a:lnTo>
                  <a:lnTo>
                    <a:pt x="4564938" y="79805"/>
                  </a:lnTo>
                  <a:lnTo>
                    <a:pt x="4833464" y="79805"/>
                  </a:lnTo>
                  <a:lnTo>
                    <a:pt x="5101989" y="79805"/>
                  </a:lnTo>
                  <a:lnTo>
                    <a:pt x="5370515" y="79805"/>
                  </a:lnTo>
                  <a:lnTo>
                    <a:pt x="5639041" y="79805"/>
                  </a:lnTo>
                  <a:lnTo>
                    <a:pt x="5907567" y="438929"/>
                  </a:lnTo>
                  <a:lnTo>
                    <a:pt x="6176092" y="79805"/>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399027"/>
            </a:xfrm>
            <a:custGeom>
              <a:avLst/>
              <a:pathLst>
                <a:path w="6444618" h="399027">
                  <a:moveTo>
                    <a:pt x="0" y="239416"/>
                  </a:moveTo>
                  <a:lnTo>
                    <a:pt x="268525" y="239416"/>
                  </a:lnTo>
                  <a:lnTo>
                    <a:pt x="537051" y="199513"/>
                  </a:lnTo>
                  <a:lnTo>
                    <a:pt x="805577" y="199513"/>
                  </a:lnTo>
                  <a:lnTo>
                    <a:pt x="1074103" y="159610"/>
                  </a:lnTo>
                  <a:lnTo>
                    <a:pt x="1342628" y="159610"/>
                  </a:lnTo>
                  <a:lnTo>
                    <a:pt x="1611154" y="119708"/>
                  </a:lnTo>
                  <a:lnTo>
                    <a:pt x="1879680" y="79805"/>
                  </a:lnTo>
                  <a:lnTo>
                    <a:pt x="2148206" y="79805"/>
                  </a:lnTo>
                  <a:lnTo>
                    <a:pt x="2416732" y="39902"/>
                  </a:lnTo>
                  <a:lnTo>
                    <a:pt x="2685257" y="39902"/>
                  </a:lnTo>
                  <a:lnTo>
                    <a:pt x="2953783" y="0"/>
                  </a:lnTo>
                  <a:lnTo>
                    <a:pt x="3222309" y="0"/>
                  </a:lnTo>
                  <a:lnTo>
                    <a:pt x="3490835" y="0"/>
                  </a:lnTo>
                  <a:lnTo>
                    <a:pt x="3759360" y="0"/>
                  </a:lnTo>
                  <a:lnTo>
                    <a:pt x="4027886" y="0"/>
                  </a:lnTo>
                  <a:lnTo>
                    <a:pt x="4296412" y="0"/>
                  </a:lnTo>
                  <a:lnTo>
                    <a:pt x="4564938" y="0"/>
                  </a:lnTo>
                  <a:lnTo>
                    <a:pt x="4833464" y="0"/>
                  </a:lnTo>
                  <a:lnTo>
                    <a:pt x="5101989" y="0"/>
                  </a:lnTo>
                  <a:lnTo>
                    <a:pt x="5370515" y="399027"/>
                  </a:lnTo>
                  <a:lnTo>
                    <a:pt x="5639041" y="0"/>
                  </a:lnTo>
                  <a:lnTo>
                    <a:pt x="5907567" y="279319"/>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4939113" y="1877250"/>
              <a:ext cx="2953783" cy="758151"/>
            </a:xfrm>
            <a:custGeom>
              <a:avLst/>
              <a:pathLst>
                <a:path w="2953783" h="758151">
                  <a:moveTo>
                    <a:pt x="0" y="119708"/>
                  </a:moveTo>
                  <a:lnTo>
                    <a:pt x="268525" y="0"/>
                  </a:lnTo>
                  <a:lnTo>
                    <a:pt x="537051" y="199513"/>
                  </a:lnTo>
                  <a:lnTo>
                    <a:pt x="805577" y="438929"/>
                  </a:lnTo>
                  <a:lnTo>
                    <a:pt x="1074103" y="438929"/>
                  </a:lnTo>
                  <a:lnTo>
                    <a:pt x="1342628" y="438929"/>
                  </a:lnTo>
                  <a:lnTo>
                    <a:pt x="1611154" y="359124"/>
                  </a:lnTo>
                  <a:lnTo>
                    <a:pt x="1879680" y="758151"/>
                  </a:lnTo>
                  <a:lnTo>
                    <a:pt x="2148206" y="598540"/>
                  </a:lnTo>
                  <a:lnTo>
                    <a:pt x="2416732" y="319221"/>
                  </a:lnTo>
                  <a:lnTo>
                    <a:pt x="2685257" y="239416"/>
                  </a:lnTo>
                  <a:lnTo>
                    <a:pt x="2953783" y="319221"/>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15809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900737" y="19585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4104" y="1152851"/>
              <a:ext cx="257318" cy="197080"/>
            </a:xfrm>
            <a:custGeom>
              <a:avLst/>
              <a:pathLst>
                <a:path w="257318" h="197080">
                  <a:moveTo>
                    <a:pt x="257318" y="0"/>
                  </a:moveTo>
                  <a:lnTo>
                    <a:pt x="0" y="197080"/>
                  </a:lnTo>
                </a:path>
              </a:pathLst>
            </a:custGeom>
          </p:spPr>
          <p:txBody>
            <a:bodyPr/>
            <a:lstStyle/>
            <a:p/>
          </p:txBody>
        </p:sp>
        <p:sp>
          <p:nvSpPr>
            <p:cNvPr id="41" name="pl41"/>
            <p:cNvSpPr/>
            <p:nvPr/>
          </p:nvSpPr>
          <p:spPr>
            <a:xfrm>
              <a:off x="7911373" y="1398801"/>
              <a:ext cx="250049" cy="5192"/>
            </a:xfrm>
            <a:custGeom>
              <a:avLst/>
              <a:pathLst>
                <a:path w="250049" h="5192">
                  <a:moveTo>
                    <a:pt x="250049" y="5192"/>
                  </a:moveTo>
                  <a:lnTo>
                    <a:pt x="0" y="0"/>
                  </a:lnTo>
                </a:path>
              </a:pathLst>
            </a:custGeom>
          </p:spPr>
          <p:txBody>
            <a:bodyPr/>
            <a:lstStyle/>
            <a:p/>
          </p:txBody>
        </p:sp>
        <p:sp>
          <p:nvSpPr>
            <p:cNvPr id="42" name="pl42"/>
            <p:cNvSpPr/>
            <p:nvPr/>
          </p:nvSpPr>
          <p:spPr>
            <a:xfrm>
              <a:off x="7905221" y="1486268"/>
              <a:ext cx="256202" cy="167254"/>
            </a:xfrm>
            <a:custGeom>
              <a:avLst/>
              <a:pathLst>
                <a:path w="256202" h="167254">
                  <a:moveTo>
                    <a:pt x="256202" y="167254"/>
                  </a:moveTo>
                  <a:lnTo>
                    <a:pt x="0" y="0"/>
                  </a:lnTo>
                </a:path>
              </a:pathLst>
            </a:custGeom>
          </p:spPr>
          <p:txBody>
            <a:bodyPr/>
            <a:lstStyle/>
            <a:p/>
          </p:txBody>
        </p:sp>
        <p:sp>
          <p:nvSpPr>
            <p:cNvPr id="43" name="pl43"/>
            <p:cNvSpPr/>
            <p:nvPr/>
          </p:nvSpPr>
          <p:spPr>
            <a:xfrm>
              <a:off x="7911385" y="2196473"/>
              <a:ext cx="250038" cy="4"/>
            </a:xfrm>
            <a:custGeom>
              <a:avLst/>
              <a:pathLst>
                <a:path w="250038" h="4">
                  <a:moveTo>
                    <a:pt x="250038" y="4"/>
                  </a:moveTo>
                  <a:lnTo>
                    <a:pt x="0" y="0"/>
                  </a:lnTo>
                </a:path>
              </a:pathLst>
            </a:custGeom>
          </p:spPr>
          <p:txBody>
            <a:bodyPr/>
            <a:lstStyle/>
            <a:p/>
          </p:txBody>
        </p:sp>
        <p:sp>
          <p:nvSpPr>
            <p:cNvPr id="44" name="pg44"/>
            <p:cNvSpPr/>
            <p:nvPr/>
          </p:nvSpPr>
          <p:spPr>
            <a:xfrm>
              <a:off x="8092843" y="103934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8018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31301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35385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48" name="pg48"/>
            <p:cNvSpPr/>
            <p:nvPr/>
          </p:nvSpPr>
          <p:spPr>
            <a:xfrm>
              <a:off x="8092843" y="158513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62598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50" name="pg50"/>
            <p:cNvSpPr/>
            <p:nvPr/>
          </p:nvSpPr>
          <p:spPr>
            <a:xfrm>
              <a:off x="8092843" y="210549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14633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152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Botswana,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the 95% target.
Between 2023 and 2024, 0 vaccines increased coverage, 1 declined and 3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647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471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294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559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382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820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91067"/>
              <a:ext cx="249522" cy="182572"/>
            </a:xfrm>
            <a:prstGeom prst="rect">
              <a:avLst/>
            </a:prstGeom>
            <a:solidFill>
              <a:srgbClr val="1CABE2">
                <a:alpha val="100000"/>
              </a:srgbClr>
            </a:solidFill>
          </p:spPr>
          <p:txBody>
            <a:bodyPr/>
            <a:lstStyle/>
            <a:p/>
          </p:txBody>
        </p:sp>
        <p:sp>
          <p:nvSpPr>
            <p:cNvPr id="23" name="rc23"/>
            <p:cNvSpPr/>
            <p:nvPr/>
          </p:nvSpPr>
          <p:spPr>
            <a:xfrm>
              <a:off x="1573521" y="3687404"/>
              <a:ext cx="249522" cy="186236"/>
            </a:xfrm>
            <a:prstGeom prst="rect">
              <a:avLst/>
            </a:prstGeom>
            <a:solidFill>
              <a:srgbClr val="1CABE2">
                <a:alpha val="100000"/>
              </a:srgbClr>
            </a:solidFill>
          </p:spPr>
          <p:txBody>
            <a:bodyPr/>
            <a:lstStyle/>
            <a:p/>
          </p:txBody>
        </p:sp>
        <p:sp>
          <p:nvSpPr>
            <p:cNvPr id="24" name="rc24"/>
            <p:cNvSpPr/>
            <p:nvPr/>
          </p:nvSpPr>
          <p:spPr>
            <a:xfrm>
              <a:off x="1850769" y="3685572"/>
              <a:ext cx="249522" cy="188067"/>
            </a:xfrm>
            <a:prstGeom prst="rect">
              <a:avLst/>
            </a:prstGeom>
            <a:solidFill>
              <a:srgbClr val="1CABE2">
                <a:alpha val="100000"/>
              </a:srgbClr>
            </a:solidFill>
          </p:spPr>
          <p:txBody>
            <a:bodyPr/>
            <a:lstStyle/>
            <a:p/>
          </p:txBody>
        </p:sp>
        <p:sp>
          <p:nvSpPr>
            <p:cNvPr id="25" name="rc25"/>
            <p:cNvSpPr/>
            <p:nvPr/>
          </p:nvSpPr>
          <p:spPr>
            <a:xfrm>
              <a:off x="2128016" y="3683740"/>
              <a:ext cx="249522" cy="189899"/>
            </a:xfrm>
            <a:prstGeom prst="rect">
              <a:avLst/>
            </a:prstGeom>
            <a:solidFill>
              <a:srgbClr val="1CABE2">
                <a:alpha val="100000"/>
              </a:srgbClr>
            </a:solidFill>
          </p:spPr>
          <p:txBody>
            <a:bodyPr/>
            <a:lstStyle/>
            <a:p/>
          </p:txBody>
        </p:sp>
        <p:sp>
          <p:nvSpPr>
            <p:cNvPr id="26" name="rc26"/>
            <p:cNvSpPr/>
            <p:nvPr/>
          </p:nvSpPr>
          <p:spPr>
            <a:xfrm>
              <a:off x="2405264" y="3680890"/>
              <a:ext cx="249522" cy="192749"/>
            </a:xfrm>
            <a:prstGeom prst="rect">
              <a:avLst/>
            </a:prstGeom>
            <a:solidFill>
              <a:srgbClr val="1CABE2">
                <a:alpha val="100000"/>
              </a:srgbClr>
            </a:solidFill>
          </p:spPr>
          <p:txBody>
            <a:bodyPr/>
            <a:lstStyle/>
            <a:p/>
          </p:txBody>
        </p:sp>
        <p:sp>
          <p:nvSpPr>
            <p:cNvPr id="27" name="rc27"/>
            <p:cNvSpPr/>
            <p:nvPr/>
          </p:nvSpPr>
          <p:spPr>
            <a:xfrm>
              <a:off x="2682512" y="3674377"/>
              <a:ext cx="249522" cy="199262"/>
            </a:xfrm>
            <a:prstGeom prst="rect">
              <a:avLst/>
            </a:prstGeom>
            <a:solidFill>
              <a:srgbClr val="1CABE2">
                <a:alpha val="100000"/>
              </a:srgbClr>
            </a:solidFill>
          </p:spPr>
          <p:txBody>
            <a:bodyPr/>
            <a:lstStyle/>
            <a:p/>
          </p:txBody>
        </p:sp>
        <p:sp>
          <p:nvSpPr>
            <p:cNvPr id="28" name="rc28"/>
            <p:cNvSpPr/>
            <p:nvPr/>
          </p:nvSpPr>
          <p:spPr>
            <a:xfrm>
              <a:off x="2959759" y="3667253"/>
              <a:ext cx="249522" cy="206386"/>
            </a:xfrm>
            <a:prstGeom prst="rect">
              <a:avLst/>
            </a:prstGeom>
            <a:solidFill>
              <a:srgbClr val="1CABE2">
                <a:alpha val="100000"/>
              </a:srgbClr>
            </a:solidFill>
          </p:spPr>
          <p:txBody>
            <a:bodyPr/>
            <a:lstStyle/>
            <a:p/>
          </p:txBody>
        </p:sp>
        <p:sp>
          <p:nvSpPr>
            <p:cNvPr id="29" name="rc29"/>
            <p:cNvSpPr/>
            <p:nvPr/>
          </p:nvSpPr>
          <p:spPr>
            <a:xfrm>
              <a:off x="3237007" y="3661554"/>
              <a:ext cx="249522" cy="212085"/>
            </a:xfrm>
            <a:prstGeom prst="rect">
              <a:avLst/>
            </a:prstGeom>
            <a:solidFill>
              <a:srgbClr val="1CABE2">
                <a:alpha val="100000"/>
              </a:srgbClr>
            </a:solidFill>
          </p:spPr>
          <p:txBody>
            <a:bodyPr/>
            <a:lstStyle/>
            <a:p/>
          </p:txBody>
        </p:sp>
        <p:sp>
          <p:nvSpPr>
            <p:cNvPr id="30" name="rc30"/>
            <p:cNvSpPr/>
            <p:nvPr/>
          </p:nvSpPr>
          <p:spPr>
            <a:xfrm>
              <a:off x="3514255" y="3656669"/>
              <a:ext cx="249522" cy="216970"/>
            </a:xfrm>
            <a:prstGeom prst="rect">
              <a:avLst/>
            </a:prstGeom>
            <a:solidFill>
              <a:srgbClr val="1CABE2">
                <a:alpha val="100000"/>
              </a:srgbClr>
            </a:solidFill>
          </p:spPr>
          <p:txBody>
            <a:bodyPr/>
            <a:lstStyle/>
            <a:p/>
          </p:txBody>
        </p:sp>
        <p:sp>
          <p:nvSpPr>
            <p:cNvPr id="31" name="rc31"/>
            <p:cNvSpPr/>
            <p:nvPr/>
          </p:nvSpPr>
          <p:spPr>
            <a:xfrm>
              <a:off x="3791502" y="3651785"/>
              <a:ext cx="249522" cy="221855"/>
            </a:xfrm>
            <a:prstGeom prst="rect">
              <a:avLst/>
            </a:prstGeom>
            <a:solidFill>
              <a:srgbClr val="1CABE2">
                <a:alpha val="100000"/>
              </a:srgbClr>
            </a:solidFill>
          </p:spPr>
          <p:txBody>
            <a:bodyPr/>
            <a:lstStyle/>
            <a:p/>
          </p:txBody>
        </p:sp>
        <p:sp>
          <p:nvSpPr>
            <p:cNvPr id="32" name="rc32"/>
            <p:cNvSpPr/>
            <p:nvPr/>
          </p:nvSpPr>
          <p:spPr>
            <a:xfrm>
              <a:off x="4068750" y="3647103"/>
              <a:ext cx="249522" cy="226536"/>
            </a:xfrm>
            <a:prstGeom prst="rect">
              <a:avLst/>
            </a:prstGeom>
            <a:solidFill>
              <a:srgbClr val="1CABE2">
                <a:alpha val="100000"/>
              </a:srgbClr>
            </a:solidFill>
          </p:spPr>
          <p:txBody>
            <a:bodyPr/>
            <a:lstStyle/>
            <a:p/>
          </p:txBody>
        </p:sp>
        <p:sp>
          <p:nvSpPr>
            <p:cNvPr id="33" name="rc33"/>
            <p:cNvSpPr/>
            <p:nvPr/>
          </p:nvSpPr>
          <p:spPr>
            <a:xfrm>
              <a:off x="4345998" y="3645068"/>
              <a:ext cx="249522" cy="228571"/>
            </a:xfrm>
            <a:prstGeom prst="rect">
              <a:avLst/>
            </a:prstGeom>
            <a:solidFill>
              <a:srgbClr val="1CABE2">
                <a:alpha val="100000"/>
              </a:srgbClr>
            </a:solidFill>
          </p:spPr>
          <p:txBody>
            <a:bodyPr/>
            <a:lstStyle/>
            <a:p/>
          </p:txBody>
        </p:sp>
        <p:sp>
          <p:nvSpPr>
            <p:cNvPr id="34" name="rc34"/>
            <p:cNvSpPr/>
            <p:nvPr/>
          </p:nvSpPr>
          <p:spPr>
            <a:xfrm>
              <a:off x="4623245" y="3643440"/>
              <a:ext cx="249522" cy="230200"/>
            </a:xfrm>
            <a:prstGeom prst="rect">
              <a:avLst/>
            </a:prstGeom>
            <a:solidFill>
              <a:srgbClr val="1CABE2">
                <a:alpha val="100000"/>
              </a:srgbClr>
            </a:solidFill>
          </p:spPr>
          <p:txBody>
            <a:bodyPr/>
            <a:lstStyle/>
            <a:p/>
          </p:txBody>
        </p:sp>
        <p:sp>
          <p:nvSpPr>
            <p:cNvPr id="35" name="rc35"/>
            <p:cNvSpPr/>
            <p:nvPr/>
          </p:nvSpPr>
          <p:spPr>
            <a:xfrm>
              <a:off x="4900493" y="3644457"/>
              <a:ext cx="249522" cy="229182"/>
            </a:xfrm>
            <a:prstGeom prst="rect">
              <a:avLst/>
            </a:prstGeom>
            <a:solidFill>
              <a:srgbClr val="1CABE2">
                <a:alpha val="100000"/>
              </a:srgbClr>
            </a:solidFill>
          </p:spPr>
          <p:txBody>
            <a:bodyPr/>
            <a:lstStyle/>
            <a:p/>
          </p:txBody>
        </p:sp>
        <p:sp>
          <p:nvSpPr>
            <p:cNvPr id="36" name="rc36"/>
            <p:cNvSpPr/>
            <p:nvPr/>
          </p:nvSpPr>
          <p:spPr>
            <a:xfrm>
              <a:off x="5177741" y="3644254"/>
              <a:ext cx="249522" cy="229385"/>
            </a:xfrm>
            <a:prstGeom prst="rect">
              <a:avLst/>
            </a:prstGeom>
            <a:solidFill>
              <a:srgbClr val="1CABE2">
                <a:alpha val="100000"/>
              </a:srgbClr>
            </a:solidFill>
          </p:spPr>
          <p:txBody>
            <a:bodyPr/>
            <a:lstStyle/>
            <a:p/>
          </p:txBody>
        </p:sp>
        <p:sp>
          <p:nvSpPr>
            <p:cNvPr id="37" name="rc37"/>
            <p:cNvSpPr/>
            <p:nvPr/>
          </p:nvSpPr>
          <p:spPr>
            <a:xfrm>
              <a:off x="5454988" y="3643440"/>
              <a:ext cx="249522" cy="230200"/>
            </a:xfrm>
            <a:prstGeom prst="rect">
              <a:avLst/>
            </a:prstGeom>
            <a:solidFill>
              <a:srgbClr val="1CABE2">
                <a:alpha val="100000"/>
              </a:srgbClr>
            </a:solidFill>
          </p:spPr>
          <p:txBody>
            <a:bodyPr/>
            <a:lstStyle/>
            <a:p/>
          </p:txBody>
        </p:sp>
        <p:sp>
          <p:nvSpPr>
            <p:cNvPr id="38" name="rc38"/>
            <p:cNvSpPr/>
            <p:nvPr/>
          </p:nvSpPr>
          <p:spPr>
            <a:xfrm>
              <a:off x="5732236" y="3641811"/>
              <a:ext cx="249522" cy="231828"/>
            </a:xfrm>
            <a:prstGeom prst="rect">
              <a:avLst/>
            </a:prstGeom>
            <a:solidFill>
              <a:srgbClr val="1CABE2">
                <a:alpha val="100000"/>
              </a:srgbClr>
            </a:solidFill>
          </p:spPr>
          <p:txBody>
            <a:bodyPr/>
            <a:lstStyle/>
            <a:p/>
          </p:txBody>
        </p:sp>
        <p:sp>
          <p:nvSpPr>
            <p:cNvPr id="39" name="rc39"/>
            <p:cNvSpPr/>
            <p:nvPr/>
          </p:nvSpPr>
          <p:spPr>
            <a:xfrm>
              <a:off x="6009484" y="3639979"/>
              <a:ext cx="249522" cy="233660"/>
            </a:xfrm>
            <a:prstGeom prst="rect">
              <a:avLst/>
            </a:prstGeom>
            <a:solidFill>
              <a:srgbClr val="1CABE2">
                <a:alpha val="100000"/>
              </a:srgbClr>
            </a:solidFill>
          </p:spPr>
          <p:txBody>
            <a:bodyPr/>
            <a:lstStyle/>
            <a:p/>
          </p:txBody>
        </p:sp>
        <p:sp>
          <p:nvSpPr>
            <p:cNvPr id="40" name="rc40"/>
            <p:cNvSpPr/>
            <p:nvPr/>
          </p:nvSpPr>
          <p:spPr>
            <a:xfrm>
              <a:off x="6286731" y="3638148"/>
              <a:ext cx="249522" cy="235491"/>
            </a:xfrm>
            <a:prstGeom prst="rect">
              <a:avLst/>
            </a:prstGeom>
            <a:solidFill>
              <a:srgbClr val="1CABE2">
                <a:alpha val="100000"/>
              </a:srgbClr>
            </a:solidFill>
          </p:spPr>
          <p:txBody>
            <a:bodyPr/>
            <a:lstStyle/>
            <a:p/>
          </p:txBody>
        </p:sp>
        <p:sp>
          <p:nvSpPr>
            <p:cNvPr id="41" name="rc41"/>
            <p:cNvSpPr/>
            <p:nvPr/>
          </p:nvSpPr>
          <p:spPr>
            <a:xfrm>
              <a:off x="6563979" y="3635909"/>
              <a:ext cx="249522" cy="237730"/>
            </a:xfrm>
            <a:prstGeom prst="rect">
              <a:avLst/>
            </a:prstGeom>
            <a:solidFill>
              <a:srgbClr val="1CABE2">
                <a:alpha val="100000"/>
              </a:srgbClr>
            </a:solidFill>
          </p:spPr>
          <p:txBody>
            <a:bodyPr/>
            <a:lstStyle/>
            <a:p/>
          </p:txBody>
        </p:sp>
        <p:sp>
          <p:nvSpPr>
            <p:cNvPr id="42" name="rc42"/>
            <p:cNvSpPr/>
            <p:nvPr/>
          </p:nvSpPr>
          <p:spPr>
            <a:xfrm>
              <a:off x="6841227" y="3634280"/>
              <a:ext cx="249522" cy="239359"/>
            </a:xfrm>
            <a:prstGeom prst="rect">
              <a:avLst/>
            </a:prstGeom>
            <a:solidFill>
              <a:srgbClr val="1CABE2">
                <a:alpha val="100000"/>
              </a:srgbClr>
            </a:solidFill>
          </p:spPr>
          <p:txBody>
            <a:bodyPr/>
            <a:lstStyle/>
            <a:p/>
          </p:txBody>
        </p:sp>
        <p:sp>
          <p:nvSpPr>
            <p:cNvPr id="43" name="rc43"/>
            <p:cNvSpPr/>
            <p:nvPr/>
          </p:nvSpPr>
          <p:spPr>
            <a:xfrm>
              <a:off x="7118474" y="3631634"/>
              <a:ext cx="249522" cy="242005"/>
            </a:xfrm>
            <a:prstGeom prst="rect">
              <a:avLst/>
            </a:prstGeom>
            <a:solidFill>
              <a:srgbClr val="1CABE2">
                <a:alpha val="100000"/>
              </a:srgbClr>
            </a:solidFill>
          </p:spPr>
          <p:txBody>
            <a:bodyPr/>
            <a:lstStyle/>
            <a:p/>
          </p:txBody>
        </p:sp>
        <p:sp>
          <p:nvSpPr>
            <p:cNvPr id="44" name="rc44"/>
            <p:cNvSpPr/>
            <p:nvPr/>
          </p:nvSpPr>
          <p:spPr>
            <a:xfrm>
              <a:off x="7395722" y="3629192"/>
              <a:ext cx="249522" cy="244447"/>
            </a:xfrm>
            <a:prstGeom prst="rect">
              <a:avLst/>
            </a:prstGeom>
            <a:solidFill>
              <a:srgbClr val="1CABE2">
                <a:alpha val="100000"/>
              </a:srgbClr>
            </a:solidFill>
          </p:spPr>
          <p:txBody>
            <a:bodyPr/>
            <a:lstStyle/>
            <a:p/>
          </p:txBody>
        </p:sp>
        <p:sp>
          <p:nvSpPr>
            <p:cNvPr id="45" name="rc45"/>
            <p:cNvSpPr/>
            <p:nvPr/>
          </p:nvSpPr>
          <p:spPr>
            <a:xfrm>
              <a:off x="7672970" y="3630413"/>
              <a:ext cx="249522" cy="243226"/>
            </a:xfrm>
            <a:prstGeom prst="rect">
              <a:avLst/>
            </a:prstGeom>
            <a:solidFill>
              <a:srgbClr val="1CABE2">
                <a:alpha val="100000"/>
              </a:srgbClr>
            </a:solidFill>
          </p:spPr>
          <p:txBody>
            <a:bodyPr/>
            <a:lstStyle/>
            <a:p/>
          </p:txBody>
        </p:sp>
        <p:sp>
          <p:nvSpPr>
            <p:cNvPr id="46" name="rc46"/>
            <p:cNvSpPr/>
            <p:nvPr/>
          </p:nvSpPr>
          <p:spPr>
            <a:xfrm>
              <a:off x="7950217" y="3629803"/>
              <a:ext cx="249522" cy="243836"/>
            </a:xfrm>
            <a:prstGeom prst="rect">
              <a:avLst/>
            </a:prstGeom>
            <a:solidFill>
              <a:srgbClr val="1CABE2">
                <a:alpha val="100000"/>
              </a:srgbClr>
            </a:solidFill>
          </p:spPr>
          <p:txBody>
            <a:bodyPr/>
            <a:lstStyle/>
            <a:p/>
          </p:txBody>
        </p:sp>
        <p:sp>
          <p:nvSpPr>
            <p:cNvPr id="47" name="rc47"/>
            <p:cNvSpPr/>
            <p:nvPr/>
          </p:nvSpPr>
          <p:spPr>
            <a:xfrm>
              <a:off x="1296273" y="3599679"/>
              <a:ext cx="249522" cy="91387"/>
            </a:xfrm>
            <a:prstGeom prst="rect">
              <a:avLst/>
            </a:prstGeom>
            <a:solidFill>
              <a:srgbClr val="B3B3B3">
                <a:alpha val="100000"/>
              </a:srgbClr>
            </a:solidFill>
          </p:spPr>
          <p:txBody>
            <a:bodyPr/>
            <a:lstStyle/>
            <a:p/>
          </p:txBody>
        </p:sp>
        <p:sp>
          <p:nvSpPr>
            <p:cNvPr id="48" name="rc48"/>
            <p:cNvSpPr/>
            <p:nvPr/>
          </p:nvSpPr>
          <p:spPr>
            <a:xfrm>
              <a:off x="1573521" y="3594184"/>
              <a:ext cx="249522" cy="93219"/>
            </a:xfrm>
            <a:prstGeom prst="rect">
              <a:avLst/>
            </a:prstGeom>
            <a:solidFill>
              <a:srgbClr val="B3B3B3">
                <a:alpha val="100000"/>
              </a:srgbClr>
            </a:solidFill>
          </p:spPr>
          <p:txBody>
            <a:bodyPr/>
            <a:lstStyle/>
            <a:p/>
          </p:txBody>
        </p:sp>
        <p:sp>
          <p:nvSpPr>
            <p:cNvPr id="49" name="rc49"/>
            <p:cNvSpPr/>
            <p:nvPr/>
          </p:nvSpPr>
          <p:spPr>
            <a:xfrm>
              <a:off x="1850769" y="3591538"/>
              <a:ext cx="249522" cy="94033"/>
            </a:xfrm>
            <a:prstGeom prst="rect">
              <a:avLst/>
            </a:prstGeom>
            <a:solidFill>
              <a:srgbClr val="B3B3B3">
                <a:alpha val="100000"/>
              </a:srgbClr>
            </a:solidFill>
          </p:spPr>
          <p:txBody>
            <a:bodyPr/>
            <a:lstStyle/>
            <a:p/>
          </p:txBody>
        </p:sp>
        <p:sp>
          <p:nvSpPr>
            <p:cNvPr id="50" name="rc50"/>
            <p:cNvSpPr/>
            <p:nvPr/>
          </p:nvSpPr>
          <p:spPr>
            <a:xfrm>
              <a:off x="2128016" y="3494044"/>
              <a:ext cx="249522" cy="189696"/>
            </a:xfrm>
            <a:prstGeom prst="rect">
              <a:avLst/>
            </a:prstGeom>
            <a:solidFill>
              <a:srgbClr val="B3B3B3">
                <a:alpha val="100000"/>
              </a:srgbClr>
            </a:solidFill>
          </p:spPr>
          <p:txBody>
            <a:bodyPr/>
            <a:lstStyle/>
            <a:p/>
          </p:txBody>
        </p:sp>
        <p:sp>
          <p:nvSpPr>
            <p:cNvPr id="51" name="rc51"/>
            <p:cNvSpPr/>
            <p:nvPr/>
          </p:nvSpPr>
          <p:spPr>
            <a:xfrm>
              <a:off x="2405264" y="3488141"/>
              <a:ext cx="249522" cy="192749"/>
            </a:xfrm>
            <a:prstGeom prst="rect">
              <a:avLst/>
            </a:prstGeom>
            <a:solidFill>
              <a:srgbClr val="B3B3B3">
                <a:alpha val="100000"/>
              </a:srgbClr>
            </a:solidFill>
          </p:spPr>
          <p:txBody>
            <a:bodyPr/>
            <a:lstStyle/>
            <a:p/>
          </p:txBody>
        </p:sp>
        <p:sp>
          <p:nvSpPr>
            <p:cNvPr id="52" name="rc52"/>
            <p:cNvSpPr/>
            <p:nvPr/>
          </p:nvSpPr>
          <p:spPr>
            <a:xfrm>
              <a:off x="2682512" y="3475115"/>
              <a:ext cx="249522" cy="199262"/>
            </a:xfrm>
            <a:prstGeom prst="rect">
              <a:avLst/>
            </a:prstGeom>
            <a:solidFill>
              <a:srgbClr val="B3B3B3">
                <a:alpha val="100000"/>
              </a:srgbClr>
            </a:solidFill>
          </p:spPr>
          <p:txBody>
            <a:bodyPr/>
            <a:lstStyle/>
            <a:p/>
          </p:txBody>
        </p:sp>
        <p:sp>
          <p:nvSpPr>
            <p:cNvPr id="53" name="rc53"/>
            <p:cNvSpPr/>
            <p:nvPr/>
          </p:nvSpPr>
          <p:spPr>
            <a:xfrm>
              <a:off x="2959759" y="3461071"/>
              <a:ext cx="249522" cy="206182"/>
            </a:xfrm>
            <a:prstGeom prst="rect">
              <a:avLst/>
            </a:prstGeom>
            <a:solidFill>
              <a:srgbClr val="B3B3B3">
                <a:alpha val="100000"/>
              </a:srgbClr>
            </a:solidFill>
          </p:spPr>
          <p:txBody>
            <a:bodyPr/>
            <a:lstStyle/>
            <a:p/>
          </p:txBody>
        </p:sp>
        <p:sp>
          <p:nvSpPr>
            <p:cNvPr id="54" name="rc54"/>
            <p:cNvSpPr/>
            <p:nvPr/>
          </p:nvSpPr>
          <p:spPr>
            <a:xfrm>
              <a:off x="3237007" y="3449469"/>
              <a:ext cx="249522" cy="212085"/>
            </a:xfrm>
            <a:prstGeom prst="rect">
              <a:avLst/>
            </a:prstGeom>
            <a:solidFill>
              <a:srgbClr val="B3B3B3">
                <a:alpha val="100000"/>
              </a:srgbClr>
            </a:solidFill>
          </p:spPr>
          <p:txBody>
            <a:bodyPr/>
            <a:lstStyle/>
            <a:p/>
          </p:txBody>
        </p:sp>
        <p:sp>
          <p:nvSpPr>
            <p:cNvPr id="55" name="rc55"/>
            <p:cNvSpPr/>
            <p:nvPr/>
          </p:nvSpPr>
          <p:spPr>
            <a:xfrm>
              <a:off x="3514255" y="3439496"/>
              <a:ext cx="249522" cy="217173"/>
            </a:xfrm>
            <a:prstGeom prst="rect">
              <a:avLst/>
            </a:prstGeom>
            <a:solidFill>
              <a:srgbClr val="B3B3B3">
                <a:alpha val="100000"/>
              </a:srgbClr>
            </a:solidFill>
          </p:spPr>
          <p:txBody>
            <a:bodyPr/>
            <a:lstStyle/>
            <a:p/>
          </p:txBody>
        </p:sp>
        <p:sp>
          <p:nvSpPr>
            <p:cNvPr id="56" name="rc56"/>
            <p:cNvSpPr/>
            <p:nvPr/>
          </p:nvSpPr>
          <p:spPr>
            <a:xfrm>
              <a:off x="3791502" y="3430133"/>
              <a:ext cx="249522" cy="221651"/>
            </a:xfrm>
            <a:prstGeom prst="rect">
              <a:avLst/>
            </a:prstGeom>
            <a:solidFill>
              <a:srgbClr val="B3B3B3">
                <a:alpha val="100000"/>
              </a:srgbClr>
            </a:solidFill>
          </p:spPr>
          <p:txBody>
            <a:bodyPr/>
            <a:lstStyle/>
            <a:p/>
          </p:txBody>
        </p:sp>
        <p:sp>
          <p:nvSpPr>
            <p:cNvPr id="57" name="rc57"/>
            <p:cNvSpPr/>
            <p:nvPr/>
          </p:nvSpPr>
          <p:spPr>
            <a:xfrm>
              <a:off x="4068750" y="3307400"/>
              <a:ext cx="249522" cy="339702"/>
            </a:xfrm>
            <a:prstGeom prst="rect">
              <a:avLst/>
            </a:prstGeom>
            <a:solidFill>
              <a:srgbClr val="B3B3B3">
                <a:alpha val="100000"/>
              </a:srgbClr>
            </a:solidFill>
          </p:spPr>
          <p:txBody>
            <a:bodyPr/>
            <a:lstStyle/>
            <a:p/>
          </p:txBody>
        </p:sp>
        <p:sp>
          <p:nvSpPr>
            <p:cNvPr id="58" name="rc58"/>
            <p:cNvSpPr/>
            <p:nvPr/>
          </p:nvSpPr>
          <p:spPr>
            <a:xfrm>
              <a:off x="4345998" y="3302312"/>
              <a:ext cx="249522" cy="342755"/>
            </a:xfrm>
            <a:prstGeom prst="rect">
              <a:avLst/>
            </a:prstGeom>
            <a:solidFill>
              <a:srgbClr val="B3B3B3">
                <a:alpha val="100000"/>
              </a:srgbClr>
            </a:solidFill>
          </p:spPr>
          <p:txBody>
            <a:bodyPr/>
            <a:lstStyle/>
            <a:p/>
          </p:txBody>
        </p:sp>
        <p:sp>
          <p:nvSpPr>
            <p:cNvPr id="59" name="rc59"/>
            <p:cNvSpPr/>
            <p:nvPr/>
          </p:nvSpPr>
          <p:spPr>
            <a:xfrm>
              <a:off x="4623245" y="3298241"/>
              <a:ext cx="249522" cy="345198"/>
            </a:xfrm>
            <a:prstGeom prst="rect">
              <a:avLst/>
            </a:prstGeom>
            <a:solidFill>
              <a:srgbClr val="B3B3B3">
                <a:alpha val="100000"/>
              </a:srgbClr>
            </a:solidFill>
          </p:spPr>
          <p:txBody>
            <a:bodyPr/>
            <a:lstStyle/>
            <a:p/>
          </p:txBody>
        </p:sp>
        <p:sp>
          <p:nvSpPr>
            <p:cNvPr id="60" name="rc60"/>
            <p:cNvSpPr/>
            <p:nvPr/>
          </p:nvSpPr>
          <p:spPr>
            <a:xfrm>
              <a:off x="4900493" y="3300684"/>
              <a:ext cx="249522" cy="343773"/>
            </a:xfrm>
            <a:prstGeom prst="rect">
              <a:avLst/>
            </a:prstGeom>
            <a:solidFill>
              <a:srgbClr val="B3B3B3">
                <a:alpha val="100000"/>
              </a:srgbClr>
            </a:solidFill>
          </p:spPr>
          <p:txBody>
            <a:bodyPr/>
            <a:lstStyle/>
            <a:p/>
          </p:txBody>
        </p:sp>
        <p:sp>
          <p:nvSpPr>
            <p:cNvPr id="61" name="rc61"/>
            <p:cNvSpPr/>
            <p:nvPr/>
          </p:nvSpPr>
          <p:spPr>
            <a:xfrm>
              <a:off x="5177741" y="3300073"/>
              <a:ext cx="249522" cy="344180"/>
            </a:xfrm>
            <a:prstGeom prst="rect">
              <a:avLst/>
            </a:prstGeom>
            <a:solidFill>
              <a:srgbClr val="B3B3B3">
                <a:alpha val="100000"/>
              </a:srgbClr>
            </a:solidFill>
          </p:spPr>
          <p:txBody>
            <a:bodyPr/>
            <a:lstStyle/>
            <a:p/>
          </p:txBody>
        </p:sp>
        <p:sp>
          <p:nvSpPr>
            <p:cNvPr id="62" name="rc62"/>
            <p:cNvSpPr/>
            <p:nvPr/>
          </p:nvSpPr>
          <p:spPr>
            <a:xfrm>
              <a:off x="5454988" y="3298241"/>
              <a:ext cx="249522" cy="345198"/>
            </a:xfrm>
            <a:prstGeom prst="rect">
              <a:avLst/>
            </a:prstGeom>
            <a:solidFill>
              <a:srgbClr val="B3B3B3">
                <a:alpha val="100000"/>
              </a:srgbClr>
            </a:solidFill>
          </p:spPr>
          <p:txBody>
            <a:bodyPr/>
            <a:lstStyle/>
            <a:p/>
          </p:txBody>
        </p:sp>
        <p:sp>
          <p:nvSpPr>
            <p:cNvPr id="63" name="rc63"/>
            <p:cNvSpPr/>
            <p:nvPr/>
          </p:nvSpPr>
          <p:spPr>
            <a:xfrm>
              <a:off x="5732236" y="3294374"/>
              <a:ext cx="249522" cy="347437"/>
            </a:xfrm>
            <a:prstGeom prst="rect">
              <a:avLst/>
            </a:prstGeom>
            <a:solidFill>
              <a:srgbClr val="B3B3B3">
                <a:alpha val="100000"/>
              </a:srgbClr>
            </a:solidFill>
          </p:spPr>
          <p:txBody>
            <a:bodyPr/>
            <a:lstStyle/>
            <a:p/>
          </p:txBody>
        </p:sp>
        <p:sp>
          <p:nvSpPr>
            <p:cNvPr id="64" name="rc64"/>
            <p:cNvSpPr/>
            <p:nvPr/>
          </p:nvSpPr>
          <p:spPr>
            <a:xfrm>
              <a:off x="6009484" y="3289693"/>
              <a:ext cx="249522" cy="350286"/>
            </a:xfrm>
            <a:prstGeom prst="rect">
              <a:avLst/>
            </a:prstGeom>
            <a:solidFill>
              <a:srgbClr val="B3B3B3">
                <a:alpha val="100000"/>
              </a:srgbClr>
            </a:solidFill>
          </p:spPr>
          <p:txBody>
            <a:bodyPr/>
            <a:lstStyle/>
            <a:p/>
          </p:txBody>
        </p:sp>
        <p:sp>
          <p:nvSpPr>
            <p:cNvPr id="65" name="rc65"/>
            <p:cNvSpPr/>
            <p:nvPr/>
          </p:nvSpPr>
          <p:spPr>
            <a:xfrm>
              <a:off x="6286731" y="3284808"/>
              <a:ext cx="249522" cy="353339"/>
            </a:xfrm>
            <a:prstGeom prst="rect">
              <a:avLst/>
            </a:prstGeom>
            <a:solidFill>
              <a:srgbClr val="B3B3B3">
                <a:alpha val="100000"/>
              </a:srgbClr>
            </a:solidFill>
          </p:spPr>
          <p:txBody>
            <a:bodyPr/>
            <a:lstStyle/>
            <a:p/>
          </p:txBody>
        </p:sp>
        <p:sp>
          <p:nvSpPr>
            <p:cNvPr id="66" name="rc66"/>
            <p:cNvSpPr/>
            <p:nvPr/>
          </p:nvSpPr>
          <p:spPr>
            <a:xfrm>
              <a:off x="6563979" y="3279312"/>
              <a:ext cx="249522" cy="356596"/>
            </a:xfrm>
            <a:prstGeom prst="rect">
              <a:avLst/>
            </a:prstGeom>
            <a:solidFill>
              <a:srgbClr val="B3B3B3">
                <a:alpha val="100000"/>
              </a:srgbClr>
            </a:solidFill>
          </p:spPr>
          <p:txBody>
            <a:bodyPr/>
            <a:lstStyle/>
            <a:p/>
          </p:txBody>
        </p:sp>
        <p:sp>
          <p:nvSpPr>
            <p:cNvPr id="67" name="rc67"/>
            <p:cNvSpPr/>
            <p:nvPr/>
          </p:nvSpPr>
          <p:spPr>
            <a:xfrm>
              <a:off x="6841227" y="3275445"/>
              <a:ext cx="249522" cy="358835"/>
            </a:xfrm>
            <a:prstGeom prst="rect">
              <a:avLst/>
            </a:prstGeom>
            <a:solidFill>
              <a:srgbClr val="B3B3B3">
                <a:alpha val="100000"/>
              </a:srgbClr>
            </a:solidFill>
          </p:spPr>
          <p:txBody>
            <a:bodyPr/>
            <a:lstStyle/>
            <a:p/>
          </p:txBody>
        </p:sp>
        <p:sp>
          <p:nvSpPr>
            <p:cNvPr id="68" name="rc68"/>
            <p:cNvSpPr/>
            <p:nvPr/>
          </p:nvSpPr>
          <p:spPr>
            <a:xfrm>
              <a:off x="7118474" y="3268525"/>
              <a:ext cx="249522" cy="363109"/>
            </a:xfrm>
            <a:prstGeom prst="rect">
              <a:avLst/>
            </a:prstGeom>
            <a:solidFill>
              <a:srgbClr val="B3B3B3">
                <a:alpha val="100000"/>
              </a:srgbClr>
            </a:solidFill>
          </p:spPr>
          <p:txBody>
            <a:bodyPr/>
            <a:lstStyle/>
            <a:p/>
          </p:txBody>
        </p:sp>
        <p:sp>
          <p:nvSpPr>
            <p:cNvPr id="69" name="rc69"/>
            <p:cNvSpPr/>
            <p:nvPr/>
          </p:nvSpPr>
          <p:spPr>
            <a:xfrm>
              <a:off x="7395722" y="2162710"/>
              <a:ext cx="249522" cy="1466482"/>
            </a:xfrm>
            <a:prstGeom prst="rect">
              <a:avLst/>
            </a:prstGeom>
            <a:solidFill>
              <a:srgbClr val="B3B3B3">
                <a:alpha val="100000"/>
              </a:srgbClr>
            </a:solidFill>
          </p:spPr>
          <p:txBody>
            <a:bodyPr/>
            <a:lstStyle/>
            <a:p/>
          </p:txBody>
        </p:sp>
        <p:sp>
          <p:nvSpPr>
            <p:cNvPr id="70" name="rc70"/>
            <p:cNvSpPr/>
            <p:nvPr/>
          </p:nvSpPr>
          <p:spPr>
            <a:xfrm>
              <a:off x="7672970" y="3265472"/>
              <a:ext cx="249522" cy="364941"/>
            </a:xfrm>
            <a:prstGeom prst="rect">
              <a:avLst/>
            </a:prstGeom>
            <a:solidFill>
              <a:srgbClr val="B3B3B3">
                <a:alpha val="100000"/>
              </a:srgbClr>
            </a:solidFill>
          </p:spPr>
          <p:txBody>
            <a:bodyPr/>
            <a:lstStyle/>
            <a:p/>
          </p:txBody>
        </p:sp>
        <p:sp>
          <p:nvSpPr>
            <p:cNvPr id="71" name="rc71"/>
            <p:cNvSpPr/>
            <p:nvPr/>
          </p:nvSpPr>
          <p:spPr>
            <a:xfrm>
              <a:off x="7950217" y="3263844"/>
              <a:ext cx="249522" cy="365959"/>
            </a:xfrm>
            <a:prstGeom prst="rect">
              <a:avLst/>
            </a:prstGeom>
            <a:solidFill>
              <a:srgbClr val="B3B3B3">
                <a:alpha val="100000"/>
              </a:srgbClr>
            </a:solidFill>
          </p:spPr>
          <p:txBody>
            <a:bodyPr/>
            <a:lstStyle/>
            <a:p/>
          </p:txBody>
        </p:sp>
        <p:sp>
          <p:nvSpPr>
            <p:cNvPr id="72" name="pl72"/>
            <p:cNvSpPr/>
            <p:nvPr/>
          </p:nvSpPr>
          <p:spPr>
            <a:xfrm>
              <a:off x="1421035" y="1079121"/>
              <a:ext cx="6653943" cy="0"/>
            </a:xfrm>
            <a:custGeom>
              <a:avLst/>
              <a:pathLst>
                <a:path w="6653943" h="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3" name="pl73"/>
            <p:cNvSpPr/>
            <p:nvPr/>
          </p:nvSpPr>
          <p:spPr>
            <a:xfrm>
              <a:off x="1421035" y="1107637"/>
              <a:ext cx="6653943" cy="313670"/>
            </a:xfrm>
            <a:custGeom>
              <a:avLst/>
              <a:pathLst>
                <a:path w="6653943" h="313670">
                  <a:moveTo>
                    <a:pt x="0" y="0"/>
                  </a:moveTo>
                  <a:lnTo>
                    <a:pt x="277247" y="0"/>
                  </a:lnTo>
                  <a:lnTo>
                    <a:pt x="554495" y="0"/>
                  </a:lnTo>
                  <a:lnTo>
                    <a:pt x="831742" y="28515"/>
                  </a:lnTo>
                  <a:lnTo>
                    <a:pt x="1108990" y="28515"/>
                  </a:lnTo>
                  <a:lnTo>
                    <a:pt x="1386238" y="28515"/>
                  </a:lnTo>
                  <a:lnTo>
                    <a:pt x="1663485" y="28515"/>
                  </a:lnTo>
                  <a:lnTo>
                    <a:pt x="1940733" y="28515"/>
                  </a:lnTo>
                  <a:lnTo>
                    <a:pt x="2217981" y="28515"/>
                  </a:lnTo>
                  <a:lnTo>
                    <a:pt x="2495228" y="28515"/>
                  </a:lnTo>
                  <a:lnTo>
                    <a:pt x="2772476" y="57030"/>
                  </a:lnTo>
                  <a:lnTo>
                    <a:pt x="3049724" y="57030"/>
                  </a:lnTo>
                  <a:lnTo>
                    <a:pt x="3326971" y="57030"/>
                  </a:lnTo>
                  <a:lnTo>
                    <a:pt x="3604219" y="57030"/>
                  </a:lnTo>
                  <a:lnTo>
                    <a:pt x="3881467" y="57030"/>
                  </a:lnTo>
                  <a:lnTo>
                    <a:pt x="4158714" y="57030"/>
                  </a:lnTo>
                  <a:lnTo>
                    <a:pt x="4435962" y="57030"/>
                  </a:lnTo>
                  <a:lnTo>
                    <a:pt x="4713210" y="57030"/>
                  </a:lnTo>
                  <a:lnTo>
                    <a:pt x="4990457" y="57030"/>
                  </a:lnTo>
                  <a:lnTo>
                    <a:pt x="5267705" y="57030"/>
                  </a:lnTo>
                  <a:lnTo>
                    <a:pt x="5544953" y="57030"/>
                  </a:lnTo>
                  <a:lnTo>
                    <a:pt x="5822200" y="57030"/>
                  </a:lnTo>
                  <a:lnTo>
                    <a:pt x="6099448" y="313670"/>
                  </a:lnTo>
                  <a:lnTo>
                    <a:pt x="6376696" y="57030"/>
                  </a:lnTo>
                  <a:lnTo>
                    <a:pt x="6653943" y="57030"/>
                  </a:lnTo>
                </a:path>
              </a:pathLst>
            </a:custGeom>
            <a:ln w="27101" cap="flat">
              <a:solidFill>
                <a:srgbClr val="333333">
                  <a:alpha val="50196"/>
                </a:srgbClr>
              </a:solidFill>
              <a:prstDash val="solid"/>
              <a:round/>
            </a:ln>
          </p:spPr>
          <p:txBody>
            <a:bodyPr/>
            <a:lstStyle/>
            <a:p/>
          </p:txBody>
        </p:sp>
        <p:sp>
          <p:nvSpPr>
            <p:cNvPr id="74" name="tx74"/>
            <p:cNvSpPr/>
            <p:nvPr/>
          </p:nvSpPr>
          <p:spPr>
            <a:xfrm>
              <a:off x="662845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690569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7182946"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7460194"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73744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801468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628451"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1" name="tx81"/>
            <p:cNvSpPr/>
            <p:nvPr/>
          </p:nvSpPr>
          <p:spPr>
            <a:xfrm>
              <a:off x="6905698"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2" name="tx82"/>
            <p:cNvSpPr/>
            <p:nvPr/>
          </p:nvSpPr>
          <p:spPr>
            <a:xfrm>
              <a:off x="7182946"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3" name="tx83"/>
            <p:cNvSpPr/>
            <p:nvPr/>
          </p:nvSpPr>
          <p:spPr>
            <a:xfrm>
              <a:off x="7460194"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4" name="tx84"/>
            <p:cNvSpPr/>
            <p:nvPr/>
          </p:nvSpPr>
          <p:spPr>
            <a:xfrm>
              <a:off x="7737441"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5" name="tx85"/>
            <p:cNvSpPr/>
            <p:nvPr/>
          </p:nvSpPr>
          <p:spPr>
            <a:xfrm>
              <a:off x="8014689"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6" name="tx86"/>
            <p:cNvSpPr/>
            <p:nvPr/>
          </p:nvSpPr>
          <p:spPr>
            <a:xfrm>
              <a:off x="4118163" y="37212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7" name="tx87"/>
            <p:cNvSpPr/>
            <p:nvPr/>
          </p:nvSpPr>
          <p:spPr>
            <a:xfrm>
              <a:off x="5504401" y="37194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8" name="tx88"/>
            <p:cNvSpPr/>
            <p:nvPr/>
          </p:nvSpPr>
          <p:spPr>
            <a:xfrm>
              <a:off x="6613391" y="371565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9" name="tx89"/>
            <p:cNvSpPr/>
            <p:nvPr/>
          </p:nvSpPr>
          <p:spPr>
            <a:xfrm>
              <a:off x="6890639" y="37148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0" name="tx90"/>
            <p:cNvSpPr/>
            <p:nvPr/>
          </p:nvSpPr>
          <p:spPr>
            <a:xfrm>
              <a:off x="7167887" y="37135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1" name="tx91"/>
            <p:cNvSpPr/>
            <p:nvPr/>
          </p:nvSpPr>
          <p:spPr>
            <a:xfrm>
              <a:off x="7445134" y="371229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2" name="tx92"/>
            <p:cNvSpPr/>
            <p:nvPr/>
          </p:nvSpPr>
          <p:spPr>
            <a:xfrm>
              <a:off x="7722382" y="371291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3" name="tx93"/>
            <p:cNvSpPr/>
            <p:nvPr/>
          </p:nvSpPr>
          <p:spPr>
            <a:xfrm>
              <a:off x="7999630" y="371260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4" name="tx94"/>
            <p:cNvSpPr/>
            <p:nvPr/>
          </p:nvSpPr>
          <p:spPr>
            <a:xfrm>
              <a:off x="4118163" y="343813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5" name="tx95"/>
            <p:cNvSpPr/>
            <p:nvPr/>
          </p:nvSpPr>
          <p:spPr>
            <a:xfrm>
              <a:off x="5504401" y="34317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6" name="tx96"/>
            <p:cNvSpPr/>
            <p:nvPr/>
          </p:nvSpPr>
          <p:spPr>
            <a:xfrm>
              <a:off x="6613391" y="34171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7" name="tx97"/>
            <p:cNvSpPr/>
            <p:nvPr/>
          </p:nvSpPr>
          <p:spPr>
            <a:xfrm>
              <a:off x="6890639" y="34144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8" name="tx98"/>
            <p:cNvSpPr/>
            <p:nvPr/>
          </p:nvSpPr>
          <p:spPr>
            <a:xfrm>
              <a:off x="7167887" y="34096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9" name="tx99"/>
            <p:cNvSpPr/>
            <p:nvPr/>
          </p:nvSpPr>
          <p:spPr>
            <a:xfrm>
              <a:off x="7445134" y="285683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7.2</a:t>
              </a:r>
            </a:p>
          </p:txBody>
        </p:sp>
        <p:sp>
          <p:nvSpPr>
            <p:cNvPr id="100" name="tx100"/>
            <p:cNvSpPr/>
            <p:nvPr/>
          </p:nvSpPr>
          <p:spPr>
            <a:xfrm>
              <a:off x="7722382" y="34075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1" name="tx101"/>
            <p:cNvSpPr/>
            <p:nvPr/>
          </p:nvSpPr>
          <p:spPr>
            <a:xfrm>
              <a:off x="7999630" y="34063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2" name="tx102"/>
            <p:cNvSpPr/>
            <p:nvPr/>
          </p:nvSpPr>
          <p:spPr>
            <a:xfrm>
              <a:off x="1345686" y="348296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03" name="tx103"/>
            <p:cNvSpPr/>
            <p:nvPr/>
          </p:nvSpPr>
          <p:spPr>
            <a:xfrm>
              <a:off x="2777128" y="33583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4" name="tx104"/>
            <p:cNvSpPr/>
            <p:nvPr/>
          </p:nvSpPr>
          <p:spPr>
            <a:xfrm>
              <a:off x="4118163" y="31893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05" name="tx105"/>
            <p:cNvSpPr/>
            <p:nvPr/>
          </p:nvSpPr>
          <p:spPr>
            <a:xfrm>
              <a:off x="5504401" y="31802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06" name="tx106"/>
            <p:cNvSpPr/>
            <p:nvPr/>
          </p:nvSpPr>
          <p:spPr>
            <a:xfrm>
              <a:off x="6613391" y="31612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07" name="tx107"/>
            <p:cNvSpPr/>
            <p:nvPr/>
          </p:nvSpPr>
          <p:spPr>
            <a:xfrm>
              <a:off x="6890639" y="31574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08" name="tx108"/>
            <p:cNvSpPr/>
            <p:nvPr/>
          </p:nvSpPr>
          <p:spPr>
            <a:xfrm>
              <a:off x="7213091" y="315043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9" name="tx109"/>
            <p:cNvSpPr/>
            <p:nvPr/>
          </p:nvSpPr>
          <p:spPr>
            <a:xfrm>
              <a:off x="7445134" y="20446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110" name="tx110"/>
            <p:cNvSpPr/>
            <p:nvPr/>
          </p:nvSpPr>
          <p:spPr>
            <a:xfrm>
              <a:off x="7767586" y="314738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1" name="tx111"/>
            <p:cNvSpPr/>
            <p:nvPr/>
          </p:nvSpPr>
          <p:spPr>
            <a:xfrm>
              <a:off x="8044834" y="314575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12" name="tx112"/>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3" name="tx113"/>
            <p:cNvSpPr/>
            <p:nvPr/>
          </p:nvSpPr>
          <p:spPr>
            <a:xfrm>
              <a:off x="717597" y="280425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4" name="tx114"/>
            <p:cNvSpPr/>
            <p:nvPr/>
          </p:nvSpPr>
          <p:spPr>
            <a:xfrm>
              <a:off x="639902" y="178615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5" name="tx115"/>
            <p:cNvSpPr/>
            <p:nvPr/>
          </p:nvSpPr>
          <p:spPr>
            <a:xfrm>
              <a:off x="639902" y="76847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6" name="tx11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4" name="pl134"/>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5" name="tx135"/>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778716"/>
              <a:ext cx="201456" cy="201456"/>
            </a:xfrm>
            <a:prstGeom prst="rect">
              <a:avLst/>
            </a:prstGeom>
            <a:solidFill>
              <a:srgbClr val="B3B3B3">
                <a:alpha val="100000"/>
              </a:srgbClr>
            </a:solidFill>
          </p:spPr>
          <p:txBody>
            <a:bodyPr/>
            <a:lstStyle/>
            <a:p/>
          </p:txBody>
        </p:sp>
        <p:sp>
          <p:nvSpPr>
            <p:cNvPr id="138" name="rc138"/>
            <p:cNvSpPr/>
            <p:nvPr/>
          </p:nvSpPr>
          <p:spPr>
            <a:xfrm>
              <a:off x="5565324" y="4778716"/>
              <a:ext cx="201456" cy="201456"/>
            </a:xfrm>
            <a:prstGeom prst="rect">
              <a:avLst/>
            </a:prstGeom>
            <a:solidFill>
              <a:srgbClr val="1CABE2">
                <a:alpha val="100000"/>
              </a:srgbClr>
            </a:solidFill>
          </p:spPr>
          <p:txBody>
            <a:bodyPr/>
            <a:lstStyle/>
            <a:p/>
          </p:txBody>
        </p:sp>
        <p:sp>
          <p:nvSpPr>
            <p:cNvPr id="139" name="tx139"/>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467611"/>
              <a:ext cx="75388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Botswana, 2000-2024</a:t>
              </a:r>
            </a:p>
          </p:txBody>
        </p:sp>
        <p:sp>
          <p:nvSpPr>
            <p:cNvPr id="142" name="pl142"/>
            <p:cNvSpPr/>
            <p:nvPr/>
          </p:nvSpPr>
          <p:spPr>
            <a:xfrm>
              <a:off x="244838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75261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05684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60050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590472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820895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650800"/>
              <a:ext cx="2691338" cy="164676"/>
            </a:xfrm>
            <a:prstGeom prst="rect">
              <a:avLst/>
            </a:prstGeom>
            <a:solidFill>
              <a:srgbClr val="1CABE2">
                <a:alpha val="100000"/>
              </a:srgbClr>
            </a:solidFill>
          </p:spPr>
          <p:txBody>
            <a:bodyPr/>
            <a:lstStyle/>
            <a:p/>
          </p:txBody>
        </p:sp>
        <p:sp>
          <p:nvSpPr>
            <p:cNvPr id="153" name="rc153"/>
            <p:cNvSpPr/>
            <p:nvPr/>
          </p:nvSpPr>
          <p:spPr>
            <a:xfrm>
              <a:off x="1296273" y="5444954"/>
              <a:ext cx="2753552" cy="164676"/>
            </a:xfrm>
            <a:prstGeom prst="rect">
              <a:avLst/>
            </a:prstGeom>
            <a:solidFill>
              <a:srgbClr val="1CABE2">
                <a:alpha val="100000"/>
              </a:srgbClr>
            </a:solidFill>
          </p:spPr>
          <p:txBody>
            <a:bodyPr/>
            <a:lstStyle/>
            <a:p/>
          </p:txBody>
        </p:sp>
        <p:sp>
          <p:nvSpPr>
            <p:cNvPr id="154" name="rc154"/>
            <p:cNvSpPr/>
            <p:nvPr/>
          </p:nvSpPr>
          <p:spPr>
            <a:xfrm>
              <a:off x="1296273" y="5239108"/>
              <a:ext cx="2760465" cy="164676"/>
            </a:xfrm>
            <a:prstGeom prst="rect">
              <a:avLst/>
            </a:prstGeom>
            <a:solidFill>
              <a:srgbClr val="1CABE2">
                <a:alpha val="100000"/>
              </a:srgbClr>
            </a:solidFill>
          </p:spPr>
          <p:txBody>
            <a:bodyPr/>
            <a:lstStyle/>
            <a:p/>
          </p:txBody>
        </p:sp>
        <p:sp>
          <p:nvSpPr>
            <p:cNvPr id="155" name="rc155"/>
            <p:cNvSpPr/>
            <p:nvPr/>
          </p:nvSpPr>
          <p:spPr>
            <a:xfrm>
              <a:off x="3987612" y="5650800"/>
              <a:ext cx="4037007" cy="164676"/>
            </a:xfrm>
            <a:prstGeom prst="rect">
              <a:avLst/>
            </a:prstGeom>
            <a:solidFill>
              <a:srgbClr val="B3B3B3">
                <a:alpha val="100000"/>
              </a:srgbClr>
            </a:solidFill>
          </p:spPr>
          <p:txBody>
            <a:bodyPr/>
            <a:lstStyle/>
            <a:p/>
          </p:txBody>
        </p:sp>
        <p:sp>
          <p:nvSpPr>
            <p:cNvPr id="156" name="rc156"/>
            <p:cNvSpPr/>
            <p:nvPr/>
          </p:nvSpPr>
          <p:spPr>
            <a:xfrm>
              <a:off x="4049826" y="5444954"/>
              <a:ext cx="4131480" cy="164676"/>
            </a:xfrm>
            <a:prstGeom prst="rect">
              <a:avLst/>
            </a:prstGeom>
            <a:solidFill>
              <a:srgbClr val="B3B3B3">
                <a:alpha val="100000"/>
              </a:srgbClr>
            </a:solidFill>
          </p:spPr>
          <p:txBody>
            <a:bodyPr/>
            <a:lstStyle/>
            <a:p/>
          </p:txBody>
        </p:sp>
        <p:sp>
          <p:nvSpPr>
            <p:cNvPr id="157" name="rc157"/>
            <p:cNvSpPr/>
            <p:nvPr/>
          </p:nvSpPr>
          <p:spPr>
            <a:xfrm>
              <a:off x="4056738" y="5239108"/>
              <a:ext cx="4143001" cy="164676"/>
            </a:xfrm>
            <a:prstGeom prst="rect">
              <a:avLst/>
            </a:prstGeom>
            <a:solidFill>
              <a:srgbClr val="B3B3B3">
                <a:alpha val="100000"/>
              </a:srgbClr>
            </a:solidFill>
          </p:spPr>
          <p:txBody>
            <a:bodyPr/>
            <a:lstStyle/>
            <a:p/>
          </p:txBody>
        </p:sp>
        <p:sp>
          <p:nvSpPr>
            <p:cNvPr id="158" name="tx158"/>
            <p:cNvSpPr/>
            <p:nvPr/>
          </p:nvSpPr>
          <p:spPr>
            <a:xfrm>
              <a:off x="8104991"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a:t>
              </a:r>
            </a:p>
          </p:txBody>
        </p:sp>
        <p:sp>
          <p:nvSpPr>
            <p:cNvPr id="159" name="tx159"/>
            <p:cNvSpPr/>
            <p:nvPr/>
          </p:nvSpPr>
          <p:spPr>
            <a:xfrm>
              <a:off x="8213461" y="5484100"/>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a:t>
              </a:r>
            </a:p>
          </p:txBody>
        </p:sp>
        <p:sp>
          <p:nvSpPr>
            <p:cNvPr id="160" name="tx160"/>
            <p:cNvSpPr/>
            <p:nvPr/>
          </p:nvSpPr>
          <p:spPr>
            <a:xfrm>
              <a:off x="8231895" y="5278254"/>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a:t>
              </a:r>
            </a:p>
          </p:txBody>
        </p:sp>
        <p:sp>
          <p:nvSpPr>
            <p:cNvPr id="161" name="tx161"/>
            <p:cNvSpPr/>
            <p:nvPr/>
          </p:nvSpPr>
          <p:spPr>
            <a:xfrm>
              <a:off x="2561570"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62" name="tx162"/>
            <p:cNvSpPr/>
            <p:nvPr/>
          </p:nvSpPr>
          <p:spPr>
            <a:xfrm>
              <a:off x="2592677"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63" name="tx163"/>
            <p:cNvSpPr/>
            <p:nvPr/>
          </p:nvSpPr>
          <p:spPr>
            <a:xfrm>
              <a:off x="2596134"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64" name="tx164"/>
            <p:cNvSpPr/>
            <p:nvPr/>
          </p:nvSpPr>
          <p:spPr>
            <a:xfrm>
              <a:off x="5925743"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65" name="tx165"/>
            <p:cNvSpPr/>
            <p:nvPr/>
          </p:nvSpPr>
          <p:spPr>
            <a:xfrm>
              <a:off x="6035194"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66" name="tx166"/>
            <p:cNvSpPr/>
            <p:nvPr/>
          </p:nvSpPr>
          <p:spPr>
            <a:xfrm>
              <a:off x="6047867"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67" name="tx167"/>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3515065"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2" name="tx172"/>
            <p:cNvSpPr/>
            <p:nvPr/>
          </p:nvSpPr>
          <p:spPr>
            <a:xfrm>
              <a:off x="5819292"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3" name="tx173"/>
            <p:cNvSpPr/>
            <p:nvPr/>
          </p:nvSpPr>
          <p:spPr>
            <a:xfrm>
              <a:off x="8123520"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4" name="tx174"/>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5" name="tx17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6" name="tx17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7" name="tx17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Botswana.
In 2024, DTP1 coverage in Botswana remained constant 98%. The number of children missing out on any DTP vaccination (zero-dose children) remained constant at from 1,000 in 2023 to 1,000 in 2024.
DTP3 coverage remained constant 95% in 2024, leaving 3,000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395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395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6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12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06625" y="4831778"/>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Botswana</a:t>
              </a:r>
            </a:p>
          </p:txBody>
        </p:sp>
        <p:sp>
          <p:nvSpPr>
            <p:cNvPr id="60" name="tx60"/>
            <p:cNvSpPr/>
            <p:nvPr/>
          </p:nvSpPr>
          <p:spPr>
            <a:xfrm>
              <a:off x="287876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41220"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06464" y="472419"/>
              <a:ext cx="262629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Botswana, 2000-2024</a:t>
              </a:r>
            </a:p>
          </p:txBody>
        </p:sp>
        <p:sp>
          <p:nvSpPr>
            <p:cNvPr id="63" name="pl63"/>
            <p:cNvSpPr/>
            <p:nvPr/>
          </p:nvSpPr>
          <p:spPr>
            <a:xfrm>
              <a:off x="5267799" y="39307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786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264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743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221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047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52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004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6482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9961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300407"/>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2300407"/>
              <a:ext cx="3397293" cy="1043435"/>
            </a:xfrm>
            <a:custGeom>
              <a:avLst/>
              <a:pathLst>
                <a:path w="3397293" h="1043435">
                  <a:moveTo>
                    <a:pt x="0" y="1043435"/>
                  </a:moveTo>
                  <a:lnTo>
                    <a:pt x="141553" y="913005"/>
                  </a:lnTo>
                  <a:lnTo>
                    <a:pt x="283107" y="913005"/>
                  </a:lnTo>
                  <a:lnTo>
                    <a:pt x="424661" y="782576"/>
                  </a:lnTo>
                  <a:lnTo>
                    <a:pt x="566215" y="652147"/>
                  </a:lnTo>
                  <a:lnTo>
                    <a:pt x="707769" y="521717"/>
                  </a:lnTo>
                  <a:lnTo>
                    <a:pt x="849323" y="391288"/>
                  </a:lnTo>
                  <a:lnTo>
                    <a:pt x="990877" y="391288"/>
                  </a:lnTo>
                  <a:lnTo>
                    <a:pt x="1132431" y="260858"/>
                  </a:lnTo>
                  <a:lnTo>
                    <a:pt x="1273984" y="130429"/>
                  </a:lnTo>
                  <a:lnTo>
                    <a:pt x="1415538" y="130429"/>
                  </a:lnTo>
                  <a:lnTo>
                    <a:pt x="1557092" y="130429"/>
                  </a:lnTo>
                  <a:lnTo>
                    <a:pt x="1698646" y="130429"/>
                  </a:lnTo>
                  <a:lnTo>
                    <a:pt x="1840200" y="130429"/>
                  </a:lnTo>
                  <a:lnTo>
                    <a:pt x="1981754" y="130429"/>
                  </a:lnTo>
                  <a:lnTo>
                    <a:pt x="2123308" y="130429"/>
                  </a:lnTo>
                  <a:lnTo>
                    <a:pt x="2264862" y="0"/>
                  </a:lnTo>
                  <a:lnTo>
                    <a:pt x="2406416" y="0"/>
                  </a:lnTo>
                  <a:lnTo>
                    <a:pt x="2547969" y="0"/>
                  </a:lnTo>
                  <a:lnTo>
                    <a:pt x="2689523" y="0"/>
                  </a:lnTo>
                  <a:lnTo>
                    <a:pt x="2831077" y="260858"/>
                  </a:lnTo>
                  <a:lnTo>
                    <a:pt x="2972631" y="391288"/>
                  </a:lnTo>
                  <a:lnTo>
                    <a:pt x="3114185" y="130429"/>
                  </a:lnTo>
                  <a:lnTo>
                    <a:pt x="3255739" y="130429"/>
                  </a:lnTo>
                  <a:lnTo>
                    <a:pt x="3397293" y="130429"/>
                  </a:lnTo>
                </a:path>
              </a:pathLst>
            </a:custGeom>
            <a:ln w="27101" cap="flat">
              <a:solidFill>
                <a:srgbClr val="80BD41">
                  <a:alpha val="100000"/>
                </a:srgbClr>
              </a:solidFill>
              <a:prstDash val="solid"/>
              <a:round/>
            </a:ln>
          </p:spPr>
          <p:txBody>
            <a:bodyPr/>
            <a:lstStyle/>
            <a:p/>
          </p:txBody>
        </p:sp>
        <p:sp>
          <p:nvSpPr>
            <p:cNvPr id="82" name="pl82"/>
            <p:cNvSpPr/>
            <p:nvPr/>
          </p:nvSpPr>
          <p:spPr>
            <a:xfrm>
              <a:off x="5437664" y="2169978"/>
              <a:ext cx="3397293" cy="1695582"/>
            </a:xfrm>
            <a:custGeom>
              <a:avLst/>
              <a:pathLst>
                <a:path w="3397293" h="1695582">
                  <a:moveTo>
                    <a:pt x="0" y="1695582"/>
                  </a:moveTo>
                  <a:lnTo>
                    <a:pt x="141553" y="1434723"/>
                  </a:lnTo>
                  <a:lnTo>
                    <a:pt x="283107" y="1173864"/>
                  </a:lnTo>
                  <a:lnTo>
                    <a:pt x="424661" y="913005"/>
                  </a:lnTo>
                  <a:lnTo>
                    <a:pt x="566215" y="782576"/>
                  </a:lnTo>
                  <a:lnTo>
                    <a:pt x="707769" y="782576"/>
                  </a:lnTo>
                  <a:lnTo>
                    <a:pt x="849323" y="521717"/>
                  </a:lnTo>
                  <a:lnTo>
                    <a:pt x="990877" y="391288"/>
                  </a:lnTo>
                  <a:lnTo>
                    <a:pt x="1132431" y="391288"/>
                  </a:lnTo>
                  <a:lnTo>
                    <a:pt x="1273984" y="260858"/>
                  </a:lnTo>
                  <a:lnTo>
                    <a:pt x="1415538" y="130429"/>
                  </a:lnTo>
                  <a:lnTo>
                    <a:pt x="1557092" y="0"/>
                  </a:lnTo>
                  <a:lnTo>
                    <a:pt x="1698646" y="130429"/>
                  </a:lnTo>
                  <a:lnTo>
                    <a:pt x="1840200" y="391288"/>
                  </a:lnTo>
                  <a:lnTo>
                    <a:pt x="1981754" y="130429"/>
                  </a:lnTo>
                  <a:lnTo>
                    <a:pt x="2123308" y="130429"/>
                  </a:lnTo>
                  <a:lnTo>
                    <a:pt x="2264862" y="130429"/>
                  </a:lnTo>
                  <a:lnTo>
                    <a:pt x="2406416" y="260858"/>
                  </a:lnTo>
                  <a:lnTo>
                    <a:pt x="2547969" y="130429"/>
                  </a:lnTo>
                  <a:lnTo>
                    <a:pt x="2689523" y="130429"/>
                  </a:lnTo>
                  <a:lnTo>
                    <a:pt x="2831077" y="260858"/>
                  </a:lnTo>
                  <a:lnTo>
                    <a:pt x="2972631" y="260858"/>
                  </a:lnTo>
                  <a:lnTo>
                    <a:pt x="3114185" y="260858"/>
                  </a:lnTo>
                  <a:lnTo>
                    <a:pt x="3255739" y="130429"/>
                  </a:lnTo>
                  <a:lnTo>
                    <a:pt x="3397293" y="130429"/>
                  </a:lnTo>
                </a:path>
              </a:pathLst>
            </a:custGeom>
            <a:ln w="27101" cap="flat">
              <a:solidFill>
                <a:srgbClr val="961A49">
                  <a:alpha val="100000"/>
                </a:srgbClr>
              </a:solidFill>
              <a:prstDash val="solid"/>
              <a:round/>
            </a:ln>
          </p:spPr>
          <p:txBody>
            <a:bodyPr/>
            <a:lstStyle/>
            <a:p/>
          </p:txBody>
        </p:sp>
        <p:sp>
          <p:nvSpPr>
            <p:cNvPr id="83" name="pl83"/>
            <p:cNvSpPr/>
            <p:nvPr/>
          </p:nvSpPr>
          <p:spPr>
            <a:xfrm>
              <a:off x="5437664" y="230040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300407"/>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1961291"/>
              <a:ext cx="0" cy="339116"/>
            </a:xfrm>
            <a:custGeom>
              <a:avLst/>
              <a:pathLst>
                <a:path w="0" h="339116">
                  <a:moveTo>
                    <a:pt x="0" y="33911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961291"/>
              <a:ext cx="0" cy="339116"/>
            </a:xfrm>
            <a:custGeom>
              <a:avLst/>
              <a:pathLst>
                <a:path w="0" h="339116">
                  <a:moveTo>
                    <a:pt x="0" y="33911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961291"/>
              <a:ext cx="0" cy="339116"/>
            </a:xfrm>
            <a:custGeom>
              <a:avLst/>
              <a:pathLst>
                <a:path w="0" h="339116">
                  <a:moveTo>
                    <a:pt x="0" y="33911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961291"/>
              <a:ext cx="0" cy="339116"/>
            </a:xfrm>
            <a:custGeom>
              <a:avLst/>
              <a:pathLst>
                <a:path w="0" h="339116">
                  <a:moveTo>
                    <a:pt x="0" y="33911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961291"/>
              <a:ext cx="0" cy="339116"/>
            </a:xfrm>
            <a:custGeom>
              <a:avLst/>
              <a:pathLst>
                <a:path w="0" h="339116">
                  <a:moveTo>
                    <a:pt x="0" y="33911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961291"/>
              <a:ext cx="0" cy="339116"/>
            </a:xfrm>
            <a:custGeom>
              <a:avLst/>
              <a:pathLst>
                <a:path w="0" h="339116">
                  <a:moveTo>
                    <a:pt x="0" y="33911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961291"/>
              <a:ext cx="0" cy="339116"/>
            </a:xfrm>
            <a:custGeom>
              <a:avLst/>
              <a:pathLst>
                <a:path w="0" h="339116">
                  <a:moveTo>
                    <a:pt x="0" y="33911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300407"/>
              <a:ext cx="3397293" cy="0"/>
            </a:xfrm>
            <a:custGeom>
              <a:avLst/>
              <a:pathLst>
                <a:path w="3397293" h="0">
                  <a:moveTo>
                    <a:pt x="0" y="0"/>
                  </a:moveTo>
                  <a:lnTo>
                    <a:pt x="141553" y="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407519" y="18686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115288" y="18686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823058" y="18686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7530827" y="18686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097042" y="18686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8686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04812" y="18686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23917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225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35525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80953" y="290221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127474" y="224829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127474" y="159791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49780" y="9439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562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562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9283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908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23323" y="4831778"/>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Botswana</a:t>
              </a:r>
            </a:p>
          </p:txBody>
        </p:sp>
        <p:sp>
          <p:nvSpPr>
            <p:cNvPr id="120" name="tx120"/>
            <p:cNvSpPr/>
            <p:nvPr/>
          </p:nvSpPr>
          <p:spPr>
            <a:xfrm>
              <a:off x="71954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57919"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0811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6089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1368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66473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1926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8450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3729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9007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4286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95654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7138220" cy="149993"/>
            </a:xfrm>
            <a:prstGeom prst="rect">
              <a:avLst/>
            </a:prstGeom>
            <a:solidFill>
              <a:srgbClr val="1CABE2">
                <a:alpha val="80000"/>
              </a:srgbClr>
            </a:solidFill>
          </p:spPr>
          <p:txBody>
            <a:bodyPr/>
            <a:lstStyle/>
            <a:p/>
          </p:txBody>
        </p:sp>
        <p:sp>
          <p:nvSpPr>
            <p:cNvPr id="138" name="rc138"/>
            <p:cNvSpPr/>
            <p:nvPr/>
          </p:nvSpPr>
          <p:spPr>
            <a:xfrm>
              <a:off x="1317178" y="5637654"/>
              <a:ext cx="7303230" cy="149993"/>
            </a:xfrm>
            <a:prstGeom prst="rect">
              <a:avLst/>
            </a:prstGeom>
            <a:solidFill>
              <a:srgbClr val="1CABE2">
                <a:alpha val="80000"/>
              </a:srgbClr>
            </a:solidFill>
          </p:spPr>
          <p:txBody>
            <a:bodyPr/>
            <a:lstStyle/>
            <a:p/>
          </p:txBody>
        </p:sp>
        <p:sp>
          <p:nvSpPr>
            <p:cNvPr id="139" name="rc139"/>
            <p:cNvSpPr/>
            <p:nvPr/>
          </p:nvSpPr>
          <p:spPr>
            <a:xfrm>
              <a:off x="1317178" y="5450161"/>
              <a:ext cx="7321564" cy="149993"/>
            </a:xfrm>
            <a:prstGeom prst="rect">
              <a:avLst/>
            </a:prstGeom>
            <a:solidFill>
              <a:srgbClr val="1CABE2">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61196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5" name="tx145"/>
            <p:cNvSpPr/>
            <p:nvPr/>
          </p:nvSpPr>
          <p:spPr>
            <a:xfrm>
              <a:off x="413984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6" name="tx146"/>
            <p:cNvSpPr/>
            <p:nvPr/>
          </p:nvSpPr>
          <p:spPr>
            <a:xfrm>
              <a:off x="566771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7" name="tx147"/>
            <p:cNvSpPr/>
            <p:nvPr/>
          </p:nvSpPr>
          <p:spPr>
            <a:xfrm>
              <a:off x="707907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8" name="tx148"/>
            <p:cNvSpPr/>
            <p:nvPr/>
          </p:nvSpPr>
          <p:spPr>
            <a:xfrm>
              <a:off x="860695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a:t>
              </a:r>
            </a:p>
          </p:txBody>
        </p:sp>
        <p:sp>
          <p:nvSpPr>
            <p:cNvPr id="149" name="tx149"/>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Botswana (98%) was 9 percentage points higher than the global average (89%) and 13 percentage points higher than the average across all ESAR countries (85%).
National DTP1 coverage was the same as in 2019 (98%).
This equates to 1,000 zero-dose children in 2024 - the same number of zero-dose children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Botswana ranked number 20 out of 21 countries for lowest DTP1 coverage (based on tied ranks).
Botswana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F26A21">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Botswana ranked number 21 out of 21 countries with 1,000 zero-dose children.
In 2024, Botswana ranked number 21 out of 21 countries with 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5981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2838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9694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06550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33406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9409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6266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43122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6997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96835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3352015"/>
              <a:ext cx="203168" cy="1273519"/>
            </a:xfrm>
            <a:prstGeom prst="rect">
              <a:avLst/>
            </a:prstGeom>
            <a:solidFill>
              <a:srgbClr val="80BD41">
                <a:alpha val="100000"/>
              </a:srgbClr>
            </a:solidFill>
          </p:spPr>
          <p:txBody>
            <a:bodyPr/>
            <a:lstStyle/>
            <a:p/>
          </p:txBody>
        </p:sp>
        <p:sp>
          <p:nvSpPr>
            <p:cNvPr id="29" name="rc29"/>
            <p:cNvSpPr/>
            <p:nvPr/>
          </p:nvSpPr>
          <p:spPr>
            <a:xfrm>
              <a:off x="1332670" y="3312635"/>
              <a:ext cx="203168" cy="26243"/>
            </a:xfrm>
            <a:prstGeom prst="rect">
              <a:avLst/>
            </a:prstGeom>
            <a:solidFill>
              <a:srgbClr val="0058AB">
                <a:alpha val="100000"/>
              </a:srgbClr>
            </a:solidFill>
          </p:spPr>
          <p:txBody>
            <a:bodyPr/>
            <a:lstStyle/>
            <a:p/>
          </p:txBody>
        </p:sp>
        <p:sp>
          <p:nvSpPr>
            <p:cNvPr id="30" name="rc30"/>
            <p:cNvSpPr/>
            <p:nvPr/>
          </p:nvSpPr>
          <p:spPr>
            <a:xfrm>
              <a:off x="1332670" y="3338879"/>
              <a:ext cx="203168" cy="13136"/>
            </a:xfrm>
            <a:prstGeom prst="rect">
              <a:avLst/>
            </a:prstGeom>
            <a:solidFill>
              <a:srgbClr val="1CABE2">
                <a:alpha val="100000"/>
              </a:srgbClr>
            </a:solidFill>
          </p:spPr>
          <p:txBody>
            <a:bodyPr/>
            <a:lstStyle/>
            <a:p/>
          </p:txBody>
        </p:sp>
        <p:sp>
          <p:nvSpPr>
            <p:cNvPr id="31" name="rc31"/>
            <p:cNvSpPr/>
            <p:nvPr/>
          </p:nvSpPr>
          <p:spPr>
            <a:xfrm>
              <a:off x="1558413" y="3326737"/>
              <a:ext cx="203168" cy="1298798"/>
            </a:xfrm>
            <a:prstGeom prst="rect">
              <a:avLst/>
            </a:prstGeom>
            <a:solidFill>
              <a:srgbClr val="80BD41">
                <a:alpha val="100000"/>
              </a:srgbClr>
            </a:solidFill>
          </p:spPr>
          <p:txBody>
            <a:bodyPr/>
            <a:lstStyle/>
            <a:p/>
          </p:txBody>
        </p:sp>
        <p:sp>
          <p:nvSpPr>
            <p:cNvPr id="32" name="rc32"/>
            <p:cNvSpPr/>
            <p:nvPr/>
          </p:nvSpPr>
          <p:spPr>
            <a:xfrm>
              <a:off x="1558413" y="3286566"/>
              <a:ext cx="203168" cy="26770"/>
            </a:xfrm>
            <a:prstGeom prst="rect">
              <a:avLst/>
            </a:prstGeom>
            <a:solidFill>
              <a:srgbClr val="0058AB">
                <a:alpha val="100000"/>
              </a:srgbClr>
            </a:solidFill>
          </p:spPr>
          <p:txBody>
            <a:bodyPr/>
            <a:lstStyle/>
            <a:p/>
          </p:txBody>
        </p:sp>
        <p:sp>
          <p:nvSpPr>
            <p:cNvPr id="33" name="rc33"/>
            <p:cNvSpPr/>
            <p:nvPr/>
          </p:nvSpPr>
          <p:spPr>
            <a:xfrm>
              <a:off x="1558413" y="3313337"/>
              <a:ext cx="203168" cy="13399"/>
            </a:xfrm>
            <a:prstGeom prst="rect">
              <a:avLst/>
            </a:prstGeom>
            <a:solidFill>
              <a:srgbClr val="1CABE2">
                <a:alpha val="100000"/>
              </a:srgbClr>
            </a:solidFill>
          </p:spPr>
          <p:txBody>
            <a:bodyPr/>
            <a:lstStyle/>
            <a:p/>
          </p:txBody>
        </p:sp>
        <p:sp>
          <p:nvSpPr>
            <p:cNvPr id="34" name="rc34"/>
            <p:cNvSpPr/>
            <p:nvPr/>
          </p:nvSpPr>
          <p:spPr>
            <a:xfrm>
              <a:off x="1784155" y="3313922"/>
              <a:ext cx="203168" cy="1311612"/>
            </a:xfrm>
            <a:prstGeom prst="rect">
              <a:avLst/>
            </a:prstGeom>
            <a:solidFill>
              <a:srgbClr val="80BD41">
                <a:alpha val="100000"/>
              </a:srgbClr>
            </a:solidFill>
          </p:spPr>
          <p:txBody>
            <a:bodyPr/>
            <a:lstStyle/>
            <a:p/>
          </p:txBody>
        </p:sp>
        <p:sp>
          <p:nvSpPr>
            <p:cNvPr id="35" name="rc35"/>
            <p:cNvSpPr/>
            <p:nvPr/>
          </p:nvSpPr>
          <p:spPr>
            <a:xfrm>
              <a:off x="1784155" y="3273371"/>
              <a:ext cx="203168" cy="27033"/>
            </a:xfrm>
            <a:prstGeom prst="rect">
              <a:avLst/>
            </a:prstGeom>
            <a:solidFill>
              <a:srgbClr val="0058AB">
                <a:alpha val="100000"/>
              </a:srgbClr>
            </a:solidFill>
          </p:spPr>
          <p:txBody>
            <a:bodyPr/>
            <a:lstStyle/>
            <a:p/>
          </p:txBody>
        </p:sp>
        <p:sp>
          <p:nvSpPr>
            <p:cNvPr id="36" name="rc36"/>
            <p:cNvSpPr/>
            <p:nvPr/>
          </p:nvSpPr>
          <p:spPr>
            <a:xfrm>
              <a:off x="1784155" y="3300405"/>
              <a:ext cx="203168" cy="13516"/>
            </a:xfrm>
            <a:prstGeom prst="rect">
              <a:avLst/>
            </a:prstGeom>
            <a:solidFill>
              <a:srgbClr val="1CABE2">
                <a:alpha val="100000"/>
              </a:srgbClr>
            </a:solidFill>
          </p:spPr>
          <p:txBody>
            <a:bodyPr/>
            <a:lstStyle/>
            <a:p/>
          </p:txBody>
        </p:sp>
        <p:sp>
          <p:nvSpPr>
            <p:cNvPr id="37" name="rc37"/>
            <p:cNvSpPr/>
            <p:nvPr/>
          </p:nvSpPr>
          <p:spPr>
            <a:xfrm>
              <a:off x="2009898" y="3315736"/>
              <a:ext cx="203168" cy="1309798"/>
            </a:xfrm>
            <a:prstGeom prst="rect">
              <a:avLst/>
            </a:prstGeom>
            <a:solidFill>
              <a:srgbClr val="80BD41">
                <a:alpha val="100000"/>
              </a:srgbClr>
            </a:solidFill>
          </p:spPr>
          <p:txBody>
            <a:bodyPr/>
            <a:lstStyle/>
            <a:p/>
          </p:txBody>
        </p:sp>
        <p:sp>
          <p:nvSpPr>
            <p:cNvPr id="38" name="rc38"/>
            <p:cNvSpPr/>
            <p:nvPr/>
          </p:nvSpPr>
          <p:spPr>
            <a:xfrm>
              <a:off x="2009898" y="3261171"/>
              <a:ext cx="203168" cy="27297"/>
            </a:xfrm>
            <a:prstGeom prst="rect">
              <a:avLst/>
            </a:prstGeom>
            <a:solidFill>
              <a:srgbClr val="0058AB">
                <a:alpha val="100000"/>
              </a:srgbClr>
            </a:solidFill>
          </p:spPr>
          <p:txBody>
            <a:bodyPr/>
            <a:lstStyle/>
            <a:p/>
          </p:txBody>
        </p:sp>
        <p:sp>
          <p:nvSpPr>
            <p:cNvPr id="39" name="rc39"/>
            <p:cNvSpPr/>
            <p:nvPr/>
          </p:nvSpPr>
          <p:spPr>
            <a:xfrm>
              <a:off x="2009898" y="3288468"/>
              <a:ext cx="203168" cy="27267"/>
            </a:xfrm>
            <a:prstGeom prst="rect">
              <a:avLst/>
            </a:prstGeom>
            <a:solidFill>
              <a:srgbClr val="1CABE2">
                <a:alpha val="100000"/>
              </a:srgbClr>
            </a:solidFill>
          </p:spPr>
          <p:txBody>
            <a:bodyPr/>
            <a:lstStyle/>
            <a:p/>
          </p:txBody>
        </p:sp>
        <p:sp>
          <p:nvSpPr>
            <p:cNvPr id="40" name="rc40"/>
            <p:cNvSpPr/>
            <p:nvPr/>
          </p:nvSpPr>
          <p:spPr>
            <a:xfrm>
              <a:off x="2235640" y="3295695"/>
              <a:ext cx="203168" cy="1329840"/>
            </a:xfrm>
            <a:prstGeom prst="rect">
              <a:avLst/>
            </a:prstGeom>
            <a:solidFill>
              <a:srgbClr val="80BD41">
                <a:alpha val="100000"/>
              </a:srgbClr>
            </a:solidFill>
          </p:spPr>
          <p:txBody>
            <a:bodyPr/>
            <a:lstStyle/>
            <a:p/>
          </p:txBody>
        </p:sp>
        <p:sp>
          <p:nvSpPr>
            <p:cNvPr id="41" name="rc41"/>
            <p:cNvSpPr/>
            <p:nvPr/>
          </p:nvSpPr>
          <p:spPr>
            <a:xfrm>
              <a:off x="2235640" y="3240281"/>
              <a:ext cx="203168" cy="27706"/>
            </a:xfrm>
            <a:prstGeom prst="rect">
              <a:avLst/>
            </a:prstGeom>
            <a:solidFill>
              <a:srgbClr val="0058AB">
                <a:alpha val="100000"/>
              </a:srgbClr>
            </a:solidFill>
          </p:spPr>
          <p:txBody>
            <a:bodyPr/>
            <a:lstStyle/>
            <a:p/>
          </p:txBody>
        </p:sp>
        <p:sp>
          <p:nvSpPr>
            <p:cNvPr id="42" name="rc42"/>
            <p:cNvSpPr/>
            <p:nvPr/>
          </p:nvSpPr>
          <p:spPr>
            <a:xfrm>
              <a:off x="2235640" y="3267988"/>
              <a:ext cx="203168" cy="27706"/>
            </a:xfrm>
            <a:prstGeom prst="rect">
              <a:avLst/>
            </a:prstGeom>
            <a:solidFill>
              <a:srgbClr val="1CABE2">
                <a:alpha val="100000"/>
              </a:srgbClr>
            </a:solidFill>
          </p:spPr>
          <p:txBody>
            <a:bodyPr/>
            <a:lstStyle/>
            <a:p/>
          </p:txBody>
        </p:sp>
        <p:sp>
          <p:nvSpPr>
            <p:cNvPr id="43" name="rc43"/>
            <p:cNvSpPr/>
            <p:nvPr/>
          </p:nvSpPr>
          <p:spPr>
            <a:xfrm>
              <a:off x="2461382" y="3250667"/>
              <a:ext cx="203168" cy="1374867"/>
            </a:xfrm>
            <a:prstGeom prst="rect">
              <a:avLst/>
            </a:prstGeom>
            <a:solidFill>
              <a:srgbClr val="80BD41">
                <a:alpha val="100000"/>
              </a:srgbClr>
            </a:solidFill>
          </p:spPr>
          <p:txBody>
            <a:bodyPr/>
            <a:lstStyle/>
            <a:p/>
          </p:txBody>
        </p:sp>
        <p:sp>
          <p:nvSpPr>
            <p:cNvPr id="44" name="rc44"/>
            <p:cNvSpPr/>
            <p:nvPr/>
          </p:nvSpPr>
          <p:spPr>
            <a:xfrm>
              <a:off x="2461382" y="3193381"/>
              <a:ext cx="203168" cy="28643"/>
            </a:xfrm>
            <a:prstGeom prst="rect">
              <a:avLst/>
            </a:prstGeom>
            <a:solidFill>
              <a:srgbClr val="0058AB">
                <a:alpha val="100000"/>
              </a:srgbClr>
            </a:solidFill>
          </p:spPr>
          <p:txBody>
            <a:bodyPr/>
            <a:lstStyle/>
            <a:p/>
          </p:txBody>
        </p:sp>
        <p:sp>
          <p:nvSpPr>
            <p:cNvPr id="45" name="rc45"/>
            <p:cNvSpPr/>
            <p:nvPr/>
          </p:nvSpPr>
          <p:spPr>
            <a:xfrm>
              <a:off x="2461382" y="3222024"/>
              <a:ext cx="203168" cy="28643"/>
            </a:xfrm>
            <a:prstGeom prst="rect">
              <a:avLst/>
            </a:prstGeom>
            <a:solidFill>
              <a:srgbClr val="1CABE2">
                <a:alpha val="100000"/>
              </a:srgbClr>
            </a:solidFill>
          </p:spPr>
          <p:txBody>
            <a:bodyPr/>
            <a:lstStyle/>
            <a:p/>
          </p:txBody>
        </p:sp>
        <p:sp>
          <p:nvSpPr>
            <p:cNvPr id="46" name="rc46"/>
            <p:cNvSpPr/>
            <p:nvPr/>
          </p:nvSpPr>
          <p:spPr>
            <a:xfrm>
              <a:off x="2687125" y="3202071"/>
              <a:ext cx="203168" cy="1423464"/>
            </a:xfrm>
            <a:prstGeom prst="rect">
              <a:avLst/>
            </a:prstGeom>
            <a:solidFill>
              <a:srgbClr val="80BD41">
                <a:alpha val="100000"/>
              </a:srgbClr>
            </a:solidFill>
          </p:spPr>
          <p:txBody>
            <a:bodyPr/>
            <a:lstStyle/>
            <a:p/>
          </p:txBody>
        </p:sp>
        <p:sp>
          <p:nvSpPr>
            <p:cNvPr id="47" name="rc47"/>
            <p:cNvSpPr/>
            <p:nvPr/>
          </p:nvSpPr>
          <p:spPr>
            <a:xfrm>
              <a:off x="2687125" y="3142766"/>
              <a:ext cx="203168" cy="29667"/>
            </a:xfrm>
            <a:prstGeom prst="rect">
              <a:avLst/>
            </a:prstGeom>
            <a:solidFill>
              <a:srgbClr val="0058AB">
                <a:alpha val="100000"/>
              </a:srgbClr>
            </a:solidFill>
          </p:spPr>
          <p:txBody>
            <a:bodyPr/>
            <a:lstStyle/>
            <a:p/>
          </p:txBody>
        </p:sp>
        <p:sp>
          <p:nvSpPr>
            <p:cNvPr id="48" name="rc48"/>
            <p:cNvSpPr/>
            <p:nvPr/>
          </p:nvSpPr>
          <p:spPr>
            <a:xfrm>
              <a:off x="2687125" y="3172433"/>
              <a:ext cx="203168" cy="29637"/>
            </a:xfrm>
            <a:prstGeom prst="rect">
              <a:avLst/>
            </a:prstGeom>
            <a:solidFill>
              <a:srgbClr val="1CABE2">
                <a:alpha val="100000"/>
              </a:srgbClr>
            </a:solidFill>
          </p:spPr>
          <p:txBody>
            <a:bodyPr/>
            <a:lstStyle/>
            <a:p/>
          </p:txBody>
        </p:sp>
        <p:sp>
          <p:nvSpPr>
            <p:cNvPr id="49" name="rc49"/>
            <p:cNvSpPr/>
            <p:nvPr/>
          </p:nvSpPr>
          <p:spPr>
            <a:xfrm>
              <a:off x="2912867" y="3162281"/>
              <a:ext cx="203168" cy="1463254"/>
            </a:xfrm>
            <a:prstGeom prst="rect">
              <a:avLst/>
            </a:prstGeom>
            <a:solidFill>
              <a:srgbClr val="80BD41">
                <a:alpha val="100000"/>
              </a:srgbClr>
            </a:solidFill>
          </p:spPr>
          <p:txBody>
            <a:bodyPr/>
            <a:lstStyle/>
            <a:p/>
          </p:txBody>
        </p:sp>
        <p:sp>
          <p:nvSpPr>
            <p:cNvPr id="50" name="rc50"/>
            <p:cNvSpPr/>
            <p:nvPr/>
          </p:nvSpPr>
          <p:spPr>
            <a:xfrm>
              <a:off x="2912867" y="3101308"/>
              <a:ext cx="203168" cy="30486"/>
            </a:xfrm>
            <a:prstGeom prst="rect">
              <a:avLst/>
            </a:prstGeom>
            <a:solidFill>
              <a:srgbClr val="0058AB">
                <a:alpha val="100000"/>
              </a:srgbClr>
            </a:solidFill>
          </p:spPr>
          <p:txBody>
            <a:bodyPr/>
            <a:lstStyle/>
            <a:p/>
          </p:txBody>
        </p:sp>
        <p:sp>
          <p:nvSpPr>
            <p:cNvPr id="51" name="rc51"/>
            <p:cNvSpPr/>
            <p:nvPr/>
          </p:nvSpPr>
          <p:spPr>
            <a:xfrm>
              <a:off x="2912867" y="3131794"/>
              <a:ext cx="203168" cy="30486"/>
            </a:xfrm>
            <a:prstGeom prst="rect">
              <a:avLst/>
            </a:prstGeom>
            <a:solidFill>
              <a:srgbClr val="1CABE2">
                <a:alpha val="100000"/>
              </a:srgbClr>
            </a:solidFill>
          </p:spPr>
          <p:txBody>
            <a:bodyPr/>
            <a:lstStyle/>
            <a:p/>
          </p:txBody>
        </p:sp>
        <p:sp>
          <p:nvSpPr>
            <p:cNvPr id="52" name="rc52"/>
            <p:cNvSpPr/>
            <p:nvPr/>
          </p:nvSpPr>
          <p:spPr>
            <a:xfrm>
              <a:off x="3138609" y="3128049"/>
              <a:ext cx="203168" cy="1497485"/>
            </a:xfrm>
            <a:prstGeom prst="rect">
              <a:avLst/>
            </a:prstGeom>
            <a:solidFill>
              <a:srgbClr val="80BD41">
                <a:alpha val="100000"/>
              </a:srgbClr>
            </a:solidFill>
          </p:spPr>
          <p:txBody>
            <a:bodyPr/>
            <a:lstStyle/>
            <a:p/>
          </p:txBody>
        </p:sp>
        <p:sp>
          <p:nvSpPr>
            <p:cNvPr id="53" name="rc53"/>
            <p:cNvSpPr/>
            <p:nvPr/>
          </p:nvSpPr>
          <p:spPr>
            <a:xfrm>
              <a:off x="3138609" y="3065643"/>
              <a:ext cx="203168" cy="31188"/>
            </a:xfrm>
            <a:prstGeom prst="rect">
              <a:avLst/>
            </a:prstGeom>
            <a:solidFill>
              <a:srgbClr val="0058AB">
                <a:alpha val="100000"/>
              </a:srgbClr>
            </a:solidFill>
          </p:spPr>
          <p:txBody>
            <a:bodyPr/>
            <a:lstStyle/>
            <a:p/>
          </p:txBody>
        </p:sp>
        <p:sp>
          <p:nvSpPr>
            <p:cNvPr id="54" name="rc54"/>
            <p:cNvSpPr/>
            <p:nvPr/>
          </p:nvSpPr>
          <p:spPr>
            <a:xfrm>
              <a:off x="3138609" y="3096832"/>
              <a:ext cx="203168" cy="31217"/>
            </a:xfrm>
            <a:prstGeom prst="rect">
              <a:avLst/>
            </a:prstGeom>
            <a:solidFill>
              <a:srgbClr val="1CABE2">
                <a:alpha val="100000"/>
              </a:srgbClr>
            </a:solidFill>
          </p:spPr>
          <p:txBody>
            <a:bodyPr/>
            <a:lstStyle/>
            <a:p/>
          </p:txBody>
        </p:sp>
        <p:sp>
          <p:nvSpPr>
            <p:cNvPr id="55" name="rc55"/>
            <p:cNvSpPr/>
            <p:nvPr/>
          </p:nvSpPr>
          <p:spPr>
            <a:xfrm>
              <a:off x="3364352" y="3095340"/>
              <a:ext cx="203168" cy="1530195"/>
            </a:xfrm>
            <a:prstGeom prst="rect">
              <a:avLst/>
            </a:prstGeom>
            <a:solidFill>
              <a:srgbClr val="80BD41">
                <a:alpha val="100000"/>
              </a:srgbClr>
            </a:solidFill>
          </p:spPr>
          <p:txBody>
            <a:bodyPr/>
            <a:lstStyle/>
            <a:p/>
          </p:txBody>
        </p:sp>
        <p:sp>
          <p:nvSpPr>
            <p:cNvPr id="56" name="rc56"/>
            <p:cNvSpPr/>
            <p:nvPr/>
          </p:nvSpPr>
          <p:spPr>
            <a:xfrm>
              <a:off x="3364352" y="3031587"/>
              <a:ext cx="203168" cy="31890"/>
            </a:xfrm>
            <a:prstGeom prst="rect">
              <a:avLst/>
            </a:prstGeom>
            <a:solidFill>
              <a:srgbClr val="0058AB">
                <a:alpha val="100000"/>
              </a:srgbClr>
            </a:solidFill>
          </p:spPr>
          <p:txBody>
            <a:bodyPr/>
            <a:lstStyle/>
            <a:p/>
          </p:txBody>
        </p:sp>
        <p:sp>
          <p:nvSpPr>
            <p:cNvPr id="57" name="rc57"/>
            <p:cNvSpPr/>
            <p:nvPr/>
          </p:nvSpPr>
          <p:spPr>
            <a:xfrm>
              <a:off x="3364352" y="3063478"/>
              <a:ext cx="203168" cy="31861"/>
            </a:xfrm>
            <a:prstGeom prst="rect">
              <a:avLst/>
            </a:prstGeom>
            <a:solidFill>
              <a:srgbClr val="1CABE2">
                <a:alpha val="100000"/>
              </a:srgbClr>
            </a:solidFill>
          </p:spPr>
          <p:txBody>
            <a:bodyPr/>
            <a:lstStyle/>
            <a:p/>
          </p:txBody>
        </p:sp>
        <p:sp>
          <p:nvSpPr>
            <p:cNvPr id="58" name="rc58"/>
            <p:cNvSpPr/>
            <p:nvPr/>
          </p:nvSpPr>
          <p:spPr>
            <a:xfrm>
              <a:off x="3590094" y="3079306"/>
              <a:ext cx="203168" cy="1546228"/>
            </a:xfrm>
            <a:prstGeom prst="rect">
              <a:avLst/>
            </a:prstGeom>
            <a:solidFill>
              <a:srgbClr val="80BD41">
                <a:alpha val="100000"/>
              </a:srgbClr>
            </a:solidFill>
          </p:spPr>
          <p:txBody>
            <a:bodyPr/>
            <a:lstStyle/>
            <a:p/>
          </p:txBody>
        </p:sp>
        <p:sp>
          <p:nvSpPr>
            <p:cNvPr id="59" name="rc59"/>
            <p:cNvSpPr/>
            <p:nvPr/>
          </p:nvSpPr>
          <p:spPr>
            <a:xfrm>
              <a:off x="3590094" y="2997912"/>
              <a:ext cx="203168" cy="32563"/>
            </a:xfrm>
            <a:prstGeom prst="rect">
              <a:avLst/>
            </a:prstGeom>
            <a:solidFill>
              <a:srgbClr val="0058AB">
                <a:alpha val="100000"/>
              </a:srgbClr>
            </a:solidFill>
          </p:spPr>
          <p:txBody>
            <a:bodyPr/>
            <a:lstStyle/>
            <a:p/>
          </p:txBody>
        </p:sp>
        <p:sp>
          <p:nvSpPr>
            <p:cNvPr id="60" name="rc60"/>
            <p:cNvSpPr/>
            <p:nvPr/>
          </p:nvSpPr>
          <p:spPr>
            <a:xfrm>
              <a:off x="3590094" y="3030476"/>
              <a:ext cx="203168" cy="48830"/>
            </a:xfrm>
            <a:prstGeom prst="rect">
              <a:avLst/>
            </a:prstGeom>
            <a:solidFill>
              <a:srgbClr val="1CABE2">
                <a:alpha val="100000"/>
              </a:srgbClr>
            </a:solidFill>
          </p:spPr>
          <p:txBody>
            <a:bodyPr/>
            <a:lstStyle/>
            <a:p/>
          </p:txBody>
        </p:sp>
        <p:sp>
          <p:nvSpPr>
            <p:cNvPr id="61" name="rc61"/>
            <p:cNvSpPr/>
            <p:nvPr/>
          </p:nvSpPr>
          <p:spPr>
            <a:xfrm>
              <a:off x="3815836" y="3065263"/>
              <a:ext cx="203168" cy="1560272"/>
            </a:xfrm>
            <a:prstGeom prst="rect">
              <a:avLst/>
            </a:prstGeom>
            <a:solidFill>
              <a:srgbClr val="80BD41">
                <a:alpha val="100000"/>
              </a:srgbClr>
            </a:solidFill>
          </p:spPr>
          <p:txBody>
            <a:bodyPr/>
            <a:lstStyle/>
            <a:p/>
          </p:txBody>
        </p:sp>
        <p:sp>
          <p:nvSpPr>
            <p:cNvPr id="62" name="rc62"/>
            <p:cNvSpPr/>
            <p:nvPr/>
          </p:nvSpPr>
          <p:spPr>
            <a:xfrm>
              <a:off x="3815836" y="2983137"/>
              <a:ext cx="203168" cy="32856"/>
            </a:xfrm>
            <a:prstGeom prst="rect">
              <a:avLst/>
            </a:prstGeom>
            <a:solidFill>
              <a:srgbClr val="0058AB">
                <a:alpha val="100000"/>
              </a:srgbClr>
            </a:solidFill>
          </p:spPr>
          <p:txBody>
            <a:bodyPr/>
            <a:lstStyle/>
            <a:p/>
          </p:txBody>
        </p:sp>
        <p:sp>
          <p:nvSpPr>
            <p:cNvPr id="63" name="rc63"/>
            <p:cNvSpPr/>
            <p:nvPr/>
          </p:nvSpPr>
          <p:spPr>
            <a:xfrm>
              <a:off x="3815836" y="3015993"/>
              <a:ext cx="203168" cy="49269"/>
            </a:xfrm>
            <a:prstGeom prst="rect">
              <a:avLst/>
            </a:prstGeom>
            <a:solidFill>
              <a:srgbClr val="1CABE2">
                <a:alpha val="100000"/>
              </a:srgbClr>
            </a:solidFill>
          </p:spPr>
          <p:txBody>
            <a:bodyPr/>
            <a:lstStyle/>
            <a:p/>
          </p:txBody>
        </p:sp>
        <p:sp>
          <p:nvSpPr>
            <p:cNvPr id="64" name="rc64"/>
            <p:cNvSpPr/>
            <p:nvPr/>
          </p:nvSpPr>
          <p:spPr>
            <a:xfrm>
              <a:off x="4041579" y="3053999"/>
              <a:ext cx="203168" cy="1571536"/>
            </a:xfrm>
            <a:prstGeom prst="rect">
              <a:avLst/>
            </a:prstGeom>
            <a:solidFill>
              <a:srgbClr val="80BD41">
                <a:alpha val="100000"/>
              </a:srgbClr>
            </a:solidFill>
          </p:spPr>
          <p:txBody>
            <a:bodyPr/>
            <a:lstStyle/>
            <a:p/>
          </p:txBody>
        </p:sp>
        <p:sp>
          <p:nvSpPr>
            <p:cNvPr id="65" name="rc65"/>
            <p:cNvSpPr/>
            <p:nvPr/>
          </p:nvSpPr>
          <p:spPr>
            <a:xfrm>
              <a:off x="4041579" y="2971288"/>
              <a:ext cx="203168" cy="33090"/>
            </a:xfrm>
            <a:prstGeom prst="rect">
              <a:avLst/>
            </a:prstGeom>
            <a:solidFill>
              <a:srgbClr val="0058AB">
                <a:alpha val="100000"/>
              </a:srgbClr>
            </a:solidFill>
          </p:spPr>
          <p:txBody>
            <a:bodyPr/>
            <a:lstStyle/>
            <a:p/>
          </p:txBody>
        </p:sp>
        <p:sp>
          <p:nvSpPr>
            <p:cNvPr id="66" name="rc66"/>
            <p:cNvSpPr/>
            <p:nvPr/>
          </p:nvSpPr>
          <p:spPr>
            <a:xfrm>
              <a:off x="4041579" y="3004378"/>
              <a:ext cx="203168" cy="49620"/>
            </a:xfrm>
            <a:prstGeom prst="rect">
              <a:avLst/>
            </a:prstGeom>
            <a:solidFill>
              <a:srgbClr val="1CABE2">
                <a:alpha val="100000"/>
              </a:srgbClr>
            </a:solidFill>
          </p:spPr>
          <p:txBody>
            <a:bodyPr/>
            <a:lstStyle/>
            <a:p/>
          </p:txBody>
        </p:sp>
        <p:sp>
          <p:nvSpPr>
            <p:cNvPr id="67" name="rc67"/>
            <p:cNvSpPr/>
            <p:nvPr/>
          </p:nvSpPr>
          <p:spPr>
            <a:xfrm>
              <a:off x="4267321" y="3060699"/>
              <a:ext cx="203168" cy="1564836"/>
            </a:xfrm>
            <a:prstGeom prst="rect">
              <a:avLst/>
            </a:prstGeom>
            <a:solidFill>
              <a:srgbClr val="80BD41">
                <a:alpha val="100000"/>
              </a:srgbClr>
            </a:solidFill>
          </p:spPr>
          <p:txBody>
            <a:bodyPr/>
            <a:lstStyle/>
            <a:p/>
          </p:txBody>
        </p:sp>
        <p:sp>
          <p:nvSpPr>
            <p:cNvPr id="68" name="rc68"/>
            <p:cNvSpPr/>
            <p:nvPr/>
          </p:nvSpPr>
          <p:spPr>
            <a:xfrm>
              <a:off x="4267321" y="2978339"/>
              <a:ext cx="203168" cy="32943"/>
            </a:xfrm>
            <a:prstGeom prst="rect">
              <a:avLst/>
            </a:prstGeom>
            <a:solidFill>
              <a:srgbClr val="0058AB">
                <a:alpha val="100000"/>
              </a:srgbClr>
            </a:solidFill>
          </p:spPr>
          <p:txBody>
            <a:bodyPr/>
            <a:lstStyle/>
            <a:p/>
          </p:txBody>
        </p:sp>
        <p:sp>
          <p:nvSpPr>
            <p:cNvPr id="69" name="rc69"/>
            <p:cNvSpPr/>
            <p:nvPr/>
          </p:nvSpPr>
          <p:spPr>
            <a:xfrm>
              <a:off x="4267321" y="3011283"/>
              <a:ext cx="203168" cy="49415"/>
            </a:xfrm>
            <a:prstGeom prst="rect">
              <a:avLst/>
            </a:prstGeom>
            <a:solidFill>
              <a:srgbClr val="1CABE2">
                <a:alpha val="100000"/>
              </a:srgbClr>
            </a:solidFill>
          </p:spPr>
          <p:txBody>
            <a:bodyPr/>
            <a:lstStyle/>
            <a:p/>
          </p:txBody>
        </p:sp>
        <p:sp>
          <p:nvSpPr>
            <p:cNvPr id="70" name="rc70"/>
            <p:cNvSpPr/>
            <p:nvPr/>
          </p:nvSpPr>
          <p:spPr>
            <a:xfrm>
              <a:off x="4493063" y="3058855"/>
              <a:ext cx="203168" cy="1566679"/>
            </a:xfrm>
            <a:prstGeom prst="rect">
              <a:avLst/>
            </a:prstGeom>
            <a:solidFill>
              <a:srgbClr val="80BD41">
                <a:alpha val="100000"/>
              </a:srgbClr>
            </a:solidFill>
          </p:spPr>
          <p:txBody>
            <a:bodyPr/>
            <a:lstStyle/>
            <a:p/>
          </p:txBody>
        </p:sp>
        <p:sp>
          <p:nvSpPr>
            <p:cNvPr id="71" name="rc71"/>
            <p:cNvSpPr/>
            <p:nvPr/>
          </p:nvSpPr>
          <p:spPr>
            <a:xfrm>
              <a:off x="4493063" y="2976408"/>
              <a:ext cx="203168" cy="32973"/>
            </a:xfrm>
            <a:prstGeom prst="rect">
              <a:avLst/>
            </a:prstGeom>
            <a:solidFill>
              <a:srgbClr val="0058AB">
                <a:alpha val="100000"/>
              </a:srgbClr>
            </a:solidFill>
          </p:spPr>
          <p:txBody>
            <a:bodyPr/>
            <a:lstStyle/>
            <a:p/>
          </p:txBody>
        </p:sp>
        <p:sp>
          <p:nvSpPr>
            <p:cNvPr id="72" name="rc72"/>
            <p:cNvSpPr/>
            <p:nvPr/>
          </p:nvSpPr>
          <p:spPr>
            <a:xfrm>
              <a:off x="4493063" y="3009381"/>
              <a:ext cx="203168" cy="49474"/>
            </a:xfrm>
            <a:prstGeom prst="rect">
              <a:avLst/>
            </a:prstGeom>
            <a:solidFill>
              <a:srgbClr val="1CABE2">
                <a:alpha val="100000"/>
              </a:srgbClr>
            </a:solidFill>
          </p:spPr>
          <p:txBody>
            <a:bodyPr/>
            <a:lstStyle/>
            <a:p/>
          </p:txBody>
        </p:sp>
        <p:sp>
          <p:nvSpPr>
            <p:cNvPr id="73" name="rc73"/>
            <p:cNvSpPr/>
            <p:nvPr/>
          </p:nvSpPr>
          <p:spPr>
            <a:xfrm>
              <a:off x="4718806" y="3053911"/>
              <a:ext cx="203168" cy="1571624"/>
            </a:xfrm>
            <a:prstGeom prst="rect">
              <a:avLst/>
            </a:prstGeom>
            <a:solidFill>
              <a:srgbClr val="80BD41">
                <a:alpha val="100000"/>
              </a:srgbClr>
            </a:solidFill>
          </p:spPr>
          <p:txBody>
            <a:bodyPr/>
            <a:lstStyle/>
            <a:p/>
          </p:txBody>
        </p:sp>
        <p:sp>
          <p:nvSpPr>
            <p:cNvPr id="74" name="rc74"/>
            <p:cNvSpPr/>
            <p:nvPr/>
          </p:nvSpPr>
          <p:spPr>
            <a:xfrm>
              <a:off x="4718806" y="2971200"/>
              <a:ext cx="203168" cy="33090"/>
            </a:xfrm>
            <a:prstGeom prst="rect">
              <a:avLst/>
            </a:prstGeom>
            <a:solidFill>
              <a:srgbClr val="0058AB">
                <a:alpha val="100000"/>
              </a:srgbClr>
            </a:solidFill>
          </p:spPr>
          <p:txBody>
            <a:bodyPr/>
            <a:lstStyle/>
            <a:p/>
          </p:txBody>
        </p:sp>
        <p:sp>
          <p:nvSpPr>
            <p:cNvPr id="75" name="rc75"/>
            <p:cNvSpPr/>
            <p:nvPr/>
          </p:nvSpPr>
          <p:spPr>
            <a:xfrm>
              <a:off x="4718806" y="3004290"/>
              <a:ext cx="203168" cy="49620"/>
            </a:xfrm>
            <a:prstGeom prst="rect">
              <a:avLst/>
            </a:prstGeom>
            <a:solidFill>
              <a:srgbClr val="1CABE2">
                <a:alpha val="100000"/>
              </a:srgbClr>
            </a:solidFill>
          </p:spPr>
          <p:txBody>
            <a:bodyPr/>
            <a:lstStyle/>
            <a:p/>
          </p:txBody>
        </p:sp>
        <p:sp>
          <p:nvSpPr>
            <p:cNvPr id="76" name="rc76"/>
            <p:cNvSpPr/>
            <p:nvPr/>
          </p:nvSpPr>
          <p:spPr>
            <a:xfrm>
              <a:off x="4944548" y="3043290"/>
              <a:ext cx="203168" cy="1582244"/>
            </a:xfrm>
            <a:prstGeom prst="rect">
              <a:avLst/>
            </a:prstGeom>
            <a:solidFill>
              <a:srgbClr val="80BD41">
                <a:alpha val="100000"/>
              </a:srgbClr>
            </a:solidFill>
          </p:spPr>
          <p:txBody>
            <a:bodyPr/>
            <a:lstStyle/>
            <a:p/>
          </p:txBody>
        </p:sp>
        <p:sp>
          <p:nvSpPr>
            <p:cNvPr id="77" name="rc77"/>
            <p:cNvSpPr/>
            <p:nvPr/>
          </p:nvSpPr>
          <p:spPr>
            <a:xfrm>
              <a:off x="4944548" y="2960024"/>
              <a:ext cx="203168" cy="33324"/>
            </a:xfrm>
            <a:prstGeom prst="rect">
              <a:avLst/>
            </a:prstGeom>
            <a:solidFill>
              <a:srgbClr val="0058AB">
                <a:alpha val="100000"/>
              </a:srgbClr>
            </a:solidFill>
          </p:spPr>
          <p:txBody>
            <a:bodyPr/>
            <a:lstStyle/>
            <a:p/>
          </p:txBody>
        </p:sp>
        <p:sp>
          <p:nvSpPr>
            <p:cNvPr id="78" name="rc78"/>
            <p:cNvSpPr/>
            <p:nvPr/>
          </p:nvSpPr>
          <p:spPr>
            <a:xfrm>
              <a:off x="4944548" y="2993348"/>
              <a:ext cx="203168" cy="49942"/>
            </a:xfrm>
            <a:prstGeom prst="rect">
              <a:avLst/>
            </a:prstGeom>
            <a:solidFill>
              <a:srgbClr val="1CABE2">
                <a:alpha val="100000"/>
              </a:srgbClr>
            </a:solidFill>
          </p:spPr>
          <p:txBody>
            <a:bodyPr/>
            <a:lstStyle/>
            <a:p/>
          </p:txBody>
        </p:sp>
        <p:sp>
          <p:nvSpPr>
            <p:cNvPr id="79" name="rc79"/>
            <p:cNvSpPr/>
            <p:nvPr/>
          </p:nvSpPr>
          <p:spPr>
            <a:xfrm>
              <a:off x="5170291" y="3030446"/>
              <a:ext cx="203168" cy="1595088"/>
            </a:xfrm>
            <a:prstGeom prst="rect">
              <a:avLst/>
            </a:prstGeom>
            <a:solidFill>
              <a:srgbClr val="80BD41">
                <a:alpha val="100000"/>
              </a:srgbClr>
            </a:solidFill>
          </p:spPr>
          <p:txBody>
            <a:bodyPr/>
            <a:lstStyle/>
            <a:p/>
          </p:txBody>
        </p:sp>
        <p:sp>
          <p:nvSpPr>
            <p:cNvPr id="80" name="rc80"/>
            <p:cNvSpPr/>
            <p:nvPr/>
          </p:nvSpPr>
          <p:spPr>
            <a:xfrm>
              <a:off x="5170291" y="2946507"/>
              <a:ext cx="203168" cy="33587"/>
            </a:xfrm>
            <a:prstGeom prst="rect">
              <a:avLst/>
            </a:prstGeom>
            <a:solidFill>
              <a:srgbClr val="0058AB">
                <a:alpha val="100000"/>
              </a:srgbClr>
            </a:solidFill>
          </p:spPr>
          <p:txBody>
            <a:bodyPr/>
            <a:lstStyle/>
            <a:p/>
          </p:txBody>
        </p:sp>
        <p:sp>
          <p:nvSpPr>
            <p:cNvPr id="81" name="rc81"/>
            <p:cNvSpPr/>
            <p:nvPr/>
          </p:nvSpPr>
          <p:spPr>
            <a:xfrm>
              <a:off x="5170291" y="2980094"/>
              <a:ext cx="203168" cy="50352"/>
            </a:xfrm>
            <a:prstGeom prst="rect">
              <a:avLst/>
            </a:prstGeom>
            <a:solidFill>
              <a:srgbClr val="1CABE2">
                <a:alpha val="100000"/>
              </a:srgbClr>
            </a:solidFill>
          </p:spPr>
          <p:txBody>
            <a:bodyPr/>
            <a:lstStyle/>
            <a:p/>
          </p:txBody>
        </p:sp>
        <p:sp>
          <p:nvSpPr>
            <p:cNvPr id="82" name="rc82"/>
            <p:cNvSpPr/>
            <p:nvPr/>
          </p:nvSpPr>
          <p:spPr>
            <a:xfrm>
              <a:off x="5396033" y="3017310"/>
              <a:ext cx="203168" cy="1608225"/>
            </a:xfrm>
            <a:prstGeom prst="rect">
              <a:avLst/>
            </a:prstGeom>
            <a:solidFill>
              <a:srgbClr val="80BD41">
                <a:alpha val="100000"/>
              </a:srgbClr>
            </a:solidFill>
          </p:spPr>
          <p:txBody>
            <a:bodyPr/>
            <a:lstStyle/>
            <a:p/>
          </p:txBody>
        </p:sp>
        <p:sp>
          <p:nvSpPr>
            <p:cNvPr id="83" name="rc83"/>
            <p:cNvSpPr/>
            <p:nvPr/>
          </p:nvSpPr>
          <p:spPr>
            <a:xfrm>
              <a:off x="5396033" y="2932668"/>
              <a:ext cx="203168" cy="33850"/>
            </a:xfrm>
            <a:prstGeom prst="rect">
              <a:avLst/>
            </a:prstGeom>
            <a:solidFill>
              <a:srgbClr val="0058AB">
                <a:alpha val="100000"/>
              </a:srgbClr>
            </a:solidFill>
          </p:spPr>
          <p:txBody>
            <a:bodyPr/>
            <a:lstStyle/>
            <a:p/>
          </p:txBody>
        </p:sp>
        <p:sp>
          <p:nvSpPr>
            <p:cNvPr id="84" name="rc84"/>
            <p:cNvSpPr/>
            <p:nvPr/>
          </p:nvSpPr>
          <p:spPr>
            <a:xfrm>
              <a:off x="5396033" y="2966519"/>
              <a:ext cx="203168" cy="50790"/>
            </a:xfrm>
            <a:prstGeom prst="rect">
              <a:avLst/>
            </a:prstGeom>
            <a:solidFill>
              <a:srgbClr val="1CABE2">
                <a:alpha val="100000"/>
              </a:srgbClr>
            </a:solidFill>
          </p:spPr>
          <p:txBody>
            <a:bodyPr/>
            <a:lstStyle/>
            <a:p/>
          </p:txBody>
        </p:sp>
        <p:sp>
          <p:nvSpPr>
            <p:cNvPr id="85" name="rc85"/>
            <p:cNvSpPr/>
            <p:nvPr/>
          </p:nvSpPr>
          <p:spPr>
            <a:xfrm>
              <a:off x="5621775" y="3002271"/>
              <a:ext cx="203168" cy="1623263"/>
            </a:xfrm>
            <a:prstGeom prst="rect">
              <a:avLst/>
            </a:prstGeom>
            <a:solidFill>
              <a:srgbClr val="80BD41">
                <a:alpha val="100000"/>
              </a:srgbClr>
            </a:solidFill>
          </p:spPr>
          <p:txBody>
            <a:bodyPr/>
            <a:lstStyle/>
            <a:p/>
          </p:txBody>
        </p:sp>
        <p:sp>
          <p:nvSpPr>
            <p:cNvPr id="86" name="rc86"/>
            <p:cNvSpPr/>
            <p:nvPr/>
          </p:nvSpPr>
          <p:spPr>
            <a:xfrm>
              <a:off x="5621775" y="2916840"/>
              <a:ext cx="203168" cy="34172"/>
            </a:xfrm>
            <a:prstGeom prst="rect">
              <a:avLst/>
            </a:prstGeom>
            <a:solidFill>
              <a:srgbClr val="0058AB">
                <a:alpha val="100000"/>
              </a:srgbClr>
            </a:solidFill>
          </p:spPr>
          <p:txBody>
            <a:bodyPr/>
            <a:lstStyle/>
            <a:p/>
          </p:txBody>
        </p:sp>
        <p:sp>
          <p:nvSpPr>
            <p:cNvPr id="87" name="rc87"/>
            <p:cNvSpPr/>
            <p:nvPr/>
          </p:nvSpPr>
          <p:spPr>
            <a:xfrm>
              <a:off x="5621775" y="2951012"/>
              <a:ext cx="203168" cy="51259"/>
            </a:xfrm>
            <a:prstGeom prst="rect">
              <a:avLst/>
            </a:prstGeom>
            <a:solidFill>
              <a:srgbClr val="1CABE2">
                <a:alpha val="100000"/>
              </a:srgbClr>
            </a:solidFill>
          </p:spPr>
          <p:txBody>
            <a:bodyPr/>
            <a:lstStyle/>
            <a:p/>
          </p:txBody>
        </p:sp>
        <p:sp>
          <p:nvSpPr>
            <p:cNvPr id="88" name="rc88"/>
            <p:cNvSpPr/>
            <p:nvPr/>
          </p:nvSpPr>
          <p:spPr>
            <a:xfrm>
              <a:off x="5847518" y="2991563"/>
              <a:ext cx="203168" cy="1633971"/>
            </a:xfrm>
            <a:prstGeom prst="rect">
              <a:avLst/>
            </a:prstGeom>
            <a:solidFill>
              <a:srgbClr val="80BD41">
                <a:alpha val="100000"/>
              </a:srgbClr>
            </a:solidFill>
          </p:spPr>
          <p:txBody>
            <a:bodyPr/>
            <a:lstStyle/>
            <a:p/>
          </p:txBody>
        </p:sp>
        <p:sp>
          <p:nvSpPr>
            <p:cNvPr id="89" name="rc89"/>
            <p:cNvSpPr/>
            <p:nvPr/>
          </p:nvSpPr>
          <p:spPr>
            <a:xfrm>
              <a:off x="5847518" y="2905575"/>
              <a:ext cx="203168" cy="34406"/>
            </a:xfrm>
            <a:prstGeom prst="rect">
              <a:avLst/>
            </a:prstGeom>
            <a:solidFill>
              <a:srgbClr val="0058AB">
                <a:alpha val="100000"/>
              </a:srgbClr>
            </a:solidFill>
          </p:spPr>
          <p:txBody>
            <a:bodyPr/>
            <a:lstStyle/>
            <a:p/>
          </p:txBody>
        </p:sp>
        <p:sp>
          <p:nvSpPr>
            <p:cNvPr id="90" name="rc90"/>
            <p:cNvSpPr/>
            <p:nvPr/>
          </p:nvSpPr>
          <p:spPr>
            <a:xfrm>
              <a:off x="5847518" y="2939982"/>
              <a:ext cx="203168" cy="51580"/>
            </a:xfrm>
            <a:prstGeom prst="rect">
              <a:avLst/>
            </a:prstGeom>
            <a:solidFill>
              <a:srgbClr val="1CABE2">
                <a:alpha val="100000"/>
              </a:srgbClr>
            </a:solidFill>
          </p:spPr>
          <p:txBody>
            <a:bodyPr/>
            <a:lstStyle/>
            <a:p/>
          </p:txBody>
        </p:sp>
        <p:sp>
          <p:nvSpPr>
            <p:cNvPr id="91" name="rc91"/>
            <p:cNvSpPr/>
            <p:nvPr/>
          </p:nvSpPr>
          <p:spPr>
            <a:xfrm>
              <a:off x="6073260" y="2973073"/>
              <a:ext cx="203168" cy="1652462"/>
            </a:xfrm>
            <a:prstGeom prst="rect">
              <a:avLst/>
            </a:prstGeom>
            <a:solidFill>
              <a:srgbClr val="80BD41">
                <a:alpha val="100000"/>
              </a:srgbClr>
            </a:solidFill>
          </p:spPr>
          <p:txBody>
            <a:bodyPr/>
            <a:lstStyle/>
            <a:p/>
          </p:txBody>
        </p:sp>
        <p:sp>
          <p:nvSpPr>
            <p:cNvPr id="92" name="rc92"/>
            <p:cNvSpPr/>
            <p:nvPr/>
          </p:nvSpPr>
          <p:spPr>
            <a:xfrm>
              <a:off x="6073260" y="2886090"/>
              <a:ext cx="203168" cy="34787"/>
            </a:xfrm>
            <a:prstGeom prst="rect">
              <a:avLst/>
            </a:prstGeom>
            <a:solidFill>
              <a:srgbClr val="0058AB">
                <a:alpha val="100000"/>
              </a:srgbClr>
            </a:solidFill>
          </p:spPr>
          <p:txBody>
            <a:bodyPr/>
            <a:lstStyle/>
            <a:p/>
          </p:txBody>
        </p:sp>
        <p:sp>
          <p:nvSpPr>
            <p:cNvPr id="93" name="rc93"/>
            <p:cNvSpPr/>
            <p:nvPr/>
          </p:nvSpPr>
          <p:spPr>
            <a:xfrm>
              <a:off x="6073260" y="2920877"/>
              <a:ext cx="203168" cy="52195"/>
            </a:xfrm>
            <a:prstGeom prst="rect">
              <a:avLst/>
            </a:prstGeom>
            <a:solidFill>
              <a:srgbClr val="1CABE2">
                <a:alpha val="100000"/>
              </a:srgbClr>
            </a:solidFill>
          </p:spPr>
          <p:txBody>
            <a:bodyPr/>
            <a:lstStyle/>
            <a:p/>
          </p:txBody>
        </p:sp>
        <p:sp>
          <p:nvSpPr>
            <p:cNvPr id="94" name="rc94"/>
            <p:cNvSpPr/>
            <p:nvPr/>
          </p:nvSpPr>
          <p:spPr>
            <a:xfrm>
              <a:off x="6299002" y="3114766"/>
              <a:ext cx="203168" cy="1510768"/>
            </a:xfrm>
            <a:prstGeom prst="rect">
              <a:avLst/>
            </a:prstGeom>
            <a:solidFill>
              <a:srgbClr val="80BD41">
                <a:alpha val="100000"/>
              </a:srgbClr>
            </a:solidFill>
          </p:spPr>
          <p:txBody>
            <a:bodyPr/>
            <a:lstStyle/>
            <a:p/>
          </p:txBody>
        </p:sp>
        <p:sp>
          <p:nvSpPr>
            <p:cNvPr id="95" name="rc95"/>
            <p:cNvSpPr/>
            <p:nvPr/>
          </p:nvSpPr>
          <p:spPr>
            <a:xfrm>
              <a:off x="6299002" y="2868828"/>
              <a:ext cx="203168" cy="35138"/>
            </a:xfrm>
            <a:prstGeom prst="rect">
              <a:avLst/>
            </a:prstGeom>
            <a:solidFill>
              <a:srgbClr val="0058AB">
                <a:alpha val="100000"/>
              </a:srgbClr>
            </a:solidFill>
          </p:spPr>
          <p:txBody>
            <a:bodyPr/>
            <a:lstStyle/>
            <a:p/>
          </p:txBody>
        </p:sp>
        <p:sp>
          <p:nvSpPr>
            <p:cNvPr id="96" name="rc96"/>
            <p:cNvSpPr/>
            <p:nvPr/>
          </p:nvSpPr>
          <p:spPr>
            <a:xfrm>
              <a:off x="6299002" y="2903966"/>
              <a:ext cx="203168" cy="210800"/>
            </a:xfrm>
            <a:prstGeom prst="rect">
              <a:avLst/>
            </a:prstGeom>
            <a:solidFill>
              <a:srgbClr val="1CABE2">
                <a:alpha val="100000"/>
              </a:srgbClr>
            </a:solidFill>
          </p:spPr>
          <p:txBody>
            <a:bodyPr/>
            <a:lstStyle/>
            <a:p/>
          </p:txBody>
        </p:sp>
        <p:sp>
          <p:nvSpPr>
            <p:cNvPr id="97" name="rc97"/>
            <p:cNvSpPr/>
            <p:nvPr/>
          </p:nvSpPr>
          <p:spPr>
            <a:xfrm>
              <a:off x="6524745" y="2964266"/>
              <a:ext cx="203168" cy="1661269"/>
            </a:xfrm>
            <a:prstGeom prst="rect">
              <a:avLst/>
            </a:prstGeom>
            <a:solidFill>
              <a:srgbClr val="80BD41">
                <a:alpha val="100000"/>
              </a:srgbClr>
            </a:solidFill>
          </p:spPr>
          <p:txBody>
            <a:bodyPr/>
            <a:lstStyle/>
            <a:p/>
          </p:txBody>
        </p:sp>
        <p:sp>
          <p:nvSpPr>
            <p:cNvPr id="98" name="rc98"/>
            <p:cNvSpPr/>
            <p:nvPr/>
          </p:nvSpPr>
          <p:spPr>
            <a:xfrm>
              <a:off x="6524745" y="2876845"/>
              <a:ext cx="203168" cy="34962"/>
            </a:xfrm>
            <a:prstGeom prst="rect">
              <a:avLst/>
            </a:prstGeom>
            <a:solidFill>
              <a:srgbClr val="0058AB">
                <a:alpha val="100000"/>
              </a:srgbClr>
            </a:solidFill>
          </p:spPr>
          <p:txBody>
            <a:bodyPr/>
            <a:lstStyle/>
            <a:p/>
          </p:txBody>
        </p:sp>
        <p:sp>
          <p:nvSpPr>
            <p:cNvPr id="99" name="rc99"/>
            <p:cNvSpPr/>
            <p:nvPr/>
          </p:nvSpPr>
          <p:spPr>
            <a:xfrm>
              <a:off x="6524745" y="2911807"/>
              <a:ext cx="203168" cy="52458"/>
            </a:xfrm>
            <a:prstGeom prst="rect">
              <a:avLst/>
            </a:prstGeom>
            <a:solidFill>
              <a:srgbClr val="1CABE2">
                <a:alpha val="100000"/>
              </a:srgbClr>
            </a:solidFill>
          </p:spPr>
          <p:txBody>
            <a:bodyPr/>
            <a:lstStyle/>
            <a:p/>
          </p:txBody>
        </p:sp>
        <p:sp>
          <p:nvSpPr>
            <p:cNvPr id="100" name="rc100"/>
            <p:cNvSpPr/>
            <p:nvPr/>
          </p:nvSpPr>
          <p:spPr>
            <a:xfrm>
              <a:off x="6750487" y="2960111"/>
              <a:ext cx="203168" cy="1665423"/>
            </a:xfrm>
            <a:prstGeom prst="rect">
              <a:avLst/>
            </a:prstGeom>
            <a:solidFill>
              <a:srgbClr val="80BD41">
                <a:alpha val="100000"/>
              </a:srgbClr>
            </a:solidFill>
          </p:spPr>
          <p:txBody>
            <a:bodyPr/>
            <a:lstStyle/>
            <a:p/>
          </p:txBody>
        </p:sp>
        <p:sp>
          <p:nvSpPr>
            <p:cNvPr id="101" name="rc101"/>
            <p:cNvSpPr/>
            <p:nvPr/>
          </p:nvSpPr>
          <p:spPr>
            <a:xfrm>
              <a:off x="6750487" y="2872456"/>
              <a:ext cx="203168" cy="35050"/>
            </a:xfrm>
            <a:prstGeom prst="rect">
              <a:avLst/>
            </a:prstGeom>
            <a:solidFill>
              <a:srgbClr val="0058AB">
                <a:alpha val="100000"/>
              </a:srgbClr>
            </a:solidFill>
          </p:spPr>
          <p:txBody>
            <a:bodyPr/>
            <a:lstStyle/>
            <a:p/>
          </p:txBody>
        </p:sp>
        <p:sp>
          <p:nvSpPr>
            <p:cNvPr id="102" name="rc102"/>
            <p:cNvSpPr/>
            <p:nvPr/>
          </p:nvSpPr>
          <p:spPr>
            <a:xfrm>
              <a:off x="6750487" y="2907506"/>
              <a:ext cx="203168" cy="52604"/>
            </a:xfrm>
            <a:prstGeom prst="rect">
              <a:avLst/>
            </a:prstGeom>
            <a:solidFill>
              <a:srgbClr val="1CABE2">
                <a:alpha val="100000"/>
              </a:srgbClr>
            </a:solidFill>
          </p:spPr>
          <p:txBody>
            <a:bodyPr/>
            <a:lstStyle/>
            <a:p/>
          </p:txBody>
        </p:sp>
        <p:sp>
          <p:nvSpPr>
            <p:cNvPr id="103" name="rc103"/>
            <p:cNvSpPr/>
            <p:nvPr/>
          </p:nvSpPr>
          <p:spPr>
            <a:xfrm>
              <a:off x="6976229" y="2878220"/>
              <a:ext cx="203168" cy="31094"/>
            </a:xfrm>
            <a:prstGeom prst="rect">
              <a:avLst/>
            </a:prstGeom>
            <a:solidFill>
              <a:srgbClr val="F26A21">
                <a:alpha val="100000"/>
              </a:srgbClr>
            </a:solidFill>
          </p:spPr>
          <p:txBody>
            <a:bodyPr/>
            <a:lstStyle/>
            <a:p/>
          </p:txBody>
        </p:sp>
        <p:sp>
          <p:nvSpPr>
            <p:cNvPr id="104" name="rc104"/>
            <p:cNvSpPr/>
            <p:nvPr/>
          </p:nvSpPr>
          <p:spPr>
            <a:xfrm>
              <a:off x="6976229" y="2909314"/>
              <a:ext cx="203168" cy="1716220"/>
            </a:xfrm>
            <a:prstGeom prst="rect">
              <a:avLst/>
            </a:prstGeom>
            <a:solidFill>
              <a:srgbClr val="FFC20E">
                <a:alpha val="100000"/>
              </a:srgbClr>
            </a:solidFill>
          </p:spPr>
          <p:txBody>
            <a:bodyPr/>
            <a:lstStyle/>
            <a:p/>
          </p:txBody>
        </p:sp>
        <p:sp>
          <p:nvSpPr>
            <p:cNvPr id="105" name="rc105"/>
            <p:cNvSpPr/>
            <p:nvPr/>
          </p:nvSpPr>
          <p:spPr>
            <a:xfrm>
              <a:off x="7201972" y="2885944"/>
              <a:ext cx="203168" cy="27585"/>
            </a:xfrm>
            <a:prstGeom prst="rect">
              <a:avLst/>
            </a:prstGeom>
            <a:solidFill>
              <a:srgbClr val="F26A21">
                <a:alpha val="100000"/>
              </a:srgbClr>
            </a:solidFill>
          </p:spPr>
          <p:txBody>
            <a:bodyPr/>
            <a:lstStyle/>
            <a:p/>
          </p:txBody>
        </p:sp>
        <p:sp>
          <p:nvSpPr>
            <p:cNvPr id="106" name="rc106"/>
            <p:cNvSpPr/>
            <p:nvPr/>
          </p:nvSpPr>
          <p:spPr>
            <a:xfrm>
              <a:off x="7201972" y="2913529"/>
              <a:ext cx="203168" cy="1712005"/>
            </a:xfrm>
            <a:prstGeom prst="rect">
              <a:avLst/>
            </a:prstGeom>
            <a:solidFill>
              <a:srgbClr val="FFC20E">
                <a:alpha val="100000"/>
              </a:srgbClr>
            </a:solidFill>
          </p:spPr>
          <p:txBody>
            <a:bodyPr/>
            <a:lstStyle/>
            <a:p/>
          </p:txBody>
        </p:sp>
        <p:sp>
          <p:nvSpPr>
            <p:cNvPr id="107" name="rc107"/>
            <p:cNvSpPr/>
            <p:nvPr/>
          </p:nvSpPr>
          <p:spPr>
            <a:xfrm>
              <a:off x="7427714" y="2896096"/>
              <a:ext cx="203168" cy="24472"/>
            </a:xfrm>
            <a:prstGeom prst="rect">
              <a:avLst/>
            </a:prstGeom>
            <a:solidFill>
              <a:srgbClr val="F26A21">
                <a:alpha val="100000"/>
              </a:srgbClr>
            </a:solidFill>
          </p:spPr>
          <p:txBody>
            <a:bodyPr/>
            <a:lstStyle/>
            <a:p/>
          </p:txBody>
        </p:sp>
        <p:sp>
          <p:nvSpPr>
            <p:cNvPr id="108" name="rc108"/>
            <p:cNvSpPr/>
            <p:nvPr/>
          </p:nvSpPr>
          <p:spPr>
            <a:xfrm>
              <a:off x="7427714" y="2920568"/>
              <a:ext cx="203168" cy="1704966"/>
            </a:xfrm>
            <a:prstGeom prst="rect">
              <a:avLst/>
            </a:prstGeom>
            <a:solidFill>
              <a:srgbClr val="FFC20E">
                <a:alpha val="100000"/>
              </a:srgbClr>
            </a:solidFill>
          </p:spPr>
          <p:txBody>
            <a:bodyPr/>
            <a:lstStyle/>
            <a:p/>
          </p:txBody>
        </p:sp>
        <p:sp>
          <p:nvSpPr>
            <p:cNvPr id="109" name="rc109"/>
            <p:cNvSpPr/>
            <p:nvPr/>
          </p:nvSpPr>
          <p:spPr>
            <a:xfrm>
              <a:off x="7653457" y="2906863"/>
              <a:ext cx="203168" cy="21710"/>
            </a:xfrm>
            <a:prstGeom prst="rect">
              <a:avLst/>
            </a:prstGeom>
            <a:solidFill>
              <a:srgbClr val="F26A21">
                <a:alpha val="100000"/>
              </a:srgbClr>
            </a:solidFill>
          </p:spPr>
          <p:txBody>
            <a:bodyPr/>
            <a:lstStyle/>
            <a:p/>
          </p:txBody>
        </p:sp>
        <p:sp>
          <p:nvSpPr>
            <p:cNvPr id="110" name="rc110"/>
            <p:cNvSpPr/>
            <p:nvPr/>
          </p:nvSpPr>
          <p:spPr>
            <a:xfrm>
              <a:off x="7653457" y="2928573"/>
              <a:ext cx="203168" cy="1696962"/>
            </a:xfrm>
            <a:prstGeom prst="rect">
              <a:avLst/>
            </a:prstGeom>
            <a:solidFill>
              <a:srgbClr val="FFC20E">
                <a:alpha val="100000"/>
              </a:srgbClr>
            </a:solidFill>
          </p:spPr>
          <p:txBody>
            <a:bodyPr/>
            <a:lstStyle/>
            <a:p/>
          </p:txBody>
        </p:sp>
        <p:sp>
          <p:nvSpPr>
            <p:cNvPr id="111" name="rc111"/>
            <p:cNvSpPr/>
            <p:nvPr/>
          </p:nvSpPr>
          <p:spPr>
            <a:xfrm>
              <a:off x="7879199" y="2920906"/>
              <a:ext cx="203168" cy="19260"/>
            </a:xfrm>
            <a:prstGeom prst="rect">
              <a:avLst/>
            </a:prstGeom>
            <a:solidFill>
              <a:srgbClr val="F26A21">
                <a:alpha val="100000"/>
              </a:srgbClr>
            </a:solidFill>
          </p:spPr>
          <p:txBody>
            <a:bodyPr/>
            <a:lstStyle/>
            <a:p/>
          </p:txBody>
        </p:sp>
        <p:sp>
          <p:nvSpPr>
            <p:cNvPr id="112" name="rc112"/>
            <p:cNvSpPr/>
            <p:nvPr/>
          </p:nvSpPr>
          <p:spPr>
            <a:xfrm>
              <a:off x="7879199" y="2940166"/>
              <a:ext cx="203168" cy="1685368"/>
            </a:xfrm>
            <a:prstGeom prst="rect">
              <a:avLst/>
            </a:prstGeom>
            <a:solidFill>
              <a:srgbClr val="FFC20E">
                <a:alpha val="100000"/>
              </a:srgbClr>
            </a:solidFill>
          </p:spPr>
          <p:txBody>
            <a:bodyPr/>
            <a:lstStyle/>
            <a:p/>
          </p:txBody>
        </p:sp>
        <p:sp>
          <p:nvSpPr>
            <p:cNvPr id="113" name="rc113"/>
            <p:cNvSpPr/>
            <p:nvPr/>
          </p:nvSpPr>
          <p:spPr>
            <a:xfrm>
              <a:off x="8104941" y="2936208"/>
              <a:ext cx="203168" cy="17086"/>
            </a:xfrm>
            <a:prstGeom prst="rect">
              <a:avLst/>
            </a:prstGeom>
            <a:solidFill>
              <a:srgbClr val="F26A21">
                <a:alpha val="100000"/>
              </a:srgbClr>
            </a:solidFill>
          </p:spPr>
          <p:txBody>
            <a:bodyPr/>
            <a:lstStyle/>
            <a:p/>
          </p:txBody>
        </p:sp>
        <p:sp>
          <p:nvSpPr>
            <p:cNvPr id="114" name="rc114"/>
            <p:cNvSpPr/>
            <p:nvPr/>
          </p:nvSpPr>
          <p:spPr>
            <a:xfrm>
              <a:off x="8104941" y="2953294"/>
              <a:ext cx="203168" cy="1672240"/>
            </a:xfrm>
            <a:prstGeom prst="rect">
              <a:avLst/>
            </a:prstGeom>
            <a:solidFill>
              <a:srgbClr val="FFC20E">
                <a:alpha val="100000"/>
              </a:srgbClr>
            </a:solidFill>
          </p:spPr>
          <p:txBody>
            <a:bodyPr/>
            <a:lstStyle/>
            <a:p/>
          </p:txBody>
        </p:sp>
        <p:sp>
          <p:nvSpPr>
            <p:cNvPr id="115" name="pl115"/>
            <p:cNvSpPr/>
            <p:nvPr/>
          </p:nvSpPr>
          <p:spPr>
            <a:xfrm>
              <a:off x="1434255" y="1261743"/>
              <a:ext cx="5417816" cy="0"/>
            </a:xfrm>
            <a:custGeom>
              <a:avLst/>
              <a:pathLst>
                <a:path w="5417816" h="0">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1296067"/>
              <a:ext cx="5417816" cy="377568"/>
            </a:xfrm>
            <a:custGeom>
              <a:avLst/>
              <a:pathLst>
                <a:path w="5417816" h="377568">
                  <a:moveTo>
                    <a:pt x="0" y="0"/>
                  </a:moveTo>
                  <a:lnTo>
                    <a:pt x="225742" y="0"/>
                  </a:lnTo>
                  <a:lnTo>
                    <a:pt x="451484" y="0"/>
                  </a:lnTo>
                  <a:lnTo>
                    <a:pt x="677227" y="34324"/>
                  </a:lnTo>
                  <a:lnTo>
                    <a:pt x="902969" y="34324"/>
                  </a:lnTo>
                  <a:lnTo>
                    <a:pt x="1128711" y="34324"/>
                  </a:lnTo>
                  <a:lnTo>
                    <a:pt x="1354454" y="34324"/>
                  </a:lnTo>
                  <a:lnTo>
                    <a:pt x="1580196" y="34324"/>
                  </a:lnTo>
                  <a:lnTo>
                    <a:pt x="1805938" y="34324"/>
                  </a:lnTo>
                  <a:lnTo>
                    <a:pt x="2031681" y="34324"/>
                  </a:lnTo>
                  <a:lnTo>
                    <a:pt x="2257423" y="68648"/>
                  </a:lnTo>
                  <a:lnTo>
                    <a:pt x="2483165" y="68648"/>
                  </a:lnTo>
                  <a:lnTo>
                    <a:pt x="2708908" y="68648"/>
                  </a:lnTo>
                  <a:lnTo>
                    <a:pt x="2934650" y="68648"/>
                  </a:lnTo>
                  <a:lnTo>
                    <a:pt x="3160393" y="68648"/>
                  </a:lnTo>
                  <a:lnTo>
                    <a:pt x="3386135" y="68648"/>
                  </a:lnTo>
                  <a:lnTo>
                    <a:pt x="3611877" y="68648"/>
                  </a:lnTo>
                  <a:lnTo>
                    <a:pt x="3837620" y="68648"/>
                  </a:lnTo>
                  <a:lnTo>
                    <a:pt x="4063362" y="68648"/>
                  </a:lnTo>
                  <a:lnTo>
                    <a:pt x="4289104" y="68648"/>
                  </a:lnTo>
                  <a:lnTo>
                    <a:pt x="4514847" y="68648"/>
                  </a:lnTo>
                  <a:lnTo>
                    <a:pt x="4740589" y="68648"/>
                  </a:lnTo>
                  <a:lnTo>
                    <a:pt x="4966331" y="377568"/>
                  </a:lnTo>
                  <a:lnTo>
                    <a:pt x="5192074" y="68648"/>
                  </a:lnTo>
                  <a:lnTo>
                    <a:pt x="5417816" y="68648"/>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249463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362335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4752062"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565503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58807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10651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633225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55800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78374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7" name="tx127"/>
            <p:cNvSpPr/>
            <p:nvPr/>
          </p:nvSpPr>
          <p:spPr>
            <a:xfrm>
              <a:off x="136592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8" name="tx128"/>
            <p:cNvSpPr/>
            <p:nvPr/>
          </p:nvSpPr>
          <p:spPr>
            <a:xfrm>
              <a:off x="249463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9" name="tx129"/>
            <p:cNvSpPr/>
            <p:nvPr/>
          </p:nvSpPr>
          <p:spPr>
            <a:xfrm>
              <a:off x="3623350"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4752062"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5655031"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5880773"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10651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6332258"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5" name="tx135"/>
            <p:cNvSpPr/>
            <p:nvPr/>
          </p:nvSpPr>
          <p:spPr>
            <a:xfrm>
              <a:off x="6558000"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6" name="tx136"/>
            <p:cNvSpPr/>
            <p:nvPr/>
          </p:nvSpPr>
          <p:spPr>
            <a:xfrm>
              <a:off x="6783743"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7" name="tx137"/>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71671" y="383666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139" name="tx139"/>
            <p:cNvSpPr/>
            <p:nvPr/>
          </p:nvSpPr>
          <p:spPr>
            <a:xfrm>
              <a:off x="571671" y="310523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40" name="tx140"/>
            <p:cNvSpPr/>
            <p:nvPr/>
          </p:nvSpPr>
          <p:spPr>
            <a:xfrm>
              <a:off x="571671" y="237379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141" name="tx141"/>
            <p:cNvSpPr/>
            <p:nvPr/>
          </p:nvSpPr>
          <p:spPr>
            <a:xfrm>
              <a:off x="508103" y="164235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2" name="tx142"/>
            <p:cNvSpPr/>
            <p:nvPr/>
          </p:nvSpPr>
          <p:spPr>
            <a:xfrm>
              <a:off x="508103" y="91092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125,000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04603"/>
              <a:ext cx="201455" cy="201456"/>
            </a:xfrm>
            <a:prstGeom prst="rect">
              <a:avLst/>
            </a:prstGeom>
            <a:solidFill>
              <a:srgbClr val="80BD41">
                <a:alpha val="100000"/>
              </a:srgbClr>
            </a:solidFill>
          </p:spPr>
          <p:txBody>
            <a:bodyPr/>
            <a:lstStyle/>
            <a:p/>
          </p:txBody>
        </p:sp>
        <p:sp>
          <p:nvSpPr>
            <p:cNvPr id="164" name="rc164"/>
            <p:cNvSpPr/>
            <p:nvPr/>
          </p:nvSpPr>
          <p:spPr>
            <a:xfrm>
              <a:off x="2617773" y="5504603"/>
              <a:ext cx="201456" cy="201456"/>
            </a:xfrm>
            <a:prstGeom prst="rect">
              <a:avLst/>
            </a:prstGeom>
            <a:solidFill>
              <a:srgbClr val="1CABE2">
                <a:alpha val="100000"/>
              </a:srgbClr>
            </a:solidFill>
          </p:spPr>
          <p:txBody>
            <a:bodyPr/>
            <a:lstStyle/>
            <a:p/>
          </p:txBody>
        </p:sp>
        <p:sp>
          <p:nvSpPr>
            <p:cNvPr id="165" name="rc165"/>
            <p:cNvSpPr/>
            <p:nvPr/>
          </p:nvSpPr>
          <p:spPr>
            <a:xfrm>
              <a:off x="3690596" y="5504603"/>
              <a:ext cx="201456" cy="201456"/>
            </a:xfrm>
            <a:prstGeom prst="rect">
              <a:avLst/>
            </a:prstGeom>
            <a:solidFill>
              <a:srgbClr val="0058AB">
                <a:alpha val="100000"/>
              </a:srgbClr>
            </a:solidFill>
          </p:spPr>
          <p:txBody>
            <a:bodyPr/>
            <a:lstStyle/>
            <a:p/>
          </p:txBody>
        </p:sp>
        <p:sp>
          <p:nvSpPr>
            <p:cNvPr id="166" name="rc166"/>
            <p:cNvSpPr/>
            <p:nvPr/>
          </p:nvSpPr>
          <p:spPr>
            <a:xfrm>
              <a:off x="4685930" y="5504603"/>
              <a:ext cx="201456" cy="201456"/>
            </a:xfrm>
            <a:prstGeom prst="rect">
              <a:avLst/>
            </a:prstGeom>
            <a:solidFill>
              <a:srgbClr val="FFC20E">
                <a:alpha val="100000"/>
              </a:srgbClr>
            </a:solidFill>
          </p:spPr>
          <p:txBody>
            <a:bodyPr/>
            <a:lstStyle/>
            <a:p/>
          </p:txBody>
        </p:sp>
        <p:sp>
          <p:nvSpPr>
            <p:cNvPr id="167" name="rc167"/>
            <p:cNvSpPr/>
            <p:nvPr/>
          </p:nvSpPr>
          <p:spPr>
            <a:xfrm>
              <a:off x="6590063" y="5504603"/>
              <a:ext cx="201456" cy="201456"/>
            </a:xfrm>
            <a:prstGeom prst="rect">
              <a:avLst/>
            </a:prstGeom>
            <a:solidFill>
              <a:srgbClr val="F26A21">
                <a:alpha val="100000"/>
              </a:srgbClr>
            </a:solidFill>
          </p:spPr>
          <p:txBody>
            <a:bodyPr/>
            <a:lstStyle/>
            <a:p/>
          </p:txBody>
        </p:sp>
        <p:sp>
          <p:nvSpPr>
            <p:cNvPr id="168" name="tx168"/>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983899" y="580629"/>
              <a:ext cx="440832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Botswana</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Botswana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6150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70298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84446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98594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112742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9" name="pl9"/>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413224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327372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241520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856762" y="155668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4" name="pl14"/>
            <p:cNvSpPr/>
            <p:nvPr/>
          </p:nvSpPr>
          <p:spPr>
            <a:xfrm>
              <a:off x="856762" y="69816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5" name="pl15"/>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230292" y="1910393"/>
              <a:ext cx="217589" cy="3080366"/>
            </a:xfrm>
            <a:prstGeom prst="rect">
              <a:avLst/>
            </a:prstGeom>
            <a:solidFill>
              <a:srgbClr val="0058AB">
                <a:alpha val="100000"/>
              </a:srgbClr>
            </a:solidFill>
          </p:spPr>
          <p:txBody>
            <a:bodyPr/>
            <a:lstStyle/>
            <a:p/>
          </p:txBody>
        </p:sp>
        <p:sp>
          <p:nvSpPr>
            <p:cNvPr id="43" name="rc43"/>
            <p:cNvSpPr/>
            <p:nvPr/>
          </p:nvSpPr>
          <p:spPr>
            <a:xfrm>
              <a:off x="1472058" y="1848580"/>
              <a:ext cx="217589" cy="3142180"/>
            </a:xfrm>
            <a:prstGeom prst="rect">
              <a:avLst/>
            </a:prstGeom>
            <a:solidFill>
              <a:srgbClr val="0058AB">
                <a:alpha val="100000"/>
              </a:srgbClr>
            </a:solidFill>
          </p:spPr>
          <p:txBody>
            <a:bodyPr/>
            <a:lstStyle/>
            <a:p/>
          </p:txBody>
        </p:sp>
        <p:sp>
          <p:nvSpPr>
            <p:cNvPr id="44" name="rc44"/>
            <p:cNvSpPr/>
            <p:nvPr/>
          </p:nvSpPr>
          <p:spPr>
            <a:xfrm>
              <a:off x="1713825" y="1817673"/>
              <a:ext cx="217589" cy="3173086"/>
            </a:xfrm>
            <a:prstGeom prst="rect">
              <a:avLst/>
            </a:prstGeom>
            <a:solidFill>
              <a:srgbClr val="0058AB">
                <a:alpha val="100000"/>
              </a:srgbClr>
            </a:solidFill>
          </p:spPr>
          <p:txBody>
            <a:bodyPr/>
            <a:lstStyle/>
            <a:p/>
          </p:txBody>
        </p:sp>
        <p:sp>
          <p:nvSpPr>
            <p:cNvPr id="45" name="rc45"/>
            <p:cNvSpPr/>
            <p:nvPr/>
          </p:nvSpPr>
          <p:spPr>
            <a:xfrm>
              <a:off x="1955592" y="1786766"/>
              <a:ext cx="217589" cy="3203993"/>
            </a:xfrm>
            <a:prstGeom prst="rect">
              <a:avLst/>
            </a:prstGeom>
            <a:solidFill>
              <a:srgbClr val="0058AB">
                <a:alpha val="100000"/>
              </a:srgbClr>
            </a:solidFill>
          </p:spPr>
          <p:txBody>
            <a:bodyPr/>
            <a:lstStyle/>
            <a:p/>
          </p:txBody>
        </p:sp>
        <p:sp>
          <p:nvSpPr>
            <p:cNvPr id="46" name="rc46"/>
            <p:cNvSpPr/>
            <p:nvPr/>
          </p:nvSpPr>
          <p:spPr>
            <a:xfrm>
              <a:off x="2197358" y="1738689"/>
              <a:ext cx="217589" cy="3252070"/>
            </a:xfrm>
            <a:prstGeom prst="rect">
              <a:avLst/>
            </a:prstGeom>
            <a:solidFill>
              <a:srgbClr val="0058AB">
                <a:alpha val="100000"/>
              </a:srgbClr>
            </a:solidFill>
          </p:spPr>
          <p:txBody>
            <a:bodyPr/>
            <a:lstStyle/>
            <a:p/>
          </p:txBody>
        </p:sp>
        <p:sp>
          <p:nvSpPr>
            <p:cNvPr id="47" name="rc47"/>
            <p:cNvSpPr/>
            <p:nvPr/>
          </p:nvSpPr>
          <p:spPr>
            <a:xfrm>
              <a:off x="2439125" y="1628799"/>
              <a:ext cx="217589" cy="3361960"/>
            </a:xfrm>
            <a:prstGeom prst="rect">
              <a:avLst/>
            </a:prstGeom>
            <a:solidFill>
              <a:srgbClr val="0058AB">
                <a:alpha val="100000"/>
              </a:srgbClr>
            </a:solidFill>
          </p:spPr>
          <p:txBody>
            <a:bodyPr/>
            <a:lstStyle/>
            <a:p/>
          </p:txBody>
        </p:sp>
        <p:sp>
          <p:nvSpPr>
            <p:cNvPr id="48" name="rc48"/>
            <p:cNvSpPr/>
            <p:nvPr/>
          </p:nvSpPr>
          <p:spPr>
            <a:xfrm>
              <a:off x="2680891" y="1508606"/>
              <a:ext cx="217589" cy="3482153"/>
            </a:xfrm>
            <a:prstGeom prst="rect">
              <a:avLst/>
            </a:prstGeom>
            <a:solidFill>
              <a:srgbClr val="0058AB">
                <a:alpha val="100000"/>
              </a:srgbClr>
            </a:solidFill>
          </p:spPr>
          <p:txBody>
            <a:bodyPr/>
            <a:lstStyle/>
            <a:p/>
          </p:txBody>
        </p:sp>
        <p:sp>
          <p:nvSpPr>
            <p:cNvPr id="49" name="rc49"/>
            <p:cNvSpPr/>
            <p:nvPr/>
          </p:nvSpPr>
          <p:spPr>
            <a:xfrm>
              <a:off x="2922658" y="1412452"/>
              <a:ext cx="217589" cy="3578307"/>
            </a:xfrm>
            <a:prstGeom prst="rect">
              <a:avLst/>
            </a:prstGeom>
            <a:solidFill>
              <a:srgbClr val="0058AB">
                <a:alpha val="100000"/>
              </a:srgbClr>
            </a:solidFill>
          </p:spPr>
          <p:txBody>
            <a:bodyPr/>
            <a:lstStyle/>
            <a:p/>
          </p:txBody>
        </p:sp>
        <p:sp>
          <p:nvSpPr>
            <p:cNvPr id="50" name="rc50"/>
            <p:cNvSpPr/>
            <p:nvPr/>
          </p:nvSpPr>
          <p:spPr>
            <a:xfrm>
              <a:off x="3164425" y="1330034"/>
              <a:ext cx="217589" cy="3660725"/>
            </a:xfrm>
            <a:prstGeom prst="rect">
              <a:avLst/>
            </a:prstGeom>
            <a:solidFill>
              <a:srgbClr val="0058AB">
                <a:alpha val="100000"/>
              </a:srgbClr>
            </a:solidFill>
          </p:spPr>
          <p:txBody>
            <a:bodyPr/>
            <a:lstStyle/>
            <a:p/>
          </p:txBody>
        </p:sp>
        <p:sp>
          <p:nvSpPr>
            <p:cNvPr id="51" name="rc51"/>
            <p:cNvSpPr/>
            <p:nvPr/>
          </p:nvSpPr>
          <p:spPr>
            <a:xfrm>
              <a:off x="3406191" y="1247616"/>
              <a:ext cx="217589" cy="3743143"/>
            </a:xfrm>
            <a:prstGeom prst="rect">
              <a:avLst/>
            </a:prstGeom>
            <a:solidFill>
              <a:srgbClr val="0058AB">
                <a:alpha val="100000"/>
              </a:srgbClr>
            </a:solidFill>
          </p:spPr>
          <p:txBody>
            <a:bodyPr/>
            <a:lstStyle/>
            <a:p/>
          </p:txBody>
        </p:sp>
        <p:sp>
          <p:nvSpPr>
            <p:cNvPr id="52" name="rc52"/>
            <p:cNvSpPr/>
            <p:nvPr/>
          </p:nvSpPr>
          <p:spPr>
            <a:xfrm>
              <a:off x="3647958" y="1168632"/>
              <a:ext cx="217589" cy="3822127"/>
            </a:xfrm>
            <a:prstGeom prst="rect">
              <a:avLst/>
            </a:prstGeom>
            <a:solidFill>
              <a:srgbClr val="0058AB">
                <a:alpha val="100000"/>
              </a:srgbClr>
            </a:solidFill>
          </p:spPr>
          <p:txBody>
            <a:bodyPr/>
            <a:lstStyle/>
            <a:p/>
          </p:txBody>
        </p:sp>
        <p:sp>
          <p:nvSpPr>
            <p:cNvPr id="53" name="rc53"/>
            <p:cNvSpPr/>
            <p:nvPr/>
          </p:nvSpPr>
          <p:spPr>
            <a:xfrm>
              <a:off x="3889725" y="1134292"/>
              <a:ext cx="217589" cy="3856467"/>
            </a:xfrm>
            <a:prstGeom prst="rect">
              <a:avLst/>
            </a:prstGeom>
            <a:solidFill>
              <a:srgbClr val="0058AB">
                <a:alpha val="100000"/>
              </a:srgbClr>
            </a:solidFill>
          </p:spPr>
          <p:txBody>
            <a:bodyPr/>
            <a:lstStyle/>
            <a:p/>
          </p:txBody>
        </p:sp>
        <p:sp>
          <p:nvSpPr>
            <p:cNvPr id="54" name="rc54"/>
            <p:cNvSpPr/>
            <p:nvPr/>
          </p:nvSpPr>
          <p:spPr>
            <a:xfrm>
              <a:off x="4131491" y="1106819"/>
              <a:ext cx="217589" cy="3883940"/>
            </a:xfrm>
            <a:prstGeom prst="rect">
              <a:avLst/>
            </a:prstGeom>
            <a:solidFill>
              <a:srgbClr val="0058AB">
                <a:alpha val="100000"/>
              </a:srgbClr>
            </a:solidFill>
          </p:spPr>
          <p:txBody>
            <a:bodyPr/>
            <a:lstStyle/>
            <a:p/>
          </p:txBody>
        </p:sp>
        <p:sp>
          <p:nvSpPr>
            <p:cNvPr id="55" name="rc55"/>
            <p:cNvSpPr/>
            <p:nvPr/>
          </p:nvSpPr>
          <p:spPr>
            <a:xfrm>
              <a:off x="4373258" y="1123989"/>
              <a:ext cx="217589" cy="3866770"/>
            </a:xfrm>
            <a:prstGeom prst="rect">
              <a:avLst/>
            </a:prstGeom>
            <a:solidFill>
              <a:srgbClr val="0058AB">
                <a:alpha val="100000"/>
              </a:srgbClr>
            </a:solidFill>
          </p:spPr>
          <p:txBody>
            <a:bodyPr/>
            <a:lstStyle/>
            <a:p/>
          </p:txBody>
        </p:sp>
        <p:sp>
          <p:nvSpPr>
            <p:cNvPr id="56" name="rc56"/>
            <p:cNvSpPr/>
            <p:nvPr/>
          </p:nvSpPr>
          <p:spPr>
            <a:xfrm>
              <a:off x="4615025" y="1120555"/>
              <a:ext cx="217589" cy="3870204"/>
            </a:xfrm>
            <a:prstGeom prst="rect">
              <a:avLst/>
            </a:prstGeom>
            <a:solidFill>
              <a:srgbClr val="0058AB">
                <a:alpha val="100000"/>
              </a:srgbClr>
            </a:solidFill>
          </p:spPr>
          <p:txBody>
            <a:bodyPr/>
            <a:lstStyle/>
            <a:p/>
          </p:txBody>
        </p:sp>
        <p:sp>
          <p:nvSpPr>
            <p:cNvPr id="57" name="rc57"/>
            <p:cNvSpPr/>
            <p:nvPr/>
          </p:nvSpPr>
          <p:spPr>
            <a:xfrm>
              <a:off x="4856791" y="1106819"/>
              <a:ext cx="217589" cy="3883940"/>
            </a:xfrm>
            <a:prstGeom prst="rect">
              <a:avLst/>
            </a:prstGeom>
            <a:solidFill>
              <a:srgbClr val="0058AB">
                <a:alpha val="100000"/>
              </a:srgbClr>
            </a:solidFill>
          </p:spPr>
          <p:txBody>
            <a:bodyPr/>
            <a:lstStyle/>
            <a:p/>
          </p:txBody>
        </p:sp>
        <p:sp>
          <p:nvSpPr>
            <p:cNvPr id="58" name="rc58"/>
            <p:cNvSpPr/>
            <p:nvPr/>
          </p:nvSpPr>
          <p:spPr>
            <a:xfrm>
              <a:off x="5098558" y="1079346"/>
              <a:ext cx="217589" cy="3911413"/>
            </a:xfrm>
            <a:prstGeom prst="rect">
              <a:avLst/>
            </a:prstGeom>
            <a:solidFill>
              <a:srgbClr val="0058AB">
                <a:alpha val="100000"/>
              </a:srgbClr>
            </a:solidFill>
          </p:spPr>
          <p:txBody>
            <a:bodyPr/>
            <a:lstStyle/>
            <a:p/>
          </p:txBody>
        </p:sp>
        <p:sp>
          <p:nvSpPr>
            <p:cNvPr id="59" name="rc59"/>
            <p:cNvSpPr/>
            <p:nvPr/>
          </p:nvSpPr>
          <p:spPr>
            <a:xfrm>
              <a:off x="5340325" y="1048440"/>
              <a:ext cx="217589" cy="3942319"/>
            </a:xfrm>
            <a:prstGeom prst="rect">
              <a:avLst/>
            </a:prstGeom>
            <a:solidFill>
              <a:srgbClr val="0058AB">
                <a:alpha val="100000"/>
              </a:srgbClr>
            </a:solidFill>
          </p:spPr>
          <p:txBody>
            <a:bodyPr/>
            <a:lstStyle/>
            <a:p/>
          </p:txBody>
        </p:sp>
        <p:sp>
          <p:nvSpPr>
            <p:cNvPr id="60" name="rc60"/>
            <p:cNvSpPr/>
            <p:nvPr/>
          </p:nvSpPr>
          <p:spPr>
            <a:xfrm>
              <a:off x="5582091" y="1017533"/>
              <a:ext cx="217589" cy="3973226"/>
            </a:xfrm>
            <a:prstGeom prst="rect">
              <a:avLst/>
            </a:prstGeom>
            <a:solidFill>
              <a:srgbClr val="0058AB">
                <a:alpha val="100000"/>
              </a:srgbClr>
            </a:solidFill>
          </p:spPr>
          <p:txBody>
            <a:bodyPr/>
            <a:lstStyle/>
            <a:p/>
          </p:txBody>
        </p:sp>
        <p:sp>
          <p:nvSpPr>
            <p:cNvPr id="61" name="rc61"/>
            <p:cNvSpPr/>
            <p:nvPr/>
          </p:nvSpPr>
          <p:spPr>
            <a:xfrm>
              <a:off x="5823858" y="979758"/>
              <a:ext cx="217589" cy="4011001"/>
            </a:xfrm>
            <a:prstGeom prst="rect">
              <a:avLst/>
            </a:prstGeom>
            <a:solidFill>
              <a:srgbClr val="0058AB">
                <a:alpha val="100000"/>
              </a:srgbClr>
            </a:solidFill>
          </p:spPr>
          <p:txBody>
            <a:bodyPr/>
            <a:lstStyle/>
            <a:p/>
          </p:txBody>
        </p:sp>
        <p:sp>
          <p:nvSpPr>
            <p:cNvPr id="62" name="rc62"/>
            <p:cNvSpPr/>
            <p:nvPr/>
          </p:nvSpPr>
          <p:spPr>
            <a:xfrm>
              <a:off x="6065625" y="952286"/>
              <a:ext cx="217589" cy="4038473"/>
            </a:xfrm>
            <a:prstGeom prst="rect">
              <a:avLst/>
            </a:prstGeom>
            <a:solidFill>
              <a:srgbClr val="0058AB">
                <a:alpha val="100000"/>
              </a:srgbClr>
            </a:solidFill>
          </p:spPr>
          <p:txBody>
            <a:bodyPr/>
            <a:lstStyle/>
            <a:p/>
          </p:txBody>
        </p:sp>
        <p:sp>
          <p:nvSpPr>
            <p:cNvPr id="63" name="rc63"/>
            <p:cNvSpPr/>
            <p:nvPr/>
          </p:nvSpPr>
          <p:spPr>
            <a:xfrm>
              <a:off x="6307391" y="907643"/>
              <a:ext cx="217589" cy="4083116"/>
            </a:xfrm>
            <a:prstGeom prst="rect">
              <a:avLst/>
            </a:prstGeom>
            <a:solidFill>
              <a:srgbClr val="0058AB">
                <a:alpha val="100000"/>
              </a:srgbClr>
            </a:solidFill>
          </p:spPr>
          <p:txBody>
            <a:bodyPr/>
            <a:lstStyle/>
            <a:p/>
          </p:txBody>
        </p:sp>
        <p:sp>
          <p:nvSpPr>
            <p:cNvPr id="64" name="rc64"/>
            <p:cNvSpPr/>
            <p:nvPr/>
          </p:nvSpPr>
          <p:spPr>
            <a:xfrm>
              <a:off x="6549158" y="866434"/>
              <a:ext cx="217589" cy="4124325"/>
            </a:xfrm>
            <a:prstGeom prst="rect">
              <a:avLst/>
            </a:prstGeom>
            <a:solidFill>
              <a:srgbClr val="0058AB">
                <a:alpha val="100000"/>
              </a:srgbClr>
            </a:solidFill>
          </p:spPr>
          <p:txBody>
            <a:bodyPr/>
            <a:lstStyle/>
            <a:p/>
          </p:txBody>
        </p:sp>
        <p:sp>
          <p:nvSpPr>
            <p:cNvPr id="65" name="rc65"/>
            <p:cNvSpPr/>
            <p:nvPr/>
          </p:nvSpPr>
          <p:spPr>
            <a:xfrm>
              <a:off x="6790924" y="887038"/>
              <a:ext cx="217589" cy="4103721"/>
            </a:xfrm>
            <a:prstGeom prst="rect">
              <a:avLst/>
            </a:prstGeom>
            <a:solidFill>
              <a:srgbClr val="0058AB">
                <a:alpha val="100000"/>
              </a:srgbClr>
            </a:solidFill>
          </p:spPr>
          <p:txBody>
            <a:bodyPr/>
            <a:lstStyle/>
            <a:p/>
          </p:txBody>
        </p:sp>
        <p:sp>
          <p:nvSpPr>
            <p:cNvPr id="66" name="rc66"/>
            <p:cNvSpPr/>
            <p:nvPr/>
          </p:nvSpPr>
          <p:spPr>
            <a:xfrm>
              <a:off x="7032691" y="876736"/>
              <a:ext cx="217589" cy="4114023"/>
            </a:xfrm>
            <a:prstGeom prst="rect">
              <a:avLst/>
            </a:prstGeom>
            <a:solidFill>
              <a:srgbClr val="0058AB">
                <a:alpha val="100000"/>
              </a:srgbClr>
            </a:solidFill>
          </p:spPr>
          <p:txBody>
            <a:bodyPr/>
            <a:lstStyle/>
            <a:p/>
          </p:txBody>
        </p:sp>
        <p:sp>
          <p:nvSpPr>
            <p:cNvPr id="67" name="rc67"/>
            <p:cNvSpPr/>
            <p:nvPr/>
          </p:nvSpPr>
          <p:spPr>
            <a:xfrm>
              <a:off x="8483291" y="2985259"/>
              <a:ext cx="217589" cy="2005500"/>
            </a:xfrm>
            <a:prstGeom prst="rect">
              <a:avLst/>
            </a:prstGeom>
            <a:solidFill>
              <a:srgbClr val="69DBFF">
                <a:alpha val="100000"/>
              </a:srgbClr>
            </a:solidFill>
          </p:spPr>
          <p:txBody>
            <a:bodyPr/>
            <a:lstStyle/>
            <a:p/>
          </p:txBody>
        </p:sp>
        <p:sp>
          <p:nvSpPr>
            <p:cNvPr id="68" name="pl68"/>
            <p:cNvSpPr/>
            <p:nvPr/>
          </p:nvSpPr>
          <p:spPr>
            <a:xfrm>
              <a:off x="6174420" y="979758"/>
              <a:ext cx="2417666" cy="2005500"/>
            </a:xfrm>
            <a:custGeom>
              <a:avLst/>
              <a:pathLst>
                <a:path w="2417666" h="2005500">
                  <a:moveTo>
                    <a:pt x="0" y="0"/>
                  </a:moveTo>
                  <a:lnTo>
                    <a:pt x="241766" y="200550"/>
                  </a:lnTo>
                  <a:lnTo>
                    <a:pt x="483533" y="401100"/>
                  </a:lnTo>
                  <a:lnTo>
                    <a:pt x="725299" y="601650"/>
                  </a:lnTo>
                  <a:lnTo>
                    <a:pt x="967066" y="802200"/>
                  </a:lnTo>
                  <a:lnTo>
                    <a:pt x="1208833" y="1002750"/>
                  </a:lnTo>
                  <a:lnTo>
                    <a:pt x="1450599" y="1203300"/>
                  </a:lnTo>
                  <a:lnTo>
                    <a:pt x="1692366" y="1403850"/>
                  </a:lnTo>
                  <a:lnTo>
                    <a:pt x="1934133" y="1604400"/>
                  </a:lnTo>
                  <a:lnTo>
                    <a:pt x="2175899" y="1804950"/>
                  </a:lnTo>
                  <a:lnTo>
                    <a:pt x="2417666" y="2005500"/>
                  </a:lnTo>
                </a:path>
              </a:pathLst>
            </a:custGeom>
            <a:ln w="13550" cap="flat">
              <a:solidFill>
                <a:srgbClr val="000000">
                  <a:alpha val="100000"/>
                </a:srgbClr>
              </a:solidFill>
              <a:prstDash val="solid"/>
              <a:round/>
            </a:ln>
          </p:spPr>
          <p:txBody>
            <a:bodyPr/>
            <a:lstStyle/>
            <a:p/>
          </p:txBody>
        </p:sp>
        <p:sp>
          <p:nvSpPr>
            <p:cNvPr id="69" name="pt69"/>
            <p:cNvSpPr/>
            <p:nvPr/>
          </p:nvSpPr>
          <p:spPr>
            <a:xfrm>
              <a:off x="6149594" y="9549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391360" y="11554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33127" y="13560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874894" y="15565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16660" y="17571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58427" y="19576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00193" y="21582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41960" y="23587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83727" y="25593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25493" y="27598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67260" y="29604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603427" y="4089601"/>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a:t>
              </a:r>
            </a:p>
          </p:txBody>
        </p:sp>
        <p:sp>
          <p:nvSpPr>
            <p:cNvPr id="82" name="tx82"/>
            <p:cNvSpPr/>
            <p:nvPr/>
          </p:nvSpPr>
          <p:spPr>
            <a:xfrm>
              <a:off x="603427" y="3231082"/>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3" name="tx83"/>
            <p:cNvSpPr/>
            <p:nvPr/>
          </p:nvSpPr>
          <p:spPr>
            <a:xfrm>
              <a:off x="603427" y="237256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a:t>
              </a:r>
            </a:p>
          </p:txBody>
        </p:sp>
        <p:sp>
          <p:nvSpPr>
            <p:cNvPr id="84" name="tx84"/>
            <p:cNvSpPr/>
            <p:nvPr/>
          </p:nvSpPr>
          <p:spPr>
            <a:xfrm>
              <a:off x="508103" y="149925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5" name="tx85"/>
            <p:cNvSpPr/>
            <p:nvPr/>
          </p:nvSpPr>
          <p:spPr>
            <a:xfrm>
              <a:off x="508103" y="64073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1,250</a:t>
              </a:r>
            </a:p>
          </p:txBody>
        </p:sp>
        <p:sp>
          <p:nvSpPr>
            <p:cNvPr id="86" name="tx86"/>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29600" y="5881714"/>
              <a:ext cx="201456" cy="201456"/>
            </a:xfrm>
            <a:prstGeom prst="rect">
              <a:avLst/>
            </a:prstGeom>
            <a:solidFill>
              <a:srgbClr val="0058AB">
                <a:alpha val="100000"/>
              </a:srgbClr>
            </a:solidFill>
          </p:spPr>
          <p:txBody>
            <a:bodyPr/>
            <a:lstStyle/>
            <a:p/>
          </p:txBody>
        </p:sp>
        <p:sp>
          <p:nvSpPr>
            <p:cNvPr id="115" name="rc115"/>
            <p:cNvSpPr/>
            <p:nvPr/>
          </p:nvSpPr>
          <p:spPr>
            <a:xfrm>
              <a:off x="4531686" y="5881714"/>
              <a:ext cx="201456" cy="201456"/>
            </a:xfrm>
            <a:prstGeom prst="rect">
              <a:avLst/>
            </a:prstGeom>
            <a:solidFill>
              <a:srgbClr val="69DBFF">
                <a:alpha val="100000"/>
              </a:srgbClr>
            </a:solidFill>
          </p:spPr>
          <p:txBody>
            <a:bodyPr/>
            <a:lstStyle/>
            <a:p/>
          </p:txBody>
        </p:sp>
        <p:sp>
          <p:nvSpPr>
            <p:cNvPr id="116" name="tx116"/>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894942" y="398022"/>
              <a:ext cx="61412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Botswana</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28%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410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78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945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713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794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561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329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096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30347"/>
              <a:ext cx="249522" cy="1272349"/>
            </a:xfrm>
            <a:prstGeom prst="rect">
              <a:avLst/>
            </a:prstGeom>
            <a:solidFill>
              <a:srgbClr val="80BD41">
                <a:alpha val="100000"/>
              </a:srgbClr>
            </a:solidFill>
          </p:spPr>
          <p:txBody>
            <a:bodyPr/>
            <a:lstStyle/>
            <a:p/>
          </p:txBody>
        </p:sp>
        <p:sp>
          <p:nvSpPr>
            <p:cNvPr id="25" name="rc25"/>
            <p:cNvSpPr/>
            <p:nvPr/>
          </p:nvSpPr>
          <p:spPr>
            <a:xfrm>
              <a:off x="1296273" y="2804310"/>
              <a:ext cx="249522" cy="26037"/>
            </a:xfrm>
            <a:prstGeom prst="rect">
              <a:avLst/>
            </a:prstGeom>
            <a:solidFill>
              <a:srgbClr val="1CABE2">
                <a:alpha val="100000"/>
              </a:srgbClr>
            </a:solidFill>
          </p:spPr>
          <p:txBody>
            <a:bodyPr/>
            <a:lstStyle/>
            <a:p/>
          </p:txBody>
        </p:sp>
        <p:sp>
          <p:nvSpPr>
            <p:cNvPr id="26" name="rc26"/>
            <p:cNvSpPr/>
            <p:nvPr/>
          </p:nvSpPr>
          <p:spPr>
            <a:xfrm>
              <a:off x="1573521" y="2805178"/>
              <a:ext cx="249522" cy="1297518"/>
            </a:xfrm>
            <a:prstGeom prst="rect">
              <a:avLst/>
            </a:prstGeom>
            <a:solidFill>
              <a:srgbClr val="80BD41">
                <a:alpha val="100000"/>
              </a:srgbClr>
            </a:solidFill>
          </p:spPr>
          <p:txBody>
            <a:bodyPr/>
            <a:lstStyle/>
            <a:p/>
          </p:txBody>
        </p:sp>
        <p:sp>
          <p:nvSpPr>
            <p:cNvPr id="27" name="rc27"/>
            <p:cNvSpPr/>
            <p:nvPr/>
          </p:nvSpPr>
          <p:spPr>
            <a:xfrm>
              <a:off x="1573521" y="2778562"/>
              <a:ext cx="249522" cy="26615"/>
            </a:xfrm>
            <a:prstGeom prst="rect">
              <a:avLst/>
            </a:prstGeom>
            <a:solidFill>
              <a:srgbClr val="1CABE2">
                <a:alpha val="100000"/>
              </a:srgbClr>
            </a:solidFill>
          </p:spPr>
          <p:txBody>
            <a:bodyPr/>
            <a:lstStyle/>
            <a:p/>
          </p:txBody>
        </p:sp>
        <p:sp>
          <p:nvSpPr>
            <p:cNvPr id="28" name="rc28"/>
            <p:cNvSpPr/>
            <p:nvPr/>
          </p:nvSpPr>
          <p:spPr>
            <a:xfrm>
              <a:off x="1850769" y="2792449"/>
              <a:ext cx="249522" cy="1310248"/>
            </a:xfrm>
            <a:prstGeom prst="rect">
              <a:avLst/>
            </a:prstGeom>
            <a:solidFill>
              <a:srgbClr val="80BD41">
                <a:alpha val="100000"/>
              </a:srgbClr>
            </a:solidFill>
          </p:spPr>
          <p:txBody>
            <a:bodyPr/>
            <a:lstStyle/>
            <a:p/>
          </p:txBody>
        </p:sp>
        <p:sp>
          <p:nvSpPr>
            <p:cNvPr id="29" name="rc29"/>
            <p:cNvSpPr/>
            <p:nvPr/>
          </p:nvSpPr>
          <p:spPr>
            <a:xfrm>
              <a:off x="1850769" y="2765833"/>
              <a:ext cx="249522" cy="26615"/>
            </a:xfrm>
            <a:prstGeom prst="rect">
              <a:avLst/>
            </a:prstGeom>
            <a:solidFill>
              <a:srgbClr val="1CABE2">
                <a:alpha val="100000"/>
              </a:srgbClr>
            </a:solidFill>
          </p:spPr>
          <p:txBody>
            <a:bodyPr/>
            <a:lstStyle/>
            <a:p/>
          </p:txBody>
        </p:sp>
        <p:sp>
          <p:nvSpPr>
            <p:cNvPr id="30" name="rc30"/>
            <p:cNvSpPr/>
            <p:nvPr/>
          </p:nvSpPr>
          <p:spPr>
            <a:xfrm>
              <a:off x="2128016" y="2780587"/>
              <a:ext cx="249522" cy="1322109"/>
            </a:xfrm>
            <a:prstGeom prst="rect">
              <a:avLst/>
            </a:prstGeom>
            <a:solidFill>
              <a:srgbClr val="80BD41">
                <a:alpha val="100000"/>
              </a:srgbClr>
            </a:solidFill>
          </p:spPr>
          <p:txBody>
            <a:bodyPr/>
            <a:lstStyle/>
            <a:p/>
          </p:txBody>
        </p:sp>
        <p:sp>
          <p:nvSpPr>
            <p:cNvPr id="31" name="rc31"/>
            <p:cNvSpPr/>
            <p:nvPr/>
          </p:nvSpPr>
          <p:spPr>
            <a:xfrm>
              <a:off x="2128016" y="2753682"/>
              <a:ext cx="249522" cy="26905"/>
            </a:xfrm>
            <a:prstGeom prst="rect">
              <a:avLst/>
            </a:prstGeom>
            <a:solidFill>
              <a:srgbClr val="1CABE2">
                <a:alpha val="100000"/>
              </a:srgbClr>
            </a:solidFill>
          </p:spPr>
          <p:txBody>
            <a:bodyPr/>
            <a:lstStyle/>
            <a:p/>
          </p:txBody>
        </p:sp>
        <p:sp>
          <p:nvSpPr>
            <p:cNvPr id="32" name="rc32"/>
            <p:cNvSpPr/>
            <p:nvPr/>
          </p:nvSpPr>
          <p:spPr>
            <a:xfrm>
              <a:off x="2405264" y="2760336"/>
              <a:ext cx="249522" cy="1342360"/>
            </a:xfrm>
            <a:prstGeom prst="rect">
              <a:avLst/>
            </a:prstGeom>
            <a:solidFill>
              <a:srgbClr val="80BD41">
                <a:alpha val="100000"/>
              </a:srgbClr>
            </a:solidFill>
          </p:spPr>
          <p:txBody>
            <a:bodyPr/>
            <a:lstStyle/>
            <a:p/>
          </p:txBody>
        </p:sp>
        <p:sp>
          <p:nvSpPr>
            <p:cNvPr id="33" name="rc33"/>
            <p:cNvSpPr/>
            <p:nvPr/>
          </p:nvSpPr>
          <p:spPr>
            <a:xfrm>
              <a:off x="2405264" y="2732852"/>
              <a:ext cx="249522" cy="27483"/>
            </a:xfrm>
            <a:prstGeom prst="rect">
              <a:avLst/>
            </a:prstGeom>
            <a:solidFill>
              <a:srgbClr val="1CABE2">
                <a:alpha val="100000"/>
              </a:srgbClr>
            </a:solidFill>
          </p:spPr>
          <p:txBody>
            <a:bodyPr/>
            <a:lstStyle/>
            <a:p/>
          </p:txBody>
        </p:sp>
        <p:sp>
          <p:nvSpPr>
            <p:cNvPr id="34" name="rc34"/>
            <p:cNvSpPr/>
            <p:nvPr/>
          </p:nvSpPr>
          <p:spPr>
            <a:xfrm>
              <a:off x="2682512" y="2714916"/>
              <a:ext cx="249522" cy="1387781"/>
            </a:xfrm>
            <a:prstGeom prst="rect">
              <a:avLst/>
            </a:prstGeom>
            <a:solidFill>
              <a:srgbClr val="80BD41">
                <a:alpha val="100000"/>
              </a:srgbClr>
            </a:solidFill>
          </p:spPr>
          <p:txBody>
            <a:bodyPr/>
            <a:lstStyle/>
            <a:p/>
          </p:txBody>
        </p:sp>
        <p:sp>
          <p:nvSpPr>
            <p:cNvPr id="35" name="rc35"/>
            <p:cNvSpPr/>
            <p:nvPr/>
          </p:nvSpPr>
          <p:spPr>
            <a:xfrm>
              <a:off x="2682512" y="2686564"/>
              <a:ext cx="249522" cy="28351"/>
            </a:xfrm>
            <a:prstGeom prst="rect">
              <a:avLst/>
            </a:prstGeom>
            <a:solidFill>
              <a:srgbClr val="1CABE2">
                <a:alpha val="100000"/>
              </a:srgbClr>
            </a:solidFill>
          </p:spPr>
          <p:txBody>
            <a:bodyPr/>
            <a:lstStyle/>
            <a:p/>
          </p:txBody>
        </p:sp>
        <p:sp>
          <p:nvSpPr>
            <p:cNvPr id="36" name="rc36"/>
            <p:cNvSpPr/>
            <p:nvPr/>
          </p:nvSpPr>
          <p:spPr>
            <a:xfrm>
              <a:off x="2959759" y="2665734"/>
              <a:ext cx="249522" cy="1436962"/>
            </a:xfrm>
            <a:prstGeom prst="rect">
              <a:avLst/>
            </a:prstGeom>
            <a:solidFill>
              <a:srgbClr val="80BD41">
                <a:alpha val="100000"/>
              </a:srgbClr>
            </a:solidFill>
          </p:spPr>
          <p:txBody>
            <a:bodyPr/>
            <a:lstStyle/>
            <a:p/>
          </p:txBody>
        </p:sp>
        <p:sp>
          <p:nvSpPr>
            <p:cNvPr id="37" name="rc37"/>
            <p:cNvSpPr/>
            <p:nvPr/>
          </p:nvSpPr>
          <p:spPr>
            <a:xfrm>
              <a:off x="2959759" y="2636515"/>
              <a:ext cx="249522" cy="29219"/>
            </a:xfrm>
            <a:prstGeom prst="rect">
              <a:avLst/>
            </a:prstGeom>
            <a:solidFill>
              <a:srgbClr val="1CABE2">
                <a:alpha val="100000"/>
              </a:srgbClr>
            </a:solidFill>
          </p:spPr>
          <p:txBody>
            <a:bodyPr/>
            <a:lstStyle/>
            <a:p/>
          </p:txBody>
        </p:sp>
        <p:sp>
          <p:nvSpPr>
            <p:cNvPr id="38" name="rc38"/>
            <p:cNvSpPr/>
            <p:nvPr/>
          </p:nvSpPr>
          <p:spPr>
            <a:xfrm>
              <a:off x="3237007" y="2625521"/>
              <a:ext cx="249522" cy="1477175"/>
            </a:xfrm>
            <a:prstGeom prst="rect">
              <a:avLst/>
            </a:prstGeom>
            <a:solidFill>
              <a:srgbClr val="80BD41">
                <a:alpha val="100000"/>
              </a:srgbClr>
            </a:solidFill>
          </p:spPr>
          <p:txBody>
            <a:bodyPr/>
            <a:lstStyle/>
            <a:p/>
          </p:txBody>
        </p:sp>
        <p:sp>
          <p:nvSpPr>
            <p:cNvPr id="39" name="rc39"/>
            <p:cNvSpPr/>
            <p:nvPr/>
          </p:nvSpPr>
          <p:spPr>
            <a:xfrm>
              <a:off x="3237007" y="2595434"/>
              <a:ext cx="249522" cy="30087"/>
            </a:xfrm>
            <a:prstGeom prst="rect">
              <a:avLst/>
            </a:prstGeom>
            <a:solidFill>
              <a:srgbClr val="1CABE2">
                <a:alpha val="100000"/>
              </a:srgbClr>
            </a:solidFill>
          </p:spPr>
          <p:txBody>
            <a:bodyPr/>
            <a:lstStyle/>
            <a:p/>
          </p:txBody>
        </p:sp>
        <p:sp>
          <p:nvSpPr>
            <p:cNvPr id="40" name="rc40"/>
            <p:cNvSpPr/>
            <p:nvPr/>
          </p:nvSpPr>
          <p:spPr>
            <a:xfrm>
              <a:off x="3514255" y="2591094"/>
              <a:ext cx="249522" cy="1511602"/>
            </a:xfrm>
            <a:prstGeom prst="rect">
              <a:avLst/>
            </a:prstGeom>
            <a:solidFill>
              <a:srgbClr val="80BD41">
                <a:alpha val="100000"/>
              </a:srgbClr>
            </a:solidFill>
          </p:spPr>
          <p:txBody>
            <a:bodyPr/>
            <a:lstStyle/>
            <a:p/>
          </p:txBody>
        </p:sp>
        <p:sp>
          <p:nvSpPr>
            <p:cNvPr id="41" name="rc41"/>
            <p:cNvSpPr/>
            <p:nvPr/>
          </p:nvSpPr>
          <p:spPr>
            <a:xfrm>
              <a:off x="3514255" y="2560139"/>
              <a:ext cx="249522" cy="30955"/>
            </a:xfrm>
            <a:prstGeom prst="rect">
              <a:avLst/>
            </a:prstGeom>
            <a:solidFill>
              <a:srgbClr val="1CABE2">
                <a:alpha val="100000"/>
              </a:srgbClr>
            </a:solidFill>
          </p:spPr>
          <p:txBody>
            <a:bodyPr/>
            <a:lstStyle/>
            <a:p/>
          </p:txBody>
        </p:sp>
        <p:sp>
          <p:nvSpPr>
            <p:cNvPr id="42" name="rc42"/>
            <p:cNvSpPr/>
            <p:nvPr/>
          </p:nvSpPr>
          <p:spPr>
            <a:xfrm>
              <a:off x="3791502" y="2558114"/>
              <a:ext cx="249522" cy="1544582"/>
            </a:xfrm>
            <a:prstGeom prst="rect">
              <a:avLst/>
            </a:prstGeom>
            <a:solidFill>
              <a:srgbClr val="80BD41">
                <a:alpha val="100000"/>
              </a:srgbClr>
            </a:solidFill>
          </p:spPr>
          <p:txBody>
            <a:bodyPr/>
            <a:lstStyle/>
            <a:p/>
          </p:txBody>
        </p:sp>
        <p:sp>
          <p:nvSpPr>
            <p:cNvPr id="43" name="rc43"/>
            <p:cNvSpPr/>
            <p:nvPr/>
          </p:nvSpPr>
          <p:spPr>
            <a:xfrm>
              <a:off x="3791502" y="2526580"/>
              <a:ext cx="249522" cy="31533"/>
            </a:xfrm>
            <a:prstGeom prst="rect">
              <a:avLst/>
            </a:prstGeom>
            <a:solidFill>
              <a:srgbClr val="1CABE2">
                <a:alpha val="100000"/>
              </a:srgbClr>
            </a:solidFill>
          </p:spPr>
          <p:txBody>
            <a:bodyPr/>
            <a:lstStyle/>
            <a:p/>
          </p:txBody>
        </p:sp>
        <p:sp>
          <p:nvSpPr>
            <p:cNvPr id="44" name="rc44"/>
            <p:cNvSpPr/>
            <p:nvPr/>
          </p:nvSpPr>
          <p:spPr>
            <a:xfrm>
              <a:off x="4068750" y="2525423"/>
              <a:ext cx="249522" cy="1577273"/>
            </a:xfrm>
            <a:prstGeom prst="rect">
              <a:avLst/>
            </a:prstGeom>
            <a:solidFill>
              <a:srgbClr val="80BD41">
                <a:alpha val="100000"/>
              </a:srgbClr>
            </a:solidFill>
          </p:spPr>
          <p:txBody>
            <a:bodyPr/>
            <a:lstStyle/>
            <a:p/>
          </p:txBody>
        </p:sp>
        <p:sp>
          <p:nvSpPr>
            <p:cNvPr id="45" name="rc45"/>
            <p:cNvSpPr/>
            <p:nvPr/>
          </p:nvSpPr>
          <p:spPr>
            <a:xfrm>
              <a:off x="4068750" y="2493310"/>
              <a:ext cx="249522" cy="32112"/>
            </a:xfrm>
            <a:prstGeom prst="rect">
              <a:avLst/>
            </a:prstGeom>
            <a:solidFill>
              <a:srgbClr val="1CABE2">
                <a:alpha val="100000"/>
              </a:srgbClr>
            </a:solidFill>
          </p:spPr>
          <p:txBody>
            <a:bodyPr/>
            <a:lstStyle/>
            <a:p/>
          </p:txBody>
        </p:sp>
        <p:sp>
          <p:nvSpPr>
            <p:cNvPr id="46" name="rc46"/>
            <p:cNvSpPr/>
            <p:nvPr/>
          </p:nvSpPr>
          <p:spPr>
            <a:xfrm>
              <a:off x="4345998" y="2511247"/>
              <a:ext cx="249522" cy="1591449"/>
            </a:xfrm>
            <a:prstGeom prst="rect">
              <a:avLst/>
            </a:prstGeom>
            <a:solidFill>
              <a:srgbClr val="80BD41">
                <a:alpha val="100000"/>
              </a:srgbClr>
            </a:solidFill>
          </p:spPr>
          <p:txBody>
            <a:bodyPr/>
            <a:lstStyle/>
            <a:p/>
          </p:txBody>
        </p:sp>
        <p:sp>
          <p:nvSpPr>
            <p:cNvPr id="47" name="rc47"/>
            <p:cNvSpPr/>
            <p:nvPr/>
          </p:nvSpPr>
          <p:spPr>
            <a:xfrm>
              <a:off x="4345998" y="2478845"/>
              <a:ext cx="249522" cy="32401"/>
            </a:xfrm>
            <a:prstGeom prst="rect">
              <a:avLst/>
            </a:prstGeom>
            <a:solidFill>
              <a:srgbClr val="1CABE2">
                <a:alpha val="100000"/>
              </a:srgbClr>
            </a:solidFill>
          </p:spPr>
          <p:txBody>
            <a:bodyPr/>
            <a:lstStyle/>
            <a:p/>
          </p:txBody>
        </p:sp>
        <p:sp>
          <p:nvSpPr>
            <p:cNvPr id="48" name="rc48"/>
            <p:cNvSpPr/>
            <p:nvPr/>
          </p:nvSpPr>
          <p:spPr>
            <a:xfrm>
              <a:off x="4623245" y="2499675"/>
              <a:ext cx="249522" cy="1603021"/>
            </a:xfrm>
            <a:prstGeom prst="rect">
              <a:avLst/>
            </a:prstGeom>
            <a:solidFill>
              <a:srgbClr val="80BD41">
                <a:alpha val="100000"/>
              </a:srgbClr>
            </a:solidFill>
          </p:spPr>
          <p:txBody>
            <a:bodyPr/>
            <a:lstStyle/>
            <a:p/>
          </p:txBody>
        </p:sp>
        <p:sp>
          <p:nvSpPr>
            <p:cNvPr id="49" name="rc49"/>
            <p:cNvSpPr/>
            <p:nvPr/>
          </p:nvSpPr>
          <p:spPr>
            <a:xfrm>
              <a:off x="4623245" y="2466984"/>
              <a:ext cx="249522" cy="32691"/>
            </a:xfrm>
            <a:prstGeom prst="rect">
              <a:avLst/>
            </a:prstGeom>
            <a:solidFill>
              <a:srgbClr val="1CABE2">
                <a:alpha val="100000"/>
              </a:srgbClr>
            </a:solidFill>
          </p:spPr>
          <p:txBody>
            <a:bodyPr/>
            <a:lstStyle/>
            <a:p/>
          </p:txBody>
        </p:sp>
        <p:sp>
          <p:nvSpPr>
            <p:cNvPr id="50" name="rc50"/>
            <p:cNvSpPr/>
            <p:nvPr/>
          </p:nvSpPr>
          <p:spPr>
            <a:xfrm>
              <a:off x="4900493" y="2506618"/>
              <a:ext cx="249522" cy="1596078"/>
            </a:xfrm>
            <a:prstGeom prst="rect">
              <a:avLst/>
            </a:prstGeom>
            <a:solidFill>
              <a:srgbClr val="80BD41">
                <a:alpha val="100000"/>
              </a:srgbClr>
            </a:solidFill>
          </p:spPr>
          <p:txBody>
            <a:bodyPr/>
            <a:lstStyle/>
            <a:p/>
          </p:txBody>
        </p:sp>
        <p:sp>
          <p:nvSpPr>
            <p:cNvPr id="51" name="rc51"/>
            <p:cNvSpPr/>
            <p:nvPr/>
          </p:nvSpPr>
          <p:spPr>
            <a:xfrm>
              <a:off x="4900493" y="2473927"/>
              <a:ext cx="249522" cy="32691"/>
            </a:xfrm>
            <a:prstGeom prst="rect">
              <a:avLst/>
            </a:prstGeom>
            <a:solidFill>
              <a:srgbClr val="1CABE2">
                <a:alpha val="100000"/>
              </a:srgbClr>
            </a:solidFill>
          </p:spPr>
          <p:txBody>
            <a:bodyPr/>
            <a:lstStyle/>
            <a:p/>
          </p:txBody>
        </p:sp>
        <p:sp>
          <p:nvSpPr>
            <p:cNvPr id="52" name="rc52"/>
            <p:cNvSpPr/>
            <p:nvPr/>
          </p:nvSpPr>
          <p:spPr>
            <a:xfrm>
              <a:off x="5177741" y="2504593"/>
              <a:ext cx="249522" cy="1598103"/>
            </a:xfrm>
            <a:prstGeom prst="rect">
              <a:avLst/>
            </a:prstGeom>
            <a:solidFill>
              <a:srgbClr val="80BD41">
                <a:alpha val="100000"/>
              </a:srgbClr>
            </a:solidFill>
          </p:spPr>
          <p:txBody>
            <a:bodyPr/>
            <a:lstStyle/>
            <a:p/>
          </p:txBody>
        </p:sp>
        <p:sp>
          <p:nvSpPr>
            <p:cNvPr id="53" name="rc53"/>
            <p:cNvSpPr/>
            <p:nvPr/>
          </p:nvSpPr>
          <p:spPr>
            <a:xfrm>
              <a:off x="5177741" y="2471902"/>
              <a:ext cx="249522" cy="32691"/>
            </a:xfrm>
            <a:prstGeom prst="rect">
              <a:avLst/>
            </a:prstGeom>
            <a:solidFill>
              <a:srgbClr val="1CABE2">
                <a:alpha val="100000"/>
              </a:srgbClr>
            </a:solidFill>
          </p:spPr>
          <p:txBody>
            <a:bodyPr/>
            <a:lstStyle/>
            <a:p/>
          </p:txBody>
        </p:sp>
        <p:sp>
          <p:nvSpPr>
            <p:cNvPr id="54" name="rc54"/>
            <p:cNvSpPr/>
            <p:nvPr/>
          </p:nvSpPr>
          <p:spPr>
            <a:xfrm>
              <a:off x="5454988" y="2499675"/>
              <a:ext cx="249522" cy="1603021"/>
            </a:xfrm>
            <a:prstGeom prst="rect">
              <a:avLst/>
            </a:prstGeom>
            <a:solidFill>
              <a:srgbClr val="80BD41">
                <a:alpha val="100000"/>
              </a:srgbClr>
            </a:solidFill>
          </p:spPr>
          <p:txBody>
            <a:bodyPr/>
            <a:lstStyle/>
            <a:p/>
          </p:txBody>
        </p:sp>
        <p:sp>
          <p:nvSpPr>
            <p:cNvPr id="55" name="rc55"/>
            <p:cNvSpPr/>
            <p:nvPr/>
          </p:nvSpPr>
          <p:spPr>
            <a:xfrm>
              <a:off x="5454988" y="2466984"/>
              <a:ext cx="249522" cy="32691"/>
            </a:xfrm>
            <a:prstGeom prst="rect">
              <a:avLst/>
            </a:prstGeom>
            <a:solidFill>
              <a:srgbClr val="1CABE2">
                <a:alpha val="100000"/>
              </a:srgbClr>
            </a:solidFill>
          </p:spPr>
          <p:txBody>
            <a:bodyPr/>
            <a:lstStyle/>
            <a:p/>
          </p:txBody>
        </p:sp>
        <p:sp>
          <p:nvSpPr>
            <p:cNvPr id="56" name="rc56"/>
            <p:cNvSpPr/>
            <p:nvPr/>
          </p:nvSpPr>
          <p:spPr>
            <a:xfrm>
              <a:off x="5732236" y="2488682"/>
              <a:ext cx="249522" cy="1614015"/>
            </a:xfrm>
            <a:prstGeom prst="rect">
              <a:avLst/>
            </a:prstGeom>
            <a:solidFill>
              <a:srgbClr val="80BD41">
                <a:alpha val="100000"/>
              </a:srgbClr>
            </a:solidFill>
          </p:spPr>
          <p:txBody>
            <a:bodyPr/>
            <a:lstStyle/>
            <a:p/>
          </p:txBody>
        </p:sp>
        <p:sp>
          <p:nvSpPr>
            <p:cNvPr id="57" name="rc57"/>
            <p:cNvSpPr/>
            <p:nvPr/>
          </p:nvSpPr>
          <p:spPr>
            <a:xfrm>
              <a:off x="5732236" y="2455701"/>
              <a:ext cx="249522" cy="32980"/>
            </a:xfrm>
            <a:prstGeom prst="rect">
              <a:avLst/>
            </a:prstGeom>
            <a:solidFill>
              <a:srgbClr val="1CABE2">
                <a:alpha val="100000"/>
              </a:srgbClr>
            </a:solidFill>
          </p:spPr>
          <p:txBody>
            <a:bodyPr/>
            <a:lstStyle/>
            <a:p/>
          </p:txBody>
        </p:sp>
        <p:sp>
          <p:nvSpPr>
            <p:cNvPr id="58" name="rc58"/>
            <p:cNvSpPr/>
            <p:nvPr/>
          </p:nvSpPr>
          <p:spPr>
            <a:xfrm>
              <a:off x="6009484" y="2475663"/>
              <a:ext cx="249522" cy="1627033"/>
            </a:xfrm>
            <a:prstGeom prst="rect">
              <a:avLst/>
            </a:prstGeom>
            <a:solidFill>
              <a:srgbClr val="80BD41">
                <a:alpha val="100000"/>
              </a:srgbClr>
            </a:solidFill>
          </p:spPr>
          <p:txBody>
            <a:bodyPr/>
            <a:lstStyle/>
            <a:p/>
          </p:txBody>
        </p:sp>
        <p:sp>
          <p:nvSpPr>
            <p:cNvPr id="59" name="rc59"/>
            <p:cNvSpPr/>
            <p:nvPr/>
          </p:nvSpPr>
          <p:spPr>
            <a:xfrm>
              <a:off x="6009484" y="2442393"/>
              <a:ext cx="249522" cy="33269"/>
            </a:xfrm>
            <a:prstGeom prst="rect">
              <a:avLst/>
            </a:prstGeom>
            <a:solidFill>
              <a:srgbClr val="1CABE2">
                <a:alpha val="100000"/>
              </a:srgbClr>
            </a:solidFill>
          </p:spPr>
          <p:txBody>
            <a:bodyPr/>
            <a:lstStyle/>
            <a:p/>
          </p:txBody>
        </p:sp>
        <p:sp>
          <p:nvSpPr>
            <p:cNvPr id="60" name="rc60"/>
            <p:cNvSpPr/>
            <p:nvPr/>
          </p:nvSpPr>
          <p:spPr>
            <a:xfrm>
              <a:off x="6286731" y="2462355"/>
              <a:ext cx="249522" cy="1640341"/>
            </a:xfrm>
            <a:prstGeom prst="rect">
              <a:avLst/>
            </a:prstGeom>
            <a:solidFill>
              <a:srgbClr val="80BD41">
                <a:alpha val="100000"/>
              </a:srgbClr>
            </a:solidFill>
          </p:spPr>
          <p:txBody>
            <a:bodyPr/>
            <a:lstStyle/>
            <a:p/>
          </p:txBody>
        </p:sp>
        <p:sp>
          <p:nvSpPr>
            <p:cNvPr id="61" name="rc61"/>
            <p:cNvSpPr/>
            <p:nvPr/>
          </p:nvSpPr>
          <p:spPr>
            <a:xfrm>
              <a:off x="6286731" y="2428796"/>
              <a:ext cx="249522" cy="33559"/>
            </a:xfrm>
            <a:prstGeom prst="rect">
              <a:avLst/>
            </a:prstGeom>
            <a:solidFill>
              <a:srgbClr val="1CABE2">
                <a:alpha val="100000"/>
              </a:srgbClr>
            </a:solidFill>
          </p:spPr>
          <p:txBody>
            <a:bodyPr/>
            <a:lstStyle/>
            <a:p/>
          </p:txBody>
        </p:sp>
        <p:sp>
          <p:nvSpPr>
            <p:cNvPr id="62" name="rc62"/>
            <p:cNvSpPr/>
            <p:nvPr/>
          </p:nvSpPr>
          <p:spPr>
            <a:xfrm>
              <a:off x="6563979" y="2447022"/>
              <a:ext cx="249522" cy="1655674"/>
            </a:xfrm>
            <a:prstGeom prst="rect">
              <a:avLst/>
            </a:prstGeom>
            <a:solidFill>
              <a:srgbClr val="80BD41">
                <a:alpha val="100000"/>
              </a:srgbClr>
            </a:solidFill>
          </p:spPr>
          <p:txBody>
            <a:bodyPr/>
            <a:lstStyle/>
            <a:p/>
          </p:txBody>
        </p:sp>
        <p:sp>
          <p:nvSpPr>
            <p:cNvPr id="63" name="rc63"/>
            <p:cNvSpPr/>
            <p:nvPr/>
          </p:nvSpPr>
          <p:spPr>
            <a:xfrm>
              <a:off x="6563979" y="2413174"/>
              <a:ext cx="249522" cy="33848"/>
            </a:xfrm>
            <a:prstGeom prst="rect">
              <a:avLst/>
            </a:prstGeom>
            <a:solidFill>
              <a:srgbClr val="1CABE2">
                <a:alpha val="100000"/>
              </a:srgbClr>
            </a:solidFill>
          </p:spPr>
          <p:txBody>
            <a:bodyPr/>
            <a:lstStyle/>
            <a:p/>
          </p:txBody>
        </p:sp>
        <p:sp>
          <p:nvSpPr>
            <p:cNvPr id="64" name="rc64"/>
            <p:cNvSpPr/>
            <p:nvPr/>
          </p:nvSpPr>
          <p:spPr>
            <a:xfrm>
              <a:off x="6841227" y="2436029"/>
              <a:ext cx="249522" cy="1666668"/>
            </a:xfrm>
            <a:prstGeom prst="rect">
              <a:avLst/>
            </a:prstGeom>
            <a:solidFill>
              <a:srgbClr val="80BD41">
                <a:alpha val="100000"/>
              </a:srgbClr>
            </a:solidFill>
          </p:spPr>
          <p:txBody>
            <a:bodyPr/>
            <a:lstStyle/>
            <a:p/>
          </p:txBody>
        </p:sp>
        <p:sp>
          <p:nvSpPr>
            <p:cNvPr id="65" name="rc65"/>
            <p:cNvSpPr/>
            <p:nvPr/>
          </p:nvSpPr>
          <p:spPr>
            <a:xfrm>
              <a:off x="6841227" y="2401891"/>
              <a:ext cx="249522" cy="34137"/>
            </a:xfrm>
            <a:prstGeom prst="rect">
              <a:avLst/>
            </a:prstGeom>
            <a:solidFill>
              <a:srgbClr val="1CABE2">
                <a:alpha val="100000"/>
              </a:srgbClr>
            </a:solidFill>
          </p:spPr>
          <p:txBody>
            <a:bodyPr/>
            <a:lstStyle/>
            <a:p/>
          </p:txBody>
        </p:sp>
        <p:sp>
          <p:nvSpPr>
            <p:cNvPr id="66" name="rc66"/>
            <p:cNvSpPr/>
            <p:nvPr/>
          </p:nvSpPr>
          <p:spPr>
            <a:xfrm>
              <a:off x="7118474" y="2417224"/>
              <a:ext cx="249522" cy="1685472"/>
            </a:xfrm>
            <a:prstGeom prst="rect">
              <a:avLst/>
            </a:prstGeom>
            <a:solidFill>
              <a:srgbClr val="80BD41">
                <a:alpha val="100000"/>
              </a:srgbClr>
            </a:solidFill>
          </p:spPr>
          <p:txBody>
            <a:bodyPr/>
            <a:lstStyle/>
            <a:p/>
          </p:txBody>
        </p:sp>
        <p:sp>
          <p:nvSpPr>
            <p:cNvPr id="67" name="rc67"/>
            <p:cNvSpPr/>
            <p:nvPr/>
          </p:nvSpPr>
          <p:spPr>
            <a:xfrm>
              <a:off x="7118474" y="2382797"/>
              <a:ext cx="249522" cy="34426"/>
            </a:xfrm>
            <a:prstGeom prst="rect">
              <a:avLst/>
            </a:prstGeom>
            <a:solidFill>
              <a:srgbClr val="1CABE2">
                <a:alpha val="100000"/>
              </a:srgbClr>
            </a:solidFill>
          </p:spPr>
          <p:txBody>
            <a:bodyPr/>
            <a:lstStyle/>
            <a:p/>
          </p:txBody>
        </p:sp>
        <p:sp>
          <p:nvSpPr>
            <p:cNvPr id="68" name="rc68"/>
            <p:cNvSpPr/>
            <p:nvPr/>
          </p:nvSpPr>
          <p:spPr>
            <a:xfrm>
              <a:off x="7395722" y="2400444"/>
              <a:ext cx="249522" cy="1702252"/>
            </a:xfrm>
            <a:prstGeom prst="rect">
              <a:avLst/>
            </a:prstGeom>
            <a:solidFill>
              <a:srgbClr val="80BD41">
                <a:alpha val="100000"/>
              </a:srgbClr>
            </a:solidFill>
          </p:spPr>
          <p:txBody>
            <a:bodyPr/>
            <a:lstStyle/>
            <a:p/>
          </p:txBody>
        </p:sp>
        <p:sp>
          <p:nvSpPr>
            <p:cNvPr id="69" name="rc69"/>
            <p:cNvSpPr/>
            <p:nvPr/>
          </p:nvSpPr>
          <p:spPr>
            <a:xfrm>
              <a:off x="7395722" y="2365728"/>
              <a:ext cx="249522" cy="34716"/>
            </a:xfrm>
            <a:prstGeom prst="rect">
              <a:avLst/>
            </a:prstGeom>
            <a:solidFill>
              <a:srgbClr val="1CABE2">
                <a:alpha val="100000"/>
              </a:srgbClr>
            </a:solidFill>
          </p:spPr>
          <p:txBody>
            <a:bodyPr/>
            <a:lstStyle/>
            <a:p/>
          </p:txBody>
        </p:sp>
        <p:sp>
          <p:nvSpPr>
            <p:cNvPr id="70" name="rc70"/>
            <p:cNvSpPr/>
            <p:nvPr/>
          </p:nvSpPr>
          <p:spPr>
            <a:xfrm>
              <a:off x="7672970" y="2408256"/>
              <a:ext cx="249522" cy="1694441"/>
            </a:xfrm>
            <a:prstGeom prst="rect">
              <a:avLst/>
            </a:prstGeom>
            <a:solidFill>
              <a:srgbClr val="80BD41">
                <a:alpha val="100000"/>
              </a:srgbClr>
            </a:solidFill>
          </p:spPr>
          <p:txBody>
            <a:bodyPr/>
            <a:lstStyle/>
            <a:p/>
          </p:txBody>
        </p:sp>
        <p:sp>
          <p:nvSpPr>
            <p:cNvPr id="71" name="rc71"/>
            <p:cNvSpPr/>
            <p:nvPr/>
          </p:nvSpPr>
          <p:spPr>
            <a:xfrm>
              <a:off x="7672970" y="2373539"/>
              <a:ext cx="249522" cy="34716"/>
            </a:xfrm>
            <a:prstGeom prst="rect">
              <a:avLst/>
            </a:prstGeom>
            <a:solidFill>
              <a:srgbClr val="1CABE2">
                <a:alpha val="100000"/>
              </a:srgbClr>
            </a:solidFill>
          </p:spPr>
          <p:txBody>
            <a:bodyPr/>
            <a:lstStyle/>
            <a:p/>
          </p:txBody>
        </p:sp>
        <p:sp>
          <p:nvSpPr>
            <p:cNvPr id="72" name="rc72"/>
            <p:cNvSpPr/>
            <p:nvPr/>
          </p:nvSpPr>
          <p:spPr>
            <a:xfrm>
              <a:off x="7950217" y="2403916"/>
              <a:ext cx="249522" cy="1698780"/>
            </a:xfrm>
            <a:prstGeom prst="rect">
              <a:avLst/>
            </a:prstGeom>
            <a:solidFill>
              <a:srgbClr val="80BD41">
                <a:alpha val="100000"/>
              </a:srgbClr>
            </a:solidFill>
          </p:spPr>
          <p:txBody>
            <a:bodyPr/>
            <a:lstStyle/>
            <a:p/>
          </p:txBody>
        </p:sp>
        <p:sp>
          <p:nvSpPr>
            <p:cNvPr id="73" name="rc73"/>
            <p:cNvSpPr/>
            <p:nvPr/>
          </p:nvSpPr>
          <p:spPr>
            <a:xfrm>
              <a:off x="7950217" y="2369200"/>
              <a:ext cx="249522" cy="34716"/>
            </a:xfrm>
            <a:prstGeom prst="rect">
              <a:avLst/>
            </a:prstGeom>
            <a:solidFill>
              <a:srgbClr val="1CABE2">
                <a:alpha val="100000"/>
              </a:srgbClr>
            </a:solidFill>
          </p:spPr>
          <p:txBody>
            <a:bodyPr/>
            <a:lstStyle/>
            <a:p/>
          </p:txBody>
        </p:sp>
        <p:sp>
          <p:nvSpPr>
            <p:cNvPr id="74" name="pl74"/>
            <p:cNvSpPr/>
            <p:nvPr/>
          </p:nvSpPr>
          <p:spPr>
            <a:xfrm>
              <a:off x="1421035" y="1265506"/>
              <a:ext cx="6653943" cy="0"/>
            </a:xfrm>
            <a:custGeom>
              <a:avLst/>
              <a:pathLst>
                <a:path w="6653943" h="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1329607" y="26686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44.9</a:t>
              </a:r>
            </a:p>
          </p:txBody>
        </p:sp>
        <p:sp>
          <p:nvSpPr>
            <p:cNvPr id="86" name="tx86"/>
            <p:cNvSpPr/>
            <p:nvPr/>
          </p:nvSpPr>
          <p:spPr>
            <a:xfrm>
              <a:off x="2755022" y="255063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a:t>
              </a:r>
            </a:p>
          </p:txBody>
        </p:sp>
        <p:sp>
          <p:nvSpPr>
            <p:cNvPr id="87" name="tx87"/>
            <p:cNvSpPr/>
            <p:nvPr/>
          </p:nvSpPr>
          <p:spPr>
            <a:xfrm>
              <a:off x="4102084" y="23573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55.6</a:t>
              </a:r>
            </a:p>
          </p:txBody>
        </p:sp>
        <p:sp>
          <p:nvSpPr>
            <p:cNvPr id="88" name="tx88"/>
            <p:cNvSpPr/>
            <p:nvPr/>
          </p:nvSpPr>
          <p:spPr>
            <a:xfrm>
              <a:off x="5488322" y="23310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56.5</a:t>
              </a:r>
            </a:p>
          </p:txBody>
        </p:sp>
        <p:sp>
          <p:nvSpPr>
            <p:cNvPr id="89" name="tx89"/>
            <p:cNvSpPr/>
            <p:nvPr/>
          </p:nvSpPr>
          <p:spPr>
            <a:xfrm>
              <a:off x="6597312" y="22772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58.4</a:t>
              </a:r>
            </a:p>
          </p:txBody>
        </p:sp>
        <p:sp>
          <p:nvSpPr>
            <p:cNvPr id="90" name="tx90"/>
            <p:cNvSpPr/>
            <p:nvPr/>
          </p:nvSpPr>
          <p:spPr>
            <a:xfrm>
              <a:off x="6874560" y="22659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91" name="tx91"/>
            <p:cNvSpPr/>
            <p:nvPr/>
          </p:nvSpPr>
          <p:spPr>
            <a:xfrm>
              <a:off x="7151808" y="22468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59.5</a:t>
              </a:r>
            </a:p>
          </p:txBody>
        </p:sp>
        <p:sp>
          <p:nvSpPr>
            <p:cNvPr id="92" name="tx92"/>
            <p:cNvSpPr/>
            <p:nvPr/>
          </p:nvSpPr>
          <p:spPr>
            <a:xfrm>
              <a:off x="7468232" y="222980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a:t>
              </a:r>
            </a:p>
          </p:txBody>
        </p:sp>
        <p:sp>
          <p:nvSpPr>
            <p:cNvPr id="93" name="tx93"/>
            <p:cNvSpPr/>
            <p:nvPr/>
          </p:nvSpPr>
          <p:spPr>
            <a:xfrm>
              <a:off x="7706303" y="22376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59.8</a:t>
              </a:r>
            </a:p>
          </p:txBody>
        </p:sp>
        <p:sp>
          <p:nvSpPr>
            <p:cNvPr id="94" name="tx94"/>
            <p:cNvSpPr/>
            <p:nvPr/>
          </p:nvSpPr>
          <p:spPr>
            <a:xfrm>
              <a:off x="7983551" y="22332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95" name="pl95"/>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68784" y="3432896"/>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06" name="tx106"/>
            <p:cNvSpPr/>
            <p:nvPr/>
          </p:nvSpPr>
          <p:spPr>
            <a:xfrm>
              <a:off x="1367476" y="27834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55022" y="337375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08" name="tx108"/>
            <p:cNvSpPr/>
            <p:nvPr/>
          </p:nvSpPr>
          <p:spPr>
            <a:xfrm>
              <a:off x="2753715" y="266683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4102084" y="3279287"/>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54.5</a:t>
              </a:r>
            </a:p>
          </p:txBody>
        </p:sp>
        <p:sp>
          <p:nvSpPr>
            <p:cNvPr id="110" name="tx110"/>
            <p:cNvSpPr/>
            <p:nvPr/>
          </p:nvSpPr>
          <p:spPr>
            <a:xfrm>
              <a:off x="4128209" y="247546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1" name="tx111"/>
            <p:cNvSpPr/>
            <p:nvPr/>
          </p:nvSpPr>
          <p:spPr>
            <a:xfrm>
              <a:off x="5488322" y="326641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55.4</a:t>
              </a:r>
            </a:p>
          </p:txBody>
        </p:sp>
        <p:sp>
          <p:nvSpPr>
            <p:cNvPr id="112" name="tx112"/>
            <p:cNvSpPr/>
            <p:nvPr/>
          </p:nvSpPr>
          <p:spPr>
            <a:xfrm>
              <a:off x="5514447" y="244942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3" name="tx113"/>
            <p:cNvSpPr/>
            <p:nvPr/>
          </p:nvSpPr>
          <p:spPr>
            <a:xfrm>
              <a:off x="6597312" y="32398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57.2</a:t>
              </a:r>
            </a:p>
          </p:txBody>
        </p:sp>
        <p:sp>
          <p:nvSpPr>
            <p:cNvPr id="114" name="tx114"/>
            <p:cNvSpPr/>
            <p:nvPr/>
          </p:nvSpPr>
          <p:spPr>
            <a:xfrm>
              <a:off x="6623438" y="239619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5" name="tx115"/>
            <p:cNvSpPr/>
            <p:nvPr/>
          </p:nvSpPr>
          <p:spPr>
            <a:xfrm>
              <a:off x="6874560" y="32343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57.6</a:t>
              </a:r>
            </a:p>
          </p:txBody>
        </p:sp>
        <p:sp>
          <p:nvSpPr>
            <p:cNvPr id="116" name="tx116"/>
            <p:cNvSpPr/>
            <p:nvPr/>
          </p:nvSpPr>
          <p:spPr>
            <a:xfrm>
              <a:off x="6900686" y="23850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7" name="tx117"/>
            <p:cNvSpPr/>
            <p:nvPr/>
          </p:nvSpPr>
          <p:spPr>
            <a:xfrm>
              <a:off x="7151808" y="32248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58.3</a:t>
              </a:r>
            </a:p>
          </p:txBody>
        </p:sp>
        <p:sp>
          <p:nvSpPr>
            <p:cNvPr id="118" name="tx118"/>
            <p:cNvSpPr/>
            <p:nvPr/>
          </p:nvSpPr>
          <p:spPr>
            <a:xfrm>
              <a:off x="7177933" y="23661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9" name="tx119"/>
            <p:cNvSpPr/>
            <p:nvPr/>
          </p:nvSpPr>
          <p:spPr>
            <a:xfrm>
              <a:off x="7429055" y="32165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58.8</a:t>
              </a:r>
            </a:p>
          </p:txBody>
        </p:sp>
        <p:sp>
          <p:nvSpPr>
            <p:cNvPr id="120" name="tx120"/>
            <p:cNvSpPr/>
            <p:nvPr/>
          </p:nvSpPr>
          <p:spPr>
            <a:xfrm>
              <a:off x="7455181" y="23491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1" name="tx121"/>
            <p:cNvSpPr/>
            <p:nvPr/>
          </p:nvSpPr>
          <p:spPr>
            <a:xfrm>
              <a:off x="7706303" y="32204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58.6</a:t>
              </a:r>
            </a:p>
          </p:txBody>
        </p:sp>
        <p:sp>
          <p:nvSpPr>
            <p:cNvPr id="122" name="tx122"/>
            <p:cNvSpPr/>
            <p:nvPr/>
          </p:nvSpPr>
          <p:spPr>
            <a:xfrm>
              <a:off x="7732429" y="235699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3" name="tx123"/>
            <p:cNvSpPr/>
            <p:nvPr/>
          </p:nvSpPr>
          <p:spPr>
            <a:xfrm>
              <a:off x="7983551" y="32182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a:t>
              </a:r>
            </a:p>
          </p:txBody>
        </p:sp>
        <p:sp>
          <p:nvSpPr>
            <p:cNvPr id="124" name="tx124"/>
            <p:cNvSpPr/>
            <p:nvPr/>
          </p:nvSpPr>
          <p:spPr>
            <a:xfrm>
              <a:off x="8009676" y="235265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3273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733081" y="26040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733081" y="188252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655386" y="11575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163105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Botswana, 2000-2024</a:t>
              </a:r>
            </a:p>
          </p:txBody>
        </p:sp>
        <p:sp>
          <p:nvSpPr>
            <p:cNvPr id="155" name="pl155"/>
            <p:cNvSpPr/>
            <p:nvPr/>
          </p:nvSpPr>
          <p:spPr>
            <a:xfrm>
              <a:off x="23935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5880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7825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907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6852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8797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279569" cy="167191"/>
            </a:xfrm>
            <a:prstGeom prst="rect">
              <a:avLst/>
            </a:prstGeom>
            <a:solidFill>
              <a:srgbClr val="80BD41">
                <a:alpha val="100000"/>
              </a:srgbClr>
            </a:solidFill>
          </p:spPr>
          <p:txBody>
            <a:bodyPr/>
            <a:lstStyle/>
            <a:p/>
          </p:txBody>
        </p:sp>
        <p:sp>
          <p:nvSpPr>
            <p:cNvPr id="166" name="rc166"/>
            <p:cNvSpPr/>
            <p:nvPr/>
          </p:nvSpPr>
          <p:spPr>
            <a:xfrm>
              <a:off x="7575843" y="5889059"/>
              <a:ext cx="128378" cy="167191"/>
            </a:xfrm>
            <a:prstGeom prst="rect">
              <a:avLst/>
            </a:prstGeom>
            <a:solidFill>
              <a:srgbClr val="1CABE2">
                <a:alpha val="100000"/>
              </a:srgbClr>
            </a:solidFill>
          </p:spPr>
          <p:txBody>
            <a:bodyPr/>
            <a:lstStyle/>
            <a:p/>
          </p:txBody>
        </p:sp>
        <p:sp>
          <p:nvSpPr>
            <p:cNvPr id="167" name="rc167"/>
            <p:cNvSpPr/>
            <p:nvPr/>
          </p:nvSpPr>
          <p:spPr>
            <a:xfrm>
              <a:off x="1296273" y="5680069"/>
              <a:ext cx="6426601" cy="167191"/>
            </a:xfrm>
            <a:prstGeom prst="rect">
              <a:avLst/>
            </a:prstGeom>
            <a:solidFill>
              <a:srgbClr val="80BD41">
                <a:alpha val="100000"/>
              </a:srgbClr>
            </a:solidFill>
          </p:spPr>
          <p:txBody>
            <a:bodyPr/>
            <a:lstStyle/>
            <a:p/>
          </p:txBody>
        </p:sp>
        <p:sp>
          <p:nvSpPr>
            <p:cNvPr id="168" name="rc168"/>
            <p:cNvSpPr/>
            <p:nvPr/>
          </p:nvSpPr>
          <p:spPr>
            <a:xfrm>
              <a:off x="7722875" y="5680069"/>
              <a:ext cx="131670" cy="167191"/>
            </a:xfrm>
            <a:prstGeom prst="rect">
              <a:avLst/>
            </a:prstGeom>
            <a:solidFill>
              <a:srgbClr val="1CABE2">
                <a:alpha val="100000"/>
              </a:srgbClr>
            </a:solidFill>
          </p:spPr>
          <p:txBody>
            <a:bodyPr/>
            <a:lstStyle/>
            <a:p/>
          </p:txBody>
        </p:sp>
        <p:sp>
          <p:nvSpPr>
            <p:cNvPr id="169" name="rc169"/>
            <p:cNvSpPr/>
            <p:nvPr/>
          </p:nvSpPr>
          <p:spPr>
            <a:xfrm>
              <a:off x="1296273" y="5471080"/>
              <a:ext cx="6443060" cy="167191"/>
            </a:xfrm>
            <a:prstGeom prst="rect">
              <a:avLst/>
            </a:prstGeom>
            <a:solidFill>
              <a:srgbClr val="80BD41">
                <a:alpha val="100000"/>
              </a:srgbClr>
            </a:solidFill>
          </p:spPr>
          <p:txBody>
            <a:bodyPr/>
            <a:lstStyle/>
            <a:p/>
          </p:txBody>
        </p:sp>
        <p:sp>
          <p:nvSpPr>
            <p:cNvPr id="170" name="rc170"/>
            <p:cNvSpPr/>
            <p:nvPr/>
          </p:nvSpPr>
          <p:spPr>
            <a:xfrm>
              <a:off x="7739333" y="5471080"/>
              <a:ext cx="131670" cy="167191"/>
            </a:xfrm>
            <a:prstGeom prst="rect">
              <a:avLst/>
            </a:prstGeom>
            <a:solidFill>
              <a:srgbClr val="1CABE2">
                <a:alpha val="100000"/>
              </a:srgbClr>
            </a:solidFill>
          </p:spPr>
          <p:txBody>
            <a:bodyPr/>
            <a:lstStyle/>
            <a:p/>
          </p:txBody>
        </p:sp>
        <p:sp>
          <p:nvSpPr>
            <p:cNvPr id="171" name="tx171"/>
            <p:cNvSpPr/>
            <p:nvPr/>
          </p:nvSpPr>
          <p:spPr>
            <a:xfrm>
              <a:off x="7912092"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58.4</a:t>
              </a:r>
            </a:p>
          </p:txBody>
        </p:sp>
        <p:sp>
          <p:nvSpPr>
            <p:cNvPr id="172" name="tx172"/>
            <p:cNvSpPr/>
            <p:nvPr/>
          </p:nvSpPr>
          <p:spPr>
            <a:xfrm>
              <a:off x="8069932"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59.8</a:t>
              </a:r>
            </a:p>
          </p:txBody>
        </p:sp>
        <p:sp>
          <p:nvSpPr>
            <p:cNvPr id="173" name="tx173"/>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59.9</a:t>
              </a:r>
            </a:p>
          </p:txBody>
        </p:sp>
        <p:sp>
          <p:nvSpPr>
            <p:cNvPr id="174" name="tx174"/>
            <p:cNvSpPr/>
            <p:nvPr/>
          </p:nvSpPr>
          <p:spPr>
            <a:xfrm>
              <a:off x="433056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57.2</a:t>
              </a:r>
            </a:p>
          </p:txBody>
        </p:sp>
        <p:sp>
          <p:nvSpPr>
            <p:cNvPr id="175" name="tx175"/>
            <p:cNvSpPr/>
            <p:nvPr/>
          </p:nvSpPr>
          <p:spPr>
            <a:xfrm>
              <a:off x="7564683"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76" name="tx176"/>
            <p:cNvSpPr/>
            <p:nvPr/>
          </p:nvSpPr>
          <p:spPr>
            <a:xfrm>
              <a:off x="440408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58.6</a:t>
              </a:r>
            </a:p>
          </p:txBody>
        </p:sp>
        <p:sp>
          <p:nvSpPr>
            <p:cNvPr id="177" name="tx177"/>
            <p:cNvSpPr/>
            <p:nvPr/>
          </p:nvSpPr>
          <p:spPr>
            <a:xfrm>
              <a:off x="7713361"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78" name="tx178"/>
            <p:cNvSpPr/>
            <p:nvPr/>
          </p:nvSpPr>
          <p:spPr>
            <a:xfrm>
              <a:off x="441231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58.7</a:t>
              </a:r>
            </a:p>
          </p:txBody>
        </p:sp>
        <p:sp>
          <p:nvSpPr>
            <p:cNvPr id="179" name="tx179"/>
            <p:cNvSpPr/>
            <p:nvPr/>
          </p:nvSpPr>
          <p:spPr>
            <a:xfrm>
              <a:off x="7729820"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41308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5" name="tx185"/>
            <p:cNvSpPr/>
            <p:nvPr/>
          </p:nvSpPr>
          <p:spPr>
            <a:xfrm>
              <a:off x="560758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6" name="tx186"/>
            <p:cNvSpPr/>
            <p:nvPr/>
          </p:nvSpPr>
          <p:spPr>
            <a:xfrm>
              <a:off x="780208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7" name="tx187"/>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the same as in 2019 (98%).
The number of children vaccinated with DTP1 increased 3% compared to in 2019.
The number of surviving infants increased approximately 3%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Botswana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314272"/>
            </a:xfrm>
            <a:custGeom>
              <a:avLst/>
              <a:pathLst>
                <a:path w="3397293" h="314272">
                  <a:moveTo>
                    <a:pt x="0" y="0"/>
                  </a:moveTo>
                  <a:lnTo>
                    <a:pt x="141553" y="0"/>
                  </a:lnTo>
                  <a:lnTo>
                    <a:pt x="283107" y="0"/>
                  </a:lnTo>
                  <a:lnTo>
                    <a:pt x="424661" y="28570"/>
                  </a:lnTo>
                  <a:lnTo>
                    <a:pt x="566215" y="28570"/>
                  </a:lnTo>
                  <a:lnTo>
                    <a:pt x="707769" y="28570"/>
                  </a:lnTo>
                  <a:lnTo>
                    <a:pt x="849323" y="28570"/>
                  </a:lnTo>
                  <a:lnTo>
                    <a:pt x="990877" y="28570"/>
                  </a:lnTo>
                  <a:lnTo>
                    <a:pt x="1132431" y="28570"/>
                  </a:lnTo>
                  <a:lnTo>
                    <a:pt x="1273984" y="28570"/>
                  </a:lnTo>
                  <a:lnTo>
                    <a:pt x="1415538" y="57140"/>
                  </a:lnTo>
                  <a:lnTo>
                    <a:pt x="1557092" y="57140"/>
                  </a:lnTo>
                  <a:lnTo>
                    <a:pt x="1698646" y="57140"/>
                  </a:lnTo>
                  <a:lnTo>
                    <a:pt x="1840200" y="57140"/>
                  </a:lnTo>
                  <a:lnTo>
                    <a:pt x="1981754" y="57140"/>
                  </a:lnTo>
                  <a:lnTo>
                    <a:pt x="2123308" y="57140"/>
                  </a:lnTo>
                  <a:lnTo>
                    <a:pt x="2264862" y="57140"/>
                  </a:lnTo>
                  <a:lnTo>
                    <a:pt x="2406416" y="57140"/>
                  </a:lnTo>
                  <a:lnTo>
                    <a:pt x="2547969" y="57140"/>
                  </a:lnTo>
                  <a:lnTo>
                    <a:pt x="2689523" y="57140"/>
                  </a:lnTo>
                  <a:lnTo>
                    <a:pt x="2831077" y="57140"/>
                  </a:lnTo>
                  <a:lnTo>
                    <a:pt x="2972631" y="57140"/>
                  </a:lnTo>
                  <a:lnTo>
                    <a:pt x="3114185" y="314272"/>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314272"/>
            </a:xfrm>
            <a:custGeom>
              <a:avLst/>
              <a:pathLst>
                <a:path w="3397293" h="314272">
                  <a:moveTo>
                    <a:pt x="0" y="0"/>
                  </a:moveTo>
                  <a:lnTo>
                    <a:pt x="141553" y="0"/>
                  </a:lnTo>
                  <a:lnTo>
                    <a:pt x="283107" y="0"/>
                  </a:lnTo>
                  <a:lnTo>
                    <a:pt x="424661" y="28570"/>
                  </a:lnTo>
                  <a:lnTo>
                    <a:pt x="566215" y="28570"/>
                  </a:lnTo>
                  <a:lnTo>
                    <a:pt x="707769" y="28570"/>
                  </a:lnTo>
                  <a:lnTo>
                    <a:pt x="849323" y="28570"/>
                  </a:lnTo>
                  <a:lnTo>
                    <a:pt x="990877" y="28570"/>
                  </a:lnTo>
                  <a:lnTo>
                    <a:pt x="1132431" y="28570"/>
                  </a:lnTo>
                  <a:lnTo>
                    <a:pt x="1273984" y="28570"/>
                  </a:lnTo>
                  <a:lnTo>
                    <a:pt x="1415538" y="57140"/>
                  </a:lnTo>
                  <a:lnTo>
                    <a:pt x="1557092" y="57140"/>
                  </a:lnTo>
                  <a:lnTo>
                    <a:pt x="1698646" y="57140"/>
                  </a:lnTo>
                  <a:lnTo>
                    <a:pt x="1840200" y="57140"/>
                  </a:lnTo>
                  <a:lnTo>
                    <a:pt x="1981754" y="57140"/>
                  </a:lnTo>
                  <a:lnTo>
                    <a:pt x="2123308" y="57140"/>
                  </a:lnTo>
                  <a:lnTo>
                    <a:pt x="2264862" y="57140"/>
                  </a:lnTo>
                  <a:lnTo>
                    <a:pt x="2406416" y="57140"/>
                  </a:lnTo>
                  <a:lnTo>
                    <a:pt x="2547969" y="57140"/>
                  </a:lnTo>
                  <a:lnTo>
                    <a:pt x="2689523" y="57140"/>
                  </a:lnTo>
                  <a:lnTo>
                    <a:pt x="2831077" y="57140"/>
                  </a:lnTo>
                  <a:lnTo>
                    <a:pt x="2972631" y="57140"/>
                  </a:lnTo>
                  <a:lnTo>
                    <a:pt x="3114185" y="314272"/>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314272"/>
            </a:xfrm>
            <a:custGeom>
              <a:avLst/>
              <a:pathLst>
                <a:path w="3397293" h="314272">
                  <a:moveTo>
                    <a:pt x="0" y="0"/>
                  </a:moveTo>
                  <a:lnTo>
                    <a:pt x="141553" y="0"/>
                  </a:lnTo>
                  <a:lnTo>
                    <a:pt x="283107" y="0"/>
                  </a:lnTo>
                  <a:lnTo>
                    <a:pt x="424661" y="28570"/>
                  </a:lnTo>
                  <a:lnTo>
                    <a:pt x="566215" y="28570"/>
                  </a:lnTo>
                  <a:lnTo>
                    <a:pt x="707769" y="28570"/>
                  </a:lnTo>
                  <a:lnTo>
                    <a:pt x="849323" y="28570"/>
                  </a:lnTo>
                  <a:lnTo>
                    <a:pt x="990877" y="28570"/>
                  </a:lnTo>
                  <a:lnTo>
                    <a:pt x="1132431" y="28570"/>
                  </a:lnTo>
                  <a:lnTo>
                    <a:pt x="1273984" y="28570"/>
                  </a:lnTo>
                  <a:lnTo>
                    <a:pt x="1415538" y="57140"/>
                  </a:lnTo>
                  <a:lnTo>
                    <a:pt x="1557092" y="57140"/>
                  </a:lnTo>
                  <a:lnTo>
                    <a:pt x="1698646" y="57140"/>
                  </a:lnTo>
                  <a:lnTo>
                    <a:pt x="1840200" y="57140"/>
                  </a:lnTo>
                  <a:lnTo>
                    <a:pt x="1981754" y="57140"/>
                  </a:lnTo>
                  <a:lnTo>
                    <a:pt x="2123308" y="57140"/>
                  </a:lnTo>
                  <a:lnTo>
                    <a:pt x="2264862" y="57140"/>
                  </a:lnTo>
                  <a:lnTo>
                    <a:pt x="2406416" y="57140"/>
                  </a:lnTo>
                  <a:lnTo>
                    <a:pt x="2547969" y="57140"/>
                  </a:lnTo>
                  <a:lnTo>
                    <a:pt x="2689523" y="57140"/>
                  </a:lnTo>
                  <a:lnTo>
                    <a:pt x="2831077" y="57140"/>
                  </a:lnTo>
                  <a:lnTo>
                    <a:pt x="2972631" y="57140"/>
                  </a:lnTo>
                  <a:lnTo>
                    <a:pt x="3114185" y="314272"/>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395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395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6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12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06625" y="4831778"/>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Botswana</a:t>
              </a:r>
            </a:p>
          </p:txBody>
        </p:sp>
        <p:sp>
          <p:nvSpPr>
            <p:cNvPr id="60" name="tx60"/>
            <p:cNvSpPr/>
            <p:nvPr/>
          </p:nvSpPr>
          <p:spPr>
            <a:xfrm>
              <a:off x="287876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41220"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06464" y="472419"/>
              <a:ext cx="262629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Botswana, 2000-2024</a:t>
              </a:r>
            </a:p>
          </p:txBody>
        </p:sp>
        <p:sp>
          <p:nvSpPr>
            <p:cNvPr id="63" name="pl63"/>
            <p:cNvSpPr/>
            <p:nvPr/>
          </p:nvSpPr>
          <p:spPr>
            <a:xfrm>
              <a:off x="5267799" y="33968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59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219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9280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906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0531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03145"/>
              <a:ext cx="3397293" cy="1031207"/>
            </a:xfrm>
            <a:custGeom>
              <a:avLst/>
              <a:pathLst>
                <a:path w="3397293" h="1031207">
                  <a:moveTo>
                    <a:pt x="0" y="0"/>
                  </a:moveTo>
                  <a:lnTo>
                    <a:pt x="141553" y="0"/>
                  </a:lnTo>
                  <a:lnTo>
                    <a:pt x="283107" y="0"/>
                  </a:lnTo>
                  <a:lnTo>
                    <a:pt x="424661" y="93746"/>
                  </a:lnTo>
                  <a:lnTo>
                    <a:pt x="566215" y="93746"/>
                  </a:lnTo>
                  <a:lnTo>
                    <a:pt x="707769" y="93746"/>
                  </a:lnTo>
                  <a:lnTo>
                    <a:pt x="849323" y="93746"/>
                  </a:lnTo>
                  <a:lnTo>
                    <a:pt x="990877" y="93746"/>
                  </a:lnTo>
                  <a:lnTo>
                    <a:pt x="1132431" y="93746"/>
                  </a:lnTo>
                  <a:lnTo>
                    <a:pt x="1273984" y="93746"/>
                  </a:lnTo>
                  <a:lnTo>
                    <a:pt x="1415538" y="187492"/>
                  </a:lnTo>
                  <a:lnTo>
                    <a:pt x="1557092" y="187492"/>
                  </a:lnTo>
                  <a:lnTo>
                    <a:pt x="1698646" y="187492"/>
                  </a:lnTo>
                  <a:lnTo>
                    <a:pt x="1840200" y="187492"/>
                  </a:lnTo>
                  <a:lnTo>
                    <a:pt x="1981754" y="187492"/>
                  </a:lnTo>
                  <a:lnTo>
                    <a:pt x="2123308" y="187492"/>
                  </a:lnTo>
                  <a:lnTo>
                    <a:pt x="2264862" y="187492"/>
                  </a:lnTo>
                  <a:lnTo>
                    <a:pt x="2406416" y="187492"/>
                  </a:lnTo>
                  <a:lnTo>
                    <a:pt x="2547969" y="187492"/>
                  </a:lnTo>
                  <a:lnTo>
                    <a:pt x="2689523" y="187492"/>
                  </a:lnTo>
                  <a:lnTo>
                    <a:pt x="2831077" y="187492"/>
                  </a:lnTo>
                  <a:lnTo>
                    <a:pt x="2972631" y="187492"/>
                  </a:lnTo>
                  <a:lnTo>
                    <a:pt x="3114185" y="1031207"/>
                  </a:lnTo>
                  <a:lnTo>
                    <a:pt x="3255739" y="187492"/>
                  </a:lnTo>
                  <a:lnTo>
                    <a:pt x="3397293" y="187492"/>
                  </a:lnTo>
                </a:path>
              </a:pathLst>
            </a:custGeom>
            <a:ln w="27101" cap="flat">
              <a:solidFill>
                <a:srgbClr val="0058AB">
                  <a:alpha val="100000"/>
                </a:srgbClr>
              </a:solidFill>
              <a:prstDash val="solid"/>
              <a:round/>
            </a:ln>
          </p:spPr>
          <p:txBody>
            <a:bodyPr/>
            <a:lstStyle/>
            <a:p/>
          </p:txBody>
        </p:sp>
        <p:sp>
          <p:nvSpPr>
            <p:cNvPr id="78" name="pl78"/>
            <p:cNvSpPr/>
            <p:nvPr/>
          </p:nvSpPr>
          <p:spPr>
            <a:xfrm>
              <a:off x="5437664" y="1990638"/>
              <a:ext cx="3397293" cy="1312445"/>
            </a:xfrm>
            <a:custGeom>
              <a:avLst/>
              <a:pathLst>
                <a:path w="3397293" h="1312445">
                  <a:moveTo>
                    <a:pt x="0" y="1312445"/>
                  </a:moveTo>
                  <a:lnTo>
                    <a:pt x="141553" y="1312445"/>
                  </a:lnTo>
                  <a:lnTo>
                    <a:pt x="283107" y="1312445"/>
                  </a:lnTo>
                  <a:lnTo>
                    <a:pt x="424661" y="1124953"/>
                  </a:lnTo>
                  <a:lnTo>
                    <a:pt x="566215" y="937461"/>
                  </a:lnTo>
                  <a:lnTo>
                    <a:pt x="707769" y="843715"/>
                  </a:lnTo>
                  <a:lnTo>
                    <a:pt x="849323" y="749969"/>
                  </a:lnTo>
                  <a:lnTo>
                    <a:pt x="990877" y="749969"/>
                  </a:lnTo>
                  <a:lnTo>
                    <a:pt x="1132431" y="468730"/>
                  </a:lnTo>
                  <a:lnTo>
                    <a:pt x="1273984" y="281238"/>
                  </a:lnTo>
                  <a:lnTo>
                    <a:pt x="1415538" y="281238"/>
                  </a:lnTo>
                  <a:lnTo>
                    <a:pt x="1557092" y="187492"/>
                  </a:lnTo>
                  <a:lnTo>
                    <a:pt x="1698646" y="187492"/>
                  </a:lnTo>
                  <a:lnTo>
                    <a:pt x="1840200" y="281238"/>
                  </a:lnTo>
                  <a:lnTo>
                    <a:pt x="1981754" y="187492"/>
                  </a:lnTo>
                  <a:lnTo>
                    <a:pt x="2123308" y="93746"/>
                  </a:lnTo>
                  <a:lnTo>
                    <a:pt x="2264862" y="0"/>
                  </a:lnTo>
                  <a:lnTo>
                    <a:pt x="2406416" y="0"/>
                  </a:lnTo>
                  <a:lnTo>
                    <a:pt x="2547969" y="0"/>
                  </a:lnTo>
                  <a:lnTo>
                    <a:pt x="2689523" y="0"/>
                  </a:lnTo>
                  <a:lnTo>
                    <a:pt x="2831077" y="281238"/>
                  </a:lnTo>
                  <a:lnTo>
                    <a:pt x="2972631" y="374984"/>
                  </a:lnTo>
                  <a:lnTo>
                    <a:pt x="3114185" y="93746"/>
                  </a:lnTo>
                  <a:lnTo>
                    <a:pt x="3255739" y="187492"/>
                  </a:lnTo>
                  <a:lnTo>
                    <a:pt x="3397293" y="93746"/>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90638"/>
              <a:ext cx="3397293" cy="1874922"/>
            </a:xfrm>
            <a:custGeom>
              <a:avLst/>
              <a:pathLst>
                <a:path w="3397293" h="1874922">
                  <a:moveTo>
                    <a:pt x="0" y="1874922"/>
                  </a:moveTo>
                  <a:lnTo>
                    <a:pt x="141553" y="1593684"/>
                  </a:lnTo>
                  <a:lnTo>
                    <a:pt x="283107" y="1499938"/>
                  </a:lnTo>
                  <a:lnTo>
                    <a:pt x="424661" y="1312445"/>
                  </a:lnTo>
                  <a:lnTo>
                    <a:pt x="566215" y="1218699"/>
                  </a:lnTo>
                  <a:lnTo>
                    <a:pt x="707769" y="1031207"/>
                  </a:lnTo>
                  <a:lnTo>
                    <a:pt x="849323" y="843715"/>
                  </a:lnTo>
                  <a:lnTo>
                    <a:pt x="990877" y="749969"/>
                  </a:lnTo>
                  <a:lnTo>
                    <a:pt x="1132431" y="656222"/>
                  </a:lnTo>
                  <a:lnTo>
                    <a:pt x="1273984" y="468730"/>
                  </a:lnTo>
                  <a:lnTo>
                    <a:pt x="1415538" y="281238"/>
                  </a:lnTo>
                  <a:lnTo>
                    <a:pt x="1557092" y="187492"/>
                  </a:lnTo>
                  <a:lnTo>
                    <a:pt x="1698646" y="281238"/>
                  </a:lnTo>
                  <a:lnTo>
                    <a:pt x="1840200" y="281238"/>
                  </a:lnTo>
                  <a:lnTo>
                    <a:pt x="1981754" y="93746"/>
                  </a:lnTo>
                  <a:lnTo>
                    <a:pt x="2123308" y="93746"/>
                  </a:lnTo>
                  <a:lnTo>
                    <a:pt x="2264862" y="93746"/>
                  </a:lnTo>
                  <a:lnTo>
                    <a:pt x="2406416" y="93746"/>
                  </a:lnTo>
                  <a:lnTo>
                    <a:pt x="2547969" y="0"/>
                  </a:lnTo>
                  <a:lnTo>
                    <a:pt x="2689523" y="0"/>
                  </a:lnTo>
                  <a:lnTo>
                    <a:pt x="2831077" y="187492"/>
                  </a:lnTo>
                  <a:lnTo>
                    <a:pt x="2972631" y="281238"/>
                  </a:lnTo>
                  <a:lnTo>
                    <a:pt x="3114185" y="281238"/>
                  </a:lnTo>
                  <a:lnTo>
                    <a:pt x="3255739"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199063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03145"/>
              <a:ext cx="3397293" cy="1031207"/>
            </a:xfrm>
            <a:custGeom>
              <a:avLst/>
              <a:pathLst>
                <a:path w="3397293" h="1031207">
                  <a:moveTo>
                    <a:pt x="0" y="0"/>
                  </a:moveTo>
                  <a:lnTo>
                    <a:pt x="141553" y="0"/>
                  </a:lnTo>
                  <a:lnTo>
                    <a:pt x="283107" y="0"/>
                  </a:lnTo>
                  <a:lnTo>
                    <a:pt x="424661" y="93746"/>
                  </a:lnTo>
                  <a:lnTo>
                    <a:pt x="566215" y="93746"/>
                  </a:lnTo>
                  <a:lnTo>
                    <a:pt x="707769" y="93746"/>
                  </a:lnTo>
                  <a:lnTo>
                    <a:pt x="849323" y="93746"/>
                  </a:lnTo>
                  <a:lnTo>
                    <a:pt x="990877" y="93746"/>
                  </a:lnTo>
                  <a:lnTo>
                    <a:pt x="1132431" y="93746"/>
                  </a:lnTo>
                  <a:lnTo>
                    <a:pt x="1273984" y="93746"/>
                  </a:lnTo>
                  <a:lnTo>
                    <a:pt x="1415538" y="187492"/>
                  </a:lnTo>
                  <a:lnTo>
                    <a:pt x="1557092" y="187492"/>
                  </a:lnTo>
                  <a:lnTo>
                    <a:pt x="1698646" y="187492"/>
                  </a:lnTo>
                  <a:lnTo>
                    <a:pt x="1840200" y="187492"/>
                  </a:lnTo>
                  <a:lnTo>
                    <a:pt x="1981754" y="187492"/>
                  </a:lnTo>
                  <a:lnTo>
                    <a:pt x="2123308" y="187492"/>
                  </a:lnTo>
                  <a:lnTo>
                    <a:pt x="2264862" y="187492"/>
                  </a:lnTo>
                  <a:lnTo>
                    <a:pt x="2406416" y="187492"/>
                  </a:lnTo>
                  <a:lnTo>
                    <a:pt x="2547969" y="187492"/>
                  </a:lnTo>
                  <a:lnTo>
                    <a:pt x="2689523" y="187492"/>
                  </a:lnTo>
                  <a:lnTo>
                    <a:pt x="2831077" y="187492"/>
                  </a:lnTo>
                  <a:lnTo>
                    <a:pt x="2972631" y="187492"/>
                  </a:lnTo>
                  <a:lnTo>
                    <a:pt x="3114185" y="1031207"/>
                  </a:lnTo>
                  <a:lnTo>
                    <a:pt x="3255739" y="187492"/>
                  </a:lnTo>
                  <a:lnTo>
                    <a:pt x="3397293" y="187492"/>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46898"/>
              <a:ext cx="0" cy="56247"/>
            </a:xfrm>
            <a:custGeom>
              <a:avLst/>
              <a:pathLst>
                <a:path w="0" h="56247">
                  <a:moveTo>
                    <a:pt x="0" y="56247"/>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46898"/>
              <a:ext cx="0" cy="149993"/>
            </a:xfrm>
            <a:custGeom>
              <a:avLst/>
              <a:pathLst>
                <a:path w="0" h="149993">
                  <a:moveTo>
                    <a:pt x="0" y="14999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46898"/>
              <a:ext cx="0" cy="243739"/>
            </a:xfrm>
            <a:custGeom>
              <a:avLst/>
              <a:pathLst>
                <a:path w="0" h="243739">
                  <a:moveTo>
                    <a:pt x="0" y="24373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46898"/>
              <a:ext cx="0" cy="243739"/>
            </a:xfrm>
            <a:custGeom>
              <a:avLst/>
              <a:pathLst>
                <a:path w="0" h="243739">
                  <a:moveTo>
                    <a:pt x="0" y="24373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46898"/>
              <a:ext cx="0" cy="243739"/>
            </a:xfrm>
            <a:custGeom>
              <a:avLst/>
              <a:pathLst>
                <a:path w="0" h="243739">
                  <a:moveTo>
                    <a:pt x="0" y="24373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46898"/>
              <a:ext cx="0" cy="243739"/>
            </a:xfrm>
            <a:custGeom>
              <a:avLst/>
              <a:pathLst>
                <a:path w="0" h="243739">
                  <a:moveTo>
                    <a:pt x="0" y="24373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46898"/>
              <a:ext cx="0" cy="243739"/>
            </a:xfrm>
            <a:custGeom>
              <a:avLst/>
              <a:pathLst>
                <a:path w="0" h="243739">
                  <a:moveTo>
                    <a:pt x="0" y="24373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03145"/>
              <a:ext cx="3397293" cy="1031207"/>
            </a:xfrm>
            <a:custGeom>
              <a:avLst/>
              <a:pathLst>
                <a:path w="3397293" h="1031207">
                  <a:moveTo>
                    <a:pt x="0" y="0"/>
                  </a:moveTo>
                  <a:lnTo>
                    <a:pt x="141553" y="0"/>
                  </a:lnTo>
                  <a:lnTo>
                    <a:pt x="283107" y="0"/>
                  </a:lnTo>
                  <a:lnTo>
                    <a:pt x="424661" y="93746"/>
                  </a:lnTo>
                  <a:lnTo>
                    <a:pt x="566215" y="93746"/>
                  </a:lnTo>
                  <a:lnTo>
                    <a:pt x="707769" y="93746"/>
                  </a:lnTo>
                  <a:lnTo>
                    <a:pt x="849323" y="93746"/>
                  </a:lnTo>
                  <a:lnTo>
                    <a:pt x="990877" y="93746"/>
                  </a:lnTo>
                  <a:lnTo>
                    <a:pt x="1132431" y="93746"/>
                  </a:lnTo>
                  <a:lnTo>
                    <a:pt x="1273984" y="93746"/>
                  </a:lnTo>
                  <a:lnTo>
                    <a:pt x="1415538" y="187492"/>
                  </a:lnTo>
                  <a:lnTo>
                    <a:pt x="1557092" y="187492"/>
                  </a:lnTo>
                  <a:lnTo>
                    <a:pt x="1698646" y="187492"/>
                  </a:lnTo>
                  <a:lnTo>
                    <a:pt x="1840200" y="187492"/>
                  </a:lnTo>
                  <a:lnTo>
                    <a:pt x="1981754" y="187492"/>
                  </a:lnTo>
                  <a:lnTo>
                    <a:pt x="2123308" y="187492"/>
                  </a:lnTo>
                  <a:lnTo>
                    <a:pt x="2264862" y="187492"/>
                  </a:lnTo>
                  <a:lnTo>
                    <a:pt x="2406416" y="187492"/>
                  </a:lnTo>
                  <a:lnTo>
                    <a:pt x="2547969" y="187492"/>
                  </a:lnTo>
                  <a:lnTo>
                    <a:pt x="2689523" y="187492"/>
                  </a:lnTo>
                  <a:lnTo>
                    <a:pt x="2831077" y="187492"/>
                  </a:lnTo>
                  <a:lnTo>
                    <a:pt x="2972631" y="187492"/>
                  </a:lnTo>
                  <a:lnTo>
                    <a:pt x="3114185" y="1031207"/>
                  </a:lnTo>
                  <a:lnTo>
                    <a:pt x="3255739" y="187492"/>
                  </a:lnTo>
                  <a:lnTo>
                    <a:pt x="3397293" y="187492"/>
                  </a:lnTo>
                </a:path>
              </a:pathLst>
            </a:custGeom>
            <a:ln w="27101" cap="flat">
              <a:solidFill>
                <a:srgbClr val="0058AB">
                  <a:alpha val="100000"/>
                </a:srgbClr>
              </a:solidFill>
              <a:prstDash val="solid"/>
              <a:round/>
            </a:ln>
          </p:spPr>
          <p:txBody>
            <a:bodyPr/>
            <a:lstStyle/>
            <a:p/>
          </p:txBody>
        </p:sp>
        <p:sp>
          <p:nvSpPr>
            <p:cNvPr id="90" name="tx90"/>
            <p:cNvSpPr/>
            <p:nvPr/>
          </p:nvSpPr>
          <p:spPr>
            <a:xfrm>
              <a:off x="5407519" y="16702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115288" y="16702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823058" y="16689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30827" y="16689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6689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6689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6689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04526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19501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87598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9385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0010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562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562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83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908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23323" y="4831778"/>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Botswana</a:t>
              </a:r>
            </a:p>
          </p:txBody>
        </p:sp>
        <p:sp>
          <p:nvSpPr>
            <p:cNvPr id="116" name="tx116"/>
            <p:cNvSpPr/>
            <p:nvPr/>
          </p:nvSpPr>
          <p:spPr>
            <a:xfrm>
              <a:off x="71954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7919"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53906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98284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42662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76095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20473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6485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7135837" cy="149993"/>
            </a:xfrm>
            <a:prstGeom prst="rect">
              <a:avLst/>
            </a:prstGeom>
            <a:solidFill>
              <a:srgbClr val="1CABE2">
                <a:alpha val="80000"/>
              </a:srgbClr>
            </a:solidFill>
          </p:spPr>
          <p:txBody>
            <a:bodyPr/>
            <a:lstStyle/>
            <a:p/>
          </p:txBody>
        </p:sp>
        <p:sp>
          <p:nvSpPr>
            <p:cNvPr id="130" name="rc130"/>
            <p:cNvSpPr/>
            <p:nvPr/>
          </p:nvSpPr>
          <p:spPr>
            <a:xfrm>
              <a:off x="1317178" y="5637654"/>
              <a:ext cx="7302014" cy="149993"/>
            </a:xfrm>
            <a:prstGeom prst="rect">
              <a:avLst/>
            </a:prstGeom>
            <a:solidFill>
              <a:srgbClr val="1CABE2">
                <a:alpha val="80000"/>
              </a:srgbClr>
            </a:solidFill>
          </p:spPr>
          <p:txBody>
            <a:bodyPr/>
            <a:lstStyle/>
            <a:p/>
          </p:txBody>
        </p:sp>
        <p:sp>
          <p:nvSpPr>
            <p:cNvPr id="131" name="rc131"/>
            <p:cNvSpPr/>
            <p:nvPr/>
          </p:nvSpPr>
          <p:spPr>
            <a:xfrm>
              <a:off x="1317178" y="5450161"/>
              <a:ext cx="7321564"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41136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7" name="tx137"/>
            <p:cNvSpPr/>
            <p:nvPr/>
          </p:nvSpPr>
          <p:spPr>
            <a:xfrm>
              <a:off x="585514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8" name="tx138"/>
            <p:cNvSpPr/>
            <p:nvPr/>
          </p:nvSpPr>
          <p:spPr>
            <a:xfrm>
              <a:off x="829892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9" name="tx13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Botswana (95%) was 10 percentage points higher than the global average (85%) and 16 percentage points higher than the average across all ESAR countries (79%).
National DTP3 coverage was the same as in 2019 (95%).
This equates to 3,000 un- and undervaccinated children in 2024 - the same number of un- and undervaccinated children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Botswana ranked number 19 out of 21 countries for lowest DTP3 coverage (based on tied ranks).
Botswana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59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544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529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514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051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036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021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006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785235"/>
              <a:ext cx="249522" cy="1221449"/>
            </a:xfrm>
            <a:prstGeom prst="rect">
              <a:avLst/>
            </a:prstGeom>
            <a:solidFill>
              <a:srgbClr val="80BD41">
                <a:alpha val="100000"/>
              </a:srgbClr>
            </a:solidFill>
          </p:spPr>
          <p:txBody>
            <a:bodyPr/>
            <a:lstStyle/>
            <a:p/>
          </p:txBody>
        </p:sp>
        <p:sp>
          <p:nvSpPr>
            <p:cNvPr id="25" name="rc25"/>
            <p:cNvSpPr/>
            <p:nvPr/>
          </p:nvSpPr>
          <p:spPr>
            <a:xfrm>
              <a:off x="1296273" y="2747354"/>
              <a:ext cx="249522" cy="37880"/>
            </a:xfrm>
            <a:prstGeom prst="rect">
              <a:avLst/>
            </a:prstGeom>
            <a:solidFill>
              <a:srgbClr val="1CABE2">
                <a:alpha val="100000"/>
              </a:srgbClr>
            </a:solidFill>
          </p:spPr>
          <p:txBody>
            <a:bodyPr/>
            <a:lstStyle/>
            <a:p/>
          </p:txBody>
        </p:sp>
        <p:sp>
          <p:nvSpPr>
            <p:cNvPr id="26" name="rc26"/>
            <p:cNvSpPr/>
            <p:nvPr/>
          </p:nvSpPr>
          <p:spPr>
            <a:xfrm>
              <a:off x="1573521" y="2761103"/>
              <a:ext cx="249522" cy="1245581"/>
            </a:xfrm>
            <a:prstGeom prst="rect">
              <a:avLst/>
            </a:prstGeom>
            <a:solidFill>
              <a:srgbClr val="80BD41">
                <a:alpha val="100000"/>
              </a:srgbClr>
            </a:solidFill>
          </p:spPr>
          <p:txBody>
            <a:bodyPr/>
            <a:lstStyle/>
            <a:p/>
          </p:txBody>
        </p:sp>
        <p:sp>
          <p:nvSpPr>
            <p:cNvPr id="27" name="rc27"/>
            <p:cNvSpPr/>
            <p:nvPr/>
          </p:nvSpPr>
          <p:spPr>
            <a:xfrm>
              <a:off x="1573521" y="2722661"/>
              <a:ext cx="249522" cy="38442"/>
            </a:xfrm>
            <a:prstGeom prst="rect">
              <a:avLst/>
            </a:prstGeom>
            <a:solidFill>
              <a:srgbClr val="1CABE2">
                <a:alpha val="100000"/>
              </a:srgbClr>
            </a:solidFill>
          </p:spPr>
          <p:txBody>
            <a:bodyPr/>
            <a:lstStyle/>
            <a:p/>
          </p:txBody>
        </p:sp>
        <p:sp>
          <p:nvSpPr>
            <p:cNvPr id="28" name="rc28"/>
            <p:cNvSpPr/>
            <p:nvPr/>
          </p:nvSpPr>
          <p:spPr>
            <a:xfrm>
              <a:off x="1850769" y="2748757"/>
              <a:ext cx="249522" cy="1257927"/>
            </a:xfrm>
            <a:prstGeom prst="rect">
              <a:avLst/>
            </a:prstGeom>
            <a:solidFill>
              <a:srgbClr val="80BD41">
                <a:alpha val="100000"/>
              </a:srgbClr>
            </a:solidFill>
          </p:spPr>
          <p:txBody>
            <a:bodyPr/>
            <a:lstStyle/>
            <a:p/>
          </p:txBody>
        </p:sp>
        <p:sp>
          <p:nvSpPr>
            <p:cNvPr id="29" name="rc29"/>
            <p:cNvSpPr/>
            <p:nvPr/>
          </p:nvSpPr>
          <p:spPr>
            <a:xfrm>
              <a:off x="1850769" y="2709754"/>
              <a:ext cx="249522" cy="39003"/>
            </a:xfrm>
            <a:prstGeom prst="rect">
              <a:avLst/>
            </a:prstGeom>
            <a:solidFill>
              <a:srgbClr val="1CABE2">
                <a:alpha val="100000"/>
              </a:srgbClr>
            </a:solidFill>
          </p:spPr>
          <p:txBody>
            <a:bodyPr/>
            <a:lstStyle/>
            <a:p/>
          </p:txBody>
        </p:sp>
        <p:sp>
          <p:nvSpPr>
            <p:cNvPr id="30" name="rc30"/>
            <p:cNvSpPr/>
            <p:nvPr/>
          </p:nvSpPr>
          <p:spPr>
            <a:xfrm>
              <a:off x="2128016" y="2750441"/>
              <a:ext cx="249522" cy="1256244"/>
            </a:xfrm>
            <a:prstGeom prst="rect">
              <a:avLst/>
            </a:prstGeom>
            <a:solidFill>
              <a:srgbClr val="80BD41">
                <a:alpha val="100000"/>
              </a:srgbClr>
            </a:solidFill>
          </p:spPr>
          <p:txBody>
            <a:bodyPr/>
            <a:lstStyle/>
            <a:p/>
          </p:txBody>
        </p:sp>
        <p:sp>
          <p:nvSpPr>
            <p:cNvPr id="31" name="rc31"/>
            <p:cNvSpPr/>
            <p:nvPr/>
          </p:nvSpPr>
          <p:spPr>
            <a:xfrm>
              <a:off x="2128016" y="2698249"/>
              <a:ext cx="249522" cy="52191"/>
            </a:xfrm>
            <a:prstGeom prst="rect">
              <a:avLst/>
            </a:prstGeom>
            <a:solidFill>
              <a:srgbClr val="1CABE2">
                <a:alpha val="100000"/>
              </a:srgbClr>
            </a:solidFill>
          </p:spPr>
          <p:txBody>
            <a:bodyPr/>
            <a:lstStyle/>
            <a:p/>
          </p:txBody>
        </p:sp>
        <p:sp>
          <p:nvSpPr>
            <p:cNvPr id="32" name="rc32"/>
            <p:cNvSpPr/>
            <p:nvPr/>
          </p:nvSpPr>
          <p:spPr>
            <a:xfrm>
              <a:off x="2405264" y="2731360"/>
              <a:ext cx="249522" cy="1275324"/>
            </a:xfrm>
            <a:prstGeom prst="rect">
              <a:avLst/>
            </a:prstGeom>
            <a:solidFill>
              <a:srgbClr val="80BD41">
                <a:alpha val="100000"/>
              </a:srgbClr>
            </a:solidFill>
          </p:spPr>
          <p:txBody>
            <a:bodyPr/>
            <a:lstStyle/>
            <a:p/>
          </p:txBody>
        </p:sp>
        <p:sp>
          <p:nvSpPr>
            <p:cNvPr id="33" name="rc33"/>
            <p:cNvSpPr/>
            <p:nvPr/>
          </p:nvSpPr>
          <p:spPr>
            <a:xfrm>
              <a:off x="2405264" y="2678327"/>
              <a:ext cx="249522" cy="53033"/>
            </a:xfrm>
            <a:prstGeom prst="rect">
              <a:avLst/>
            </a:prstGeom>
            <a:solidFill>
              <a:srgbClr val="1CABE2">
                <a:alpha val="100000"/>
              </a:srgbClr>
            </a:solidFill>
          </p:spPr>
          <p:txBody>
            <a:bodyPr/>
            <a:lstStyle/>
            <a:p/>
          </p:txBody>
        </p:sp>
        <p:sp>
          <p:nvSpPr>
            <p:cNvPr id="34" name="rc34"/>
            <p:cNvSpPr/>
            <p:nvPr/>
          </p:nvSpPr>
          <p:spPr>
            <a:xfrm>
              <a:off x="2682512" y="2688148"/>
              <a:ext cx="249522" cy="1318537"/>
            </a:xfrm>
            <a:prstGeom prst="rect">
              <a:avLst/>
            </a:prstGeom>
            <a:solidFill>
              <a:srgbClr val="80BD41">
                <a:alpha val="100000"/>
              </a:srgbClr>
            </a:solidFill>
          </p:spPr>
          <p:txBody>
            <a:bodyPr/>
            <a:lstStyle/>
            <a:p/>
          </p:txBody>
        </p:sp>
        <p:sp>
          <p:nvSpPr>
            <p:cNvPr id="35" name="rc35"/>
            <p:cNvSpPr/>
            <p:nvPr/>
          </p:nvSpPr>
          <p:spPr>
            <a:xfrm>
              <a:off x="2682512" y="2633150"/>
              <a:ext cx="249522" cy="54997"/>
            </a:xfrm>
            <a:prstGeom prst="rect">
              <a:avLst/>
            </a:prstGeom>
            <a:solidFill>
              <a:srgbClr val="1CABE2">
                <a:alpha val="100000"/>
              </a:srgbClr>
            </a:solidFill>
          </p:spPr>
          <p:txBody>
            <a:bodyPr/>
            <a:lstStyle/>
            <a:p/>
          </p:txBody>
        </p:sp>
        <p:sp>
          <p:nvSpPr>
            <p:cNvPr id="36" name="rc36"/>
            <p:cNvSpPr/>
            <p:nvPr/>
          </p:nvSpPr>
          <p:spPr>
            <a:xfrm>
              <a:off x="2959759" y="2641568"/>
              <a:ext cx="249522" cy="1365116"/>
            </a:xfrm>
            <a:prstGeom prst="rect">
              <a:avLst/>
            </a:prstGeom>
            <a:solidFill>
              <a:srgbClr val="80BD41">
                <a:alpha val="100000"/>
              </a:srgbClr>
            </a:solidFill>
          </p:spPr>
          <p:txBody>
            <a:bodyPr/>
            <a:lstStyle/>
            <a:p/>
          </p:txBody>
        </p:sp>
        <p:sp>
          <p:nvSpPr>
            <p:cNvPr id="37" name="rc37"/>
            <p:cNvSpPr/>
            <p:nvPr/>
          </p:nvSpPr>
          <p:spPr>
            <a:xfrm>
              <a:off x="2959759" y="2584606"/>
              <a:ext cx="249522" cy="56961"/>
            </a:xfrm>
            <a:prstGeom prst="rect">
              <a:avLst/>
            </a:prstGeom>
            <a:solidFill>
              <a:srgbClr val="1CABE2">
                <a:alpha val="100000"/>
              </a:srgbClr>
            </a:solidFill>
          </p:spPr>
          <p:txBody>
            <a:bodyPr/>
            <a:lstStyle/>
            <a:p/>
          </p:txBody>
        </p:sp>
        <p:sp>
          <p:nvSpPr>
            <p:cNvPr id="38" name="rc38"/>
            <p:cNvSpPr/>
            <p:nvPr/>
          </p:nvSpPr>
          <p:spPr>
            <a:xfrm>
              <a:off x="3237007" y="2603406"/>
              <a:ext cx="249522" cy="1403278"/>
            </a:xfrm>
            <a:prstGeom prst="rect">
              <a:avLst/>
            </a:prstGeom>
            <a:solidFill>
              <a:srgbClr val="80BD41">
                <a:alpha val="100000"/>
              </a:srgbClr>
            </a:solidFill>
          </p:spPr>
          <p:txBody>
            <a:bodyPr/>
            <a:lstStyle/>
            <a:p/>
          </p:txBody>
        </p:sp>
        <p:sp>
          <p:nvSpPr>
            <p:cNvPr id="39" name="rc39"/>
            <p:cNvSpPr/>
            <p:nvPr/>
          </p:nvSpPr>
          <p:spPr>
            <a:xfrm>
              <a:off x="3237007" y="2545042"/>
              <a:ext cx="249522" cy="58364"/>
            </a:xfrm>
            <a:prstGeom prst="rect">
              <a:avLst/>
            </a:prstGeom>
            <a:solidFill>
              <a:srgbClr val="1CABE2">
                <a:alpha val="100000"/>
              </a:srgbClr>
            </a:solidFill>
          </p:spPr>
          <p:txBody>
            <a:bodyPr/>
            <a:lstStyle/>
            <a:p/>
          </p:txBody>
        </p:sp>
        <p:sp>
          <p:nvSpPr>
            <p:cNvPr id="40" name="rc40"/>
            <p:cNvSpPr/>
            <p:nvPr/>
          </p:nvSpPr>
          <p:spPr>
            <a:xfrm>
              <a:off x="3514255" y="2570576"/>
              <a:ext cx="249522" cy="1436108"/>
            </a:xfrm>
            <a:prstGeom prst="rect">
              <a:avLst/>
            </a:prstGeom>
            <a:solidFill>
              <a:srgbClr val="80BD41">
                <a:alpha val="100000"/>
              </a:srgbClr>
            </a:solidFill>
          </p:spPr>
          <p:txBody>
            <a:bodyPr/>
            <a:lstStyle/>
            <a:p/>
          </p:txBody>
        </p:sp>
        <p:sp>
          <p:nvSpPr>
            <p:cNvPr id="41" name="rc41"/>
            <p:cNvSpPr/>
            <p:nvPr/>
          </p:nvSpPr>
          <p:spPr>
            <a:xfrm>
              <a:off x="3514255" y="2510809"/>
              <a:ext cx="249522" cy="59767"/>
            </a:xfrm>
            <a:prstGeom prst="rect">
              <a:avLst/>
            </a:prstGeom>
            <a:solidFill>
              <a:srgbClr val="1CABE2">
                <a:alpha val="100000"/>
              </a:srgbClr>
            </a:solidFill>
          </p:spPr>
          <p:txBody>
            <a:bodyPr/>
            <a:lstStyle/>
            <a:p/>
          </p:txBody>
        </p:sp>
        <p:sp>
          <p:nvSpPr>
            <p:cNvPr id="42" name="rc42"/>
            <p:cNvSpPr/>
            <p:nvPr/>
          </p:nvSpPr>
          <p:spPr>
            <a:xfrm>
              <a:off x="3791502" y="2539149"/>
              <a:ext cx="249522" cy="1467535"/>
            </a:xfrm>
            <a:prstGeom prst="rect">
              <a:avLst/>
            </a:prstGeom>
            <a:solidFill>
              <a:srgbClr val="80BD41">
                <a:alpha val="100000"/>
              </a:srgbClr>
            </a:solidFill>
          </p:spPr>
          <p:txBody>
            <a:bodyPr/>
            <a:lstStyle/>
            <a:p/>
          </p:txBody>
        </p:sp>
        <p:sp>
          <p:nvSpPr>
            <p:cNvPr id="43" name="rc43"/>
            <p:cNvSpPr/>
            <p:nvPr/>
          </p:nvSpPr>
          <p:spPr>
            <a:xfrm>
              <a:off x="3791502" y="2477978"/>
              <a:ext cx="249522" cy="61170"/>
            </a:xfrm>
            <a:prstGeom prst="rect">
              <a:avLst/>
            </a:prstGeom>
            <a:solidFill>
              <a:srgbClr val="1CABE2">
                <a:alpha val="100000"/>
              </a:srgbClr>
            </a:solidFill>
          </p:spPr>
          <p:txBody>
            <a:bodyPr/>
            <a:lstStyle/>
            <a:p/>
          </p:txBody>
        </p:sp>
        <p:sp>
          <p:nvSpPr>
            <p:cNvPr id="44" name="rc44"/>
            <p:cNvSpPr/>
            <p:nvPr/>
          </p:nvSpPr>
          <p:spPr>
            <a:xfrm>
              <a:off x="4068750" y="2523716"/>
              <a:ext cx="249522" cy="1482968"/>
            </a:xfrm>
            <a:prstGeom prst="rect">
              <a:avLst/>
            </a:prstGeom>
            <a:solidFill>
              <a:srgbClr val="80BD41">
                <a:alpha val="100000"/>
              </a:srgbClr>
            </a:solidFill>
          </p:spPr>
          <p:txBody>
            <a:bodyPr/>
            <a:lstStyle/>
            <a:p/>
          </p:txBody>
        </p:sp>
        <p:sp>
          <p:nvSpPr>
            <p:cNvPr id="45" name="rc45"/>
            <p:cNvSpPr/>
            <p:nvPr/>
          </p:nvSpPr>
          <p:spPr>
            <a:xfrm>
              <a:off x="4068750" y="2445709"/>
              <a:ext cx="249522" cy="78006"/>
            </a:xfrm>
            <a:prstGeom prst="rect">
              <a:avLst/>
            </a:prstGeom>
            <a:solidFill>
              <a:srgbClr val="1CABE2">
                <a:alpha val="100000"/>
              </a:srgbClr>
            </a:solidFill>
          </p:spPr>
          <p:txBody>
            <a:bodyPr/>
            <a:lstStyle/>
            <a:p/>
          </p:txBody>
        </p:sp>
        <p:sp>
          <p:nvSpPr>
            <p:cNvPr id="46" name="rc46"/>
            <p:cNvSpPr/>
            <p:nvPr/>
          </p:nvSpPr>
          <p:spPr>
            <a:xfrm>
              <a:off x="4345998" y="2510247"/>
              <a:ext cx="249522" cy="1496437"/>
            </a:xfrm>
            <a:prstGeom prst="rect">
              <a:avLst/>
            </a:prstGeom>
            <a:solidFill>
              <a:srgbClr val="80BD41">
                <a:alpha val="100000"/>
              </a:srgbClr>
            </a:solidFill>
          </p:spPr>
          <p:txBody>
            <a:bodyPr/>
            <a:lstStyle/>
            <a:p/>
          </p:txBody>
        </p:sp>
        <p:sp>
          <p:nvSpPr>
            <p:cNvPr id="47" name="rc47"/>
            <p:cNvSpPr/>
            <p:nvPr/>
          </p:nvSpPr>
          <p:spPr>
            <a:xfrm>
              <a:off x="4345998" y="2431399"/>
              <a:ext cx="249522" cy="78848"/>
            </a:xfrm>
            <a:prstGeom prst="rect">
              <a:avLst/>
            </a:prstGeom>
            <a:solidFill>
              <a:srgbClr val="1CABE2">
                <a:alpha val="100000"/>
              </a:srgbClr>
            </a:solidFill>
          </p:spPr>
          <p:txBody>
            <a:bodyPr/>
            <a:lstStyle/>
            <a:p/>
          </p:txBody>
        </p:sp>
        <p:sp>
          <p:nvSpPr>
            <p:cNvPr id="48" name="rc48"/>
            <p:cNvSpPr/>
            <p:nvPr/>
          </p:nvSpPr>
          <p:spPr>
            <a:xfrm>
              <a:off x="4623245" y="2499585"/>
              <a:ext cx="249522" cy="1507100"/>
            </a:xfrm>
            <a:prstGeom prst="rect">
              <a:avLst/>
            </a:prstGeom>
            <a:solidFill>
              <a:srgbClr val="80BD41">
                <a:alpha val="100000"/>
              </a:srgbClr>
            </a:solidFill>
          </p:spPr>
          <p:txBody>
            <a:bodyPr/>
            <a:lstStyle/>
            <a:p/>
          </p:txBody>
        </p:sp>
        <p:sp>
          <p:nvSpPr>
            <p:cNvPr id="49" name="rc49"/>
            <p:cNvSpPr/>
            <p:nvPr/>
          </p:nvSpPr>
          <p:spPr>
            <a:xfrm>
              <a:off x="4623245" y="2420175"/>
              <a:ext cx="249522" cy="79409"/>
            </a:xfrm>
            <a:prstGeom prst="rect">
              <a:avLst/>
            </a:prstGeom>
            <a:solidFill>
              <a:srgbClr val="1CABE2">
                <a:alpha val="100000"/>
              </a:srgbClr>
            </a:solidFill>
          </p:spPr>
          <p:txBody>
            <a:bodyPr/>
            <a:lstStyle/>
            <a:p/>
          </p:txBody>
        </p:sp>
        <p:sp>
          <p:nvSpPr>
            <p:cNvPr id="50" name="rc50"/>
            <p:cNvSpPr/>
            <p:nvPr/>
          </p:nvSpPr>
          <p:spPr>
            <a:xfrm>
              <a:off x="4900493" y="2506038"/>
              <a:ext cx="249522" cy="1500646"/>
            </a:xfrm>
            <a:prstGeom prst="rect">
              <a:avLst/>
            </a:prstGeom>
            <a:solidFill>
              <a:srgbClr val="80BD41">
                <a:alpha val="100000"/>
              </a:srgbClr>
            </a:solidFill>
          </p:spPr>
          <p:txBody>
            <a:bodyPr/>
            <a:lstStyle/>
            <a:p/>
          </p:txBody>
        </p:sp>
        <p:sp>
          <p:nvSpPr>
            <p:cNvPr id="51" name="rc51"/>
            <p:cNvSpPr/>
            <p:nvPr/>
          </p:nvSpPr>
          <p:spPr>
            <a:xfrm>
              <a:off x="4900493" y="2426909"/>
              <a:ext cx="249522" cy="79129"/>
            </a:xfrm>
            <a:prstGeom prst="rect">
              <a:avLst/>
            </a:prstGeom>
            <a:solidFill>
              <a:srgbClr val="1CABE2">
                <a:alpha val="100000"/>
              </a:srgbClr>
            </a:solidFill>
          </p:spPr>
          <p:txBody>
            <a:bodyPr/>
            <a:lstStyle/>
            <a:p/>
          </p:txBody>
        </p:sp>
        <p:sp>
          <p:nvSpPr>
            <p:cNvPr id="52" name="rc52"/>
            <p:cNvSpPr/>
            <p:nvPr/>
          </p:nvSpPr>
          <p:spPr>
            <a:xfrm>
              <a:off x="5177741" y="2504074"/>
              <a:ext cx="249522" cy="1502610"/>
            </a:xfrm>
            <a:prstGeom prst="rect">
              <a:avLst/>
            </a:prstGeom>
            <a:solidFill>
              <a:srgbClr val="80BD41">
                <a:alpha val="100000"/>
              </a:srgbClr>
            </a:solidFill>
          </p:spPr>
          <p:txBody>
            <a:bodyPr/>
            <a:lstStyle/>
            <a:p/>
          </p:txBody>
        </p:sp>
        <p:sp>
          <p:nvSpPr>
            <p:cNvPr id="53" name="rc53"/>
            <p:cNvSpPr/>
            <p:nvPr/>
          </p:nvSpPr>
          <p:spPr>
            <a:xfrm>
              <a:off x="5177741" y="2424945"/>
              <a:ext cx="249522" cy="79129"/>
            </a:xfrm>
            <a:prstGeom prst="rect">
              <a:avLst/>
            </a:prstGeom>
            <a:solidFill>
              <a:srgbClr val="1CABE2">
                <a:alpha val="100000"/>
              </a:srgbClr>
            </a:solidFill>
          </p:spPr>
          <p:txBody>
            <a:bodyPr/>
            <a:lstStyle/>
            <a:p/>
          </p:txBody>
        </p:sp>
        <p:sp>
          <p:nvSpPr>
            <p:cNvPr id="54" name="rc54"/>
            <p:cNvSpPr/>
            <p:nvPr/>
          </p:nvSpPr>
          <p:spPr>
            <a:xfrm>
              <a:off x="5454988" y="2499304"/>
              <a:ext cx="249522" cy="1507380"/>
            </a:xfrm>
            <a:prstGeom prst="rect">
              <a:avLst/>
            </a:prstGeom>
            <a:solidFill>
              <a:srgbClr val="80BD41">
                <a:alpha val="100000"/>
              </a:srgbClr>
            </a:solidFill>
          </p:spPr>
          <p:txBody>
            <a:bodyPr/>
            <a:lstStyle/>
            <a:p/>
          </p:txBody>
        </p:sp>
        <p:sp>
          <p:nvSpPr>
            <p:cNvPr id="55" name="rc55"/>
            <p:cNvSpPr/>
            <p:nvPr/>
          </p:nvSpPr>
          <p:spPr>
            <a:xfrm>
              <a:off x="5454988" y="2419894"/>
              <a:ext cx="249522" cy="79409"/>
            </a:xfrm>
            <a:prstGeom prst="rect">
              <a:avLst/>
            </a:prstGeom>
            <a:solidFill>
              <a:srgbClr val="1CABE2">
                <a:alpha val="100000"/>
              </a:srgbClr>
            </a:solidFill>
          </p:spPr>
          <p:txBody>
            <a:bodyPr/>
            <a:lstStyle/>
            <a:p/>
          </p:txBody>
        </p:sp>
        <p:sp>
          <p:nvSpPr>
            <p:cNvPr id="56" name="rc56"/>
            <p:cNvSpPr/>
            <p:nvPr/>
          </p:nvSpPr>
          <p:spPr>
            <a:xfrm>
              <a:off x="5732236" y="2489202"/>
              <a:ext cx="249522" cy="1517482"/>
            </a:xfrm>
            <a:prstGeom prst="rect">
              <a:avLst/>
            </a:prstGeom>
            <a:solidFill>
              <a:srgbClr val="80BD41">
                <a:alpha val="100000"/>
              </a:srgbClr>
            </a:solidFill>
          </p:spPr>
          <p:txBody>
            <a:bodyPr/>
            <a:lstStyle/>
            <a:p/>
          </p:txBody>
        </p:sp>
        <p:sp>
          <p:nvSpPr>
            <p:cNvPr id="57" name="rc57"/>
            <p:cNvSpPr/>
            <p:nvPr/>
          </p:nvSpPr>
          <p:spPr>
            <a:xfrm>
              <a:off x="5732236" y="2409232"/>
              <a:ext cx="249522" cy="79970"/>
            </a:xfrm>
            <a:prstGeom prst="rect">
              <a:avLst/>
            </a:prstGeom>
            <a:solidFill>
              <a:srgbClr val="1CABE2">
                <a:alpha val="100000"/>
              </a:srgbClr>
            </a:solidFill>
          </p:spPr>
          <p:txBody>
            <a:bodyPr/>
            <a:lstStyle/>
            <a:p/>
          </p:txBody>
        </p:sp>
        <p:sp>
          <p:nvSpPr>
            <p:cNvPr id="58" name="rc58"/>
            <p:cNvSpPr/>
            <p:nvPr/>
          </p:nvSpPr>
          <p:spPr>
            <a:xfrm>
              <a:off x="6009484" y="2476856"/>
              <a:ext cx="249522" cy="1529828"/>
            </a:xfrm>
            <a:prstGeom prst="rect">
              <a:avLst/>
            </a:prstGeom>
            <a:solidFill>
              <a:srgbClr val="80BD41">
                <a:alpha val="100000"/>
              </a:srgbClr>
            </a:solidFill>
          </p:spPr>
          <p:txBody>
            <a:bodyPr/>
            <a:lstStyle/>
            <a:p/>
          </p:txBody>
        </p:sp>
        <p:sp>
          <p:nvSpPr>
            <p:cNvPr id="59" name="rc59"/>
            <p:cNvSpPr/>
            <p:nvPr/>
          </p:nvSpPr>
          <p:spPr>
            <a:xfrm>
              <a:off x="6009484" y="2396324"/>
              <a:ext cx="249522" cy="80532"/>
            </a:xfrm>
            <a:prstGeom prst="rect">
              <a:avLst/>
            </a:prstGeom>
            <a:solidFill>
              <a:srgbClr val="1CABE2">
                <a:alpha val="100000"/>
              </a:srgbClr>
            </a:solidFill>
          </p:spPr>
          <p:txBody>
            <a:bodyPr/>
            <a:lstStyle/>
            <a:p/>
          </p:txBody>
        </p:sp>
        <p:sp>
          <p:nvSpPr>
            <p:cNvPr id="60" name="rc60"/>
            <p:cNvSpPr/>
            <p:nvPr/>
          </p:nvSpPr>
          <p:spPr>
            <a:xfrm>
              <a:off x="6286731" y="2464229"/>
              <a:ext cx="249522" cy="1542455"/>
            </a:xfrm>
            <a:prstGeom prst="rect">
              <a:avLst/>
            </a:prstGeom>
            <a:solidFill>
              <a:srgbClr val="80BD41">
                <a:alpha val="100000"/>
              </a:srgbClr>
            </a:solidFill>
          </p:spPr>
          <p:txBody>
            <a:bodyPr/>
            <a:lstStyle/>
            <a:p/>
          </p:txBody>
        </p:sp>
        <p:sp>
          <p:nvSpPr>
            <p:cNvPr id="61" name="rc61"/>
            <p:cNvSpPr/>
            <p:nvPr/>
          </p:nvSpPr>
          <p:spPr>
            <a:xfrm>
              <a:off x="6286731" y="2383136"/>
              <a:ext cx="249522" cy="81093"/>
            </a:xfrm>
            <a:prstGeom prst="rect">
              <a:avLst/>
            </a:prstGeom>
            <a:solidFill>
              <a:srgbClr val="1CABE2">
                <a:alpha val="100000"/>
              </a:srgbClr>
            </a:solidFill>
          </p:spPr>
          <p:txBody>
            <a:bodyPr/>
            <a:lstStyle/>
            <a:p/>
          </p:txBody>
        </p:sp>
        <p:sp>
          <p:nvSpPr>
            <p:cNvPr id="62" name="rc62"/>
            <p:cNvSpPr/>
            <p:nvPr/>
          </p:nvSpPr>
          <p:spPr>
            <a:xfrm>
              <a:off x="6563979" y="2449918"/>
              <a:ext cx="249522" cy="1556766"/>
            </a:xfrm>
            <a:prstGeom prst="rect">
              <a:avLst/>
            </a:prstGeom>
            <a:solidFill>
              <a:srgbClr val="80BD41">
                <a:alpha val="100000"/>
              </a:srgbClr>
            </a:solidFill>
          </p:spPr>
          <p:txBody>
            <a:bodyPr/>
            <a:lstStyle/>
            <a:p/>
          </p:txBody>
        </p:sp>
        <p:sp>
          <p:nvSpPr>
            <p:cNvPr id="63" name="rc63"/>
            <p:cNvSpPr/>
            <p:nvPr/>
          </p:nvSpPr>
          <p:spPr>
            <a:xfrm>
              <a:off x="6563979" y="2367983"/>
              <a:ext cx="249522" cy="81935"/>
            </a:xfrm>
            <a:prstGeom prst="rect">
              <a:avLst/>
            </a:prstGeom>
            <a:solidFill>
              <a:srgbClr val="1CABE2">
                <a:alpha val="100000"/>
              </a:srgbClr>
            </a:solidFill>
          </p:spPr>
          <p:txBody>
            <a:bodyPr/>
            <a:lstStyle/>
            <a:p/>
          </p:txBody>
        </p:sp>
        <p:sp>
          <p:nvSpPr>
            <p:cNvPr id="64" name="rc64"/>
            <p:cNvSpPr/>
            <p:nvPr/>
          </p:nvSpPr>
          <p:spPr>
            <a:xfrm>
              <a:off x="6841227" y="2439536"/>
              <a:ext cx="249522" cy="1567148"/>
            </a:xfrm>
            <a:prstGeom prst="rect">
              <a:avLst/>
            </a:prstGeom>
            <a:solidFill>
              <a:srgbClr val="80BD41">
                <a:alpha val="100000"/>
              </a:srgbClr>
            </a:solidFill>
          </p:spPr>
          <p:txBody>
            <a:bodyPr/>
            <a:lstStyle/>
            <a:p/>
          </p:txBody>
        </p:sp>
        <p:sp>
          <p:nvSpPr>
            <p:cNvPr id="65" name="rc65"/>
            <p:cNvSpPr/>
            <p:nvPr/>
          </p:nvSpPr>
          <p:spPr>
            <a:xfrm>
              <a:off x="6841227" y="2357040"/>
              <a:ext cx="249522" cy="82496"/>
            </a:xfrm>
            <a:prstGeom prst="rect">
              <a:avLst/>
            </a:prstGeom>
            <a:solidFill>
              <a:srgbClr val="1CABE2">
                <a:alpha val="100000"/>
              </a:srgbClr>
            </a:solidFill>
          </p:spPr>
          <p:txBody>
            <a:bodyPr/>
            <a:lstStyle/>
            <a:p/>
          </p:txBody>
        </p:sp>
        <p:sp>
          <p:nvSpPr>
            <p:cNvPr id="66" name="rc66"/>
            <p:cNvSpPr/>
            <p:nvPr/>
          </p:nvSpPr>
          <p:spPr>
            <a:xfrm>
              <a:off x="7118474" y="2421859"/>
              <a:ext cx="249522" cy="1584826"/>
            </a:xfrm>
            <a:prstGeom prst="rect">
              <a:avLst/>
            </a:prstGeom>
            <a:solidFill>
              <a:srgbClr val="80BD41">
                <a:alpha val="100000"/>
              </a:srgbClr>
            </a:solidFill>
          </p:spPr>
          <p:txBody>
            <a:bodyPr/>
            <a:lstStyle/>
            <a:p/>
          </p:txBody>
        </p:sp>
        <p:sp>
          <p:nvSpPr>
            <p:cNvPr id="67" name="rc67"/>
            <p:cNvSpPr/>
            <p:nvPr/>
          </p:nvSpPr>
          <p:spPr>
            <a:xfrm>
              <a:off x="7118474" y="2338520"/>
              <a:ext cx="249522" cy="83338"/>
            </a:xfrm>
            <a:prstGeom prst="rect">
              <a:avLst/>
            </a:prstGeom>
            <a:solidFill>
              <a:srgbClr val="1CABE2">
                <a:alpha val="100000"/>
              </a:srgbClr>
            </a:solidFill>
          </p:spPr>
          <p:txBody>
            <a:bodyPr/>
            <a:lstStyle/>
            <a:p/>
          </p:txBody>
        </p:sp>
        <p:sp>
          <p:nvSpPr>
            <p:cNvPr id="68" name="rc68"/>
            <p:cNvSpPr/>
            <p:nvPr/>
          </p:nvSpPr>
          <p:spPr>
            <a:xfrm>
              <a:off x="7395722" y="2557669"/>
              <a:ext cx="249522" cy="1449016"/>
            </a:xfrm>
            <a:prstGeom prst="rect">
              <a:avLst/>
            </a:prstGeom>
            <a:solidFill>
              <a:srgbClr val="80BD41">
                <a:alpha val="100000"/>
              </a:srgbClr>
            </a:solidFill>
          </p:spPr>
          <p:txBody>
            <a:bodyPr/>
            <a:lstStyle/>
            <a:p/>
          </p:txBody>
        </p:sp>
        <p:sp>
          <p:nvSpPr>
            <p:cNvPr id="69" name="rc69"/>
            <p:cNvSpPr/>
            <p:nvPr/>
          </p:nvSpPr>
          <p:spPr>
            <a:xfrm>
              <a:off x="7395722" y="2321684"/>
              <a:ext cx="249522" cy="235984"/>
            </a:xfrm>
            <a:prstGeom prst="rect">
              <a:avLst/>
            </a:prstGeom>
            <a:solidFill>
              <a:srgbClr val="1CABE2">
                <a:alpha val="100000"/>
              </a:srgbClr>
            </a:solidFill>
          </p:spPr>
          <p:txBody>
            <a:bodyPr/>
            <a:lstStyle/>
            <a:p/>
          </p:txBody>
        </p:sp>
        <p:sp>
          <p:nvSpPr>
            <p:cNvPr id="70" name="rc70"/>
            <p:cNvSpPr/>
            <p:nvPr/>
          </p:nvSpPr>
          <p:spPr>
            <a:xfrm>
              <a:off x="7672970" y="2413441"/>
              <a:ext cx="249522" cy="1593244"/>
            </a:xfrm>
            <a:prstGeom prst="rect">
              <a:avLst/>
            </a:prstGeom>
            <a:solidFill>
              <a:srgbClr val="80BD41">
                <a:alpha val="100000"/>
              </a:srgbClr>
            </a:solidFill>
          </p:spPr>
          <p:txBody>
            <a:bodyPr/>
            <a:lstStyle/>
            <a:p/>
          </p:txBody>
        </p:sp>
        <p:sp>
          <p:nvSpPr>
            <p:cNvPr id="71" name="rc71"/>
            <p:cNvSpPr/>
            <p:nvPr/>
          </p:nvSpPr>
          <p:spPr>
            <a:xfrm>
              <a:off x="7672970" y="2329541"/>
              <a:ext cx="249522" cy="83899"/>
            </a:xfrm>
            <a:prstGeom prst="rect">
              <a:avLst/>
            </a:prstGeom>
            <a:solidFill>
              <a:srgbClr val="1CABE2">
                <a:alpha val="100000"/>
              </a:srgbClr>
            </a:solidFill>
          </p:spPr>
          <p:txBody>
            <a:bodyPr/>
            <a:lstStyle/>
            <a:p/>
          </p:txBody>
        </p:sp>
        <p:sp>
          <p:nvSpPr>
            <p:cNvPr id="72" name="rc72"/>
            <p:cNvSpPr/>
            <p:nvPr/>
          </p:nvSpPr>
          <p:spPr>
            <a:xfrm>
              <a:off x="7950217" y="2409512"/>
              <a:ext cx="249522" cy="1597172"/>
            </a:xfrm>
            <a:prstGeom prst="rect">
              <a:avLst/>
            </a:prstGeom>
            <a:solidFill>
              <a:srgbClr val="80BD41">
                <a:alpha val="100000"/>
              </a:srgbClr>
            </a:solidFill>
          </p:spPr>
          <p:txBody>
            <a:bodyPr/>
            <a:lstStyle/>
            <a:p/>
          </p:txBody>
        </p:sp>
        <p:sp>
          <p:nvSpPr>
            <p:cNvPr id="73" name="rc73"/>
            <p:cNvSpPr/>
            <p:nvPr/>
          </p:nvSpPr>
          <p:spPr>
            <a:xfrm>
              <a:off x="7950217" y="2325332"/>
              <a:ext cx="249522" cy="84179"/>
            </a:xfrm>
            <a:prstGeom prst="rect">
              <a:avLst/>
            </a:prstGeom>
            <a:solidFill>
              <a:srgbClr val="1CABE2">
                <a:alpha val="100000"/>
              </a:srgbClr>
            </a:solidFill>
          </p:spPr>
          <p:txBody>
            <a:bodyPr/>
            <a:lstStyle/>
            <a:p/>
          </p:txBody>
        </p:sp>
        <p:sp>
          <p:nvSpPr>
            <p:cNvPr id="74" name="pl74"/>
            <p:cNvSpPr/>
            <p:nvPr/>
          </p:nvSpPr>
          <p:spPr>
            <a:xfrm>
              <a:off x="1421035" y="1282919"/>
              <a:ext cx="6653943" cy="308880"/>
            </a:xfrm>
            <a:custGeom>
              <a:avLst/>
              <a:pathLst>
                <a:path w="6653943" h="308880">
                  <a:moveTo>
                    <a:pt x="0" y="0"/>
                  </a:moveTo>
                  <a:lnTo>
                    <a:pt x="277247" y="0"/>
                  </a:lnTo>
                  <a:lnTo>
                    <a:pt x="554495" y="0"/>
                  </a:lnTo>
                  <a:lnTo>
                    <a:pt x="831742" y="28080"/>
                  </a:lnTo>
                  <a:lnTo>
                    <a:pt x="1108990" y="28080"/>
                  </a:lnTo>
                  <a:lnTo>
                    <a:pt x="1386238" y="28080"/>
                  </a:lnTo>
                  <a:lnTo>
                    <a:pt x="1663485" y="28080"/>
                  </a:lnTo>
                  <a:lnTo>
                    <a:pt x="1940733" y="28080"/>
                  </a:lnTo>
                  <a:lnTo>
                    <a:pt x="2217981" y="28080"/>
                  </a:lnTo>
                  <a:lnTo>
                    <a:pt x="2495228" y="28080"/>
                  </a:lnTo>
                  <a:lnTo>
                    <a:pt x="2772476" y="56160"/>
                  </a:lnTo>
                  <a:lnTo>
                    <a:pt x="3049724" y="56160"/>
                  </a:lnTo>
                  <a:lnTo>
                    <a:pt x="3326971" y="56160"/>
                  </a:lnTo>
                  <a:lnTo>
                    <a:pt x="3604219" y="56160"/>
                  </a:lnTo>
                  <a:lnTo>
                    <a:pt x="3881467" y="56160"/>
                  </a:lnTo>
                  <a:lnTo>
                    <a:pt x="4158714" y="56160"/>
                  </a:lnTo>
                  <a:lnTo>
                    <a:pt x="4435962" y="56160"/>
                  </a:lnTo>
                  <a:lnTo>
                    <a:pt x="4713210" y="56160"/>
                  </a:lnTo>
                  <a:lnTo>
                    <a:pt x="4990457" y="56160"/>
                  </a:lnTo>
                  <a:lnTo>
                    <a:pt x="5267705" y="56160"/>
                  </a:lnTo>
                  <a:lnTo>
                    <a:pt x="5544953" y="56160"/>
                  </a:lnTo>
                  <a:lnTo>
                    <a:pt x="5822200" y="56160"/>
                  </a:lnTo>
                  <a:lnTo>
                    <a:pt x="6099448" y="308880"/>
                  </a:lnTo>
                  <a:lnTo>
                    <a:pt x="6376696" y="56160"/>
                  </a:lnTo>
                  <a:lnTo>
                    <a:pt x="6653943" y="5616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5" name="tx85"/>
            <p:cNvSpPr/>
            <p:nvPr/>
          </p:nvSpPr>
          <p:spPr>
            <a:xfrm>
              <a:off x="1329607" y="2611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44.9</a:t>
              </a:r>
            </a:p>
          </p:txBody>
        </p:sp>
        <p:sp>
          <p:nvSpPr>
            <p:cNvPr id="86" name="tx86"/>
            <p:cNvSpPr/>
            <p:nvPr/>
          </p:nvSpPr>
          <p:spPr>
            <a:xfrm>
              <a:off x="2755022" y="249722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a:t>
              </a:r>
            </a:p>
          </p:txBody>
        </p:sp>
        <p:sp>
          <p:nvSpPr>
            <p:cNvPr id="87" name="tx87"/>
            <p:cNvSpPr/>
            <p:nvPr/>
          </p:nvSpPr>
          <p:spPr>
            <a:xfrm>
              <a:off x="4102084" y="23097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55.6</a:t>
              </a:r>
            </a:p>
          </p:txBody>
        </p:sp>
        <p:sp>
          <p:nvSpPr>
            <p:cNvPr id="88" name="tx88"/>
            <p:cNvSpPr/>
            <p:nvPr/>
          </p:nvSpPr>
          <p:spPr>
            <a:xfrm>
              <a:off x="5488322" y="22842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56.5</a:t>
              </a:r>
            </a:p>
          </p:txBody>
        </p:sp>
        <p:sp>
          <p:nvSpPr>
            <p:cNvPr id="89" name="tx89"/>
            <p:cNvSpPr/>
            <p:nvPr/>
          </p:nvSpPr>
          <p:spPr>
            <a:xfrm>
              <a:off x="6597312" y="22320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58.4</a:t>
              </a:r>
            </a:p>
          </p:txBody>
        </p:sp>
        <p:sp>
          <p:nvSpPr>
            <p:cNvPr id="90" name="tx90"/>
            <p:cNvSpPr/>
            <p:nvPr/>
          </p:nvSpPr>
          <p:spPr>
            <a:xfrm>
              <a:off x="6874560" y="22211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91" name="tx91"/>
            <p:cNvSpPr/>
            <p:nvPr/>
          </p:nvSpPr>
          <p:spPr>
            <a:xfrm>
              <a:off x="7151808" y="22025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59.5</a:t>
              </a:r>
            </a:p>
          </p:txBody>
        </p:sp>
        <p:sp>
          <p:nvSpPr>
            <p:cNvPr id="92" name="tx92"/>
            <p:cNvSpPr/>
            <p:nvPr/>
          </p:nvSpPr>
          <p:spPr>
            <a:xfrm>
              <a:off x="7468232" y="218603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a:t>
              </a:r>
            </a:p>
          </p:txBody>
        </p:sp>
        <p:sp>
          <p:nvSpPr>
            <p:cNvPr id="93" name="tx93"/>
            <p:cNvSpPr/>
            <p:nvPr/>
          </p:nvSpPr>
          <p:spPr>
            <a:xfrm>
              <a:off x="7706303" y="21936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59.8</a:t>
              </a:r>
            </a:p>
          </p:txBody>
        </p:sp>
        <p:sp>
          <p:nvSpPr>
            <p:cNvPr id="94" name="tx94"/>
            <p:cNvSpPr/>
            <p:nvPr/>
          </p:nvSpPr>
          <p:spPr>
            <a:xfrm>
              <a:off x="7983551" y="21894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95" name="pl95"/>
            <p:cNvSpPr/>
            <p:nvPr/>
          </p:nvSpPr>
          <p:spPr>
            <a:xfrm>
              <a:off x="1421035"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3608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43.5</a:t>
              </a:r>
            </a:p>
          </p:txBody>
        </p:sp>
        <p:sp>
          <p:nvSpPr>
            <p:cNvPr id="106" name="tx106"/>
            <p:cNvSpPr/>
            <p:nvPr/>
          </p:nvSpPr>
          <p:spPr>
            <a:xfrm>
              <a:off x="1355732" y="273239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7" name="tx107"/>
            <p:cNvSpPr/>
            <p:nvPr/>
          </p:nvSpPr>
          <p:spPr>
            <a:xfrm>
              <a:off x="2755022" y="3313790"/>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08" name="tx108"/>
            <p:cNvSpPr/>
            <p:nvPr/>
          </p:nvSpPr>
          <p:spPr>
            <a:xfrm>
              <a:off x="2781148" y="262674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09" name="tx109"/>
            <p:cNvSpPr/>
            <p:nvPr/>
          </p:nvSpPr>
          <p:spPr>
            <a:xfrm>
              <a:off x="4102084" y="32301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52.9</a:t>
              </a:r>
            </a:p>
          </p:txBody>
        </p:sp>
        <p:sp>
          <p:nvSpPr>
            <p:cNvPr id="110" name="tx110"/>
            <p:cNvSpPr/>
            <p:nvPr/>
          </p:nvSpPr>
          <p:spPr>
            <a:xfrm>
              <a:off x="4128209" y="24496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1" name="tx111"/>
            <p:cNvSpPr/>
            <p:nvPr/>
          </p:nvSpPr>
          <p:spPr>
            <a:xfrm>
              <a:off x="5488322" y="32179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53.7</a:t>
              </a:r>
            </a:p>
          </p:txBody>
        </p:sp>
        <p:sp>
          <p:nvSpPr>
            <p:cNvPr id="112" name="tx112"/>
            <p:cNvSpPr/>
            <p:nvPr/>
          </p:nvSpPr>
          <p:spPr>
            <a:xfrm>
              <a:off x="5514447" y="24245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3" name="tx113"/>
            <p:cNvSpPr/>
            <p:nvPr/>
          </p:nvSpPr>
          <p:spPr>
            <a:xfrm>
              <a:off x="6597312" y="3194446"/>
              <a:ext cx="182855"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a:t>
              </a:r>
            </a:p>
          </p:txBody>
        </p:sp>
        <p:sp>
          <p:nvSpPr>
            <p:cNvPr id="114" name="tx114"/>
            <p:cNvSpPr/>
            <p:nvPr/>
          </p:nvSpPr>
          <p:spPr>
            <a:xfrm>
              <a:off x="6623438" y="23739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5" name="tx115"/>
            <p:cNvSpPr/>
            <p:nvPr/>
          </p:nvSpPr>
          <p:spPr>
            <a:xfrm>
              <a:off x="6874560" y="31880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55.9</a:t>
              </a:r>
            </a:p>
          </p:txBody>
        </p:sp>
        <p:sp>
          <p:nvSpPr>
            <p:cNvPr id="116" name="tx116"/>
            <p:cNvSpPr/>
            <p:nvPr/>
          </p:nvSpPr>
          <p:spPr>
            <a:xfrm>
              <a:off x="6900686" y="23632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7" name="tx117"/>
            <p:cNvSpPr/>
            <p:nvPr/>
          </p:nvSpPr>
          <p:spPr>
            <a:xfrm>
              <a:off x="7151808" y="31792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56.5</a:t>
              </a:r>
            </a:p>
          </p:txBody>
        </p:sp>
        <p:sp>
          <p:nvSpPr>
            <p:cNvPr id="118" name="tx118"/>
            <p:cNvSpPr/>
            <p:nvPr/>
          </p:nvSpPr>
          <p:spPr>
            <a:xfrm>
              <a:off x="7217110" y="2345095"/>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19" name="tx119"/>
            <p:cNvSpPr/>
            <p:nvPr/>
          </p:nvSpPr>
          <p:spPr>
            <a:xfrm>
              <a:off x="7429055" y="3247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51.6</a:t>
              </a:r>
            </a:p>
          </p:txBody>
        </p:sp>
        <p:sp>
          <p:nvSpPr>
            <p:cNvPr id="120" name="tx120"/>
            <p:cNvSpPr/>
            <p:nvPr/>
          </p:nvSpPr>
          <p:spPr>
            <a:xfrm>
              <a:off x="7455181" y="24046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21" name="tx121"/>
            <p:cNvSpPr/>
            <p:nvPr/>
          </p:nvSpPr>
          <p:spPr>
            <a:xfrm>
              <a:off x="7706303" y="31750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22" name="tx122"/>
            <p:cNvSpPr/>
            <p:nvPr/>
          </p:nvSpPr>
          <p:spPr>
            <a:xfrm>
              <a:off x="7771605" y="2336397"/>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3" name="tx123"/>
            <p:cNvSpPr/>
            <p:nvPr/>
          </p:nvSpPr>
          <p:spPr>
            <a:xfrm>
              <a:off x="7983551" y="31730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24" name="tx124"/>
            <p:cNvSpPr/>
            <p:nvPr/>
          </p:nvSpPr>
          <p:spPr>
            <a:xfrm>
              <a:off x="8048853" y="2332328"/>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530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733081" y="25515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733081" y="185177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655386" y="114857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163105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Botswana, 2000-2024</a:t>
              </a:r>
            </a:p>
          </p:txBody>
        </p:sp>
        <p:sp>
          <p:nvSpPr>
            <p:cNvPr id="155" name="pl155"/>
            <p:cNvSpPr/>
            <p:nvPr/>
          </p:nvSpPr>
          <p:spPr>
            <a:xfrm>
              <a:off x="23935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5880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7825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9077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68527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87978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6087550" cy="162162"/>
            </a:xfrm>
            <a:prstGeom prst="rect">
              <a:avLst/>
            </a:prstGeom>
            <a:solidFill>
              <a:srgbClr val="80BD41">
                <a:alpha val="100000"/>
              </a:srgbClr>
            </a:solidFill>
          </p:spPr>
          <p:txBody>
            <a:bodyPr/>
            <a:lstStyle/>
            <a:p/>
          </p:txBody>
        </p:sp>
        <p:sp>
          <p:nvSpPr>
            <p:cNvPr id="166" name="rc166"/>
            <p:cNvSpPr/>
            <p:nvPr/>
          </p:nvSpPr>
          <p:spPr>
            <a:xfrm>
              <a:off x="7383824" y="5774644"/>
              <a:ext cx="320397" cy="162162"/>
            </a:xfrm>
            <a:prstGeom prst="rect">
              <a:avLst/>
            </a:prstGeom>
            <a:solidFill>
              <a:srgbClr val="1CABE2">
                <a:alpha val="100000"/>
              </a:srgbClr>
            </a:solidFill>
          </p:spPr>
          <p:txBody>
            <a:bodyPr/>
            <a:lstStyle/>
            <a:p/>
          </p:txBody>
        </p:sp>
        <p:sp>
          <p:nvSpPr>
            <p:cNvPr id="167" name="rc167"/>
            <p:cNvSpPr/>
            <p:nvPr/>
          </p:nvSpPr>
          <p:spPr>
            <a:xfrm>
              <a:off x="1296273" y="5571941"/>
              <a:ext cx="6230193" cy="162162"/>
            </a:xfrm>
            <a:prstGeom prst="rect">
              <a:avLst/>
            </a:prstGeom>
            <a:solidFill>
              <a:srgbClr val="80BD41">
                <a:alpha val="100000"/>
              </a:srgbClr>
            </a:solidFill>
          </p:spPr>
          <p:txBody>
            <a:bodyPr/>
            <a:lstStyle/>
            <a:p/>
          </p:txBody>
        </p:sp>
        <p:sp>
          <p:nvSpPr>
            <p:cNvPr id="168" name="rc168"/>
            <p:cNvSpPr/>
            <p:nvPr/>
          </p:nvSpPr>
          <p:spPr>
            <a:xfrm>
              <a:off x="7526467" y="5571941"/>
              <a:ext cx="328078" cy="162162"/>
            </a:xfrm>
            <a:prstGeom prst="rect">
              <a:avLst/>
            </a:prstGeom>
            <a:solidFill>
              <a:srgbClr val="1CABE2">
                <a:alpha val="100000"/>
              </a:srgbClr>
            </a:solidFill>
          </p:spPr>
          <p:txBody>
            <a:bodyPr/>
            <a:lstStyle/>
            <a:p/>
          </p:txBody>
        </p:sp>
        <p:sp>
          <p:nvSpPr>
            <p:cNvPr id="169" name="rc169"/>
            <p:cNvSpPr/>
            <p:nvPr/>
          </p:nvSpPr>
          <p:spPr>
            <a:xfrm>
              <a:off x="1296273" y="5369238"/>
              <a:ext cx="6245554" cy="162162"/>
            </a:xfrm>
            <a:prstGeom prst="rect">
              <a:avLst/>
            </a:prstGeom>
            <a:solidFill>
              <a:srgbClr val="80BD41">
                <a:alpha val="100000"/>
              </a:srgbClr>
            </a:solidFill>
          </p:spPr>
          <p:txBody>
            <a:bodyPr/>
            <a:lstStyle/>
            <a:p/>
          </p:txBody>
        </p:sp>
        <p:sp>
          <p:nvSpPr>
            <p:cNvPr id="170" name="rc170"/>
            <p:cNvSpPr/>
            <p:nvPr/>
          </p:nvSpPr>
          <p:spPr>
            <a:xfrm>
              <a:off x="7541828" y="5369238"/>
              <a:ext cx="329175" cy="162162"/>
            </a:xfrm>
            <a:prstGeom prst="rect">
              <a:avLst/>
            </a:prstGeom>
            <a:solidFill>
              <a:srgbClr val="1CABE2">
                <a:alpha val="100000"/>
              </a:srgbClr>
            </a:solidFill>
          </p:spPr>
          <p:txBody>
            <a:bodyPr/>
            <a:lstStyle/>
            <a:p/>
          </p:txBody>
        </p:sp>
        <p:sp>
          <p:nvSpPr>
            <p:cNvPr id="171" name="tx171"/>
            <p:cNvSpPr/>
            <p:nvPr/>
          </p:nvSpPr>
          <p:spPr>
            <a:xfrm>
              <a:off x="7912092"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58.4</a:t>
              </a:r>
            </a:p>
          </p:txBody>
        </p:sp>
        <p:sp>
          <p:nvSpPr>
            <p:cNvPr id="172" name="tx172"/>
            <p:cNvSpPr/>
            <p:nvPr/>
          </p:nvSpPr>
          <p:spPr>
            <a:xfrm>
              <a:off x="806993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59.8</a:t>
              </a:r>
            </a:p>
          </p:txBody>
        </p:sp>
        <p:sp>
          <p:nvSpPr>
            <p:cNvPr id="173" name="tx173"/>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59.9</a:t>
              </a:r>
            </a:p>
          </p:txBody>
        </p:sp>
        <p:sp>
          <p:nvSpPr>
            <p:cNvPr id="174" name="tx174"/>
            <p:cNvSpPr/>
            <p:nvPr/>
          </p:nvSpPr>
          <p:spPr>
            <a:xfrm>
              <a:off x="4234555" y="5816662"/>
              <a:ext cx="21098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55.5</a:t>
              </a:r>
            </a:p>
          </p:txBody>
        </p:sp>
        <p:sp>
          <p:nvSpPr>
            <p:cNvPr id="175" name="tx175"/>
            <p:cNvSpPr/>
            <p:nvPr/>
          </p:nvSpPr>
          <p:spPr>
            <a:xfrm>
              <a:off x="7468674"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76" name="tx176"/>
            <p:cNvSpPr/>
            <p:nvPr/>
          </p:nvSpPr>
          <p:spPr>
            <a:xfrm>
              <a:off x="430587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56.8</a:t>
              </a:r>
            </a:p>
          </p:txBody>
        </p:sp>
        <p:sp>
          <p:nvSpPr>
            <p:cNvPr id="177" name="tx177"/>
            <p:cNvSpPr/>
            <p:nvPr/>
          </p:nvSpPr>
          <p:spPr>
            <a:xfrm>
              <a:off x="7660361" y="56125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78" name="tx178"/>
            <p:cNvSpPr/>
            <p:nvPr/>
          </p:nvSpPr>
          <p:spPr>
            <a:xfrm>
              <a:off x="4313557"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56.9</a:t>
              </a:r>
            </a:p>
          </p:txBody>
        </p:sp>
        <p:sp>
          <p:nvSpPr>
            <p:cNvPr id="179" name="tx179"/>
            <p:cNvSpPr/>
            <p:nvPr/>
          </p:nvSpPr>
          <p:spPr>
            <a:xfrm>
              <a:off x="7676271" y="54098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41308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5" name="tx185"/>
            <p:cNvSpPr/>
            <p:nvPr/>
          </p:nvSpPr>
          <p:spPr>
            <a:xfrm>
              <a:off x="560758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6" name="tx186"/>
            <p:cNvSpPr/>
            <p:nvPr/>
          </p:nvSpPr>
          <p:spPr>
            <a:xfrm>
              <a:off x="7802087"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7" name="tx187"/>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9" name="tx189"/>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(95%) was the same as in 2019 (95%).
The number of children vaccinated with DTP3 increased 3% compared to in 2019.
The number of surviving infants increased approximately 3%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62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553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545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058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049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040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42824"/>
              <a:ext cx="249522" cy="363860"/>
            </a:xfrm>
            <a:prstGeom prst="rect">
              <a:avLst/>
            </a:prstGeom>
            <a:solidFill>
              <a:srgbClr val="E2231A">
                <a:alpha val="100000"/>
              </a:srgbClr>
            </a:solidFill>
          </p:spPr>
          <p:txBody>
            <a:bodyPr/>
            <a:lstStyle/>
            <a:p/>
          </p:txBody>
        </p:sp>
        <p:sp>
          <p:nvSpPr>
            <p:cNvPr id="23" name="rc23"/>
            <p:cNvSpPr/>
            <p:nvPr/>
          </p:nvSpPr>
          <p:spPr>
            <a:xfrm>
              <a:off x="1573521" y="3635617"/>
              <a:ext cx="249522" cy="371067"/>
            </a:xfrm>
            <a:prstGeom prst="rect">
              <a:avLst/>
            </a:prstGeom>
            <a:solidFill>
              <a:srgbClr val="E2231A">
                <a:alpha val="100000"/>
              </a:srgbClr>
            </a:solidFill>
          </p:spPr>
          <p:txBody>
            <a:bodyPr/>
            <a:lstStyle/>
            <a:p/>
          </p:txBody>
        </p:sp>
        <p:sp>
          <p:nvSpPr>
            <p:cNvPr id="24" name="rc24"/>
            <p:cNvSpPr/>
            <p:nvPr/>
          </p:nvSpPr>
          <p:spPr>
            <a:xfrm>
              <a:off x="1850769" y="3673634"/>
              <a:ext cx="249522" cy="333051"/>
            </a:xfrm>
            <a:prstGeom prst="rect">
              <a:avLst/>
            </a:prstGeom>
            <a:solidFill>
              <a:srgbClr val="E2231A">
                <a:alpha val="100000"/>
              </a:srgbClr>
            </a:solidFill>
          </p:spPr>
          <p:txBody>
            <a:bodyPr/>
            <a:lstStyle/>
            <a:p/>
          </p:txBody>
        </p:sp>
        <p:sp>
          <p:nvSpPr>
            <p:cNvPr id="25" name="rc25"/>
            <p:cNvSpPr/>
            <p:nvPr/>
          </p:nvSpPr>
          <p:spPr>
            <a:xfrm>
              <a:off x="2128016" y="3670571"/>
              <a:ext cx="249522" cy="336113"/>
            </a:xfrm>
            <a:prstGeom prst="rect">
              <a:avLst/>
            </a:prstGeom>
            <a:solidFill>
              <a:srgbClr val="E2231A">
                <a:alpha val="100000"/>
              </a:srgbClr>
            </a:solidFill>
          </p:spPr>
          <p:txBody>
            <a:bodyPr/>
            <a:lstStyle/>
            <a:p/>
          </p:txBody>
        </p:sp>
        <p:sp>
          <p:nvSpPr>
            <p:cNvPr id="26" name="rc26"/>
            <p:cNvSpPr/>
            <p:nvPr/>
          </p:nvSpPr>
          <p:spPr>
            <a:xfrm>
              <a:off x="2405264" y="3708137"/>
              <a:ext cx="249522" cy="298547"/>
            </a:xfrm>
            <a:prstGeom prst="rect">
              <a:avLst/>
            </a:prstGeom>
            <a:solidFill>
              <a:srgbClr val="E2231A">
                <a:alpha val="100000"/>
              </a:srgbClr>
            </a:solidFill>
          </p:spPr>
          <p:txBody>
            <a:bodyPr/>
            <a:lstStyle/>
            <a:p/>
          </p:txBody>
        </p:sp>
        <p:sp>
          <p:nvSpPr>
            <p:cNvPr id="27" name="rc27"/>
            <p:cNvSpPr/>
            <p:nvPr/>
          </p:nvSpPr>
          <p:spPr>
            <a:xfrm>
              <a:off x="2682512" y="3698047"/>
              <a:ext cx="249522" cy="308637"/>
            </a:xfrm>
            <a:prstGeom prst="rect">
              <a:avLst/>
            </a:prstGeom>
            <a:solidFill>
              <a:srgbClr val="E2231A">
                <a:alpha val="100000"/>
              </a:srgbClr>
            </a:solidFill>
          </p:spPr>
          <p:txBody>
            <a:bodyPr/>
            <a:lstStyle/>
            <a:p/>
          </p:txBody>
        </p:sp>
        <p:sp>
          <p:nvSpPr>
            <p:cNvPr id="28" name="rc28"/>
            <p:cNvSpPr/>
            <p:nvPr/>
          </p:nvSpPr>
          <p:spPr>
            <a:xfrm>
              <a:off x="2959759" y="3732731"/>
              <a:ext cx="249522" cy="273954"/>
            </a:xfrm>
            <a:prstGeom prst="rect">
              <a:avLst/>
            </a:prstGeom>
            <a:solidFill>
              <a:srgbClr val="E2231A">
                <a:alpha val="100000"/>
              </a:srgbClr>
            </a:solidFill>
          </p:spPr>
          <p:txBody>
            <a:bodyPr/>
            <a:lstStyle/>
            <a:p/>
          </p:txBody>
        </p:sp>
        <p:sp>
          <p:nvSpPr>
            <p:cNvPr id="29" name="rc29"/>
            <p:cNvSpPr/>
            <p:nvPr/>
          </p:nvSpPr>
          <p:spPr>
            <a:xfrm>
              <a:off x="3237007" y="3772009"/>
              <a:ext cx="249522" cy="234676"/>
            </a:xfrm>
            <a:prstGeom prst="rect">
              <a:avLst/>
            </a:prstGeom>
            <a:solidFill>
              <a:srgbClr val="E2231A">
                <a:alpha val="100000"/>
              </a:srgbClr>
            </a:solidFill>
          </p:spPr>
          <p:txBody>
            <a:bodyPr/>
            <a:lstStyle/>
            <a:p/>
          </p:txBody>
        </p:sp>
        <p:sp>
          <p:nvSpPr>
            <p:cNvPr id="30" name="rc30"/>
            <p:cNvSpPr/>
            <p:nvPr/>
          </p:nvSpPr>
          <p:spPr>
            <a:xfrm>
              <a:off x="3514255" y="3766513"/>
              <a:ext cx="249522" cy="240171"/>
            </a:xfrm>
            <a:prstGeom prst="rect">
              <a:avLst/>
            </a:prstGeom>
            <a:solidFill>
              <a:srgbClr val="E2231A">
                <a:alpha val="100000"/>
              </a:srgbClr>
            </a:solidFill>
          </p:spPr>
          <p:txBody>
            <a:bodyPr/>
            <a:lstStyle/>
            <a:p/>
          </p:txBody>
        </p:sp>
        <p:sp>
          <p:nvSpPr>
            <p:cNvPr id="31" name="rc31"/>
            <p:cNvSpPr/>
            <p:nvPr/>
          </p:nvSpPr>
          <p:spPr>
            <a:xfrm>
              <a:off x="3791502" y="3810386"/>
              <a:ext cx="249522" cy="196299"/>
            </a:xfrm>
            <a:prstGeom prst="rect">
              <a:avLst/>
            </a:prstGeom>
            <a:solidFill>
              <a:srgbClr val="E2231A">
                <a:alpha val="100000"/>
              </a:srgbClr>
            </a:solidFill>
          </p:spPr>
          <p:txBody>
            <a:bodyPr/>
            <a:lstStyle/>
            <a:p/>
          </p:txBody>
        </p:sp>
        <p:sp>
          <p:nvSpPr>
            <p:cNvPr id="32" name="rc32"/>
            <p:cNvSpPr/>
            <p:nvPr/>
          </p:nvSpPr>
          <p:spPr>
            <a:xfrm>
              <a:off x="4068750" y="3806242"/>
              <a:ext cx="249522" cy="200443"/>
            </a:xfrm>
            <a:prstGeom prst="rect">
              <a:avLst/>
            </a:prstGeom>
            <a:solidFill>
              <a:srgbClr val="E2231A">
                <a:alpha val="100000"/>
              </a:srgbClr>
            </a:solidFill>
          </p:spPr>
          <p:txBody>
            <a:bodyPr/>
            <a:lstStyle/>
            <a:p/>
          </p:txBody>
        </p:sp>
        <p:sp>
          <p:nvSpPr>
            <p:cNvPr id="33" name="rc33"/>
            <p:cNvSpPr/>
            <p:nvPr/>
          </p:nvSpPr>
          <p:spPr>
            <a:xfrm>
              <a:off x="4345998" y="3854979"/>
              <a:ext cx="249522" cy="151706"/>
            </a:xfrm>
            <a:prstGeom prst="rect">
              <a:avLst/>
            </a:prstGeom>
            <a:solidFill>
              <a:srgbClr val="E2231A">
                <a:alpha val="100000"/>
              </a:srgbClr>
            </a:solidFill>
          </p:spPr>
          <p:txBody>
            <a:bodyPr/>
            <a:lstStyle/>
            <a:p/>
          </p:txBody>
        </p:sp>
        <p:sp>
          <p:nvSpPr>
            <p:cNvPr id="34" name="rc34"/>
            <p:cNvSpPr/>
            <p:nvPr/>
          </p:nvSpPr>
          <p:spPr>
            <a:xfrm>
              <a:off x="4623245" y="3853898"/>
              <a:ext cx="249522" cy="152787"/>
            </a:xfrm>
            <a:prstGeom prst="rect">
              <a:avLst/>
            </a:prstGeom>
            <a:solidFill>
              <a:srgbClr val="E2231A">
                <a:alpha val="100000"/>
              </a:srgbClr>
            </a:solidFill>
          </p:spPr>
          <p:txBody>
            <a:bodyPr/>
            <a:lstStyle/>
            <a:p/>
          </p:txBody>
        </p:sp>
        <p:sp>
          <p:nvSpPr>
            <p:cNvPr id="35" name="rc35"/>
            <p:cNvSpPr/>
            <p:nvPr/>
          </p:nvSpPr>
          <p:spPr>
            <a:xfrm>
              <a:off x="4900493" y="3854528"/>
              <a:ext cx="249522" cy="152156"/>
            </a:xfrm>
            <a:prstGeom prst="rect">
              <a:avLst/>
            </a:prstGeom>
            <a:solidFill>
              <a:srgbClr val="E2231A">
                <a:alpha val="100000"/>
              </a:srgbClr>
            </a:solidFill>
          </p:spPr>
          <p:txBody>
            <a:bodyPr/>
            <a:lstStyle/>
            <a:p/>
          </p:txBody>
        </p:sp>
        <p:sp>
          <p:nvSpPr>
            <p:cNvPr id="36" name="rc36"/>
            <p:cNvSpPr/>
            <p:nvPr/>
          </p:nvSpPr>
          <p:spPr>
            <a:xfrm>
              <a:off x="5177741" y="3854348"/>
              <a:ext cx="249522" cy="152336"/>
            </a:xfrm>
            <a:prstGeom prst="rect">
              <a:avLst/>
            </a:prstGeom>
            <a:solidFill>
              <a:srgbClr val="E2231A">
                <a:alpha val="100000"/>
              </a:srgbClr>
            </a:solidFill>
          </p:spPr>
          <p:txBody>
            <a:bodyPr/>
            <a:lstStyle/>
            <a:p/>
          </p:txBody>
        </p:sp>
        <p:sp>
          <p:nvSpPr>
            <p:cNvPr id="37" name="rc37"/>
            <p:cNvSpPr/>
            <p:nvPr/>
          </p:nvSpPr>
          <p:spPr>
            <a:xfrm>
              <a:off x="5454988" y="3853898"/>
              <a:ext cx="249522" cy="152787"/>
            </a:xfrm>
            <a:prstGeom prst="rect">
              <a:avLst/>
            </a:prstGeom>
            <a:solidFill>
              <a:srgbClr val="E2231A">
                <a:alpha val="100000"/>
              </a:srgbClr>
            </a:solidFill>
          </p:spPr>
          <p:txBody>
            <a:bodyPr/>
            <a:lstStyle/>
            <a:p/>
          </p:txBody>
        </p:sp>
        <p:sp>
          <p:nvSpPr>
            <p:cNvPr id="38" name="rc38"/>
            <p:cNvSpPr/>
            <p:nvPr/>
          </p:nvSpPr>
          <p:spPr>
            <a:xfrm>
              <a:off x="5732236" y="3852816"/>
              <a:ext cx="249522" cy="153868"/>
            </a:xfrm>
            <a:prstGeom prst="rect">
              <a:avLst/>
            </a:prstGeom>
            <a:solidFill>
              <a:srgbClr val="E2231A">
                <a:alpha val="100000"/>
              </a:srgbClr>
            </a:solidFill>
          </p:spPr>
          <p:txBody>
            <a:bodyPr/>
            <a:lstStyle/>
            <a:p/>
          </p:txBody>
        </p:sp>
        <p:sp>
          <p:nvSpPr>
            <p:cNvPr id="39" name="rc39"/>
            <p:cNvSpPr/>
            <p:nvPr/>
          </p:nvSpPr>
          <p:spPr>
            <a:xfrm>
              <a:off x="6009484" y="3851555"/>
              <a:ext cx="249522" cy="155129"/>
            </a:xfrm>
            <a:prstGeom prst="rect">
              <a:avLst/>
            </a:prstGeom>
            <a:solidFill>
              <a:srgbClr val="E2231A">
                <a:alpha val="100000"/>
              </a:srgbClr>
            </a:solidFill>
          </p:spPr>
          <p:txBody>
            <a:bodyPr/>
            <a:lstStyle/>
            <a:p/>
          </p:txBody>
        </p:sp>
        <p:sp>
          <p:nvSpPr>
            <p:cNvPr id="40" name="rc40"/>
            <p:cNvSpPr/>
            <p:nvPr/>
          </p:nvSpPr>
          <p:spPr>
            <a:xfrm>
              <a:off x="6286731" y="3850294"/>
              <a:ext cx="249522" cy="156390"/>
            </a:xfrm>
            <a:prstGeom prst="rect">
              <a:avLst/>
            </a:prstGeom>
            <a:solidFill>
              <a:srgbClr val="E2231A">
                <a:alpha val="100000"/>
              </a:srgbClr>
            </a:solidFill>
          </p:spPr>
          <p:txBody>
            <a:bodyPr/>
            <a:lstStyle/>
            <a:p/>
          </p:txBody>
        </p:sp>
        <p:sp>
          <p:nvSpPr>
            <p:cNvPr id="41" name="rc41"/>
            <p:cNvSpPr/>
            <p:nvPr/>
          </p:nvSpPr>
          <p:spPr>
            <a:xfrm>
              <a:off x="6563979" y="3848853"/>
              <a:ext cx="249522" cy="157832"/>
            </a:xfrm>
            <a:prstGeom prst="rect">
              <a:avLst/>
            </a:prstGeom>
            <a:solidFill>
              <a:srgbClr val="E2231A">
                <a:alpha val="100000"/>
              </a:srgbClr>
            </a:solidFill>
          </p:spPr>
          <p:txBody>
            <a:bodyPr/>
            <a:lstStyle/>
            <a:p/>
          </p:txBody>
        </p:sp>
        <p:sp>
          <p:nvSpPr>
            <p:cNvPr id="42" name="rc42"/>
            <p:cNvSpPr/>
            <p:nvPr/>
          </p:nvSpPr>
          <p:spPr>
            <a:xfrm>
              <a:off x="6841227" y="3318241"/>
              <a:ext cx="249522" cy="688443"/>
            </a:xfrm>
            <a:prstGeom prst="rect">
              <a:avLst/>
            </a:prstGeom>
            <a:solidFill>
              <a:srgbClr val="E2231A">
                <a:alpha val="100000"/>
              </a:srgbClr>
            </a:solidFill>
          </p:spPr>
          <p:txBody>
            <a:bodyPr/>
            <a:lstStyle/>
            <a:p/>
          </p:txBody>
        </p:sp>
        <p:sp>
          <p:nvSpPr>
            <p:cNvPr id="43" name="rc43"/>
            <p:cNvSpPr/>
            <p:nvPr/>
          </p:nvSpPr>
          <p:spPr>
            <a:xfrm>
              <a:off x="7118474" y="3845970"/>
              <a:ext cx="249522" cy="160714"/>
            </a:xfrm>
            <a:prstGeom prst="rect">
              <a:avLst/>
            </a:prstGeom>
            <a:solidFill>
              <a:srgbClr val="E2231A">
                <a:alpha val="100000"/>
              </a:srgbClr>
            </a:solidFill>
          </p:spPr>
          <p:txBody>
            <a:bodyPr/>
            <a:lstStyle/>
            <a:p/>
          </p:txBody>
        </p:sp>
        <p:sp>
          <p:nvSpPr>
            <p:cNvPr id="44" name="rc44"/>
            <p:cNvSpPr/>
            <p:nvPr/>
          </p:nvSpPr>
          <p:spPr>
            <a:xfrm>
              <a:off x="7395722" y="3465803"/>
              <a:ext cx="249522" cy="540881"/>
            </a:xfrm>
            <a:prstGeom prst="rect">
              <a:avLst/>
            </a:prstGeom>
            <a:solidFill>
              <a:srgbClr val="E2231A">
                <a:alpha val="100000"/>
              </a:srgbClr>
            </a:solidFill>
          </p:spPr>
          <p:txBody>
            <a:bodyPr/>
            <a:lstStyle/>
            <a:p/>
          </p:txBody>
        </p:sp>
        <p:sp>
          <p:nvSpPr>
            <p:cNvPr id="45" name="rc45"/>
            <p:cNvSpPr/>
            <p:nvPr/>
          </p:nvSpPr>
          <p:spPr>
            <a:xfrm>
              <a:off x="7672970" y="3845159"/>
              <a:ext cx="249522" cy="161525"/>
            </a:xfrm>
            <a:prstGeom prst="rect">
              <a:avLst/>
            </a:prstGeom>
            <a:solidFill>
              <a:srgbClr val="E2231A">
                <a:alpha val="100000"/>
              </a:srgbClr>
            </a:solidFill>
          </p:spPr>
          <p:txBody>
            <a:bodyPr/>
            <a:lstStyle/>
            <a:p/>
          </p:txBody>
        </p:sp>
        <p:sp>
          <p:nvSpPr>
            <p:cNvPr id="46" name="rc46"/>
            <p:cNvSpPr/>
            <p:nvPr/>
          </p:nvSpPr>
          <p:spPr>
            <a:xfrm>
              <a:off x="7950217" y="3844709"/>
              <a:ext cx="249522" cy="161976"/>
            </a:xfrm>
            <a:prstGeom prst="rect">
              <a:avLst/>
            </a:prstGeom>
            <a:solidFill>
              <a:srgbClr val="E2231A">
                <a:alpha val="100000"/>
              </a:srgbClr>
            </a:solidFill>
          </p:spPr>
          <p:txBody>
            <a:bodyPr/>
            <a:lstStyle/>
            <a:p/>
          </p:txBody>
        </p:sp>
        <p:sp>
          <p:nvSpPr>
            <p:cNvPr id="47" name="rc47"/>
            <p:cNvSpPr/>
            <p:nvPr/>
          </p:nvSpPr>
          <p:spPr>
            <a:xfrm>
              <a:off x="4900493" y="3132392"/>
              <a:ext cx="249522" cy="722136"/>
            </a:xfrm>
            <a:prstGeom prst="rect">
              <a:avLst/>
            </a:prstGeom>
            <a:solidFill>
              <a:srgbClr val="B3B3B3">
                <a:alpha val="100000"/>
              </a:srgbClr>
            </a:solidFill>
          </p:spPr>
          <p:txBody>
            <a:bodyPr/>
            <a:lstStyle/>
            <a:p/>
          </p:txBody>
        </p:sp>
        <p:sp>
          <p:nvSpPr>
            <p:cNvPr id="48" name="rc48"/>
            <p:cNvSpPr/>
            <p:nvPr/>
          </p:nvSpPr>
          <p:spPr>
            <a:xfrm>
              <a:off x="5177741" y="3279774"/>
              <a:ext cx="249522" cy="574573"/>
            </a:xfrm>
            <a:prstGeom prst="rect">
              <a:avLst/>
            </a:prstGeom>
            <a:solidFill>
              <a:srgbClr val="B3B3B3">
                <a:alpha val="100000"/>
              </a:srgbClr>
            </a:solidFill>
          </p:spPr>
          <p:txBody>
            <a:bodyPr/>
            <a:lstStyle/>
            <a:p/>
          </p:txBody>
        </p:sp>
        <p:sp>
          <p:nvSpPr>
            <p:cNvPr id="49" name="rc49"/>
            <p:cNvSpPr/>
            <p:nvPr/>
          </p:nvSpPr>
          <p:spPr>
            <a:xfrm>
              <a:off x="5454988" y="3037891"/>
              <a:ext cx="249522" cy="816006"/>
            </a:xfrm>
            <a:prstGeom prst="rect">
              <a:avLst/>
            </a:prstGeom>
            <a:solidFill>
              <a:srgbClr val="B3B3B3">
                <a:alpha val="100000"/>
              </a:srgbClr>
            </a:solidFill>
          </p:spPr>
          <p:txBody>
            <a:bodyPr/>
            <a:lstStyle/>
            <a:p/>
          </p:txBody>
        </p:sp>
        <p:sp>
          <p:nvSpPr>
            <p:cNvPr id="50" name="rc50"/>
            <p:cNvSpPr/>
            <p:nvPr/>
          </p:nvSpPr>
          <p:spPr>
            <a:xfrm>
              <a:off x="5732236" y="2749793"/>
              <a:ext cx="249522" cy="1103023"/>
            </a:xfrm>
            <a:prstGeom prst="rect">
              <a:avLst/>
            </a:prstGeom>
            <a:solidFill>
              <a:srgbClr val="B3B3B3">
                <a:alpha val="100000"/>
              </a:srgbClr>
            </a:solidFill>
          </p:spPr>
          <p:txBody>
            <a:bodyPr/>
            <a:lstStyle/>
            <a:p/>
          </p:txBody>
        </p:sp>
        <p:sp>
          <p:nvSpPr>
            <p:cNvPr id="51" name="rc51"/>
            <p:cNvSpPr/>
            <p:nvPr/>
          </p:nvSpPr>
          <p:spPr>
            <a:xfrm>
              <a:off x="6009484" y="2743487"/>
              <a:ext cx="249522" cy="1108068"/>
            </a:xfrm>
            <a:prstGeom prst="rect">
              <a:avLst/>
            </a:prstGeom>
            <a:solidFill>
              <a:srgbClr val="B3B3B3">
                <a:alpha val="100000"/>
              </a:srgbClr>
            </a:solidFill>
          </p:spPr>
          <p:txBody>
            <a:bodyPr/>
            <a:lstStyle/>
            <a:p/>
          </p:txBody>
        </p:sp>
        <p:sp>
          <p:nvSpPr>
            <p:cNvPr id="52" name="rc52"/>
            <p:cNvSpPr/>
            <p:nvPr/>
          </p:nvSpPr>
          <p:spPr>
            <a:xfrm>
              <a:off x="6286731" y="2732857"/>
              <a:ext cx="249522" cy="1117437"/>
            </a:xfrm>
            <a:prstGeom prst="rect">
              <a:avLst/>
            </a:prstGeom>
            <a:solidFill>
              <a:srgbClr val="B3B3B3">
                <a:alpha val="100000"/>
              </a:srgbClr>
            </a:solidFill>
          </p:spPr>
          <p:txBody>
            <a:bodyPr/>
            <a:lstStyle/>
            <a:p/>
          </p:txBody>
        </p:sp>
        <p:sp>
          <p:nvSpPr>
            <p:cNvPr id="53" name="rc53"/>
            <p:cNvSpPr/>
            <p:nvPr/>
          </p:nvSpPr>
          <p:spPr>
            <a:xfrm>
              <a:off x="6563979" y="2822043"/>
              <a:ext cx="249522" cy="1026809"/>
            </a:xfrm>
            <a:prstGeom prst="rect">
              <a:avLst/>
            </a:prstGeom>
            <a:solidFill>
              <a:srgbClr val="B3B3B3">
                <a:alpha val="100000"/>
              </a:srgbClr>
            </a:solidFill>
          </p:spPr>
          <p:txBody>
            <a:bodyPr/>
            <a:lstStyle/>
            <a:p/>
          </p:txBody>
        </p:sp>
        <p:sp>
          <p:nvSpPr>
            <p:cNvPr id="54" name="rc54"/>
            <p:cNvSpPr/>
            <p:nvPr/>
          </p:nvSpPr>
          <p:spPr>
            <a:xfrm>
              <a:off x="6841227" y="2321881"/>
              <a:ext cx="249522" cy="996360"/>
            </a:xfrm>
            <a:prstGeom prst="rect">
              <a:avLst/>
            </a:prstGeom>
            <a:solidFill>
              <a:srgbClr val="B3B3B3">
                <a:alpha val="100000"/>
              </a:srgbClr>
            </a:solidFill>
          </p:spPr>
          <p:txBody>
            <a:bodyPr/>
            <a:lstStyle/>
            <a:p/>
          </p:txBody>
        </p:sp>
        <p:sp>
          <p:nvSpPr>
            <p:cNvPr id="55" name="rc55"/>
            <p:cNvSpPr/>
            <p:nvPr/>
          </p:nvSpPr>
          <p:spPr>
            <a:xfrm>
              <a:off x="7118474" y="2508721"/>
              <a:ext cx="249522" cy="1337248"/>
            </a:xfrm>
            <a:prstGeom prst="rect">
              <a:avLst/>
            </a:prstGeom>
            <a:solidFill>
              <a:srgbClr val="B3B3B3">
                <a:alpha val="100000"/>
              </a:srgbClr>
            </a:solidFill>
          </p:spPr>
          <p:txBody>
            <a:bodyPr/>
            <a:lstStyle/>
            <a:p/>
          </p:txBody>
        </p:sp>
        <p:sp>
          <p:nvSpPr>
            <p:cNvPr id="56" name="rc56"/>
            <p:cNvSpPr/>
            <p:nvPr/>
          </p:nvSpPr>
          <p:spPr>
            <a:xfrm>
              <a:off x="7395722" y="2835916"/>
              <a:ext cx="249522" cy="629887"/>
            </a:xfrm>
            <a:prstGeom prst="rect">
              <a:avLst/>
            </a:prstGeom>
            <a:solidFill>
              <a:srgbClr val="B3B3B3">
                <a:alpha val="100000"/>
              </a:srgbClr>
            </a:solidFill>
          </p:spPr>
          <p:txBody>
            <a:bodyPr/>
            <a:lstStyle/>
            <a:p/>
          </p:txBody>
        </p:sp>
        <p:sp>
          <p:nvSpPr>
            <p:cNvPr id="57" name="rc57"/>
            <p:cNvSpPr/>
            <p:nvPr/>
          </p:nvSpPr>
          <p:spPr>
            <a:xfrm>
              <a:off x="7672970" y="2860510"/>
              <a:ext cx="249522" cy="984649"/>
            </a:xfrm>
            <a:prstGeom prst="rect">
              <a:avLst/>
            </a:prstGeom>
            <a:solidFill>
              <a:srgbClr val="B3B3B3">
                <a:alpha val="100000"/>
              </a:srgbClr>
            </a:solidFill>
          </p:spPr>
          <p:txBody>
            <a:bodyPr/>
            <a:lstStyle/>
            <a:p/>
          </p:txBody>
        </p:sp>
        <p:sp>
          <p:nvSpPr>
            <p:cNvPr id="58" name="rc58"/>
            <p:cNvSpPr/>
            <p:nvPr/>
          </p:nvSpPr>
          <p:spPr>
            <a:xfrm>
              <a:off x="7950217" y="2729974"/>
              <a:ext cx="249522" cy="1114734"/>
            </a:xfrm>
            <a:prstGeom prst="rect">
              <a:avLst/>
            </a:prstGeom>
            <a:solidFill>
              <a:srgbClr val="B3B3B3">
                <a:alpha val="100000"/>
              </a:srgbClr>
            </a:solidFill>
          </p:spPr>
          <p:txBody>
            <a:bodyPr/>
            <a:lstStyle/>
            <a:p/>
          </p:txBody>
        </p:sp>
        <p:sp>
          <p:nvSpPr>
            <p:cNvPr id="59" name="pl59"/>
            <p:cNvSpPr/>
            <p:nvPr/>
          </p:nvSpPr>
          <p:spPr>
            <a:xfrm>
              <a:off x="1421035" y="1282919"/>
              <a:ext cx="6653943" cy="280800"/>
            </a:xfrm>
            <a:custGeom>
              <a:avLst/>
              <a:pathLst>
                <a:path w="6653943" h="280800">
                  <a:moveTo>
                    <a:pt x="0" y="168480"/>
                  </a:moveTo>
                  <a:lnTo>
                    <a:pt x="277247" y="168480"/>
                  </a:lnTo>
                  <a:lnTo>
                    <a:pt x="554495" y="140400"/>
                  </a:lnTo>
                  <a:lnTo>
                    <a:pt x="831742" y="140400"/>
                  </a:lnTo>
                  <a:lnTo>
                    <a:pt x="1108990" y="112320"/>
                  </a:lnTo>
                  <a:lnTo>
                    <a:pt x="1386238" y="112320"/>
                  </a:lnTo>
                  <a:lnTo>
                    <a:pt x="1663485" y="84240"/>
                  </a:lnTo>
                  <a:lnTo>
                    <a:pt x="1940733" y="56160"/>
                  </a:lnTo>
                  <a:lnTo>
                    <a:pt x="2217981" y="56160"/>
                  </a:lnTo>
                  <a:lnTo>
                    <a:pt x="2495228" y="28080"/>
                  </a:lnTo>
                  <a:lnTo>
                    <a:pt x="2772476" y="2808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280800"/>
                  </a:lnTo>
                  <a:lnTo>
                    <a:pt x="5822200" y="0"/>
                  </a:lnTo>
                  <a:lnTo>
                    <a:pt x="6099448" y="196560"/>
                  </a:lnTo>
                  <a:lnTo>
                    <a:pt x="6376696" y="0"/>
                  </a:lnTo>
                  <a:lnTo>
                    <a:pt x="6653943" y="0"/>
                  </a:lnTo>
                </a:path>
              </a:pathLst>
            </a:custGeom>
            <a:ln w="27101" cap="flat">
              <a:solidFill>
                <a:srgbClr val="0058AB">
                  <a:alpha val="100000"/>
                </a:srgbClr>
              </a:solidFill>
              <a:prstDash val="solid"/>
              <a:round/>
            </a:ln>
          </p:spPr>
          <p:txBody>
            <a:bodyPr/>
            <a:lstStyle/>
            <a:p/>
          </p:txBody>
        </p:sp>
        <p:sp>
          <p:nvSpPr>
            <p:cNvPr id="60" name="pl60"/>
            <p:cNvSpPr/>
            <p:nvPr/>
          </p:nvSpPr>
          <p:spPr>
            <a:xfrm>
              <a:off x="5025254" y="1619879"/>
              <a:ext cx="3049724" cy="533521"/>
            </a:xfrm>
            <a:custGeom>
              <a:avLst/>
              <a:pathLst>
                <a:path w="3049724" h="533521">
                  <a:moveTo>
                    <a:pt x="0" y="84240"/>
                  </a:moveTo>
                  <a:lnTo>
                    <a:pt x="277247" y="0"/>
                  </a:lnTo>
                  <a:lnTo>
                    <a:pt x="554495" y="140400"/>
                  </a:lnTo>
                  <a:lnTo>
                    <a:pt x="831742" y="308880"/>
                  </a:lnTo>
                  <a:lnTo>
                    <a:pt x="1108990" y="308880"/>
                  </a:lnTo>
                  <a:lnTo>
                    <a:pt x="1386238" y="308880"/>
                  </a:lnTo>
                  <a:lnTo>
                    <a:pt x="1663485" y="252720"/>
                  </a:lnTo>
                  <a:lnTo>
                    <a:pt x="1940733" y="533521"/>
                  </a:lnTo>
                  <a:lnTo>
                    <a:pt x="2217981" y="421200"/>
                  </a:lnTo>
                  <a:lnTo>
                    <a:pt x="2495228" y="224640"/>
                  </a:lnTo>
                  <a:lnTo>
                    <a:pt x="2772476" y="168480"/>
                  </a:lnTo>
                  <a:lnTo>
                    <a:pt x="3049724" y="224640"/>
                  </a:lnTo>
                </a:path>
              </a:pathLst>
            </a:custGeom>
            <a:ln w="27101" cap="flat">
              <a:solidFill>
                <a:srgbClr val="333333">
                  <a:alpha val="100000"/>
                </a:srgbClr>
              </a:solidFill>
              <a:prstDash val="solid"/>
              <a:round/>
            </a:ln>
          </p:spPr>
          <p:txBody>
            <a:bodyPr/>
            <a:lstStyle/>
            <a:p/>
          </p:txBody>
        </p:sp>
        <p:sp>
          <p:nvSpPr>
            <p:cNvPr id="61" name="tx61"/>
            <p:cNvSpPr/>
            <p:nvPr/>
          </p:nvSpPr>
          <p:spPr>
            <a:xfrm>
              <a:off x="6618402"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2" name="tx62"/>
            <p:cNvSpPr/>
            <p:nvPr/>
          </p:nvSpPr>
          <p:spPr>
            <a:xfrm>
              <a:off x="6895650"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63" name="tx63"/>
            <p:cNvSpPr/>
            <p:nvPr/>
          </p:nvSpPr>
          <p:spPr>
            <a:xfrm>
              <a:off x="7172898"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4" name="tx64"/>
            <p:cNvSpPr/>
            <p:nvPr/>
          </p:nvSpPr>
          <p:spPr>
            <a:xfrm>
              <a:off x="7450145"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65" name="tx65"/>
            <p:cNvSpPr/>
            <p:nvPr/>
          </p:nvSpPr>
          <p:spPr>
            <a:xfrm>
              <a:off x="7727393"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6" name="tx66"/>
            <p:cNvSpPr/>
            <p:nvPr/>
          </p:nvSpPr>
          <p:spPr>
            <a:xfrm>
              <a:off x="8004641"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7" name="tx67"/>
            <p:cNvSpPr/>
            <p:nvPr/>
          </p:nvSpPr>
          <p:spPr>
            <a:xfrm>
              <a:off x="6618402"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68" name="tx68"/>
            <p:cNvSpPr/>
            <p:nvPr/>
          </p:nvSpPr>
          <p:spPr>
            <a:xfrm>
              <a:off x="6895650"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69" name="tx69"/>
            <p:cNvSpPr/>
            <p:nvPr/>
          </p:nvSpPr>
          <p:spPr>
            <a:xfrm>
              <a:off x="7172898" y="21025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70</a:t>
              </a:r>
            </a:p>
          </p:txBody>
        </p:sp>
        <p:sp>
          <p:nvSpPr>
            <p:cNvPr id="70" name="tx70"/>
            <p:cNvSpPr/>
            <p:nvPr/>
          </p:nvSpPr>
          <p:spPr>
            <a:xfrm>
              <a:off x="7450145"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71" name="tx71"/>
            <p:cNvSpPr/>
            <p:nvPr/>
          </p:nvSpPr>
          <p:spPr>
            <a:xfrm>
              <a:off x="7727393"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72" name="tx72"/>
            <p:cNvSpPr/>
            <p:nvPr/>
          </p:nvSpPr>
          <p:spPr>
            <a:xfrm>
              <a:off x="8004641"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73" name="tx73"/>
            <p:cNvSpPr/>
            <p:nvPr/>
          </p:nvSpPr>
          <p:spPr>
            <a:xfrm>
              <a:off x="1390890" y="378595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74" name="tx74"/>
            <p:cNvSpPr/>
            <p:nvPr/>
          </p:nvSpPr>
          <p:spPr>
            <a:xfrm>
              <a:off x="2731924" y="381187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75" name="tx75"/>
            <p:cNvSpPr/>
            <p:nvPr/>
          </p:nvSpPr>
          <p:spPr>
            <a:xfrm>
              <a:off x="4118163" y="386734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76" name="tx76"/>
            <p:cNvSpPr/>
            <p:nvPr/>
          </p:nvSpPr>
          <p:spPr>
            <a:xfrm>
              <a:off x="5504401" y="389117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77" name="tx77"/>
            <p:cNvSpPr/>
            <p:nvPr/>
          </p:nvSpPr>
          <p:spPr>
            <a:xfrm>
              <a:off x="6613391" y="388732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78" name="tx78"/>
            <p:cNvSpPr/>
            <p:nvPr/>
          </p:nvSpPr>
          <p:spPr>
            <a:xfrm>
              <a:off x="6890639" y="36220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79" name="tx79"/>
            <p:cNvSpPr/>
            <p:nvPr/>
          </p:nvSpPr>
          <p:spPr>
            <a:xfrm>
              <a:off x="7167887" y="38858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0" name="tx80"/>
            <p:cNvSpPr/>
            <p:nvPr/>
          </p:nvSpPr>
          <p:spPr>
            <a:xfrm>
              <a:off x="7490339" y="36958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a:t>
              </a:r>
            </a:p>
          </p:txBody>
        </p:sp>
        <p:sp>
          <p:nvSpPr>
            <p:cNvPr id="81" name="tx81"/>
            <p:cNvSpPr/>
            <p:nvPr/>
          </p:nvSpPr>
          <p:spPr>
            <a:xfrm>
              <a:off x="7722382" y="38854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2" name="tx82"/>
            <p:cNvSpPr/>
            <p:nvPr/>
          </p:nvSpPr>
          <p:spPr>
            <a:xfrm>
              <a:off x="7999630" y="388525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3" name="tx83"/>
            <p:cNvSpPr/>
            <p:nvPr/>
          </p:nvSpPr>
          <p:spPr>
            <a:xfrm>
              <a:off x="5504401" y="34054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84" name="tx84"/>
            <p:cNvSpPr/>
            <p:nvPr/>
          </p:nvSpPr>
          <p:spPr>
            <a:xfrm>
              <a:off x="6583247" y="329633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85" name="tx85"/>
            <p:cNvSpPr/>
            <p:nvPr/>
          </p:nvSpPr>
          <p:spPr>
            <a:xfrm>
              <a:off x="6860494" y="278094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86" name="tx86"/>
            <p:cNvSpPr/>
            <p:nvPr/>
          </p:nvSpPr>
          <p:spPr>
            <a:xfrm>
              <a:off x="7137742" y="313690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14.8</a:t>
              </a:r>
            </a:p>
          </p:txBody>
        </p:sp>
        <p:sp>
          <p:nvSpPr>
            <p:cNvPr id="87" name="tx87"/>
            <p:cNvSpPr/>
            <p:nvPr/>
          </p:nvSpPr>
          <p:spPr>
            <a:xfrm>
              <a:off x="7490339" y="311306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88" name="tx88"/>
            <p:cNvSpPr/>
            <p:nvPr/>
          </p:nvSpPr>
          <p:spPr>
            <a:xfrm>
              <a:off x="7692237" y="331239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89" name="tx89"/>
            <p:cNvSpPr/>
            <p:nvPr/>
          </p:nvSpPr>
          <p:spPr>
            <a:xfrm>
              <a:off x="7969485" y="324822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12.4</a:t>
              </a:r>
            </a:p>
          </p:txBody>
        </p:sp>
        <p:sp>
          <p:nvSpPr>
            <p:cNvPr id="90" name="tx90"/>
            <p:cNvSpPr/>
            <p:nvPr/>
          </p:nvSpPr>
          <p:spPr>
            <a:xfrm>
              <a:off x="5484805" y="293165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10.8</a:t>
              </a:r>
            </a:p>
          </p:txBody>
        </p:sp>
        <p:sp>
          <p:nvSpPr>
            <p:cNvPr id="91" name="tx91"/>
            <p:cNvSpPr/>
            <p:nvPr/>
          </p:nvSpPr>
          <p:spPr>
            <a:xfrm>
              <a:off x="6593796" y="2715761"/>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13.2</a:t>
              </a:r>
            </a:p>
          </p:txBody>
        </p:sp>
        <p:sp>
          <p:nvSpPr>
            <p:cNvPr id="92" name="tx92"/>
            <p:cNvSpPr/>
            <p:nvPr/>
          </p:nvSpPr>
          <p:spPr>
            <a:xfrm>
              <a:off x="6871044" y="22156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18.7</a:t>
              </a:r>
            </a:p>
          </p:txBody>
        </p:sp>
        <p:sp>
          <p:nvSpPr>
            <p:cNvPr id="93" name="tx93"/>
            <p:cNvSpPr/>
            <p:nvPr/>
          </p:nvSpPr>
          <p:spPr>
            <a:xfrm>
              <a:off x="7148291" y="240248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16.6</a:t>
              </a:r>
            </a:p>
          </p:txBody>
        </p:sp>
        <p:sp>
          <p:nvSpPr>
            <p:cNvPr id="94" name="tx94"/>
            <p:cNvSpPr/>
            <p:nvPr/>
          </p:nvSpPr>
          <p:spPr>
            <a:xfrm>
              <a:off x="7466223" y="272963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a:t>
              </a:r>
            </a:p>
          </p:txBody>
        </p:sp>
        <p:sp>
          <p:nvSpPr>
            <p:cNvPr id="95" name="tx95"/>
            <p:cNvSpPr/>
            <p:nvPr/>
          </p:nvSpPr>
          <p:spPr>
            <a:xfrm>
              <a:off x="7702787" y="2755466"/>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12.7</a:t>
              </a:r>
            </a:p>
          </p:txBody>
        </p:sp>
        <p:sp>
          <p:nvSpPr>
            <p:cNvPr id="96" name="tx96"/>
            <p:cNvSpPr/>
            <p:nvPr/>
          </p:nvSpPr>
          <p:spPr>
            <a:xfrm>
              <a:off x="7980034" y="2624930"/>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14.2</a:t>
              </a:r>
            </a:p>
          </p:txBody>
        </p:sp>
        <p:sp>
          <p:nvSpPr>
            <p:cNvPr id="97" name="tx97"/>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8" name="tx98"/>
            <p:cNvSpPr/>
            <p:nvPr/>
          </p:nvSpPr>
          <p:spPr>
            <a:xfrm>
              <a:off x="639902" y="305370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9" name="tx99"/>
            <p:cNvSpPr/>
            <p:nvPr/>
          </p:nvSpPr>
          <p:spPr>
            <a:xfrm>
              <a:off x="639902" y="215283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0" name="tx100"/>
            <p:cNvSpPr/>
            <p:nvPr/>
          </p:nvSpPr>
          <p:spPr>
            <a:xfrm>
              <a:off x="639902" y="1251897"/>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01" name="tx10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3" name="tx10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4" name="tx10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5" name="tx10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6" name="tx10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2" name="tx11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3" name="tx11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4" name="tx11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7" name="tx11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8" name="pl118"/>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0" name="tx120"/>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1" name="tx121"/>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2" name="rc122"/>
            <p:cNvSpPr/>
            <p:nvPr/>
          </p:nvSpPr>
          <p:spPr>
            <a:xfrm>
              <a:off x="4678790" y="4909475"/>
              <a:ext cx="201456" cy="201456"/>
            </a:xfrm>
            <a:prstGeom prst="rect">
              <a:avLst/>
            </a:prstGeom>
            <a:solidFill>
              <a:srgbClr val="E2231A">
                <a:alpha val="100000"/>
              </a:srgbClr>
            </a:solidFill>
          </p:spPr>
          <p:txBody>
            <a:bodyPr/>
            <a:lstStyle/>
            <a:p/>
          </p:txBody>
        </p:sp>
        <p:sp>
          <p:nvSpPr>
            <p:cNvPr id="123" name="rc123"/>
            <p:cNvSpPr/>
            <p:nvPr/>
          </p:nvSpPr>
          <p:spPr>
            <a:xfrm>
              <a:off x="5642950" y="4909475"/>
              <a:ext cx="201456" cy="201456"/>
            </a:xfrm>
            <a:prstGeom prst="rect">
              <a:avLst/>
            </a:prstGeom>
            <a:solidFill>
              <a:srgbClr val="B3B3B3">
                <a:alpha val="100000"/>
              </a:srgbClr>
            </a:solidFill>
          </p:spPr>
          <p:txBody>
            <a:bodyPr/>
            <a:lstStyle/>
            <a:p/>
          </p:txBody>
        </p:sp>
        <p:sp>
          <p:nvSpPr>
            <p:cNvPr id="124" name="tx124"/>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5" name="tx125"/>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6" name="tx126"/>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7" name="tx127"/>
            <p:cNvSpPr/>
            <p:nvPr/>
          </p:nvSpPr>
          <p:spPr>
            <a:xfrm>
              <a:off x="951100" y="661760"/>
              <a:ext cx="163105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Botswana, 2000-2024</a:t>
              </a:r>
            </a:p>
          </p:txBody>
        </p:sp>
        <p:sp>
          <p:nvSpPr>
            <p:cNvPr id="128" name="pl128"/>
            <p:cNvSpPr/>
            <p:nvPr/>
          </p:nvSpPr>
          <p:spPr>
            <a:xfrm>
              <a:off x="251407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94967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38527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73187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616747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296273" y="5774644"/>
              <a:ext cx="853434" cy="162162"/>
            </a:xfrm>
            <a:prstGeom prst="rect">
              <a:avLst/>
            </a:prstGeom>
            <a:solidFill>
              <a:srgbClr val="E2231A">
                <a:alpha val="100000"/>
              </a:srgbClr>
            </a:solidFill>
          </p:spPr>
          <p:txBody>
            <a:bodyPr/>
            <a:lstStyle/>
            <a:p/>
          </p:txBody>
        </p:sp>
        <p:sp>
          <p:nvSpPr>
            <p:cNvPr id="138" name="rc138"/>
            <p:cNvSpPr/>
            <p:nvPr/>
          </p:nvSpPr>
          <p:spPr>
            <a:xfrm>
              <a:off x="1296273" y="5571941"/>
              <a:ext cx="873406" cy="162162"/>
            </a:xfrm>
            <a:prstGeom prst="rect">
              <a:avLst/>
            </a:prstGeom>
            <a:solidFill>
              <a:srgbClr val="E2231A">
                <a:alpha val="100000"/>
              </a:srgbClr>
            </a:solidFill>
          </p:spPr>
          <p:txBody>
            <a:bodyPr/>
            <a:lstStyle/>
            <a:p/>
          </p:txBody>
        </p:sp>
        <p:sp>
          <p:nvSpPr>
            <p:cNvPr id="139" name="rc139"/>
            <p:cNvSpPr/>
            <p:nvPr/>
          </p:nvSpPr>
          <p:spPr>
            <a:xfrm>
              <a:off x="1296273" y="5369238"/>
              <a:ext cx="875842" cy="162162"/>
            </a:xfrm>
            <a:prstGeom prst="rect">
              <a:avLst/>
            </a:prstGeom>
            <a:solidFill>
              <a:srgbClr val="E2231A">
                <a:alpha val="100000"/>
              </a:srgbClr>
            </a:solidFill>
          </p:spPr>
          <p:txBody>
            <a:bodyPr/>
            <a:lstStyle/>
            <a:p/>
          </p:txBody>
        </p:sp>
        <p:sp>
          <p:nvSpPr>
            <p:cNvPr id="140" name="rc140"/>
            <p:cNvSpPr/>
            <p:nvPr/>
          </p:nvSpPr>
          <p:spPr>
            <a:xfrm>
              <a:off x="2149708" y="5774644"/>
              <a:ext cx="5552195" cy="162162"/>
            </a:xfrm>
            <a:prstGeom prst="rect">
              <a:avLst/>
            </a:prstGeom>
            <a:solidFill>
              <a:srgbClr val="B3B3B3">
                <a:alpha val="100000"/>
              </a:srgbClr>
            </a:solidFill>
          </p:spPr>
          <p:txBody>
            <a:bodyPr/>
            <a:lstStyle/>
            <a:p/>
          </p:txBody>
        </p:sp>
        <p:sp>
          <p:nvSpPr>
            <p:cNvPr id="141" name="rc141"/>
            <p:cNvSpPr/>
            <p:nvPr/>
          </p:nvSpPr>
          <p:spPr>
            <a:xfrm>
              <a:off x="2169680" y="5571941"/>
              <a:ext cx="5324223" cy="162162"/>
            </a:xfrm>
            <a:prstGeom prst="rect">
              <a:avLst/>
            </a:prstGeom>
            <a:solidFill>
              <a:srgbClr val="B3B3B3">
                <a:alpha val="100000"/>
              </a:srgbClr>
            </a:solidFill>
          </p:spPr>
          <p:txBody>
            <a:bodyPr/>
            <a:lstStyle/>
            <a:p/>
          </p:txBody>
        </p:sp>
        <p:sp>
          <p:nvSpPr>
            <p:cNvPr id="142" name="rc142"/>
            <p:cNvSpPr/>
            <p:nvPr/>
          </p:nvSpPr>
          <p:spPr>
            <a:xfrm>
              <a:off x="2172115" y="5369238"/>
              <a:ext cx="6027624" cy="162162"/>
            </a:xfrm>
            <a:prstGeom prst="rect">
              <a:avLst/>
            </a:prstGeom>
            <a:solidFill>
              <a:srgbClr val="B3B3B3">
                <a:alpha val="100000"/>
              </a:srgbClr>
            </a:solidFill>
          </p:spPr>
          <p:txBody>
            <a:bodyPr/>
            <a:lstStyle/>
            <a:p/>
          </p:txBody>
        </p:sp>
        <p:sp>
          <p:nvSpPr>
            <p:cNvPr id="143" name="tx143"/>
            <p:cNvSpPr/>
            <p:nvPr/>
          </p:nvSpPr>
          <p:spPr>
            <a:xfrm>
              <a:off x="7814430"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13.2</a:t>
              </a:r>
            </a:p>
          </p:txBody>
        </p:sp>
        <p:sp>
          <p:nvSpPr>
            <p:cNvPr id="144" name="tx144"/>
            <p:cNvSpPr/>
            <p:nvPr/>
          </p:nvSpPr>
          <p:spPr>
            <a:xfrm>
              <a:off x="7606430"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12.7</a:t>
              </a:r>
            </a:p>
          </p:txBody>
        </p:sp>
        <p:sp>
          <p:nvSpPr>
            <p:cNvPr id="145" name="tx145"/>
            <p:cNvSpPr/>
            <p:nvPr/>
          </p:nvSpPr>
          <p:spPr>
            <a:xfrm>
              <a:off x="8312267"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14.2</a:t>
              </a:r>
            </a:p>
          </p:txBody>
        </p:sp>
        <p:sp>
          <p:nvSpPr>
            <p:cNvPr id="146" name="tx146"/>
            <p:cNvSpPr/>
            <p:nvPr/>
          </p:nvSpPr>
          <p:spPr>
            <a:xfrm>
              <a:off x="1642618"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47" name="tx147"/>
            <p:cNvSpPr/>
            <p:nvPr/>
          </p:nvSpPr>
          <p:spPr>
            <a:xfrm>
              <a:off x="1652604"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48" name="tx148"/>
            <p:cNvSpPr/>
            <p:nvPr/>
          </p:nvSpPr>
          <p:spPr>
            <a:xfrm>
              <a:off x="1653822"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49" name="tx149"/>
            <p:cNvSpPr/>
            <p:nvPr/>
          </p:nvSpPr>
          <p:spPr>
            <a:xfrm>
              <a:off x="4813279"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11.4</a:t>
              </a:r>
            </a:p>
          </p:txBody>
        </p:sp>
        <p:sp>
          <p:nvSpPr>
            <p:cNvPr id="150" name="tx150"/>
            <p:cNvSpPr/>
            <p:nvPr/>
          </p:nvSpPr>
          <p:spPr>
            <a:xfrm>
              <a:off x="4719265"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10.9</a:t>
              </a:r>
            </a:p>
          </p:txBody>
        </p:sp>
        <p:sp>
          <p:nvSpPr>
            <p:cNvPr id="151" name="tx151"/>
            <p:cNvSpPr/>
            <p:nvPr/>
          </p:nvSpPr>
          <p:spPr>
            <a:xfrm>
              <a:off x="5073401"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12.4</a:t>
              </a:r>
            </a:p>
          </p:txBody>
        </p:sp>
        <p:sp>
          <p:nvSpPr>
            <p:cNvPr id="152" name="tx15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3" name="tx15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4" name="tx15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5" name="tx155"/>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6" name="tx156"/>
            <p:cNvSpPr/>
            <p:nvPr/>
          </p:nvSpPr>
          <p:spPr>
            <a:xfrm>
              <a:off x="3646437"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57" name="tx157"/>
            <p:cNvSpPr/>
            <p:nvPr/>
          </p:nvSpPr>
          <p:spPr>
            <a:xfrm>
              <a:off x="604319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8" name="tx158"/>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9" name="tx15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0" name="tx16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97%. This is similar to in 2019, where coverage was 97%.
2,000 children missed their routine first dose of measles vaccine.
MCV2 is typically administered to children between 18 months and five years old. MCV2 coverage declined at 77%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285702"/>
            </a:xfrm>
            <a:custGeom>
              <a:avLst/>
              <a:pathLst>
                <a:path w="3397293" h="285702">
                  <a:moveTo>
                    <a:pt x="0" y="171421"/>
                  </a:moveTo>
                  <a:lnTo>
                    <a:pt x="141553" y="171421"/>
                  </a:lnTo>
                  <a:lnTo>
                    <a:pt x="283107" y="142851"/>
                  </a:lnTo>
                  <a:lnTo>
                    <a:pt x="424661" y="142851"/>
                  </a:lnTo>
                  <a:lnTo>
                    <a:pt x="566215" y="114281"/>
                  </a:lnTo>
                  <a:lnTo>
                    <a:pt x="707769" y="114281"/>
                  </a:lnTo>
                  <a:lnTo>
                    <a:pt x="849323" y="85710"/>
                  </a:lnTo>
                  <a:lnTo>
                    <a:pt x="990877" y="57140"/>
                  </a:lnTo>
                  <a:lnTo>
                    <a:pt x="1132431" y="57140"/>
                  </a:lnTo>
                  <a:lnTo>
                    <a:pt x="1273984" y="28570"/>
                  </a:lnTo>
                  <a:lnTo>
                    <a:pt x="1415538" y="2857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85702"/>
                  </a:lnTo>
                  <a:lnTo>
                    <a:pt x="2972631" y="0"/>
                  </a:lnTo>
                  <a:lnTo>
                    <a:pt x="3114185" y="199991"/>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285702"/>
            </a:xfrm>
            <a:custGeom>
              <a:avLst/>
              <a:pathLst>
                <a:path w="3397293" h="285702">
                  <a:moveTo>
                    <a:pt x="0" y="171421"/>
                  </a:moveTo>
                  <a:lnTo>
                    <a:pt x="141553" y="171421"/>
                  </a:lnTo>
                  <a:lnTo>
                    <a:pt x="283107" y="142851"/>
                  </a:lnTo>
                  <a:lnTo>
                    <a:pt x="424661" y="142851"/>
                  </a:lnTo>
                  <a:lnTo>
                    <a:pt x="566215" y="114281"/>
                  </a:lnTo>
                  <a:lnTo>
                    <a:pt x="707769" y="114281"/>
                  </a:lnTo>
                  <a:lnTo>
                    <a:pt x="849323" y="85710"/>
                  </a:lnTo>
                  <a:lnTo>
                    <a:pt x="990877" y="57140"/>
                  </a:lnTo>
                  <a:lnTo>
                    <a:pt x="1132431" y="57140"/>
                  </a:lnTo>
                  <a:lnTo>
                    <a:pt x="1273984" y="28570"/>
                  </a:lnTo>
                  <a:lnTo>
                    <a:pt x="1415538" y="2857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85702"/>
                  </a:lnTo>
                  <a:lnTo>
                    <a:pt x="2972631" y="0"/>
                  </a:lnTo>
                  <a:lnTo>
                    <a:pt x="3114185" y="199991"/>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285702"/>
            </a:xfrm>
            <a:custGeom>
              <a:avLst/>
              <a:pathLst>
                <a:path w="3397293" h="285702">
                  <a:moveTo>
                    <a:pt x="0" y="171421"/>
                  </a:moveTo>
                  <a:lnTo>
                    <a:pt x="141553" y="171421"/>
                  </a:lnTo>
                  <a:lnTo>
                    <a:pt x="283107" y="142851"/>
                  </a:lnTo>
                  <a:lnTo>
                    <a:pt x="424661" y="142851"/>
                  </a:lnTo>
                  <a:lnTo>
                    <a:pt x="566215" y="114281"/>
                  </a:lnTo>
                  <a:lnTo>
                    <a:pt x="707769" y="114281"/>
                  </a:lnTo>
                  <a:lnTo>
                    <a:pt x="849323" y="85710"/>
                  </a:lnTo>
                  <a:lnTo>
                    <a:pt x="990877" y="57140"/>
                  </a:lnTo>
                  <a:lnTo>
                    <a:pt x="1132431" y="57140"/>
                  </a:lnTo>
                  <a:lnTo>
                    <a:pt x="1273984" y="28570"/>
                  </a:lnTo>
                  <a:lnTo>
                    <a:pt x="1415538" y="2857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285702"/>
                  </a:lnTo>
                  <a:lnTo>
                    <a:pt x="2972631" y="0"/>
                  </a:lnTo>
                  <a:lnTo>
                    <a:pt x="3114185" y="199991"/>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395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3952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1166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7412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06625" y="4831778"/>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Botswana</a:t>
              </a:r>
            </a:p>
          </p:txBody>
        </p:sp>
        <p:sp>
          <p:nvSpPr>
            <p:cNvPr id="60" name="tx60"/>
            <p:cNvSpPr/>
            <p:nvPr/>
          </p:nvSpPr>
          <p:spPr>
            <a:xfrm>
              <a:off x="287876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41220"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489534" y="471005"/>
              <a:ext cx="26601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Botswana, 2000-2024</a:t>
              </a:r>
            </a:p>
          </p:txBody>
        </p:sp>
        <p:sp>
          <p:nvSpPr>
            <p:cNvPr id="63" name="pl63"/>
            <p:cNvSpPr/>
            <p:nvPr/>
          </p:nvSpPr>
          <p:spPr>
            <a:xfrm>
              <a:off x="5267799" y="35552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207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863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03800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0035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9691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003568"/>
              <a:ext cx="3397293" cy="1034440"/>
            </a:xfrm>
            <a:custGeom>
              <a:avLst/>
              <a:pathLst>
                <a:path w="3397293" h="1034440">
                  <a:moveTo>
                    <a:pt x="0" y="620664"/>
                  </a:moveTo>
                  <a:lnTo>
                    <a:pt x="141553" y="620664"/>
                  </a:lnTo>
                  <a:lnTo>
                    <a:pt x="283107" y="517220"/>
                  </a:lnTo>
                  <a:lnTo>
                    <a:pt x="424661" y="517220"/>
                  </a:lnTo>
                  <a:lnTo>
                    <a:pt x="566215" y="413776"/>
                  </a:lnTo>
                  <a:lnTo>
                    <a:pt x="707769" y="413776"/>
                  </a:lnTo>
                  <a:lnTo>
                    <a:pt x="849323" y="310332"/>
                  </a:lnTo>
                  <a:lnTo>
                    <a:pt x="990877" y="206888"/>
                  </a:lnTo>
                  <a:lnTo>
                    <a:pt x="1132431" y="206888"/>
                  </a:lnTo>
                  <a:lnTo>
                    <a:pt x="1273984" y="103444"/>
                  </a:lnTo>
                  <a:lnTo>
                    <a:pt x="1415538" y="103444"/>
                  </a:lnTo>
                  <a:lnTo>
                    <a:pt x="1557092" y="0"/>
                  </a:lnTo>
                  <a:lnTo>
                    <a:pt x="1698646" y="0"/>
                  </a:lnTo>
                  <a:lnTo>
                    <a:pt x="1840200" y="0"/>
                  </a:lnTo>
                  <a:lnTo>
                    <a:pt x="1981754" y="0"/>
                  </a:lnTo>
                  <a:lnTo>
                    <a:pt x="2123308" y="0"/>
                  </a:lnTo>
                  <a:lnTo>
                    <a:pt x="2264862" y="0"/>
                  </a:lnTo>
                  <a:lnTo>
                    <a:pt x="2406416" y="0"/>
                  </a:lnTo>
                  <a:lnTo>
                    <a:pt x="2547969" y="0"/>
                  </a:lnTo>
                  <a:lnTo>
                    <a:pt x="2689523" y="0"/>
                  </a:lnTo>
                  <a:lnTo>
                    <a:pt x="2831077" y="1034440"/>
                  </a:lnTo>
                  <a:lnTo>
                    <a:pt x="2972631" y="0"/>
                  </a:lnTo>
                  <a:lnTo>
                    <a:pt x="3114185" y="724108"/>
                  </a:lnTo>
                  <a:lnTo>
                    <a:pt x="3255739" y="0"/>
                  </a:lnTo>
                  <a:lnTo>
                    <a:pt x="3397293" y="0"/>
                  </a:lnTo>
                </a:path>
              </a:pathLst>
            </a:custGeom>
            <a:ln w="27101" cap="flat">
              <a:solidFill>
                <a:srgbClr val="0058AB">
                  <a:alpha val="100000"/>
                </a:srgbClr>
              </a:solidFill>
              <a:prstDash val="solid"/>
              <a:round/>
            </a:ln>
          </p:spPr>
          <p:txBody>
            <a:bodyPr/>
            <a:lstStyle/>
            <a:p/>
          </p:txBody>
        </p:sp>
        <p:sp>
          <p:nvSpPr>
            <p:cNvPr id="77" name="pl77"/>
            <p:cNvSpPr/>
            <p:nvPr/>
          </p:nvSpPr>
          <p:spPr>
            <a:xfrm>
              <a:off x="5437664" y="2003568"/>
              <a:ext cx="3397293" cy="1551660"/>
            </a:xfrm>
            <a:custGeom>
              <a:avLst/>
              <a:pathLst>
                <a:path w="3397293" h="1551660">
                  <a:moveTo>
                    <a:pt x="0" y="1551660"/>
                  </a:moveTo>
                  <a:lnTo>
                    <a:pt x="141553" y="1448216"/>
                  </a:lnTo>
                  <a:lnTo>
                    <a:pt x="283107" y="1448216"/>
                  </a:lnTo>
                  <a:lnTo>
                    <a:pt x="424661" y="1344772"/>
                  </a:lnTo>
                  <a:lnTo>
                    <a:pt x="566215" y="1137884"/>
                  </a:lnTo>
                  <a:lnTo>
                    <a:pt x="707769" y="930996"/>
                  </a:lnTo>
                  <a:lnTo>
                    <a:pt x="849323" y="724108"/>
                  </a:lnTo>
                  <a:lnTo>
                    <a:pt x="990877" y="724108"/>
                  </a:lnTo>
                  <a:lnTo>
                    <a:pt x="1132431" y="517220"/>
                  </a:lnTo>
                  <a:lnTo>
                    <a:pt x="1273984" y="310332"/>
                  </a:lnTo>
                  <a:lnTo>
                    <a:pt x="1415538" y="206888"/>
                  </a:lnTo>
                  <a:lnTo>
                    <a:pt x="1557092" y="206888"/>
                  </a:lnTo>
                  <a:lnTo>
                    <a:pt x="1698646" y="206888"/>
                  </a:lnTo>
                  <a:lnTo>
                    <a:pt x="1840200" y="206888"/>
                  </a:lnTo>
                  <a:lnTo>
                    <a:pt x="1981754" y="206888"/>
                  </a:lnTo>
                  <a:lnTo>
                    <a:pt x="2123308" y="206888"/>
                  </a:lnTo>
                  <a:lnTo>
                    <a:pt x="2264862" y="103444"/>
                  </a:lnTo>
                  <a:lnTo>
                    <a:pt x="2406416" y="103444"/>
                  </a:lnTo>
                  <a:lnTo>
                    <a:pt x="2547969" y="0"/>
                  </a:lnTo>
                  <a:lnTo>
                    <a:pt x="2689523" y="0"/>
                  </a:lnTo>
                  <a:lnTo>
                    <a:pt x="2831077" y="310332"/>
                  </a:lnTo>
                  <a:lnTo>
                    <a:pt x="2972631" y="517220"/>
                  </a:lnTo>
                  <a:lnTo>
                    <a:pt x="3114185" y="310332"/>
                  </a:lnTo>
                  <a:lnTo>
                    <a:pt x="3255739" y="310332"/>
                  </a:lnTo>
                  <a:lnTo>
                    <a:pt x="3397293" y="206888"/>
                  </a:lnTo>
                </a:path>
              </a:pathLst>
            </a:custGeom>
            <a:ln w="27101" cap="flat">
              <a:solidFill>
                <a:srgbClr val="80BD41">
                  <a:alpha val="100000"/>
                </a:srgbClr>
              </a:solidFill>
              <a:prstDash val="solid"/>
              <a:round/>
            </a:ln>
          </p:spPr>
          <p:txBody>
            <a:bodyPr/>
            <a:lstStyle/>
            <a:p/>
          </p:txBody>
        </p:sp>
        <p:sp>
          <p:nvSpPr>
            <p:cNvPr id="78" name="pl78"/>
            <p:cNvSpPr/>
            <p:nvPr/>
          </p:nvSpPr>
          <p:spPr>
            <a:xfrm>
              <a:off x="5437664" y="1900124"/>
              <a:ext cx="3397293" cy="1965436"/>
            </a:xfrm>
            <a:custGeom>
              <a:avLst/>
              <a:pathLst>
                <a:path w="3397293" h="1965436">
                  <a:moveTo>
                    <a:pt x="0" y="1965436"/>
                  </a:moveTo>
                  <a:lnTo>
                    <a:pt x="141553" y="1655104"/>
                  </a:lnTo>
                  <a:lnTo>
                    <a:pt x="283107" y="1448216"/>
                  </a:lnTo>
                  <a:lnTo>
                    <a:pt x="424661" y="1344772"/>
                  </a:lnTo>
                  <a:lnTo>
                    <a:pt x="566215" y="1241328"/>
                  </a:lnTo>
                  <a:lnTo>
                    <a:pt x="707769" y="1241328"/>
                  </a:lnTo>
                  <a:lnTo>
                    <a:pt x="849323" y="930996"/>
                  </a:lnTo>
                  <a:lnTo>
                    <a:pt x="990877" y="724108"/>
                  </a:lnTo>
                  <a:lnTo>
                    <a:pt x="1132431" y="517220"/>
                  </a:lnTo>
                  <a:lnTo>
                    <a:pt x="1273984" y="206888"/>
                  </a:lnTo>
                  <a:lnTo>
                    <a:pt x="1415538" y="103444"/>
                  </a:lnTo>
                  <a:lnTo>
                    <a:pt x="1557092" y="0"/>
                  </a:lnTo>
                  <a:lnTo>
                    <a:pt x="1698646" y="0"/>
                  </a:lnTo>
                  <a:lnTo>
                    <a:pt x="1840200" y="103444"/>
                  </a:lnTo>
                  <a:lnTo>
                    <a:pt x="1981754" y="103444"/>
                  </a:lnTo>
                  <a:lnTo>
                    <a:pt x="2123308" y="103444"/>
                  </a:lnTo>
                  <a:lnTo>
                    <a:pt x="2264862" y="310332"/>
                  </a:lnTo>
                  <a:lnTo>
                    <a:pt x="2406416" y="310332"/>
                  </a:lnTo>
                  <a:lnTo>
                    <a:pt x="2547969" y="206888"/>
                  </a:lnTo>
                  <a:lnTo>
                    <a:pt x="2689523" y="103444"/>
                  </a:lnTo>
                  <a:lnTo>
                    <a:pt x="2831077" y="310332"/>
                  </a:lnTo>
                  <a:lnTo>
                    <a:pt x="2972631" y="413776"/>
                  </a:lnTo>
                  <a:lnTo>
                    <a:pt x="3114185" y="310332"/>
                  </a:lnTo>
                  <a:lnTo>
                    <a:pt x="3255739" y="103444"/>
                  </a:lnTo>
                  <a:lnTo>
                    <a:pt x="3397293" y="103444"/>
                  </a:lnTo>
                </a:path>
              </a:pathLst>
            </a:custGeom>
            <a:ln w="27101" cap="flat">
              <a:solidFill>
                <a:srgbClr val="961A49">
                  <a:alpha val="100000"/>
                </a:srgbClr>
              </a:solidFill>
              <a:prstDash val="solid"/>
              <a:round/>
            </a:ln>
          </p:spPr>
          <p:txBody>
            <a:bodyPr/>
            <a:lstStyle/>
            <a:p/>
          </p:txBody>
        </p:sp>
        <p:sp>
          <p:nvSpPr>
            <p:cNvPr id="79" name="pl79"/>
            <p:cNvSpPr/>
            <p:nvPr/>
          </p:nvSpPr>
          <p:spPr>
            <a:xfrm>
              <a:off x="5437664" y="200356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003568"/>
              <a:ext cx="3397293" cy="1034440"/>
            </a:xfrm>
            <a:custGeom>
              <a:avLst/>
              <a:pathLst>
                <a:path w="3397293" h="1034440">
                  <a:moveTo>
                    <a:pt x="0" y="620664"/>
                  </a:moveTo>
                  <a:lnTo>
                    <a:pt x="141553" y="620664"/>
                  </a:lnTo>
                  <a:lnTo>
                    <a:pt x="283107" y="517220"/>
                  </a:lnTo>
                  <a:lnTo>
                    <a:pt x="424661" y="517220"/>
                  </a:lnTo>
                  <a:lnTo>
                    <a:pt x="566215" y="413776"/>
                  </a:lnTo>
                  <a:lnTo>
                    <a:pt x="707769" y="413776"/>
                  </a:lnTo>
                  <a:lnTo>
                    <a:pt x="849323" y="310332"/>
                  </a:lnTo>
                  <a:lnTo>
                    <a:pt x="990877" y="206888"/>
                  </a:lnTo>
                  <a:lnTo>
                    <a:pt x="1132431" y="206888"/>
                  </a:lnTo>
                  <a:lnTo>
                    <a:pt x="1273984" y="103444"/>
                  </a:lnTo>
                  <a:lnTo>
                    <a:pt x="1415538" y="103444"/>
                  </a:lnTo>
                  <a:lnTo>
                    <a:pt x="1557092" y="0"/>
                  </a:lnTo>
                  <a:lnTo>
                    <a:pt x="1698646" y="0"/>
                  </a:lnTo>
                  <a:lnTo>
                    <a:pt x="1840200" y="0"/>
                  </a:lnTo>
                  <a:lnTo>
                    <a:pt x="1981754" y="0"/>
                  </a:lnTo>
                  <a:lnTo>
                    <a:pt x="2123308" y="0"/>
                  </a:lnTo>
                  <a:lnTo>
                    <a:pt x="2264862" y="0"/>
                  </a:lnTo>
                  <a:lnTo>
                    <a:pt x="2406416" y="0"/>
                  </a:lnTo>
                  <a:lnTo>
                    <a:pt x="2547969" y="0"/>
                  </a:lnTo>
                  <a:lnTo>
                    <a:pt x="2689523" y="0"/>
                  </a:lnTo>
                  <a:lnTo>
                    <a:pt x="2831077" y="1034440"/>
                  </a:lnTo>
                  <a:lnTo>
                    <a:pt x="2972631" y="0"/>
                  </a:lnTo>
                  <a:lnTo>
                    <a:pt x="3114185" y="724108"/>
                  </a:lnTo>
                  <a:lnTo>
                    <a:pt x="3255739" y="0"/>
                  </a:lnTo>
                  <a:lnTo>
                    <a:pt x="3397293" y="0"/>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34614"/>
              <a:ext cx="0" cy="889618"/>
            </a:xfrm>
            <a:custGeom>
              <a:avLst/>
              <a:pathLst>
                <a:path w="0" h="889618">
                  <a:moveTo>
                    <a:pt x="0" y="88961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34614"/>
              <a:ext cx="0" cy="682730"/>
            </a:xfrm>
            <a:custGeom>
              <a:avLst/>
              <a:pathLst>
                <a:path w="0" h="682730">
                  <a:moveTo>
                    <a:pt x="0" y="68273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34614"/>
              <a:ext cx="0" cy="372398"/>
            </a:xfrm>
            <a:custGeom>
              <a:avLst/>
              <a:pathLst>
                <a:path w="0" h="372398">
                  <a:moveTo>
                    <a:pt x="0" y="37239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34614"/>
              <a:ext cx="0" cy="268954"/>
            </a:xfrm>
            <a:custGeom>
              <a:avLst/>
              <a:pathLst>
                <a:path w="0" h="268954">
                  <a:moveTo>
                    <a:pt x="0" y="26895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34614"/>
              <a:ext cx="0" cy="268954"/>
            </a:xfrm>
            <a:custGeom>
              <a:avLst/>
              <a:pathLst>
                <a:path w="0" h="268954">
                  <a:moveTo>
                    <a:pt x="0" y="26895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34614"/>
              <a:ext cx="0" cy="268954"/>
            </a:xfrm>
            <a:custGeom>
              <a:avLst/>
              <a:pathLst>
                <a:path w="0" h="268954">
                  <a:moveTo>
                    <a:pt x="0" y="2689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34614"/>
              <a:ext cx="0" cy="268954"/>
            </a:xfrm>
            <a:custGeom>
              <a:avLst/>
              <a:pathLst>
                <a:path w="0" h="268954">
                  <a:moveTo>
                    <a:pt x="0" y="26895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003568"/>
              <a:ext cx="3397293" cy="1034440"/>
            </a:xfrm>
            <a:custGeom>
              <a:avLst/>
              <a:pathLst>
                <a:path w="3397293" h="1034440">
                  <a:moveTo>
                    <a:pt x="0" y="620664"/>
                  </a:moveTo>
                  <a:lnTo>
                    <a:pt x="141553" y="620664"/>
                  </a:lnTo>
                  <a:lnTo>
                    <a:pt x="283107" y="517220"/>
                  </a:lnTo>
                  <a:lnTo>
                    <a:pt x="424661" y="517220"/>
                  </a:lnTo>
                  <a:lnTo>
                    <a:pt x="566215" y="413776"/>
                  </a:lnTo>
                  <a:lnTo>
                    <a:pt x="707769" y="413776"/>
                  </a:lnTo>
                  <a:lnTo>
                    <a:pt x="849323" y="310332"/>
                  </a:lnTo>
                  <a:lnTo>
                    <a:pt x="990877" y="206888"/>
                  </a:lnTo>
                  <a:lnTo>
                    <a:pt x="1132431" y="206888"/>
                  </a:lnTo>
                  <a:lnTo>
                    <a:pt x="1273984" y="103444"/>
                  </a:lnTo>
                  <a:lnTo>
                    <a:pt x="1415538" y="103444"/>
                  </a:lnTo>
                  <a:lnTo>
                    <a:pt x="1557092" y="0"/>
                  </a:lnTo>
                  <a:lnTo>
                    <a:pt x="1698646" y="0"/>
                  </a:lnTo>
                  <a:lnTo>
                    <a:pt x="1840200" y="0"/>
                  </a:lnTo>
                  <a:lnTo>
                    <a:pt x="1981754" y="0"/>
                  </a:lnTo>
                  <a:lnTo>
                    <a:pt x="2123308" y="0"/>
                  </a:lnTo>
                  <a:lnTo>
                    <a:pt x="2264862" y="0"/>
                  </a:lnTo>
                  <a:lnTo>
                    <a:pt x="2406416" y="0"/>
                  </a:lnTo>
                  <a:lnTo>
                    <a:pt x="2547969" y="0"/>
                  </a:lnTo>
                  <a:lnTo>
                    <a:pt x="2689523" y="0"/>
                  </a:lnTo>
                  <a:lnTo>
                    <a:pt x="2831077" y="1034440"/>
                  </a:lnTo>
                  <a:lnTo>
                    <a:pt x="2972631" y="0"/>
                  </a:lnTo>
                  <a:lnTo>
                    <a:pt x="3114185" y="724108"/>
                  </a:lnTo>
                  <a:lnTo>
                    <a:pt x="3255739" y="0"/>
                  </a:lnTo>
                  <a:lnTo>
                    <a:pt x="3397293" y="0"/>
                  </a:lnTo>
                </a:path>
              </a:pathLst>
            </a:custGeom>
            <a:ln w="27101" cap="flat">
              <a:solidFill>
                <a:srgbClr val="0058AB">
                  <a:alpha val="100000"/>
                </a:srgbClr>
              </a:solidFill>
              <a:prstDash val="solid"/>
              <a:round/>
            </a:ln>
          </p:spPr>
          <p:txBody>
            <a:bodyPr/>
            <a:lstStyle/>
            <a:p/>
          </p:txBody>
        </p:sp>
        <p:sp>
          <p:nvSpPr>
            <p:cNvPr id="89" name="tx89"/>
            <p:cNvSpPr/>
            <p:nvPr/>
          </p:nvSpPr>
          <p:spPr>
            <a:xfrm>
              <a:off x="5389469" y="165279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0" name="tx90"/>
            <p:cNvSpPr/>
            <p:nvPr/>
          </p:nvSpPr>
          <p:spPr>
            <a:xfrm>
              <a:off x="6097238" y="165443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805008"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530827"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704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80481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902429" y="217133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877160" y="19631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8" name="tx98"/>
            <p:cNvSpPr/>
            <p:nvPr/>
          </p:nvSpPr>
          <p:spPr>
            <a:xfrm>
              <a:off x="5003259" y="298589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19514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917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562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5622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9283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908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23323" y="4831778"/>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Botswana</a:t>
              </a:r>
            </a:p>
          </p:txBody>
        </p:sp>
        <p:sp>
          <p:nvSpPr>
            <p:cNvPr id="114" name="tx114"/>
            <p:cNvSpPr/>
            <p:nvPr/>
          </p:nvSpPr>
          <p:spPr>
            <a:xfrm>
              <a:off x="71954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57919"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351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3712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40725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4432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3532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3892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4252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7134250" cy="149993"/>
            </a:xfrm>
            <a:prstGeom prst="rect">
              <a:avLst/>
            </a:prstGeom>
            <a:solidFill>
              <a:srgbClr val="E2231A">
                <a:alpha val="80000"/>
              </a:srgbClr>
            </a:solidFill>
          </p:spPr>
          <p:txBody>
            <a:bodyPr/>
            <a:lstStyle/>
            <a:p/>
          </p:txBody>
        </p:sp>
        <p:sp>
          <p:nvSpPr>
            <p:cNvPr id="129" name="rc129"/>
            <p:cNvSpPr/>
            <p:nvPr/>
          </p:nvSpPr>
          <p:spPr>
            <a:xfrm>
              <a:off x="1317178" y="5637654"/>
              <a:ext cx="7301204" cy="149993"/>
            </a:xfrm>
            <a:prstGeom prst="rect">
              <a:avLst/>
            </a:prstGeom>
            <a:solidFill>
              <a:srgbClr val="E2231A">
                <a:alpha val="80000"/>
              </a:srgbClr>
            </a:solidFill>
          </p:spPr>
          <p:txBody>
            <a:bodyPr/>
            <a:lstStyle/>
            <a:p/>
          </p:txBody>
        </p:sp>
        <p:sp>
          <p:nvSpPr>
            <p:cNvPr id="130" name="rc130"/>
            <p:cNvSpPr/>
            <p:nvPr/>
          </p:nvSpPr>
          <p:spPr>
            <a:xfrm>
              <a:off x="1317178" y="5450161"/>
              <a:ext cx="7321564" cy="149993"/>
            </a:xfrm>
            <a:prstGeom prst="rect">
              <a:avLst/>
            </a:prstGeom>
            <a:solidFill>
              <a:srgbClr val="E2231A">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12012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503964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7" name="tx137"/>
            <p:cNvSpPr/>
            <p:nvPr/>
          </p:nvSpPr>
          <p:spPr>
            <a:xfrm>
              <a:off x="707567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8" name="tx13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Botswana (97%) was 13 percentage points higher than the global average (84%) and 21 percentage points higher than the average across all ESAR countries (76%).
National MCV1 coverage was the same as in 2019 (97%).
This equates to 2,000 unvaccinated children in 2024 - the same number of unvaccinated children as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Botswana ranked number 20 out of 21 countries for lowest MCV1 coverage (based on tied ranks).
Botswana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410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78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9456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713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794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561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329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096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21188"/>
              <a:ext cx="249522" cy="1181508"/>
            </a:xfrm>
            <a:prstGeom prst="rect">
              <a:avLst/>
            </a:prstGeom>
            <a:solidFill>
              <a:srgbClr val="80BD41">
                <a:alpha val="100000"/>
              </a:srgbClr>
            </a:solidFill>
          </p:spPr>
          <p:txBody>
            <a:bodyPr/>
            <a:lstStyle/>
            <a:p/>
          </p:txBody>
        </p:sp>
        <p:sp>
          <p:nvSpPr>
            <p:cNvPr id="25" name="rc25"/>
            <p:cNvSpPr/>
            <p:nvPr/>
          </p:nvSpPr>
          <p:spPr>
            <a:xfrm>
              <a:off x="1296273" y="2804310"/>
              <a:ext cx="249522" cy="116877"/>
            </a:xfrm>
            <a:prstGeom prst="rect">
              <a:avLst/>
            </a:prstGeom>
            <a:solidFill>
              <a:srgbClr val="E2231A">
                <a:alpha val="100000"/>
              </a:srgbClr>
            </a:solidFill>
          </p:spPr>
          <p:txBody>
            <a:bodyPr/>
            <a:lstStyle/>
            <a:p/>
          </p:txBody>
        </p:sp>
        <p:sp>
          <p:nvSpPr>
            <p:cNvPr id="26" name="rc26"/>
            <p:cNvSpPr/>
            <p:nvPr/>
          </p:nvSpPr>
          <p:spPr>
            <a:xfrm>
              <a:off x="1573521" y="2897754"/>
              <a:ext cx="249522" cy="1204942"/>
            </a:xfrm>
            <a:prstGeom prst="rect">
              <a:avLst/>
            </a:prstGeom>
            <a:solidFill>
              <a:srgbClr val="80BD41">
                <a:alpha val="100000"/>
              </a:srgbClr>
            </a:solidFill>
          </p:spPr>
          <p:txBody>
            <a:bodyPr/>
            <a:lstStyle/>
            <a:p/>
          </p:txBody>
        </p:sp>
        <p:sp>
          <p:nvSpPr>
            <p:cNvPr id="27" name="rc27"/>
            <p:cNvSpPr/>
            <p:nvPr/>
          </p:nvSpPr>
          <p:spPr>
            <a:xfrm>
              <a:off x="1573521" y="2778562"/>
              <a:ext cx="249522" cy="119192"/>
            </a:xfrm>
            <a:prstGeom prst="rect">
              <a:avLst/>
            </a:prstGeom>
            <a:solidFill>
              <a:srgbClr val="E2231A">
                <a:alpha val="100000"/>
              </a:srgbClr>
            </a:solidFill>
          </p:spPr>
          <p:txBody>
            <a:bodyPr/>
            <a:lstStyle/>
            <a:p/>
          </p:txBody>
        </p:sp>
        <p:sp>
          <p:nvSpPr>
            <p:cNvPr id="28" name="rc28"/>
            <p:cNvSpPr/>
            <p:nvPr/>
          </p:nvSpPr>
          <p:spPr>
            <a:xfrm>
              <a:off x="1850769" y="2872585"/>
              <a:ext cx="249522" cy="1230111"/>
            </a:xfrm>
            <a:prstGeom prst="rect">
              <a:avLst/>
            </a:prstGeom>
            <a:solidFill>
              <a:srgbClr val="80BD41">
                <a:alpha val="100000"/>
              </a:srgbClr>
            </a:solidFill>
          </p:spPr>
          <p:txBody>
            <a:bodyPr/>
            <a:lstStyle/>
            <a:p/>
          </p:txBody>
        </p:sp>
        <p:sp>
          <p:nvSpPr>
            <p:cNvPr id="29" name="rc29"/>
            <p:cNvSpPr/>
            <p:nvPr/>
          </p:nvSpPr>
          <p:spPr>
            <a:xfrm>
              <a:off x="1850769" y="2765543"/>
              <a:ext cx="249522" cy="107041"/>
            </a:xfrm>
            <a:prstGeom prst="rect">
              <a:avLst/>
            </a:prstGeom>
            <a:solidFill>
              <a:srgbClr val="E2231A">
                <a:alpha val="100000"/>
              </a:srgbClr>
            </a:solidFill>
          </p:spPr>
          <p:txBody>
            <a:bodyPr/>
            <a:lstStyle/>
            <a:p/>
          </p:txBody>
        </p:sp>
        <p:sp>
          <p:nvSpPr>
            <p:cNvPr id="30" name="rc30"/>
            <p:cNvSpPr/>
            <p:nvPr/>
          </p:nvSpPr>
          <p:spPr>
            <a:xfrm>
              <a:off x="2128016" y="2861592"/>
              <a:ext cx="249522" cy="1241105"/>
            </a:xfrm>
            <a:prstGeom prst="rect">
              <a:avLst/>
            </a:prstGeom>
            <a:solidFill>
              <a:srgbClr val="80BD41">
                <a:alpha val="100000"/>
              </a:srgbClr>
            </a:solidFill>
          </p:spPr>
          <p:txBody>
            <a:bodyPr/>
            <a:lstStyle/>
            <a:p/>
          </p:txBody>
        </p:sp>
        <p:sp>
          <p:nvSpPr>
            <p:cNvPr id="31" name="rc31"/>
            <p:cNvSpPr/>
            <p:nvPr/>
          </p:nvSpPr>
          <p:spPr>
            <a:xfrm>
              <a:off x="2128016" y="2753682"/>
              <a:ext cx="249522" cy="107909"/>
            </a:xfrm>
            <a:prstGeom prst="rect">
              <a:avLst/>
            </a:prstGeom>
            <a:solidFill>
              <a:srgbClr val="E2231A">
                <a:alpha val="100000"/>
              </a:srgbClr>
            </a:solidFill>
          </p:spPr>
          <p:txBody>
            <a:bodyPr/>
            <a:lstStyle/>
            <a:p/>
          </p:txBody>
        </p:sp>
        <p:sp>
          <p:nvSpPr>
            <p:cNvPr id="32" name="rc32"/>
            <p:cNvSpPr/>
            <p:nvPr/>
          </p:nvSpPr>
          <p:spPr>
            <a:xfrm>
              <a:off x="2405264" y="2828901"/>
              <a:ext cx="249522" cy="1273796"/>
            </a:xfrm>
            <a:prstGeom prst="rect">
              <a:avLst/>
            </a:prstGeom>
            <a:solidFill>
              <a:srgbClr val="80BD41">
                <a:alpha val="100000"/>
              </a:srgbClr>
            </a:solidFill>
          </p:spPr>
          <p:txBody>
            <a:bodyPr/>
            <a:lstStyle/>
            <a:p/>
          </p:txBody>
        </p:sp>
        <p:sp>
          <p:nvSpPr>
            <p:cNvPr id="33" name="rc33"/>
            <p:cNvSpPr/>
            <p:nvPr/>
          </p:nvSpPr>
          <p:spPr>
            <a:xfrm>
              <a:off x="2405264" y="2733142"/>
              <a:ext cx="249522" cy="95758"/>
            </a:xfrm>
            <a:prstGeom prst="rect">
              <a:avLst/>
            </a:prstGeom>
            <a:solidFill>
              <a:srgbClr val="E2231A">
                <a:alpha val="100000"/>
              </a:srgbClr>
            </a:solidFill>
          </p:spPr>
          <p:txBody>
            <a:bodyPr/>
            <a:lstStyle/>
            <a:p/>
          </p:txBody>
        </p:sp>
        <p:sp>
          <p:nvSpPr>
            <p:cNvPr id="34" name="rc34"/>
            <p:cNvSpPr/>
            <p:nvPr/>
          </p:nvSpPr>
          <p:spPr>
            <a:xfrm>
              <a:off x="2682512" y="2785795"/>
              <a:ext cx="249522" cy="1316902"/>
            </a:xfrm>
            <a:prstGeom prst="rect">
              <a:avLst/>
            </a:prstGeom>
            <a:solidFill>
              <a:srgbClr val="80BD41">
                <a:alpha val="100000"/>
              </a:srgbClr>
            </a:solidFill>
          </p:spPr>
          <p:txBody>
            <a:bodyPr/>
            <a:lstStyle/>
            <a:p/>
          </p:txBody>
        </p:sp>
        <p:sp>
          <p:nvSpPr>
            <p:cNvPr id="35" name="rc35"/>
            <p:cNvSpPr/>
            <p:nvPr/>
          </p:nvSpPr>
          <p:spPr>
            <a:xfrm>
              <a:off x="2682512" y="2686564"/>
              <a:ext cx="249522" cy="99230"/>
            </a:xfrm>
            <a:prstGeom prst="rect">
              <a:avLst/>
            </a:prstGeom>
            <a:solidFill>
              <a:srgbClr val="E2231A">
                <a:alpha val="100000"/>
              </a:srgbClr>
            </a:solidFill>
          </p:spPr>
          <p:txBody>
            <a:bodyPr/>
            <a:lstStyle/>
            <a:p/>
          </p:txBody>
        </p:sp>
        <p:sp>
          <p:nvSpPr>
            <p:cNvPr id="36" name="rc36"/>
            <p:cNvSpPr/>
            <p:nvPr/>
          </p:nvSpPr>
          <p:spPr>
            <a:xfrm>
              <a:off x="2959759" y="2724463"/>
              <a:ext cx="249522" cy="1378234"/>
            </a:xfrm>
            <a:prstGeom prst="rect">
              <a:avLst/>
            </a:prstGeom>
            <a:solidFill>
              <a:srgbClr val="80BD41">
                <a:alpha val="100000"/>
              </a:srgbClr>
            </a:solidFill>
          </p:spPr>
          <p:txBody>
            <a:bodyPr/>
            <a:lstStyle/>
            <a:p/>
          </p:txBody>
        </p:sp>
        <p:sp>
          <p:nvSpPr>
            <p:cNvPr id="37" name="rc37"/>
            <p:cNvSpPr/>
            <p:nvPr/>
          </p:nvSpPr>
          <p:spPr>
            <a:xfrm>
              <a:off x="2959759" y="2636515"/>
              <a:ext cx="249522" cy="87947"/>
            </a:xfrm>
            <a:prstGeom prst="rect">
              <a:avLst/>
            </a:prstGeom>
            <a:solidFill>
              <a:srgbClr val="E2231A">
                <a:alpha val="100000"/>
              </a:srgbClr>
            </a:solidFill>
          </p:spPr>
          <p:txBody>
            <a:bodyPr/>
            <a:lstStyle/>
            <a:p/>
          </p:txBody>
        </p:sp>
        <p:sp>
          <p:nvSpPr>
            <p:cNvPr id="38" name="rc38"/>
            <p:cNvSpPr/>
            <p:nvPr/>
          </p:nvSpPr>
          <p:spPr>
            <a:xfrm>
              <a:off x="3237007" y="2670942"/>
              <a:ext cx="249522" cy="1431755"/>
            </a:xfrm>
            <a:prstGeom prst="rect">
              <a:avLst/>
            </a:prstGeom>
            <a:solidFill>
              <a:srgbClr val="80BD41">
                <a:alpha val="100000"/>
              </a:srgbClr>
            </a:solidFill>
          </p:spPr>
          <p:txBody>
            <a:bodyPr/>
            <a:lstStyle/>
            <a:p/>
          </p:txBody>
        </p:sp>
        <p:sp>
          <p:nvSpPr>
            <p:cNvPr id="39" name="rc39"/>
            <p:cNvSpPr/>
            <p:nvPr/>
          </p:nvSpPr>
          <p:spPr>
            <a:xfrm>
              <a:off x="3237007" y="2595723"/>
              <a:ext cx="249522" cy="75218"/>
            </a:xfrm>
            <a:prstGeom prst="rect">
              <a:avLst/>
            </a:prstGeom>
            <a:solidFill>
              <a:srgbClr val="E2231A">
                <a:alpha val="100000"/>
              </a:srgbClr>
            </a:solidFill>
          </p:spPr>
          <p:txBody>
            <a:bodyPr/>
            <a:lstStyle/>
            <a:p/>
          </p:txBody>
        </p:sp>
        <p:sp>
          <p:nvSpPr>
            <p:cNvPr id="40" name="rc40"/>
            <p:cNvSpPr/>
            <p:nvPr/>
          </p:nvSpPr>
          <p:spPr>
            <a:xfrm>
              <a:off x="3514255" y="2637383"/>
              <a:ext cx="249522" cy="1465314"/>
            </a:xfrm>
            <a:prstGeom prst="rect">
              <a:avLst/>
            </a:prstGeom>
            <a:solidFill>
              <a:srgbClr val="80BD41">
                <a:alpha val="100000"/>
              </a:srgbClr>
            </a:solidFill>
          </p:spPr>
          <p:txBody>
            <a:bodyPr/>
            <a:lstStyle/>
            <a:p/>
          </p:txBody>
        </p:sp>
        <p:sp>
          <p:nvSpPr>
            <p:cNvPr id="41" name="rc41"/>
            <p:cNvSpPr/>
            <p:nvPr/>
          </p:nvSpPr>
          <p:spPr>
            <a:xfrm>
              <a:off x="3514255" y="2560139"/>
              <a:ext cx="249522" cy="77243"/>
            </a:xfrm>
            <a:prstGeom prst="rect">
              <a:avLst/>
            </a:prstGeom>
            <a:solidFill>
              <a:srgbClr val="E2231A">
                <a:alpha val="100000"/>
              </a:srgbClr>
            </a:solidFill>
          </p:spPr>
          <p:txBody>
            <a:bodyPr/>
            <a:lstStyle/>
            <a:p/>
          </p:txBody>
        </p:sp>
        <p:sp>
          <p:nvSpPr>
            <p:cNvPr id="42" name="rc42"/>
            <p:cNvSpPr/>
            <p:nvPr/>
          </p:nvSpPr>
          <p:spPr>
            <a:xfrm>
              <a:off x="3791502" y="2589648"/>
              <a:ext cx="249522" cy="1513048"/>
            </a:xfrm>
            <a:prstGeom prst="rect">
              <a:avLst/>
            </a:prstGeom>
            <a:solidFill>
              <a:srgbClr val="80BD41">
                <a:alpha val="100000"/>
              </a:srgbClr>
            </a:solidFill>
          </p:spPr>
          <p:txBody>
            <a:bodyPr/>
            <a:lstStyle/>
            <a:p/>
          </p:txBody>
        </p:sp>
        <p:sp>
          <p:nvSpPr>
            <p:cNvPr id="43" name="rc43"/>
            <p:cNvSpPr/>
            <p:nvPr/>
          </p:nvSpPr>
          <p:spPr>
            <a:xfrm>
              <a:off x="3791502" y="2526580"/>
              <a:ext cx="249522" cy="63067"/>
            </a:xfrm>
            <a:prstGeom prst="rect">
              <a:avLst/>
            </a:prstGeom>
            <a:solidFill>
              <a:srgbClr val="E2231A">
                <a:alpha val="100000"/>
              </a:srgbClr>
            </a:solidFill>
          </p:spPr>
          <p:txBody>
            <a:bodyPr/>
            <a:lstStyle/>
            <a:p/>
          </p:txBody>
        </p:sp>
        <p:sp>
          <p:nvSpPr>
            <p:cNvPr id="44" name="rc44"/>
            <p:cNvSpPr/>
            <p:nvPr/>
          </p:nvSpPr>
          <p:spPr>
            <a:xfrm>
              <a:off x="4068750" y="2557535"/>
              <a:ext cx="249522" cy="1545161"/>
            </a:xfrm>
            <a:prstGeom prst="rect">
              <a:avLst/>
            </a:prstGeom>
            <a:solidFill>
              <a:srgbClr val="80BD41">
                <a:alpha val="100000"/>
              </a:srgbClr>
            </a:solidFill>
          </p:spPr>
          <p:txBody>
            <a:bodyPr/>
            <a:lstStyle/>
            <a:p/>
          </p:txBody>
        </p:sp>
        <p:sp>
          <p:nvSpPr>
            <p:cNvPr id="45" name="rc45"/>
            <p:cNvSpPr/>
            <p:nvPr/>
          </p:nvSpPr>
          <p:spPr>
            <a:xfrm>
              <a:off x="4068750" y="2493310"/>
              <a:ext cx="249522" cy="64225"/>
            </a:xfrm>
            <a:prstGeom prst="rect">
              <a:avLst/>
            </a:prstGeom>
            <a:solidFill>
              <a:srgbClr val="E2231A">
                <a:alpha val="100000"/>
              </a:srgbClr>
            </a:solidFill>
          </p:spPr>
          <p:txBody>
            <a:bodyPr/>
            <a:lstStyle/>
            <a:p/>
          </p:txBody>
        </p:sp>
        <p:sp>
          <p:nvSpPr>
            <p:cNvPr id="46" name="rc46"/>
            <p:cNvSpPr/>
            <p:nvPr/>
          </p:nvSpPr>
          <p:spPr>
            <a:xfrm>
              <a:off x="4345998" y="2527448"/>
              <a:ext cx="249522" cy="1575248"/>
            </a:xfrm>
            <a:prstGeom prst="rect">
              <a:avLst/>
            </a:prstGeom>
            <a:solidFill>
              <a:srgbClr val="80BD41">
                <a:alpha val="100000"/>
              </a:srgbClr>
            </a:solidFill>
          </p:spPr>
          <p:txBody>
            <a:bodyPr/>
            <a:lstStyle/>
            <a:p/>
          </p:txBody>
        </p:sp>
        <p:sp>
          <p:nvSpPr>
            <p:cNvPr id="47" name="rc47"/>
            <p:cNvSpPr/>
            <p:nvPr/>
          </p:nvSpPr>
          <p:spPr>
            <a:xfrm>
              <a:off x="4345998" y="2478845"/>
              <a:ext cx="249522" cy="48602"/>
            </a:xfrm>
            <a:prstGeom prst="rect">
              <a:avLst/>
            </a:prstGeom>
            <a:solidFill>
              <a:srgbClr val="E2231A">
                <a:alpha val="100000"/>
              </a:srgbClr>
            </a:solidFill>
          </p:spPr>
          <p:txBody>
            <a:bodyPr/>
            <a:lstStyle/>
            <a:p/>
          </p:txBody>
        </p:sp>
        <p:sp>
          <p:nvSpPr>
            <p:cNvPr id="48" name="rc48"/>
            <p:cNvSpPr/>
            <p:nvPr/>
          </p:nvSpPr>
          <p:spPr>
            <a:xfrm>
              <a:off x="4623245" y="2516165"/>
              <a:ext cx="249522" cy="1586531"/>
            </a:xfrm>
            <a:prstGeom prst="rect">
              <a:avLst/>
            </a:prstGeom>
            <a:solidFill>
              <a:srgbClr val="80BD41">
                <a:alpha val="100000"/>
              </a:srgbClr>
            </a:solidFill>
          </p:spPr>
          <p:txBody>
            <a:bodyPr/>
            <a:lstStyle/>
            <a:p/>
          </p:txBody>
        </p:sp>
        <p:sp>
          <p:nvSpPr>
            <p:cNvPr id="49" name="rc49"/>
            <p:cNvSpPr/>
            <p:nvPr/>
          </p:nvSpPr>
          <p:spPr>
            <a:xfrm>
              <a:off x="4623245" y="2466984"/>
              <a:ext cx="249522" cy="49181"/>
            </a:xfrm>
            <a:prstGeom prst="rect">
              <a:avLst/>
            </a:prstGeom>
            <a:solidFill>
              <a:srgbClr val="E2231A">
                <a:alpha val="100000"/>
              </a:srgbClr>
            </a:solidFill>
          </p:spPr>
          <p:txBody>
            <a:bodyPr/>
            <a:lstStyle/>
            <a:p/>
          </p:txBody>
        </p:sp>
        <p:sp>
          <p:nvSpPr>
            <p:cNvPr id="50" name="rc50"/>
            <p:cNvSpPr/>
            <p:nvPr/>
          </p:nvSpPr>
          <p:spPr>
            <a:xfrm>
              <a:off x="4900493" y="2522819"/>
              <a:ext cx="249522" cy="1579877"/>
            </a:xfrm>
            <a:prstGeom prst="rect">
              <a:avLst/>
            </a:prstGeom>
            <a:solidFill>
              <a:srgbClr val="80BD41">
                <a:alpha val="100000"/>
              </a:srgbClr>
            </a:solidFill>
          </p:spPr>
          <p:txBody>
            <a:bodyPr/>
            <a:lstStyle/>
            <a:p/>
          </p:txBody>
        </p:sp>
        <p:sp>
          <p:nvSpPr>
            <p:cNvPr id="51" name="rc51"/>
            <p:cNvSpPr/>
            <p:nvPr/>
          </p:nvSpPr>
          <p:spPr>
            <a:xfrm>
              <a:off x="4900493" y="2473927"/>
              <a:ext cx="249522" cy="48892"/>
            </a:xfrm>
            <a:prstGeom prst="rect">
              <a:avLst/>
            </a:prstGeom>
            <a:solidFill>
              <a:srgbClr val="E2231A">
                <a:alpha val="100000"/>
              </a:srgbClr>
            </a:solidFill>
          </p:spPr>
          <p:txBody>
            <a:bodyPr/>
            <a:lstStyle/>
            <a:p/>
          </p:txBody>
        </p:sp>
        <p:sp>
          <p:nvSpPr>
            <p:cNvPr id="52" name="rc52"/>
            <p:cNvSpPr/>
            <p:nvPr/>
          </p:nvSpPr>
          <p:spPr>
            <a:xfrm>
              <a:off x="5177741" y="2521083"/>
              <a:ext cx="249522" cy="1581613"/>
            </a:xfrm>
            <a:prstGeom prst="rect">
              <a:avLst/>
            </a:prstGeom>
            <a:solidFill>
              <a:srgbClr val="80BD41">
                <a:alpha val="100000"/>
              </a:srgbClr>
            </a:solidFill>
          </p:spPr>
          <p:txBody>
            <a:bodyPr/>
            <a:lstStyle/>
            <a:p/>
          </p:txBody>
        </p:sp>
        <p:sp>
          <p:nvSpPr>
            <p:cNvPr id="53" name="rc53"/>
            <p:cNvSpPr/>
            <p:nvPr/>
          </p:nvSpPr>
          <p:spPr>
            <a:xfrm>
              <a:off x="5177741" y="2472191"/>
              <a:ext cx="249522" cy="48892"/>
            </a:xfrm>
            <a:prstGeom prst="rect">
              <a:avLst/>
            </a:prstGeom>
            <a:solidFill>
              <a:srgbClr val="E2231A">
                <a:alpha val="100000"/>
              </a:srgbClr>
            </a:solidFill>
          </p:spPr>
          <p:txBody>
            <a:bodyPr/>
            <a:lstStyle/>
            <a:p/>
          </p:txBody>
        </p:sp>
        <p:sp>
          <p:nvSpPr>
            <p:cNvPr id="54" name="rc54"/>
            <p:cNvSpPr/>
            <p:nvPr/>
          </p:nvSpPr>
          <p:spPr>
            <a:xfrm>
              <a:off x="5454988" y="2515876"/>
              <a:ext cx="249522" cy="1586820"/>
            </a:xfrm>
            <a:prstGeom prst="rect">
              <a:avLst/>
            </a:prstGeom>
            <a:solidFill>
              <a:srgbClr val="80BD41">
                <a:alpha val="100000"/>
              </a:srgbClr>
            </a:solidFill>
          </p:spPr>
          <p:txBody>
            <a:bodyPr/>
            <a:lstStyle/>
            <a:p/>
          </p:txBody>
        </p:sp>
        <p:sp>
          <p:nvSpPr>
            <p:cNvPr id="55" name="rc55"/>
            <p:cNvSpPr/>
            <p:nvPr/>
          </p:nvSpPr>
          <p:spPr>
            <a:xfrm>
              <a:off x="5454988" y="2466695"/>
              <a:ext cx="249522" cy="49181"/>
            </a:xfrm>
            <a:prstGeom prst="rect">
              <a:avLst/>
            </a:prstGeom>
            <a:solidFill>
              <a:srgbClr val="E2231A">
                <a:alpha val="100000"/>
              </a:srgbClr>
            </a:solidFill>
          </p:spPr>
          <p:txBody>
            <a:bodyPr/>
            <a:lstStyle/>
            <a:p/>
          </p:txBody>
        </p:sp>
        <p:sp>
          <p:nvSpPr>
            <p:cNvPr id="56" name="rc56"/>
            <p:cNvSpPr/>
            <p:nvPr/>
          </p:nvSpPr>
          <p:spPr>
            <a:xfrm>
              <a:off x="5732236" y="2505172"/>
              <a:ext cx="249522" cy="1597525"/>
            </a:xfrm>
            <a:prstGeom prst="rect">
              <a:avLst/>
            </a:prstGeom>
            <a:solidFill>
              <a:srgbClr val="80BD41">
                <a:alpha val="100000"/>
              </a:srgbClr>
            </a:solidFill>
          </p:spPr>
          <p:txBody>
            <a:bodyPr/>
            <a:lstStyle/>
            <a:p/>
          </p:txBody>
        </p:sp>
        <p:sp>
          <p:nvSpPr>
            <p:cNvPr id="57" name="rc57"/>
            <p:cNvSpPr/>
            <p:nvPr/>
          </p:nvSpPr>
          <p:spPr>
            <a:xfrm>
              <a:off x="5732236" y="2455701"/>
              <a:ext cx="249522" cy="49470"/>
            </a:xfrm>
            <a:prstGeom prst="rect">
              <a:avLst/>
            </a:prstGeom>
            <a:solidFill>
              <a:srgbClr val="E2231A">
                <a:alpha val="100000"/>
              </a:srgbClr>
            </a:solidFill>
          </p:spPr>
          <p:txBody>
            <a:bodyPr/>
            <a:lstStyle/>
            <a:p/>
          </p:txBody>
        </p:sp>
        <p:sp>
          <p:nvSpPr>
            <p:cNvPr id="58" name="rc58"/>
            <p:cNvSpPr/>
            <p:nvPr/>
          </p:nvSpPr>
          <p:spPr>
            <a:xfrm>
              <a:off x="6009484" y="2492153"/>
              <a:ext cx="249522" cy="1610543"/>
            </a:xfrm>
            <a:prstGeom prst="rect">
              <a:avLst/>
            </a:prstGeom>
            <a:solidFill>
              <a:srgbClr val="80BD41">
                <a:alpha val="100000"/>
              </a:srgbClr>
            </a:solidFill>
          </p:spPr>
          <p:txBody>
            <a:bodyPr/>
            <a:lstStyle/>
            <a:p/>
          </p:txBody>
        </p:sp>
        <p:sp>
          <p:nvSpPr>
            <p:cNvPr id="59" name="rc59"/>
            <p:cNvSpPr/>
            <p:nvPr/>
          </p:nvSpPr>
          <p:spPr>
            <a:xfrm>
              <a:off x="6009484" y="2442393"/>
              <a:ext cx="249522" cy="49759"/>
            </a:xfrm>
            <a:prstGeom prst="rect">
              <a:avLst/>
            </a:prstGeom>
            <a:solidFill>
              <a:srgbClr val="E2231A">
                <a:alpha val="100000"/>
              </a:srgbClr>
            </a:solidFill>
          </p:spPr>
          <p:txBody>
            <a:bodyPr/>
            <a:lstStyle/>
            <a:p/>
          </p:txBody>
        </p:sp>
        <p:sp>
          <p:nvSpPr>
            <p:cNvPr id="60" name="rc60"/>
            <p:cNvSpPr/>
            <p:nvPr/>
          </p:nvSpPr>
          <p:spPr>
            <a:xfrm>
              <a:off x="6286731" y="2479135"/>
              <a:ext cx="249522" cy="1623562"/>
            </a:xfrm>
            <a:prstGeom prst="rect">
              <a:avLst/>
            </a:prstGeom>
            <a:solidFill>
              <a:srgbClr val="80BD41">
                <a:alpha val="100000"/>
              </a:srgbClr>
            </a:solidFill>
          </p:spPr>
          <p:txBody>
            <a:bodyPr/>
            <a:lstStyle/>
            <a:p/>
          </p:txBody>
        </p:sp>
        <p:sp>
          <p:nvSpPr>
            <p:cNvPr id="61" name="rc61"/>
            <p:cNvSpPr/>
            <p:nvPr/>
          </p:nvSpPr>
          <p:spPr>
            <a:xfrm>
              <a:off x="6286731" y="2428796"/>
              <a:ext cx="249522" cy="50338"/>
            </a:xfrm>
            <a:prstGeom prst="rect">
              <a:avLst/>
            </a:prstGeom>
            <a:solidFill>
              <a:srgbClr val="E2231A">
                <a:alpha val="100000"/>
              </a:srgbClr>
            </a:solidFill>
          </p:spPr>
          <p:txBody>
            <a:bodyPr/>
            <a:lstStyle/>
            <a:p/>
          </p:txBody>
        </p:sp>
        <p:sp>
          <p:nvSpPr>
            <p:cNvPr id="62" name="rc62"/>
            <p:cNvSpPr/>
            <p:nvPr/>
          </p:nvSpPr>
          <p:spPr>
            <a:xfrm>
              <a:off x="6563979" y="2463802"/>
              <a:ext cx="249522" cy="1638895"/>
            </a:xfrm>
            <a:prstGeom prst="rect">
              <a:avLst/>
            </a:prstGeom>
            <a:solidFill>
              <a:srgbClr val="80BD41">
                <a:alpha val="100000"/>
              </a:srgbClr>
            </a:solidFill>
          </p:spPr>
          <p:txBody>
            <a:bodyPr/>
            <a:lstStyle/>
            <a:p/>
          </p:txBody>
        </p:sp>
        <p:sp>
          <p:nvSpPr>
            <p:cNvPr id="63" name="rc63"/>
            <p:cNvSpPr/>
            <p:nvPr/>
          </p:nvSpPr>
          <p:spPr>
            <a:xfrm>
              <a:off x="6563979" y="2413174"/>
              <a:ext cx="249522" cy="50627"/>
            </a:xfrm>
            <a:prstGeom prst="rect">
              <a:avLst/>
            </a:prstGeom>
            <a:solidFill>
              <a:srgbClr val="E2231A">
                <a:alpha val="100000"/>
              </a:srgbClr>
            </a:solidFill>
          </p:spPr>
          <p:txBody>
            <a:bodyPr/>
            <a:lstStyle/>
            <a:p/>
          </p:txBody>
        </p:sp>
        <p:sp>
          <p:nvSpPr>
            <p:cNvPr id="64" name="rc64"/>
            <p:cNvSpPr/>
            <p:nvPr/>
          </p:nvSpPr>
          <p:spPr>
            <a:xfrm>
              <a:off x="6841227" y="2622918"/>
              <a:ext cx="249522" cy="1479779"/>
            </a:xfrm>
            <a:prstGeom prst="rect">
              <a:avLst/>
            </a:prstGeom>
            <a:solidFill>
              <a:srgbClr val="80BD41">
                <a:alpha val="100000"/>
              </a:srgbClr>
            </a:solidFill>
          </p:spPr>
          <p:txBody>
            <a:bodyPr/>
            <a:lstStyle/>
            <a:p/>
          </p:txBody>
        </p:sp>
        <p:sp>
          <p:nvSpPr>
            <p:cNvPr id="65" name="rc65"/>
            <p:cNvSpPr/>
            <p:nvPr/>
          </p:nvSpPr>
          <p:spPr>
            <a:xfrm>
              <a:off x="6841227" y="2401891"/>
              <a:ext cx="249522" cy="221026"/>
            </a:xfrm>
            <a:prstGeom prst="rect">
              <a:avLst/>
            </a:prstGeom>
            <a:solidFill>
              <a:srgbClr val="E2231A">
                <a:alpha val="100000"/>
              </a:srgbClr>
            </a:solidFill>
          </p:spPr>
          <p:txBody>
            <a:bodyPr/>
            <a:lstStyle/>
            <a:p/>
          </p:txBody>
        </p:sp>
        <p:sp>
          <p:nvSpPr>
            <p:cNvPr id="66" name="rc66"/>
            <p:cNvSpPr/>
            <p:nvPr/>
          </p:nvSpPr>
          <p:spPr>
            <a:xfrm>
              <a:off x="7118474" y="2434293"/>
              <a:ext cx="249522" cy="1668403"/>
            </a:xfrm>
            <a:prstGeom prst="rect">
              <a:avLst/>
            </a:prstGeom>
            <a:solidFill>
              <a:srgbClr val="80BD41">
                <a:alpha val="100000"/>
              </a:srgbClr>
            </a:solidFill>
          </p:spPr>
          <p:txBody>
            <a:bodyPr/>
            <a:lstStyle/>
            <a:p/>
          </p:txBody>
        </p:sp>
        <p:sp>
          <p:nvSpPr>
            <p:cNvPr id="67" name="rc67"/>
            <p:cNvSpPr/>
            <p:nvPr/>
          </p:nvSpPr>
          <p:spPr>
            <a:xfrm>
              <a:off x="7118474" y="2382797"/>
              <a:ext cx="249522" cy="51495"/>
            </a:xfrm>
            <a:prstGeom prst="rect">
              <a:avLst/>
            </a:prstGeom>
            <a:solidFill>
              <a:srgbClr val="E2231A">
                <a:alpha val="100000"/>
              </a:srgbClr>
            </a:solidFill>
          </p:spPr>
          <p:txBody>
            <a:bodyPr/>
            <a:lstStyle/>
            <a:p/>
          </p:txBody>
        </p:sp>
        <p:sp>
          <p:nvSpPr>
            <p:cNvPr id="68" name="rc68"/>
            <p:cNvSpPr/>
            <p:nvPr/>
          </p:nvSpPr>
          <p:spPr>
            <a:xfrm>
              <a:off x="7395722" y="2539309"/>
              <a:ext cx="249522" cy="1563387"/>
            </a:xfrm>
            <a:prstGeom prst="rect">
              <a:avLst/>
            </a:prstGeom>
            <a:solidFill>
              <a:srgbClr val="80BD41">
                <a:alpha val="100000"/>
              </a:srgbClr>
            </a:solidFill>
          </p:spPr>
          <p:txBody>
            <a:bodyPr/>
            <a:lstStyle/>
            <a:p/>
          </p:txBody>
        </p:sp>
        <p:sp>
          <p:nvSpPr>
            <p:cNvPr id="69" name="rc69"/>
            <p:cNvSpPr/>
            <p:nvPr/>
          </p:nvSpPr>
          <p:spPr>
            <a:xfrm>
              <a:off x="7395722" y="2365728"/>
              <a:ext cx="249522" cy="173581"/>
            </a:xfrm>
            <a:prstGeom prst="rect">
              <a:avLst/>
            </a:prstGeom>
            <a:solidFill>
              <a:srgbClr val="E2231A">
                <a:alpha val="100000"/>
              </a:srgbClr>
            </a:solidFill>
          </p:spPr>
          <p:txBody>
            <a:bodyPr/>
            <a:lstStyle/>
            <a:p/>
          </p:txBody>
        </p:sp>
        <p:sp>
          <p:nvSpPr>
            <p:cNvPr id="70" name="rc70"/>
            <p:cNvSpPr/>
            <p:nvPr/>
          </p:nvSpPr>
          <p:spPr>
            <a:xfrm>
              <a:off x="7672970" y="2425324"/>
              <a:ext cx="249522" cy="1677372"/>
            </a:xfrm>
            <a:prstGeom prst="rect">
              <a:avLst/>
            </a:prstGeom>
            <a:solidFill>
              <a:srgbClr val="80BD41">
                <a:alpha val="100000"/>
              </a:srgbClr>
            </a:solidFill>
          </p:spPr>
          <p:txBody>
            <a:bodyPr/>
            <a:lstStyle/>
            <a:p/>
          </p:txBody>
        </p:sp>
        <p:sp>
          <p:nvSpPr>
            <p:cNvPr id="71" name="rc71"/>
            <p:cNvSpPr/>
            <p:nvPr/>
          </p:nvSpPr>
          <p:spPr>
            <a:xfrm>
              <a:off x="7672970" y="2373539"/>
              <a:ext cx="249522" cy="51785"/>
            </a:xfrm>
            <a:prstGeom prst="rect">
              <a:avLst/>
            </a:prstGeom>
            <a:solidFill>
              <a:srgbClr val="E2231A">
                <a:alpha val="100000"/>
              </a:srgbClr>
            </a:solidFill>
          </p:spPr>
          <p:txBody>
            <a:bodyPr/>
            <a:lstStyle/>
            <a:p/>
          </p:txBody>
        </p:sp>
        <p:sp>
          <p:nvSpPr>
            <p:cNvPr id="72" name="rc72"/>
            <p:cNvSpPr/>
            <p:nvPr/>
          </p:nvSpPr>
          <p:spPr>
            <a:xfrm>
              <a:off x="7950217" y="2421274"/>
              <a:ext cx="249522" cy="1681422"/>
            </a:xfrm>
            <a:prstGeom prst="rect">
              <a:avLst/>
            </a:prstGeom>
            <a:solidFill>
              <a:srgbClr val="80BD41">
                <a:alpha val="100000"/>
              </a:srgbClr>
            </a:solidFill>
          </p:spPr>
          <p:txBody>
            <a:bodyPr/>
            <a:lstStyle/>
            <a:p/>
          </p:txBody>
        </p:sp>
        <p:sp>
          <p:nvSpPr>
            <p:cNvPr id="73" name="rc73"/>
            <p:cNvSpPr/>
            <p:nvPr/>
          </p:nvSpPr>
          <p:spPr>
            <a:xfrm>
              <a:off x="7950217" y="2369200"/>
              <a:ext cx="249522" cy="52074"/>
            </a:xfrm>
            <a:prstGeom prst="rect">
              <a:avLst/>
            </a:prstGeom>
            <a:solidFill>
              <a:srgbClr val="E2231A">
                <a:alpha val="100000"/>
              </a:srgbClr>
            </a:solidFill>
          </p:spPr>
          <p:txBody>
            <a:bodyPr/>
            <a:lstStyle/>
            <a:p/>
          </p:txBody>
        </p:sp>
        <p:sp>
          <p:nvSpPr>
            <p:cNvPr id="74" name="pl74"/>
            <p:cNvSpPr/>
            <p:nvPr/>
          </p:nvSpPr>
          <p:spPr>
            <a:xfrm>
              <a:off x="1421035" y="1294457"/>
              <a:ext cx="6653943" cy="289509"/>
            </a:xfrm>
            <a:custGeom>
              <a:avLst/>
              <a:pathLst>
                <a:path w="6653943" h="289509">
                  <a:moveTo>
                    <a:pt x="0" y="173705"/>
                  </a:moveTo>
                  <a:lnTo>
                    <a:pt x="277247" y="173705"/>
                  </a:lnTo>
                  <a:lnTo>
                    <a:pt x="554495" y="144754"/>
                  </a:lnTo>
                  <a:lnTo>
                    <a:pt x="831742" y="144754"/>
                  </a:lnTo>
                  <a:lnTo>
                    <a:pt x="1108990" y="115803"/>
                  </a:lnTo>
                  <a:lnTo>
                    <a:pt x="1386238" y="115803"/>
                  </a:lnTo>
                  <a:lnTo>
                    <a:pt x="1663485" y="86852"/>
                  </a:lnTo>
                  <a:lnTo>
                    <a:pt x="1940733" y="57901"/>
                  </a:lnTo>
                  <a:lnTo>
                    <a:pt x="2217981" y="57901"/>
                  </a:lnTo>
                  <a:lnTo>
                    <a:pt x="2495228" y="28950"/>
                  </a:lnTo>
                  <a:lnTo>
                    <a:pt x="2772476" y="2895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289509"/>
                  </a:lnTo>
                  <a:lnTo>
                    <a:pt x="5822200" y="0"/>
                  </a:lnTo>
                  <a:lnTo>
                    <a:pt x="6099448" y="202656"/>
                  </a:lnTo>
                  <a:lnTo>
                    <a:pt x="6376696" y="0"/>
                  </a:lnTo>
                  <a:lnTo>
                    <a:pt x="6653943" y="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1329607" y="26686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44.9</a:t>
              </a:r>
            </a:p>
          </p:txBody>
        </p:sp>
        <p:sp>
          <p:nvSpPr>
            <p:cNvPr id="86" name="tx86"/>
            <p:cNvSpPr/>
            <p:nvPr/>
          </p:nvSpPr>
          <p:spPr>
            <a:xfrm>
              <a:off x="2755022" y="255063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a:t>
              </a:r>
            </a:p>
          </p:txBody>
        </p:sp>
        <p:sp>
          <p:nvSpPr>
            <p:cNvPr id="87" name="tx87"/>
            <p:cNvSpPr/>
            <p:nvPr/>
          </p:nvSpPr>
          <p:spPr>
            <a:xfrm>
              <a:off x="4102084" y="23573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55.6</a:t>
              </a:r>
            </a:p>
          </p:txBody>
        </p:sp>
        <p:sp>
          <p:nvSpPr>
            <p:cNvPr id="88" name="tx88"/>
            <p:cNvSpPr/>
            <p:nvPr/>
          </p:nvSpPr>
          <p:spPr>
            <a:xfrm>
              <a:off x="5488322" y="23310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56.5</a:t>
              </a:r>
            </a:p>
          </p:txBody>
        </p:sp>
        <p:sp>
          <p:nvSpPr>
            <p:cNvPr id="89" name="tx89"/>
            <p:cNvSpPr/>
            <p:nvPr/>
          </p:nvSpPr>
          <p:spPr>
            <a:xfrm>
              <a:off x="6597312" y="22772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58.4</a:t>
              </a:r>
            </a:p>
          </p:txBody>
        </p:sp>
        <p:sp>
          <p:nvSpPr>
            <p:cNvPr id="90" name="tx90"/>
            <p:cNvSpPr/>
            <p:nvPr/>
          </p:nvSpPr>
          <p:spPr>
            <a:xfrm>
              <a:off x="6874560" y="22659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58.8</a:t>
              </a:r>
            </a:p>
          </p:txBody>
        </p:sp>
        <p:sp>
          <p:nvSpPr>
            <p:cNvPr id="91" name="tx91"/>
            <p:cNvSpPr/>
            <p:nvPr/>
          </p:nvSpPr>
          <p:spPr>
            <a:xfrm>
              <a:off x="7151808" y="22468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59.5</a:t>
              </a:r>
            </a:p>
          </p:txBody>
        </p:sp>
        <p:sp>
          <p:nvSpPr>
            <p:cNvPr id="92" name="tx92"/>
            <p:cNvSpPr/>
            <p:nvPr/>
          </p:nvSpPr>
          <p:spPr>
            <a:xfrm>
              <a:off x="7468232" y="222980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60</a:t>
              </a:r>
            </a:p>
          </p:txBody>
        </p:sp>
        <p:sp>
          <p:nvSpPr>
            <p:cNvPr id="93" name="tx93"/>
            <p:cNvSpPr/>
            <p:nvPr/>
          </p:nvSpPr>
          <p:spPr>
            <a:xfrm>
              <a:off x="7706303" y="22376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59.8</a:t>
              </a:r>
            </a:p>
          </p:txBody>
        </p:sp>
        <p:sp>
          <p:nvSpPr>
            <p:cNvPr id="94" name="tx94"/>
            <p:cNvSpPr/>
            <p:nvPr/>
          </p:nvSpPr>
          <p:spPr>
            <a:xfrm>
              <a:off x="7983551" y="22332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59.9</a:t>
              </a:r>
            </a:p>
          </p:txBody>
        </p:sp>
        <p:sp>
          <p:nvSpPr>
            <p:cNvPr id="95" name="pl95"/>
            <p:cNvSpPr/>
            <p:nvPr/>
          </p:nvSpPr>
          <p:spPr>
            <a:xfrm>
              <a:off x="1421035"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4768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40.8</a:t>
              </a:r>
            </a:p>
          </p:txBody>
        </p:sp>
        <p:sp>
          <p:nvSpPr>
            <p:cNvPr id="106" name="tx106"/>
            <p:cNvSpPr/>
            <p:nvPr/>
          </p:nvSpPr>
          <p:spPr>
            <a:xfrm>
              <a:off x="1394909" y="2829123"/>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07" name="tx107"/>
            <p:cNvSpPr/>
            <p:nvPr/>
          </p:nvSpPr>
          <p:spPr>
            <a:xfrm>
              <a:off x="2715845" y="340947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45.5</a:t>
              </a:r>
            </a:p>
          </p:txBody>
        </p:sp>
        <p:sp>
          <p:nvSpPr>
            <p:cNvPr id="108" name="tx108"/>
            <p:cNvSpPr/>
            <p:nvPr/>
          </p:nvSpPr>
          <p:spPr>
            <a:xfrm>
              <a:off x="2741971" y="270108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09" name="tx109"/>
            <p:cNvSpPr/>
            <p:nvPr/>
          </p:nvSpPr>
          <p:spPr>
            <a:xfrm>
              <a:off x="4102084" y="32950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53.4</a:t>
              </a:r>
            </a:p>
          </p:txBody>
        </p:sp>
        <p:sp>
          <p:nvSpPr>
            <p:cNvPr id="110" name="tx110"/>
            <p:cNvSpPr/>
            <p:nvPr/>
          </p:nvSpPr>
          <p:spPr>
            <a:xfrm>
              <a:off x="4128209" y="24915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1" name="tx111"/>
            <p:cNvSpPr/>
            <p:nvPr/>
          </p:nvSpPr>
          <p:spPr>
            <a:xfrm>
              <a:off x="5488322" y="32742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12" name="tx112"/>
            <p:cNvSpPr/>
            <p:nvPr/>
          </p:nvSpPr>
          <p:spPr>
            <a:xfrm>
              <a:off x="5514447" y="245738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13" name="tx113"/>
            <p:cNvSpPr/>
            <p:nvPr/>
          </p:nvSpPr>
          <p:spPr>
            <a:xfrm>
              <a:off x="6597312" y="32482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a:t>
              </a:r>
            </a:p>
          </p:txBody>
        </p:sp>
        <p:sp>
          <p:nvSpPr>
            <p:cNvPr id="114" name="tx114"/>
            <p:cNvSpPr/>
            <p:nvPr/>
          </p:nvSpPr>
          <p:spPr>
            <a:xfrm>
              <a:off x="6623438" y="24034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5" name="tx115"/>
            <p:cNvSpPr/>
            <p:nvPr/>
          </p:nvSpPr>
          <p:spPr>
            <a:xfrm>
              <a:off x="6874560" y="33277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51.1</a:t>
              </a:r>
            </a:p>
          </p:txBody>
        </p:sp>
        <p:sp>
          <p:nvSpPr>
            <p:cNvPr id="116" name="tx116"/>
            <p:cNvSpPr/>
            <p:nvPr/>
          </p:nvSpPr>
          <p:spPr>
            <a:xfrm>
              <a:off x="6900686" y="24773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7" name="tx117"/>
            <p:cNvSpPr/>
            <p:nvPr/>
          </p:nvSpPr>
          <p:spPr>
            <a:xfrm>
              <a:off x="7151808" y="323459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57.7</a:t>
              </a:r>
            </a:p>
          </p:txBody>
        </p:sp>
        <p:sp>
          <p:nvSpPr>
            <p:cNvPr id="118" name="tx118"/>
            <p:cNvSpPr/>
            <p:nvPr/>
          </p:nvSpPr>
          <p:spPr>
            <a:xfrm>
              <a:off x="7177933" y="23734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9" name="tx119"/>
            <p:cNvSpPr/>
            <p:nvPr/>
          </p:nvSpPr>
          <p:spPr>
            <a:xfrm>
              <a:off x="7468232" y="3286230"/>
              <a:ext cx="104502"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20" name="tx120"/>
            <p:cNvSpPr/>
            <p:nvPr/>
          </p:nvSpPr>
          <p:spPr>
            <a:xfrm>
              <a:off x="7494358" y="2417471"/>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a:t>
              </a:r>
            </a:p>
          </p:txBody>
        </p:sp>
        <p:sp>
          <p:nvSpPr>
            <p:cNvPr id="121" name="tx121"/>
            <p:cNvSpPr/>
            <p:nvPr/>
          </p:nvSpPr>
          <p:spPr>
            <a:xfrm>
              <a:off x="7745480" y="322896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22" name="tx122"/>
            <p:cNvSpPr/>
            <p:nvPr/>
          </p:nvSpPr>
          <p:spPr>
            <a:xfrm>
              <a:off x="7732429" y="23643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3" name="tx123"/>
            <p:cNvSpPr/>
            <p:nvPr/>
          </p:nvSpPr>
          <p:spPr>
            <a:xfrm>
              <a:off x="7983551" y="32269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58.1</a:t>
              </a:r>
            </a:p>
          </p:txBody>
        </p:sp>
        <p:sp>
          <p:nvSpPr>
            <p:cNvPr id="124" name="tx124"/>
            <p:cNvSpPr/>
            <p:nvPr/>
          </p:nvSpPr>
          <p:spPr>
            <a:xfrm>
              <a:off x="8009676" y="236018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3273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733081" y="26040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733081" y="188252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655386" y="11575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163105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Botswana, 2000-2024</a:t>
              </a:r>
            </a:p>
          </p:txBody>
        </p:sp>
        <p:sp>
          <p:nvSpPr>
            <p:cNvPr id="155" name="pl155"/>
            <p:cNvSpPr/>
            <p:nvPr/>
          </p:nvSpPr>
          <p:spPr>
            <a:xfrm>
              <a:off x="239352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5880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7825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349077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568527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87978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215929" cy="167191"/>
            </a:xfrm>
            <a:prstGeom prst="rect">
              <a:avLst/>
            </a:prstGeom>
            <a:solidFill>
              <a:srgbClr val="80BD41">
                <a:alpha val="100000"/>
              </a:srgbClr>
            </a:solidFill>
          </p:spPr>
          <p:txBody>
            <a:bodyPr/>
            <a:lstStyle/>
            <a:p/>
          </p:txBody>
        </p:sp>
        <p:sp>
          <p:nvSpPr>
            <p:cNvPr id="166" name="rc166"/>
            <p:cNvSpPr/>
            <p:nvPr/>
          </p:nvSpPr>
          <p:spPr>
            <a:xfrm>
              <a:off x="7512202" y="5889059"/>
              <a:ext cx="192018" cy="167191"/>
            </a:xfrm>
            <a:prstGeom prst="rect">
              <a:avLst/>
            </a:prstGeom>
            <a:solidFill>
              <a:srgbClr val="E2231A">
                <a:alpha val="100000"/>
              </a:srgbClr>
            </a:solidFill>
          </p:spPr>
          <p:txBody>
            <a:bodyPr/>
            <a:lstStyle/>
            <a:p/>
          </p:txBody>
        </p:sp>
        <p:sp>
          <p:nvSpPr>
            <p:cNvPr id="167" name="rc167"/>
            <p:cNvSpPr/>
            <p:nvPr/>
          </p:nvSpPr>
          <p:spPr>
            <a:xfrm>
              <a:off x="1296273" y="5680069"/>
              <a:ext cx="6361863" cy="167191"/>
            </a:xfrm>
            <a:prstGeom prst="rect">
              <a:avLst/>
            </a:prstGeom>
            <a:solidFill>
              <a:srgbClr val="80BD41">
                <a:alpha val="100000"/>
              </a:srgbClr>
            </a:solidFill>
          </p:spPr>
          <p:txBody>
            <a:bodyPr/>
            <a:lstStyle/>
            <a:p/>
          </p:txBody>
        </p:sp>
        <p:sp>
          <p:nvSpPr>
            <p:cNvPr id="168" name="rc168"/>
            <p:cNvSpPr/>
            <p:nvPr/>
          </p:nvSpPr>
          <p:spPr>
            <a:xfrm>
              <a:off x="7658137" y="5680069"/>
              <a:ext cx="196407" cy="167191"/>
            </a:xfrm>
            <a:prstGeom prst="rect">
              <a:avLst/>
            </a:prstGeom>
            <a:solidFill>
              <a:srgbClr val="E2231A">
                <a:alpha val="100000"/>
              </a:srgbClr>
            </a:solidFill>
          </p:spPr>
          <p:txBody>
            <a:bodyPr/>
            <a:lstStyle/>
            <a:p/>
          </p:txBody>
        </p:sp>
        <p:sp>
          <p:nvSpPr>
            <p:cNvPr id="169" name="rc169"/>
            <p:cNvSpPr/>
            <p:nvPr/>
          </p:nvSpPr>
          <p:spPr>
            <a:xfrm>
              <a:off x="1296273" y="5471080"/>
              <a:ext cx="6377225" cy="167191"/>
            </a:xfrm>
            <a:prstGeom prst="rect">
              <a:avLst/>
            </a:prstGeom>
            <a:solidFill>
              <a:srgbClr val="80BD41">
                <a:alpha val="100000"/>
              </a:srgbClr>
            </a:solidFill>
          </p:spPr>
          <p:txBody>
            <a:bodyPr/>
            <a:lstStyle/>
            <a:p/>
          </p:txBody>
        </p:sp>
        <p:sp>
          <p:nvSpPr>
            <p:cNvPr id="170" name="rc170"/>
            <p:cNvSpPr/>
            <p:nvPr/>
          </p:nvSpPr>
          <p:spPr>
            <a:xfrm>
              <a:off x="7673498" y="5471080"/>
              <a:ext cx="197505" cy="167191"/>
            </a:xfrm>
            <a:prstGeom prst="rect">
              <a:avLst/>
            </a:prstGeom>
            <a:solidFill>
              <a:srgbClr val="E2231A">
                <a:alpha val="100000"/>
              </a:srgbClr>
            </a:solidFill>
          </p:spPr>
          <p:txBody>
            <a:bodyPr/>
            <a:lstStyle/>
            <a:p/>
          </p:txBody>
        </p:sp>
        <p:sp>
          <p:nvSpPr>
            <p:cNvPr id="171" name="tx171"/>
            <p:cNvSpPr/>
            <p:nvPr/>
          </p:nvSpPr>
          <p:spPr>
            <a:xfrm>
              <a:off x="7912092"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58.4</a:t>
              </a:r>
            </a:p>
          </p:txBody>
        </p:sp>
        <p:sp>
          <p:nvSpPr>
            <p:cNvPr id="172" name="tx172"/>
            <p:cNvSpPr/>
            <p:nvPr/>
          </p:nvSpPr>
          <p:spPr>
            <a:xfrm>
              <a:off x="8069932"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59.8</a:t>
              </a:r>
            </a:p>
          </p:txBody>
        </p:sp>
        <p:sp>
          <p:nvSpPr>
            <p:cNvPr id="173" name="tx173"/>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59.9</a:t>
              </a:r>
            </a:p>
          </p:txBody>
        </p:sp>
        <p:sp>
          <p:nvSpPr>
            <p:cNvPr id="174" name="tx174"/>
            <p:cNvSpPr/>
            <p:nvPr/>
          </p:nvSpPr>
          <p:spPr>
            <a:xfrm>
              <a:off x="429874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56.6</a:t>
              </a:r>
            </a:p>
          </p:txBody>
        </p:sp>
        <p:sp>
          <p:nvSpPr>
            <p:cNvPr id="175" name="tx175"/>
            <p:cNvSpPr/>
            <p:nvPr/>
          </p:nvSpPr>
          <p:spPr>
            <a:xfrm>
              <a:off x="7532863"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76" name="tx176"/>
            <p:cNvSpPr/>
            <p:nvPr/>
          </p:nvSpPr>
          <p:spPr>
            <a:xfrm>
              <a:off x="4416915" y="5723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77" name="tx177"/>
            <p:cNvSpPr/>
            <p:nvPr/>
          </p:nvSpPr>
          <p:spPr>
            <a:xfrm>
              <a:off x="7680992"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78" name="tx178"/>
            <p:cNvSpPr/>
            <p:nvPr/>
          </p:nvSpPr>
          <p:spPr>
            <a:xfrm>
              <a:off x="4379392"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58.1</a:t>
              </a:r>
            </a:p>
          </p:txBody>
        </p:sp>
        <p:sp>
          <p:nvSpPr>
            <p:cNvPr id="179" name="tx179"/>
            <p:cNvSpPr/>
            <p:nvPr/>
          </p:nvSpPr>
          <p:spPr>
            <a:xfrm>
              <a:off x="7696902"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341308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5" name="tx185"/>
            <p:cNvSpPr/>
            <p:nvPr/>
          </p:nvSpPr>
          <p:spPr>
            <a:xfrm>
              <a:off x="560758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6" name="tx186"/>
            <p:cNvSpPr/>
            <p:nvPr/>
          </p:nvSpPr>
          <p:spPr>
            <a:xfrm>
              <a:off x="780208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7" name="tx187"/>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8" name="tx18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(97%) was the same as in 2019 (97%).
The number of children vaccinated with MCV1 increased 3% compared to in 2019.
The number of surviving infants increased approximately 3%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1520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10967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160414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386243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35690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85138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121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612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104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5962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087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5795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0711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5628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0544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546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037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5294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0211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865002" y="5247523"/>
              <a:ext cx="494248" cy="120442"/>
            </a:xfrm>
            <a:prstGeom prst="rect">
              <a:avLst/>
            </a:prstGeom>
            <a:solidFill>
              <a:srgbClr val="1CABE2">
                <a:alpha val="100000"/>
              </a:srgbClr>
            </a:solidFill>
          </p:spPr>
          <p:txBody>
            <a:bodyPr/>
            <a:lstStyle/>
            <a:p/>
          </p:txBody>
        </p:sp>
        <p:sp>
          <p:nvSpPr>
            <p:cNvPr id="25" name="rc25"/>
            <p:cNvSpPr/>
            <p:nvPr/>
          </p:nvSpPr>
          <p:spPr>
            <a:xfrm>
              <a:off x="1414167" y="5352910"/>
              <a:ext cx="494248" cy="15055"/>
            </a:xfrm>
            <a:prstGeom prst="rect">
              <a:avLst/>
            </a:prstGeom>
            <a:solidFill>
              <a:srgbClr val="1CABE2">
                <a:alpha val="100000"/>
              </a:srgbClr>
            </a:solidFill>
          </p:spPr>
          <p:txBody>
            <a:bodyPr/>
            <a:lstStyle/>
            <a:p/>
          </p:txBody>
        </p:sp>
        <p:sp>
          <p:nvSpPr>
            <p:cNvPr id="26" name="rc26"/>
            <p:cNvSpPr/>
            <p:nvPr/>
          </p:nvSpPr>
          <p:spPr>
            <a:xfrm>
              <a:off x="1963333" y="4058156"/>
              <a:ext cx="494248" cy="1309809"/>
            </a:xfrm>
            <a:prstGeom prst="rect">
              <a:avLst/>
            </a:prstGeom>
            <a:solidFill>
              <a:srgbClr val="1CABE2">
                <a:alpha val="100000"/>
              </a:srgbClr>
            </a:solidFill>
          </p:spPr>
          <p:txBody>
            <a:bodyPr/>
            <a:lstStyle/>
            <a:p/>
          </p:txBody>
        </p:sp>
        <p:sp>
          <p:nvSpPr>
            <p:cNvPr id="27" name="rc27"/>
            <p:cNvSpPr/>
            <p:nvPr/>
          </p:nvSpPr>
          <p:spPr>
            <a:xfrm>
              <a:off x="2512498" y="5337855"/>
              <a:ext cx="494248" cy="30110"/>
            </a:xfrm>
            <a:prstGeom prst="rect">
              <a:avLst/>
            </a:prstGeom>
            <a:solidFill>
              <a:srgbClr val="1CABE2">
                <a:alpha val="100000"/>
              </a:srgbClr>
            </a:solidFill>
          </p:spPr>
          <p:txBody>
            <a:bodyPr/>
            <a:lstStyle/>
            <a:p/>
          </p:txBody>
        </p:sp>
        <p:sp>
          <p:nvSpPr>
            <p:cNvPr id="28" name="rc28"/>
            <p:cNvSpPr/>
            <p:nvPr/>
          </p:nvSpPr>
          <p:spPr>
            <a:xfrm>
              <a:off x="3061663" y="5337855"/>
              <a:ext cx="494248" cy="30110"/>
            </a:xfrm>
            <a:prstGeom prst="rect">
              <a:avLst/>
            </a:prstGeom>
            <a:solidFill>
              <a:srgbClr val="1CABE2">
                <a:alpha val="100000"/>
              </a:srgbClr>
            </a:solidFill>
          </p:spPr>
          <p:txBody>
            <a:bodyPr/>
            <a:lstStyle/>
            <a:p/>
          </p:txBody>
        </p:sp>
        <p:sp>
          <p:nvSpPr>
            <p:cNvPr id="29" name="rc29"/>
            <p:cNvSpPr/>
            <p:nvPr/>
          </p:nvSpPr>
          <p:spPr>
            <a:xfrm>
              <a:off x="3610829" y="5367965"/>
              <a:ext cx="494248" cy="0"/>
            </a:xfrm>
            <a:prstGeom prst="rect">
              <a:avLst/>
            </a:prstGeom>
            <a:solidFill>
              <a:srgbClr val="1CABE2">
                <a:alpha val="100000"/>
              </a:srgbClr>
            </a:solidFill>
          </p:spPr>
          <p:txBody>
            <a:bodyPr/>
            <a:lstStyle/>
            <a:p/>
          </p:txBody>
        </p:sp>
        <p:sp>
          <p:nvSpPr>
            <p:cNvPr id="30" name="rc30"/>
            <p:cNvSpPr/>
            <p:nvPr/>
          </p:nvSpPr>
          <p:spPr>
            <a:xfrm>
              <a:off x="4159994" y="5337855"/>
              <a:ext cx="494248" cy="30110"/>
            </a:xfrm>
            <a:prstGeom prst="rect">
              <a:avLst/>
            </a:prstGeom>
            <a:solidFill>
              <a:srgbClr val="1CABE2">
                <a:alpha val="100000"/>
              </a:srgbClr>
            </a:solidFill>
          </p:spPr>
          <p:txBody>
            <a:bodyPr/>
            <a:lstStyle/>
            <a:p/>
          </p:txBody>
        </p:sp>
        <p:sp>
          <p:nvSpPr>
            <p:cNvPr id="31" name="rc31"/>
            <p:cNvSpPr/>
            <p:nvPr/>
          </p:nvSpPr>
          <p:spPr>
            <a:xfrm>
              <a:off x="4709160" y="5367965"/>
              <a:ext cx="494248" cy="0"/>
            </a:xfrm>
            <a:prstGeom prst="rect">
              <a:avLst/>
            </a:prstGeom>
            <a:solidFill>
              <a:srgbClr val="1CABE2">
                <a:alpha val="100000"/>
              </a:srgbClr>
            </a:solidFill>
          </p:spPr>
          <p:txBody>
            <a:bodyPr/>
            <a:lstStyle/>
            <a:p/>
          </p:txBody>
        </p:sp>
        <p:sp>
          <p:nvSpPr>
            <p:cNvPr id="32" name="rc32"/>
            <p:cNvSpPr/>
            <p:nvPr/>
          </p:nvSpPr>
          <p:spPr>
            <a:xfrm>
              <a:off x="5258325" y="5322799"/>
              <a:ext cx="494248" cy="45165"/>
            </a:xfrm>
            <a:prstGeom prst="rect">
              <a:avLst/>
            </a:prstGeom>
            <a:solidFill>
              <a:srgbClr val="1CABE2">
                <a:alpha val="100000"/>
              </a:srgbClr>
            </a:solidFill>
          </p:spPr>
          <p:txBody>
            <a:bodyPr/>
            <a:lstStyle/>
            <a:p/>
          </p:txBody>
        </p:sp>
        <p:sp>
          <p:nvSpPr>
            <p:cNvPr id="33" name="rc33"/>
            <p:cNvSpPr/>
            <p:nvPr/>
          </p:nvSpPr>
          <p:spPr>
            <a:xfrm>
              <a:off x="5807490" y="5367965"/>
              <a:ext cx="494248" cy="0"/>
            </a:xfrm>
            <a:prstGeom prst="rect">
              <a:avLst/>
            </a:prstGeom>
            <a:solidFill>
              <a:srgbClr val="1CABE2">
                <a:alpha val="100000"/>
              </a:srgbClr>
            </a:solidFill>
          </p:spPr>
          <p:txBody>
            <a:bodyPr/>
            <a:lstStyle/>
            <a:p/>
          </p:txBody>
        </p:sp>
        <p:sp>
          <p:nvSpPr>
            <p:cNvPr id="34" name="rc34"/>
            <p:cNvSpPr/>
            <p:nvPr/>
          </p:nvSpPr>
          <p:spPr>
            <a:xfrm>
              <a:off x="6356656" y="5337855"/>
              <a:ext cx="494248" cy="30110"/>
            </a:xfrm>
            <a:prstGeom prst="rect">
              <a:avLst/>
            </a:prstGeom>
            <a:solidFill>
              <a:srgbClr val="1CABE2">
                <a:alpha val="100000"/>
              </a:srgbClr>
            </a:solidFill>
          </p:spPr>
          <p:txBody>
            <a:bodyPr/>
            <a:lstStyle/>
            <a:p/>
          </p:txBody>
        </p:sp>
        <p:sp>
          <p:nvSpPr>
            <p:cNvPr id="35" name="rc35"/>
            <p:cNvSpPr/>
            <p:nvPr/>
          </p:nvSpPr>
          <p:spPr>
            <a:xfrm>
              <a:off x="6905821" y="4630256"/>
              <a:ext cx="494248" cy="737708"/>
            </a:xfrm>
            <a:prstGeom prst="rect">
              <a:avLst/>
            </a:prstGeom>
            <a:solidFill>
              <a:srgbClr val="1CABE2">
                <a:alpha val="100000"/>
              </a:srgbClr>
            </a:solidFill>
          </p:spPr>
          <p:txBody>
            <a:bodyPr/>
            <a:lstStyle/>
            <a:p/>
          </p:txBody>
        </p:sp>
        <p:sp>
          <p:nvSpPr>
            <p:cNvPr id="36" name="rc36"/>
            <p:cNvSpPr/>
            <p:nvPr/>
          </p:nvSpPr>
          <p:spPr>
            <a:xfrm>
              <a:off x="7454986" y="5322799"/>
              <a:ext cx="494248" cy="45165"/>
            </a:xfrm>
            <a:prstGeom prst="rect">
              <a:avLst/>
            </a:prstGeom>
            <a:solidFill>
              <a:srgbClr val="1CABE2">
                <a:alpha val="100000"/>
              </a:srgbClr>
            </a:solidFill>
          </p:spPr>
          <p:txBody>
            <a:bodyPr/>
            <a:lstStyle/>
            <a:p/>
          </p:txBody>
        </p:sp>
        <p:sp>
          <p:nvSpPr>
            <p:cNvPr id="37" name="pl37"/>
            <p:cNvSpPr/>
            <p:nvPr/>
          </p:nvSpPr>
          <p:spPr>
            <a:xfrm>
              <a:off x="1112126" y="1132914"/>
              <a:ext cx="6589984" cy="436603"/>
            </a:xfrm>
            <a:custGeom>
              <a:avLst/>
              <a:pathLst>
                <a:path w="6589984" h="436603">
                  <a:moveTo>
                    <a:pt x="0" y="0"/>
                  </a:moveTo>
                  <a:lnTo>
                    <a:pt x="549165" y="0"/>
                  </a:lnTo>
                  <a:lnTo>
                    <a:pt x="1098330" y="0"/>
                  </a:lnTo>
                  <a:lnTo>
                    <a:pt x="1647496" y="0"/>
                  </a:lnTo>
                  <a:lnTo>
                    <a:pt x="2196661" y="0"/>
                  </a:lnTo>
                  <a:lnTo>
                    <a:pt x="2745826" y="0"/>
                  </a:lnTo>
                  <a:lnTo>
                    <a:pt x="3294992" y="0"/>
                  </a:lnTo>
                  <a:lnTo>
                    <a:pt x="3844157" y="0"/>
                  </a:lnTo>
                  <a:lnTo>
                    <a:pt x="4393322" y="436603"/>
                  </a:lnTo>
                  <a:lnTo>
                    <a:pt x="4942488" y="0"/>
                  </a:lnTo>
                  <a:lnTo>
                    <a:pt x="5491653" y="305622"/>
                  </a:lnTo>
                  <a:lnTo>
                    <a:pt x="6040819" y="0"/>
                  </a:lnTo>
                  <a:lnTo>
                    <a:pt x="6589984" y="0"/>
                  </a:lnTo>
                </a:path>
              </a:pathLst>
            </a:custGeom>
            <a:ln w="27101" cap="flat">
              <a:solidFill>
                <a:srgbClr val="00833D">
                  <a:alpha val="100000"/>
                </a:srgbClr>
              </a:solidFill>
              <a:prstDash val="solid"/>
              <a:round/>
            </a:ln>
          </p:spPr>
          <p:txBody>
            <a:bodyPr/>
            <a:lstStyle/>
            <a:p/>
          </p:txBody>
        </p:sp>
        <p:sp>
          <p:nvSpPr>
            <p:cNvPr id="38" name="pl38"/>
            <p:cNvSpPr/>
            <p:nvPr/>
          </p:nvSpPr>
          <p:spPr>
            <a:xfrm>
              <a:off x="1661292" y="1656838"/>
              <a:ext cx="6040819" cy="829546"/>
            </a:xfrm>
            <a:custGeom>
              <a:avLst/>
              <a:pathLst>
                <a:path w="6040819" h="829546">
                  <a:moveTo>
                    <a:pt x="0" y="130980"/>
                  </a:moveTo>
                  <a:lnTo>
                    <a:pt x="549165" y="0"/>
                  </a:lnTo>
                  <a:lnTo>
                    <a:pt x="1098330" y="218301"/>
                  </a:lnTo>
                  <a:lnTo>
                    <a:pt x="1647496" y="480263"/>
                  </a:lnTo>
                  <a:lnTo>
                    <a:pt x="2196661" y="480263"/>
                  </a:lnTo>
                  <a:lnTo>
                    <a:pt x="2745826" y="480263"/>
                  </a:lnTo>
                  <a:lnTo>
                    <a:pt x="3294992" y="392942"/>
                  </a:lnTo>
                  <a:lnTo>
                    <a:pt x="3844157" y="829546"/>
                  </a:lnTo>
                  <a:lnTo>
                    <a:pt x="4393322" y="654904"/>
                  </a:lnTo>
                  <a:lnTo>
                    <a:pt x="4942488" y="349282"/>
                  </a:lnTo>
                  <a:lnTo>
                    <a:pt x="5491653" y="261961"/>
                  </a:lnTo>
                  <a:lnTo>
                    <a:pt x="6040819" y="349282"/>
                  </a:lnTo>
                </a:path>
              </a:pathLst>
            </a:custGeom>
            <a:ln w="27101" cap="flat">
              <a:solidFill>
                <a:srgbClr val="002759">
                  <a:alpha val="100000"/>
                </a:srgbClr>
              </a:solidFill>
              <a:prstDash val="solid"/>
              <a:round/>
            </a:ln>
          </p:spPr>
          <p:txBody>
            <a:bodyPr/>
            <a:lstStyle/>
            <a:p/>
          </p:txBody>
        </p:sp>
        <p:sp>
          <p:nvSpPr>
            <p:cNvPr id="39" name="pt39"/>
            <p:cNvSpPr/>
            <p:nvPr/>
          </p:nvSpPr>
          <p:spPr>
            <a:xfrm>
              <a:off x="1080525"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629690"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178856"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728021"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277187"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26352"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375517"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24683"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473848"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23013"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72179"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21344"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70510"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629690"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178856" y="16252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728021" y="18435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277187" y="2105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826352" y="2105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375517" y="2105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24683" y="20181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473848" y="245478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23013" y="228014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72179" y="19745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21344"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70510" y="19745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078967" y="5117681"/>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65" name="tx65"/>
            <p:cNvSpPr/>
            <p:nvPr/>
          </p:nvSpPr>
          <p:spPr>
            <a:xfrm>
              <a:off x="1628132" y="5224523"/>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6" name="tx66"/>
            <p:cNvSpPr/>
            <p:nvPr/>
          </p:nvSpPr>
          <p:spPr>
            <a:xfrm>
              <a:off x="2144138" y="392831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87</a:t>
              </a:r>
            </a:p>
          </p:txBody>
        </p:sp>
        <p:sp>
          <p:nvSpPr>
            <p:cNvPr id="67" name="tx67"/>
            <p:cNvSpPr/>
            <p:nvPr/>
          </p:nvSpPr>
          <p:spPr>
            <a:xfrm>
              <a:off x="2726463" y="520946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8" name="tx68"/>
            <p:cNvSpPr/>
            <p:nvPr/>
          </p:nvSpPr>
          <p:spPr>
            <a:xfrm>
              <a:off x="3275628" y="520946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9" name="tx69"/>
            <p:cNvSpPr/>
            <p:nvPr/>
          </p:nvSpPr>
          <p:spPr>
            <a:xfrm>
              <a:off x="382479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4373959" y="520946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1" name="tx71"/>
            <p:cNvSpPr/>
            <p:nvPr/>
          </p:nvSpPr>
          <p:spPr>
            <a:xfrm>
              <a:off x="492312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5472290" y="5192899"/>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3" name="tx73"/>
            <p:cNvSpPr/>
            <p:nvPr/>
          </p:nvSpPr>
          <p:spPr>
            <a:xfrm>
              <a:off x="602145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6570621" y="520946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5" name="tx75"/>
            <p:cNvSpPr/>
            <p:nvPr/>
          </p:nvSpPr>
          <p:spPr>
            <a:xfrm>
              <a:off x="7086627" y="450041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49</a:t>
              </a:r>
            </a:p>
          </p:txBody>
        </p:sp>
        <p:sp>
          <p:nvSpPr>
            <p:cNvPr id="76" name="tx76"/>
            <p:cNvSpPr/>
            <p:nvPr/>
          </p:nvSpPr>
          <p:spPr>
            <a:xfrm>
              <a:off x="7668951" y="5192899"/>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7" name="pl77"/>
            <p:cNvSpPr/>
            <p:nvPr/>
          </p:nvSpPr>
          <p:spPr>
            <a:xfrm>
              <a:off x="7719533" y="1136051"/>
              <a:ext cx="142770" cy="25707"/>
            </a:xfrm>
            <a:custGeom>
              <a:avLst/>
              <a:pathLst>
                <a:path w="142770" h="25707">
                  <a:moveTo>
                    <a:pt x="142770" y="25707"/>
                  </a:moveTo>
                  <a:lnTo>
                    <a:pt x="0" y="0"/>
                  </a:lnTo>
                </a:path>
              </a:pathLst>
            </a:custGeom>
          </p:spPr>
          <p:txBody>
            <a:bodyPr/>
            <a:lstStyle/>
            <a:p/>
          </p:txBody>
        </p:sp>
        <p:sp>
          <p:nvSpPr>
            <p:cNvPr id="78" name="pl78"/>
            <p:cNvSpPr/>
            <p:nvPr/>
          </p:nvSpPr>
          <p:spPr>
            <a:xfrm>
              <a:off x="7718952" y="2010332"/>
              <a:ext cx="143351" cy="35850"/>
            </a:xfrm>
            <a:custGeom>
              <a:avLst/>
              <a:pathLst>
                <a:path w="143351" h="35850">
                  <a:moveTo>
                    <a:pt x="143351" y="35850"/>
                  </a:moveTo>
                  <a:lnTo>
                    <a:pt x="0" y="0"/>
                  </a:lnTo>
                </a:path>
              </a:pathLst>
            </a:custGeom>
          </p:spPr>
          <p:txBody>
            <a:bodyPr/>
            <a:lstStyle/>
            <a:p/>
          </p:txBody>
        </p:sp>
        <p:sp>
          <p:nvSpPr>
            <p:cNvPr id="79" name="pg79"/>
            <p:cNvSpPr/>
            <p:nvPr/>
          </p:nvSpPr>
          <p:spPr>
            <a:xfrm>
              <a:off x="7793724" y="107461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11573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81" name="pg81"/>
            <p:cNvSpPr/>
            <p:nvPr/>
          </p:nvSpPr>
          <p:spPr>
            <a:xfrm>
              <a:off x="7793724" y="196137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200249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77%</a:t>
              </a:r>
            </a:p>
          </p:txBody>
        </p:sp>
        <p:sp>
          <p:nvSpPr>
            <p:cNvPr id="83" name="rc83"/>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08103" y="381506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6" name="tx86"/>
            <p:cNvSpPr/>
            <p:nvPr/>
          </p:nvSpPr>
          <p:spPr>
            <a:xfrm>
              <a:off x="508103" y="230953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7" name="tx87"/>
            <p:cNvSpPr/>
            <p:nvPr/>
          </p:nvSpPr>
          <p:spPr>
            <a:xfrm>
              <a:off x="508103" y="803941"/>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88" name="tx88"/>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0" name="tx90"/>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1" name="tx91"/>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2" name="tx92"/>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3" name="tx93"/>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6" name="tx96"/>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7" name="tx97"/>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8" name="tx98"/>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9" name="tx99"/>
            <p:cNvSpPr/>
            <p:nvPr/>
          </p:nvSpPr>
          <p:spPr>
            <a:xfrm rot="-5400000">
              <a:off x="9699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0" name="tx100"/>
            <p:cNvSpPr/>
            <p:nvPr/>
          </p:nvSpPr>
          <p:spPr>
            <a:xfrm rot="-5400000">
              <a:off x="1493736" y="5774385"/>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1" name="tx101"/>
            <p:cNvSpPr/>
            <p:nvPr/>
          </p:nvSpPr>
          <p:spPr>
            <a:xfrm rot="-5400000">
              <a:off x="206823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2" name="tx102"/>
            <p:cNvSpPr/>
            <p:nvPr/>
          </p:nvSpPr>
          <p:spPr>
            <a:xfrm rot="-5400000">
              <a:off x="261739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3" name="tx103"/>
            <p:cNvSpPr/>
            <p:nvPr/>
          </p:nvSpPr>
          <p:spPr>
            <a:xfrm rot="-5400000">
              <a:off x="3141263"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4" name="tx104"/>
            <p:cNvSpPr/>
            <p:nvPr/>
          </p:nvSpPr>
          <p:spPr>
            <a:xfrm rot="-5400000">
              <a:off x="371572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5" name="tx105"/>
            <p:cNvSpPr/>
            <p:nvPr/>
          </p:nvSpPr>
          <p:spPr>
            <a:xfrm rot="-5400000">
              <a:off x="426489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6" name="tx106"/>
            <p:cNvSpPr/>
            <p:nvPr/>
          </p:nvSpPr>
          <p:spPr>
            <a:xfrm rot="-5400000">
              <a:off x="481406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7" name="tx107"/>
            <p:cNvSpPr/>
            <p:nvPr/>
          </p:nvSpPr>
          <p:spPr>
            <a:xfrm rot="-5400000">
              <a:off x="5337925"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8" name="tx108"/>
            <p:cNvSpPr/>
            <p:nvPr/>
          </p:nvSpPr>
          <p:spPr>
            <a:xfrm rot="-5400000">
              <a:off x="5882005"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9" name="tx109"/>
            <p:cNvSpPr/>
            <p:nvPr/>
          </p:nvSpPr>
          <p:spPr>
            <a:xfrm rot="-5400000">
              <a:off x="6436255"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0" name="tx110"/>
            <p:cNvSpPr/>
            <p:nvPr/>
          </p:nvSpPr>
          <p:spPr>
            <a:xfrm rot="-5400000">
              <a:off x="6985390" y="5774385"/>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1" name="tx111"/>
            <p:cNvSpPr/>
            <p:nvPr/>
          </p:nvSpPr>
          <p:spPr>
            <a:xfrm rot="-5400000">
              <a:off x="755988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2" name="tx112"/>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3" name="tx113"/>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4" name="tx114"/>
            <p:cNvSpPr/>
            <p:nvPr/>
          </p:nvSpPr>
          <p:spPr>
            <a:xfrm>
              <a:off x="1917851" y="401416"/>
              <a:ext cx="558261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Botswana, 2012-2024</a:t>
              </a:r>
            </a:p>
          </p:txBody>
        </p:sp>
        <p:sp>
          <p:nvSpPr>
            <p:cNvPr id="115" name="tx115"/>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6" name="tx116"/>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7" name="tx117"/>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8" name="tx118"/>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 confirmed measles cases in Botswana. In the same year, MCV1 coverage was 97% and MCV2 coverage was 77%.
The number of cases in 2024 was 94% lower than in 2023 (n=49).
The highest number of measles cases was reported in 2014 (n=87). In this year, MCV1 coverage was 97%.
Botswana reported measles vaccine stockouts in 2004, 2005, 2007, 2009, 2010, 2011, 2013, 2016, 2020, 2022, and 2023.
There were measles-containing vaccine supplementary immunization activities/campaigns in 2021.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662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88167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2970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258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6739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0893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357045"/>
              <a:ext cx="3520101" cy="1743039"/>
            </a:xfrm>
            <a:custGeom>
              <a:avLst/>
              <a:pathLst>
                <a:path w="3520101" h="1743039">
                  <a:moveTo>
                    <a:pt x="0" y="1743039"/>
                  </a:moveTo>
                  <a:lnTo>
                    <a:pt x="146670" y="1743039"/>
                  </a:lnTo>
                  <a:lnTo>
                    <a:pt x="293341" y="1743039"/>
                  </a:lnTo>
                  <a:lnTo>
                    <a:pt x="440012" y="1584581"/>
                  </a:lnTo>
                  <a:lnTo>
                    <a:pt x="586683" y="1584581"/>
                  </a:lnTo>
                  <a:lnTo>
                    <a:pt x="733354" y="1584581"/>
                  </a:lnTo>
                  <a:lnTo>
                    <a:pt x="880025" y="1584581"/>
                  </a:lnTo>
                  <a:lnTo>
                    <a:pt x="1026696" y="1584581"/>
                  </a:lnTo>
                  <a:lnTo>
                    <a:pt x="1173367" y="1584581"/>
                  </a:lnTo>
                  <a:lnTo>
                    <a:pt x="1320038" y="1584581"/>
                  </a:lnTo>
                  <a:lnTo>
                    <a:pt x="1466709" y="1426123"/>
                  </a:lnTo>
                  <a:lnTo>
                    <a:pt x="1613379" y="1426123"/>
                  </a:lnTo>
                  <a:lnTo>
                    <a:pt x="1760050" y="1426123"/>
                  </a:lnTo>
                  <a:lnTo>
                    <a:pt x="1906721" y="1426123"/>
                  </a:lnTo>
                  <a:lnTo>
                    <a:pt x="2053392" y="1426123"/>
                  </a:lnTo>
                  <a:lnTo>
                    <a:pt x="2200063" y="1426123"/>
                  </a:lnTo>
                  <a:lnTo>
                    <a:pt x="2346734" y="1426123"/>
                  </a:lnTo>
                  <a:lnTo>
                    <a:pt x="2493405" y="1426123"/>
                  </a:lnTo>
                  <a:lnTo>
                    <a:pt x="2640076" y="1426123"/>
                  </a:lnTo>
                  <a:lnTo>
                    <a:pt x="2786747" y="1426123"/>
                  </a:lnTo>
                  <a:lnTo>
                    <a:pt x="2933418" y="1426123"/>
                  </a:lnTo>
                  <a:lnTo>
                    <a:pt x="3080089" y="1426123"/>
                  </a:lnTo>
                  <a:lnTo>
                    <a:pt x="3226759" y="0"/>
                  </a:lnTo>
                  <a:lnTo>
                    <a:pt x="3373430" y="1426123"/>
                  </a:lnTo>
                  <a:lnTo>
                    <a:pt x="3520101" y="1426123"/>
                  </a:lnTo>
                </a:path>
              </a:pathLst>
            </a:custGeom>
            <a:ln w="27101" cap="flat">
              <a:solidFill>
                <a:srgbClr val="0058AB">
                  <a:alpha val="80000"/>
                </a:srgbClr>
              </a:solidFill>
              <a:prstDash val="solid"/>
              <a:round/>
            </a:ln>
          </p:spPr>
          <p:txBody>
            <a:bodyPr/>
            <a:lstStyle/>
            <a:p/>
          </p:txBody>
        </p:sp>
        <p:sp>
          <p:nvSpPr>
            <p:cNvPr id="19" name="pl19"/>
            <p:cNvSpPr/>
            <p:nvPr/>
          </p:nvSpPr>
          <p:spPr>
            <a:xfrm>
              <a:off x="943464" y="3198587"/>
              <a:ext cx="3520101" cy="1267664"/>
            </a:xfrm>
            <a:custGeom>
              <a:avLst/>
              <a:pathLst>
                <a:path w="3520101" h="1267664">
                  <a:moveTo>
                    <a:pt x="0" y="0"/>
                  </a:moveTo>
                  <a:lnTo>
                    <a:pt x="146670" y="158458"/>
                  </a:lnTo>
                  <a:lnTo>
                    <a:pt x="293341" y="0"/>
                  </a:lnTo>
                  <a:lnTo>
                    <a:pt x="440012" y="316916"/>
                  </a:lnTo>
                  <a:lnTo>
                    <a:pt x="586683" y="475374"/>
                  </a:lnTo>
                  <a:lnTo>
                    <a:pt x="733354" y="316916"/>
                  </a:lnTo>
                  <a:lnTo>
                    <a:pt x="880025" y="475374"/>
                  </a:lnTo>
                  <a:lnTo>
                    <a:pt x="1026696" y="475374"/>
                  </a:lnTo>
                  <a:lnTo>
                    <a:pt x="1173367" y="792290"/>
                  </a:lnTo>
                  <a:lnTo>
                    <a:pt x="1320038" y="950748"/>
                  </a:lnTo>
                  <a:lnTo>
                    <a:pt x="1466709" y="1109206"/>
                  </a:lnTo>
                  <a:lnTo>
                    <a:pt x="1613379" y="1109206"/>
                  </a:lnTo>
                  <a:lnTo>
                    <a:pt x="1760050" y="1109206"/>
                  </a:lnTo>
                  <a:lnTo>
                    <a:pt x="1906721" y="1109206"/>
                  </a:lnTo>
                  <a:lnTo>
                    <a:pt x="2053392" y="1267664"/>
                  </a:lnTo>
                  <a:lnTo>
                    <a:pt x="2200063" y="1267664"/>
                  </a:lnTo>
                  <a:lnTo>
                    <a:pt x="2346734" y="1267664"/>
                  </a:lnTo>
                  <a:lnTo>
                    <a:pt x="2493405" y="1267664"/>
                  </a:lnTo>
                  <a:lnTo>
                    <a:pt x="2640076" y="1267664"/>
                  </a:lnTo>
                  <a:lnTo>
                    <a:pt x="2786747" y="1267664"/>
                  </a:lnTo>
                  <a:lnTo>
                    <a:pt x="2933418" y="1267664"/>
                  </a:lnTo>
                  <a:lnTo>
                    <a:pt x="3080089" y="1109206"/>
                  </a:lnTo>
                  <a:lnTo>
                    <a:pt x="3226759" y="1267664"/>
                  </a:lnTo>
                  <a:lnTo>
                    <a:pt x="3373430" y="1267664"/>
                  </a:lnTo>
                  <a:lnTo>
                    <a:pt x="3520101" y="1267664"/>
                  </a:lnTo>
                </a:path>
              </a:pathLst>
            </a:custGeom>
            <a:ln w="27101" cap="flat">
              <a:solidFill>
                <a:srgbClr val="1CABE2">
                  <a:alpha val="80000"/>
                </a:srgbClr>
              </a:solidFill>
              <a:prstDash val="solid"/>
              <a:round/>
            </a:ln>
          </p:spPr>
          <p:txBody>
            <a:bodyPr/>
            <a:lstStyle/>
            <a:p/>
          </p:txBody>
        </p:sp>
        <p:sp>
          <p:nvSpPr>
            <p:cNvPr id="20" name="pl20"/>
            <p:cNvSpPr/>
            <p:nvPr/>
          </p:nvSpPr>
          <p:spPr>
            <a:xfrm>
              <a:off x="943464" y="2247838"/>
              <a:ext cx="3520101" cy="1901497"/>
            </a:xfrm>
            <a:custGeom>
              <a:avLst/>
              <a:pathLst>
                <a:path w="3520101" h="1901497">
                  <a:moveTo>
                    <a:pt x="0" y="0"/>
                  </a:moveTo>
                  <a:lnTo>
                    <a:pt x="146670" y="158458"/>
                  </a:lnTo>
                  <a:lnTo>
                    <a:pt x="293341" y="158458"/>
                  </a:lnTo>
                  <a:lnTo>
                    <a:pt x="440012" y="158458"/>
                  </a:lnTo>
                  <a:lnTo>
                    <a:pt x="586683" y="316916"/>
                  </a:lnTo>
                  <a:lnTo>
                    <a:pt x="733354" y="792290"/>
                  </a:lnTo>
                  <a:lnTo>
                    <a:pt x="880025" y="633832"/>
                  </a:lnTo>
                  <a:lnTo>
                    <a:pt x="1026696" y="633832"/>
                  </a:lnTo>
                  <a:lnTo>
                    <a:pt x="1173367" y="950748"/>
                  </a:lnTo>
                  <a:lnTo>
                    <a:pt x="1320038" y="1267664"/>
                  </a:lnTo>
                  <a:lnTo>
                    <a:pt x="1466709" y="1267664"/>
                  </a:lnTo>
                  <a:lnTo>
                    <a:pt x="1613379" y="1426123"/>
                  </a:lnTo>
                  <a:lnTo>
                    <a:pt x="1760050" y="1426123"/>
                  </a:lnTo>
                  <a:lnTo>
                    <a:pt x="1906721" y="1584581"/>
                  </a:lnTo>
                  <a:lnTo>
                    <a:pt x="2053392" y="1584581"/>
                  </a:lnTo>
                  <a:lnTo>
                    <a:pt x="2200063" y="1584581"/>
                  </a:lnTo>
                  <a:lnTo>
                    <a:pt x="2346734" y="1901497"/>
                  </a:lnTo>
                  <a:lnTo>
                    <a:pt x="2493405" y="1901497"/>
                  </a:lnTo>
                  <a:lnTo>
                    <a:pt x="2640076" y="1901497"/>
                  </a:lnTo>
                  <a:lnTo>
                    <a:pt x="2786747" y="1901497"/>
                  </a:lnTo>
                  <a:lnTo>
                    <a:pt x="2933418" y="1743039"/>
                  </a:lnTo>
                  <a:lnTo>
                    <a:pt x="3080089" y="1584581"/>
                  </a:lnTo>
                  <a:lnTo>
                    <a:pt x="3226759" y="1584581"/>
                  </a:lnTo>
                  <a:lnTo>
                    <a:pt x="3373430" y="1743039"/>
                  </a:lnTo>
                  <a:lnTo>
                    <a:pt x="3520101" y="1901497"/>
                  </a:lnTo>
                </a:path>
              </a:pathLst>
            </a:custGeom>
            <a:ln w="27101" cap="flat">
              <a:solidFill>
                <a:srgbClr val="00833D">
                  <a:alpha val="80000"/>
                </a:srgbClr>
              </a:solidFill>
              <a:prstDash val="solid"/>
              <a:round/>
            </a:ln>
          </p:spPr>
          <p:txBody>
            <a:bodyPr/>
            <a:lstStyle/>
            <a:p/>
          </p:txBody>
        </p:sp>
        <p:sp>
          <p:nvSpPr>
            <p:cNvPr id="21" name="pl21"/>
            <p:cNvSpPr/>
            <p:nvPr/>
          </p:nvSpPr>
          <p:spPr>
            <a:xfrm>
              <a:off x="943464" y="3357045"/>
              <a:ext cx="3520101" cy="1743039"/>
            </a:xfrm>
            <a:custGeom>
              <a:avLst/>
              <a:pathLst>
                <a:path w="3520101" h="1743039">
                  <a:moveTo>
                    <a:pt x="0" y="1743039"/>
                  </a:moveTo>
                  <a:lnTo>
                    <a:pt x="146670" y="1743039"/>
                  </a:lnTo>
                  <a:lnTo>
                    <a:pt x="293341" y="1743039"/>
                  </a:lnTo>
                  <a:lnTo>
                    <a:pt x="440012" y="1584581"/>
                  </a:lnTo>
                  <a:lnTo>
                    <a:pt x="586683" y="1584581"/>
                  </a:lnTo>
                  <a:lnTo>
                    <a:pt x="733354" y="1584581"/>
                  </a:lnTo>
                  <a:lnTo>
                    <a:pt x="880025" y="1584581"/>
                  </a:lnTo>
                  <a:lnTo>
                    <a:pt x="1026696" y="1584581"/>
                  </a:lnTo>
                  <a:lnTo>
                    <a:pt x="1173367" y="1584581"/>
                  </a:lnTo>
                  <a:lnTo>
                    <a:pt x="1320038" y="1584581"/>
                  </a:lnTo>
                  <a:lnTo>
                    <a:pt x="1466709" y="1426123"/>
                  </a:lnTo>
                  <a:lnTo>
                    <a:pt x="1613379" y="1426123"/>
                  </a:lnTo>
                  <a:lnTo>
                    <a:pt x="1760050" y="1426123"/>
                  </a:lnTo>
                  <a:lnTo>
                    <a:pt x="1906721" y="1426123"/>
                  </a:lnTo>
                  <a:lnTo>
                    <a:pt x="2053392" y="1426123"/>
                  </a:lnTo>
                  <a:lnTo>
                    <a:pt x="2200063" y="1426123"/>
                  </a:lnTo>
                  <a:lnTo>
                    <a:pt x="2346734" y="1426123"/>
                  </a:lnTo>
                  <a:lnTo>
                    <a:pt x="2493405" y="1426123"/>
                  </a:lnTo>
                  <a:lnTo>
                    <a:pt x="2640076" y="1426123"/>
                  </a:lnTo>
                  <a:lnTo>
                    <a:pt x="2786747" y="1426123"/>
                  </a:lnTo>
                  <a:lnTo>
                    <a:pt x="2933418" y="1426123"/>
                  </a:lnTo>
                  <a:lnTo>
                    <a:pt x="3080089" y="1426123"/>
                  </a:lnTo>
                  <a:lnTo>
                    <a:pt x="3226759" y="0"/>
                  </a:lnTo>
                  <a:lnTo>
                    <a:pt x="3373430" y="1426123"/>
                  </a:lnTo>
                  <a:lnTo>
                    <a:pt x="3520101" y="1426123"/>
                  </a:lnTo>
                </a:path>
              </a:pathLst>
            </a:custGeom>
            <a:ln w="43362" cap="flat">
              <a:solidFill>
                <a:srgbClr val="000000">
                  <a:alpha val="100000"/>
                </a:srgbClr>
              </a:solidFill>
              <a:prstDash val="solid"/>
              <a:round/>
            </a:ln>
          </p:spPr>
          <p:txBody>
            <a:bodyPr/>
            <a:lstStyle/>
            <a:p/>
          </p:txBody>
        </p:sp>
        <p:sp>
          <p:nvSpPr>
            <p:cNvPr id="22" name="pl22"/>
            <p:cNvSpPr/>
            <p:nvPr/>
          </p:nvSpPr>
          <p:spPr>
            <a:xfrm>
              <a:off x="943464" y="3357045"/>
              <a:ext cx="3520101" cy="1743039"/>
            </a:xfrm>
            <a:custGeom>
              <a:avLst/>
              <a:pathLst>
                <a:path w="3520101" h="1743039">
                  <a:moveTo>
                    <a:pt x="0" y="1743039"/>
                  </a:moveTo>
                  <a:lnTo>
                    <a:pt x="146670" y="1743039"/>
                  </a:lnTo>
                  <a:lnTo>
                    <a:pt x="293341" y="1743039"/>
                  </a:lnTo>
                  <a:lnTo>
                    <a:pt x="440012" y="1584581"/>
                  </a:lnTo>
                  <a:lnTo>
                    <a:pt x="586683" y="1584581"/>
                  </a:lnTo>
                  <a:lnTo>
                    <a:pt x="733354" y="1584581"/>
                  </a:lnTo>
                  <a:lnTo>
                    <a:pt x="880025" y="1584581"/>
                  </a:lnTo>
                  <a:lnTo>
                    <a:pt x="1026696" y="1584581"/>
                  </a:lnTo>
                  <a:lnTo>
                    <a:pt x="1173367" y="1584581"/>
                  </a:lnTo>
                  <a:lnTo>
                    <a:pt x="1320038" y="1584581"/>
                  </a:lnTo>
                  <a:lnTo>
                    <a:pt x="1466709" y="1426123"/>
                  </a:lnTo>
                  <a:lnTo>
                    <a:pt x="1613379" y="1426123"/>
                  </a:lnTo>
                  <a:lnTo>
                    <a:pt x="1760050" y="1426123"/>
                  </a:lnTo>
                  <a:lnTo>
                    <a:pt x="1906721" y="1426123"/>
                  </a:lnTo>
                  <a:lnTo>
                    <a:pt x="2053392" y="1426123"/>
                  </a:lnTo>
                  <a:lnTo>
                    <a:pt x="2200063" y="1426123"/>
                  </a:lnTo>
                  <a:lnTo>
                    <a:pt x="2346734" y="1426123"/>
                  </a:lnTo>
                  <a:lnTo>
                    <a:pt x="2493405" y="1426123"/>
                  </a:lnTo>
                  <a:lnTo>
                    <a:pt x="2640076" y="1426123"/>
                  </a:lnTo>
                  <a:lnTo>
                    <a:pt x="2786747" y="1426123"/>
                  </a:lnTo>
                  <a:lnTo>
                    <a:pt x="2933418" y="1426123"/>
                  </a:lnTo>
                  <a:lnTo>
                    <a:pt x="3080089" y="1426123"/>
                  </a:lnTo>
                  <a:lnTo>
                    <a:pt x="3226759" y="0"/>
                  </a:lnTo>
                  <a:lnTo>
                    <a:pt x="3373430" y="1426123"/>
                  </a:lnTo>
                  <a:lnTo>
                    <a:pt x="3520101" y="1426123"/>
                  </a:lnTo>
                </a:path>
              </a:pathLst>
            </a:custGeom>
            <a:ln w="27101" cap="flat">
              <a:solidFill>
                <a:srgbClr val="0058AB">
                  <a:alpha val="100000"/>
                </a:srgbClr>
              </a:solidFill>
              <a:prstDash val="solid"/>
              <a:round/>
            </a:ln>
          </p:spPr>
          <p:txBody>
            <a:bodyPr/>
            <a:lstStyle/>
            <a:p/>
          </p:txBody>
        </p:sp>
        <p:sp>
          <p:nvSpPr>
            <p:cNvPr id="23" name="pl23"/>
            <p:cNvSpPr/>
            <p:nvPr/>
          </p:nvSpPr>
          <p:spPr>
            <a:xfrm>
              <a:off x="943464" y="462471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4" name="pl24"/>
            <p:cNvSpPr/>
            <p:nvPr/>
          </p:nvSpPr>
          <p:spPr>
            <a:xfrm>
              <a:off x="1676818" y="4466252"/>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2410173" y="4307794"/>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3143527" y="4307794"/>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730211" y="4307794"/>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4316894" y="4307794"/>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463565" y="4307794"/>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0" name="pg30"/>
            <p:cNvSpPr/>
            <p:nvPr/>
          </p:nvSpPr>
          <p:spPr>
            <a:xfrm>
              <a:off x="884975" y="45581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 name="tx31"/>
            <p:cNvSpPr/>
            <p:nvPr/>
          </p:nvSpPr>
          <p:spPr>
            <a:xfrm>
              <a:off x="915328" y="458820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2" name="pg32"/>
            <p:cNvSpPr/>
            <p:nvPr/>
          </p:nvSpPr>
          <p:spPr>
            <a:xfrm>
              <a:off x="1618330" y="43996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1648683" y="442974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4" name="pg34"/>
            <p:cNvSpPr/>
            <p:nvPr/>
          </p:nvSpPr>
          <p:spPr>
            <a:xfrm>
              <a:off x="2351684"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2382037" y="427000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6" name="pg36"/>
            <p:cNvSpPr/>
            <p:nvPr/>
          </p:nvSpPr>
          <p:spPr>
            <a:xfrm>
              <a:off x="3085039"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3115392" y="427000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3671722"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702076" y="427000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0" name="pg40"/>
            <p:cNvSpPr/>
            <p:nvPr/>
          </p:nvSpPr>
          <p:spPr>
            <a:xfrm>
              <a:off x="4258406"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4288759" y="427000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440507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435430" y="427000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4" name="tx44"/>
            <p:cNvSpPr/>
            <p:nvPr/>
          </p:nvSpPr>
          <p:spPr>
            <a:xfrm>
              <a:off x="4523855" y="442718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5" name="tx45"/>
            <p:cNvSpPr/>
            <p:nvPr/>
          </p:nvSpPr>
          <p:spPr>
            <a:xfrm>
              <a:off x="4523855" y="411154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6" name="tx46"/>
            <p:cNvSpPr/>
            <p:nvPr/>
          </p:nvSpPr>
          <p:spPr>
            <a:xfrm>
              <a:off x="641260" y="521590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7" name="tx47"/>
            <p:cNvSpPr/>
            <p:nvPr/>
          </p:nvSpPr>
          <p:spPr>
            <a:xfrm>
              <a:off x="577692" y="36313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8" name="tx48"/>
            <p:cNvSpPr/>
            <p:nvPr/>
          </p:nvSpPr>
          <p:spPr>
            <a:xfrm>
              <a:off x="577692" y="20467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9" name="tx49"/>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0" name="tx50"/>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1" name="tx51"/>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2" name="tx52"/>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3" name="tx53"/>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4" name="tx54"/>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5" name="tx55"/>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6" name="tx56"/>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7" name="pl57"/>
            <p:cNvSpPr/>
            <p:nvPr/>
          </p:nvSpPr>
          <p:spPr>
            <a:xfrm>
              <a:off x="152342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8" name="pl58"/>
            <p:cNvSpPr/>
            <p:nvPr/>
          </p:nvSpPr>
          <p:spPr>
            <a:xfrm>
              <a:off x="152342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9" name="pl59"/>
            <p:cNvSpPr/>
            <p:nvPr/>
          </p:nvSpPr>
          <p:spPr>
            <a:xfrm>
              <a:off x="249556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0" name="pl60"/>
            <p:cNvSpPr/>
            <p:nvPr/>
          </p:nvSpPr>
          <p:spPr>
            <a:xfrm>
              <a:off x="325802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1" name="tx61"/>
            <p:cNvSpPr/>
            <p:nvPr/>
          </p:nvSpPr>
          <p:spPr>
            <a:xfrm>
              <a:off x="1790528" y="6102617"/>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Botswana</a:t>
              </a:r>
            </a:p>
          </p:txBody>
        </p:sp>
        <p:sp>
          <p:nvSpPr>
            <p:cNvPr id="62" name="tx62"/>
            <p:cNvSpPr/>
            <p:nvPr/>
          </p:nvSpPr>
          <p:spPr>
            <a:xfrm>
              <a:off x="276266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3" name="tx63"/>
            <p:cNvSpPr/>
            <p:nvPr/>
          </p:nvSpPr>
          <p:spPr>
            <a:xfrm>
              <a:off x="3525123"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4" name="tx64"/>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5" name="pl65"/>
            <p:cNvSpPr/>
            <p:nvPr/>
          </p:nvSpPr>
          <p:spPr>
            <a:xfrm>
              <a:off x="5132709" y="44662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6" name="pl66"/>
            <p:cNvSpPr/>
            <p:nvPr/>
          </p:nvSpPr>
          <p:spPr>
            <a:xfrm>
              <a:off x="5132709" y="288167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129709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52585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69" name="pl69"/>
            <p:cNvSpPr/>
            <p:nvPr/>
          </p:nvSpPr>
          <p:spPr>
            <a:xfrm>
              <a:off x="5132709" y="367396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20893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308715" y="3515503"/>
              <a:ext cx="3520101" cy="1584581"/>
            </a:xfrm>
            <a:custGeom>
              <a:avLst/>
              <a:pathLst>
                <a:path w="3520101" h="1584581">
                  <a:moveTo>
                    <a:pt x="0" y="633832"/>
                  </a:moveTo>
                  <a:lnTo>
                    <a:pt x="146670" y="633832"/>
                  </a:lnTo>
                  <a:lnTo>
                    <a:pt x="293341" y="792290"/>
                  </a:lnTo>
                  <a:lnTo>
                    <a:pt x="440012" y="792290"/>
                  </a:lnTo>
                  <a:lnTo>
                    <a:pt x="586683" y="950748"/>
                  </a:lnTo>
                  <a:lnTo>
                    <a:pt x="733354" y="950748"/>
                  </a:lnTo>
                  <a:lnTo>
                    <a:pt x="880025" y="1109206"/>
                  </a:lnTo>
                  <a:lnTo>
                    <a:pt x="1026696" y="1267664"/>
                  </a:lnTo>
                  <a:lnTo>
                    <a:pt x="1173367" y="1267664"/>
                  </a:lnTo>
                  <a:lnTo>
                    <a:pt x="1320038" y="1426123"/>
                  </a:lnTo>
                  <a:lnTo>
                    <a:pt x="1466709" y="1426123"/>
                  </a:lnTo>
                  <a:lnTo>
                    <a:pt x="1613379" y="1584581"/>
                  </a:lnTo>
                  <a:lnTo>
                    <a:pt x="1760050" y="1584581"/>
                  </a:lnTo>
                  <a:lnTo>
                    <a:pt x="1906721" y="1584581"/>
                  </a:lnTo>
                  <a:lnTo>
                    <a:pt x="2053392" y="1584581"/>
                  </a:lnTo>
                  <a:lnTo>
                    <a:pt x="2200063" y="1584581"/>
                  </a:lnTo>
                  <a:lnTo>
                    <a:pt x="2346734" y="1584581"/>
                  </a:lnTo>
                  <a:lnTo>
                    <a:pt x="2493405" y="1584581"/>
                  </a:lnTo>
                  <a:lnTo>
                    <a:pt x="2640076" y="1584581"/>
                  </a:lnTo>
                  <a:lnTo>
                    <a:pt x="2786747" y="1584581"/>
                  </a:lnTo>
                  <a:lnTo>
                    <a:pt x="2933418" y="0"/>
                  </a:lnTo>
                  <a:lnTo>
                    <a:pt x="3080089" y="1584581"/>
                  </a:lnTo>
                  <a:lnTo>
                    <a:pt x="3226759" y="475374"/>
                  </a:lnTo>
                  <a:lnTo>
                    <a:pt x="3373430" y="1584581"/>
                  </a:lnTo>
                  <a:lnTo>
                    <a:pt x="3520101" y="1584581"/>
                  </a:lnTo>
                </a:path>
              </a:pathLst>
            </a:custGeom>
            <a:ln w="27101" cap="flat">
              <a:solidFill>
                <a:srgbClr val="0058AB">
                  <a:alpha val="80000"/>
                </a:srgbClr>
              </a:solidFill>
              <a:prstDash val="solid"/>
              <a:round/>
            </a:ln>
          </p:spPr>
          <p:txBody>
            <a:bodyPr/>
            <a:lstStyle/>
            <a:p/>
          </p:txBody>
        </p:sp>
        <p:sp>
          <p:nvSpPr>
            <p:cNvPr id="79" name="pl79"/>
            <p:cNvSpPr/>
            <p:nvPr/>
          </p:nvSpPr>
          <p:spPr>
            <a:xfrm>
              <a:off x="5308715" y="3040129"/>
              <a:ext cx="3520101" cy="1426123"/>
            </a:xfrm>
            <a:custGeom>
              <a:avLst/>
              <a:pathLst>
                <a:path w="3520101" h="1426123">
                  <a:moveTo>
                    <a:pt x="0" y="0"/>
                  </a:moveTo>
                  <a:lnTo>
                    <a:pt x="146670" y="158458"/>
                  </a:lnTo>
                  <a:lnTo>
                    <a:pt x="293341" y="158458"/>
                  </a:lnTo>
                  <a:lnTo>
                    <a:pt x="440012" y="316916"/>
                  </a:lnTo>
                  <a:lnTo>
                    <a:pt x="586683" y="475374"/>
                  </a:lnTo>
                  <a:lnTo>
                    <a:pt x="733354" y="475374"/>
                  </a:lnTo>
                  <a:lnTo>
                    <a:pt x="880025" y="633832"/>
                  </a:lnTo>
                  <a:lnTo>
                    <a:pt x="1026696" y="792290"/>
                  </a:lnTo>
                  <a:lnTo>
                    <a:pt x="1173367" y="950748"/>
                  </a:lnTo>
                  <a:lnTo>
                    <a:pt x="1320038" y="1109206"/>
                  </a:lnTo>
                  <a:lnTo>
                    <a:pt x="1466709" y="1267664"/>
                  </a:lnTo>
                  <a:lnTo>
                    <a:pt x="1613379" y="1267664"/>
                  </a:lnTo>
                  <a:lnTo>
                    <a:pt x="1760050" y="1267664"/>
                  </a:lnTo>
                  <a:lnTo>
                    <a:pt x="1906721" y="1426123"/>
                  </a:lnTo>
                  <a:lnTo>
                    <a:pt x="2053392" y="1267664"/>
                  </a:lnTo>
                  <a:lnTo>
                    <a:pt x="2200063" y="1426123"/>
                  </a:lnTo>
                  <a:lnTo>
                    <a:pt x="2346734" y="1267664"/>
                  </a:lnTo>
                  <a:lnTo>
                    <a:pt x="2493405" y="1267664"/>
                  </a:lnTo>
                  <a:lnTo>
                    <a:pt x="2640076" y="1426123"/>
                  </a:lnTo>
                  <a:lnTo>
                    <a:pt x="2786747" y="1426123"/>
                  </a:lnTo>
                  <a:lnTo>
                    <a:pt x="2933418" y="1426123"/>
                  </a:lnTo>
                  <a:lnTo>
                    <a:pt x="3080089" y="1267664"/>
                  </a:lnTo>
                  <a:lnTo>
                    <a:pt x="3226759" y="1109206"/>
                  </a:lnTo>
                  <a:lnTo>
                    <a:pt x="3373430" y="1109206"/>
                  </a:lnTo>
                  <a:lnTo>
                    <a:pt x="3520101" y="1267664"/>
                  </a:lnTo>
                </a:path>
              </a:pathLst>
            </a:custGeom>
            <a:ln w="27101" cap="flat">
              <a:solidFill>
                <a:srgbClr val="1CABE2">
                  <a:alpha val="80000"/>
                </a:srgbClr>
              </a:solidFill>
              <a:prstDash val="solid"/>
              <a:round/>
            </a:ln>
          </p:spPr>
          <p:txBody>
            <a:bodyPr/>
            <a:lstStyle/>
            <a:p/>
          </p:txBody>
        </p:sp>
        <p:sp>
          <p:nvSpPr>
            <p:cNvPr id="80" name="pl80"/>
            <p:cNvSpPr/>
            <p:nvPr/>
          </p:nvSpPr>
          <p:spPr>
            <a:xfrm>
              <a:off x="5308715" y="1930922"/>
              <a:ext cx="3520101" cy="2059955"/>
            </a:xfrm>
            <a:custGeom>
              <a:avLst/>
              <a:pathLst>
                <a:path w="3520101" h="2059955">
                  <a:moveTo>
                    <a:pt x="0" y="0"/>
                  </a:moveTo>
                  <a:lnTo>
                    <a:pt x="146670" y="316916"/>
                  </a:lnTo>
                  <a:lnTo>
                    <a:pt x="293341" y="475374"/>
                  </a:lnTo>
                  <a:lnTo>
                    <a:pt x="440012" y="316916"/>
                  </a:lnTo>
                  <a:lnTo>
                    <a:pt x="586683" y="475374"/>
                  </a:lnTo>
                  <a:lnTo>
                    <a:pt x="733354" y="316916"/>
                  </a:lnTo>
                  <a:lnTo>
                    <a:pt x="880025" y="633832"/>
                  </a:lnTo>
                  <a:lnTo>
                    <a:pt x="1026696" y="950748"/>
                  </a:lnTo>
                  <a:lnTo>
                    <a:pt x="1173367" y="1267664"/>
                  </a:lnTo>
                  <a:lnTo>
                    <a:pt x="1320038" y="1584581"/>
                  </a:lnTo>
                  <a:lnTo>
                    <a:pt x="1466709" y="1743039"/>
                  </a:lnTo>
                  <a:lnTo>
                    <a:pt x="1613379" y="1743039"/>
                  </a:lnTo>
                  <a:lnTo>
                    <a:pt x="1760050" y="2059955"/>
                  </a:lnTo>
                  <a:lnTo>
                    <a:pt x="1906721" y="2059955"/>
                  </a:lnTo>
                  <a:lnTo>
                    <a:pt x="2053392" y="1584581"/>
                  </a:lnTo>
                  <a:lnTo>
                    <a:pt x="2200063" y="1584581"/>
                  </a:lnTo>
                  <a:lnTo>
                    <a:pt x="2346734" y="1426123"/>
                  </a:lnTo>
                  <a:lnTo>
                    <a:pt x="2493405" y="1584581"/>
                  </a:lnTo>
                  <a:lnTo>
                    <a:pt x="2640076" y="1584581"/>
                  </a:lnTo>
                  <a:lnTo>
                    <a:pt x="2786747" y="1584581"/>
                  </a:lnTo>
                  <a:lnTo>
                    <a:pt x="2933418" y="1584581"/>
                  </a:lnTo>
                  <a:lnTo>
                    <a:pt x="3080089" y="1267664"/>
                  </a:lnTo>
                  <a:lnTo>
                    <a:pt x="3226759" y="1426123"/>
                  </a:lnTo>
                  <a:lnTo>
                    <a:pt x="3373430" y="1584581"/>
                  </a:lnTo>
                  <a:lnTo>
                    <a:pt x="3520101" y="1743039"/>
                  </a:lnTo>
                </a:path>
              </a:pathLst>
            </a:custGeom>
            <a:ln w="27101" cap="flat">
              <a:solidFill>
                <a:srgbClr val="00833D">
                  <a:alpha val="80000"/>
                </a:srgbClr>
              </a:solidFill>
              <a:prstDash val="solid"/>
              <a:round/>
            </a:ln>
          </p:spPr>
          <p:txBody>
            <a:bodyPr/>
            <a:lstStyle/>
            <a:p/>
          </p:txBody>
        </p:sp>
        <p:sp>
          <p:nvSpPr>
            <p:cNvPr id="81" name="pl81"/>
            <p:cNvSpPr/>
            <p:nvPr/>
          </p:nvSpPr>
          <p:spPr>
            <a:xfrm>
              <a:off x="5308715" y="3515503"/>
              <a:ext cx="3520101" cy="1584581"/>
            </a:xfrm>
            <a:custGeom>
              <a:avLst/>
              <a:pathLst>
                <a:path w="3520101" h="1584581">
                  <a:moveTo>
                    <a:pt x="0" y="633832"/>
                  </a:moveTo>
                  <a:lnTo>
                    <a:pt x="146670" y="633832"/>
                  </a:lnTo>
                  <a:lnTo>
                    <a:pt x="293341" y="792290"/>
                  </a:lnTo>
                  <a:lnTo>
                    <a:pt x="440012" y="792290"/>
                  </a:lnTo>
                  <a:lnTo>
                    <a:pt x="586683" y="950748"/>
                  </a:lnTo>
                  <a:lnTo>
                    <a:pt x="733354" y="950748"/>
                  </a:lnTo>
                  <a:lnTo>
                    <a:pt x="880025" y="1109206"/>
                  </a:lnTo>
                  <a:lnTo>
                    <a:pt x="1026696" y="1267664"/>
                  </a:lnTo>
                  <a:lnTo>
                    <a:pt x="1173367" y="1267664"/>
                  </a:lnTo>
                  <a:lnTo>
                    <a:pt x="1320038" y="1426123"/>
                  </a:lnTo>
                  <a:lnTo>
                    <a:pt x="1466709" y="1426123"/>
                  </a:lnTo>
                  <a:lnTo>
                    <a:pt x="1613379" y="1584581"/>
                  </a:lnTo>
                  <a:lnTo>
                    <a:pt x="1760050" y="1584581"/>
                  </a:lnTo>
                  <a:lnTo>
                    <a:pt x="1906721" y="1584581"/>
                  </a:lnTo>
                  <a:lnTo>
                    <a:pt x="2053392" y="1584581"/>
                  </a:lnTo>
                  <a:lnTo>
                    <a:pt x="2200063" y="1584581"/>
                  </a:lnTo>
                  <a:lnTo>
                    <a:pt x="2346734" y="1584581"/>
                  </a:lnTo>
                  <a:lnTo>
                    <a:pt x="2493405" y="1584581"/>
                  </a:lnTo>
                  <a:lnTo>
                    <a:pt x="2640076" y="1584581"/>
                  </a:lnTo>
                  <a:lnTo>
                    <a:pt x="2786747" y="1584581"/>
                  </a:lnTo>
                  <a:lnTo>
                    <a:pt x="2933418" y="0"/>
                  </a:lnTo>
                  <a:lnTo>
                    <a:pt x="3080089" y="1584581"/>
                  </a:lnTo>
                  <a:lnTo>
                    <a:pt x="3226759" y="475374"/>
                  </a:lnTo>
                  <a:lnTo>
                    <a:pt x="3373430" y="1584581"/>
                  </a:lnTo>
                  <a:lnTo>
                    <a:pt x="3520101" y="1584581"/>
                  </a:lnTo>
                </a:path>
              </a:pathLst>
            </a:custGeom>
            <a:ln w="43362" cap="flat">
              <a:solidFill>
                <a:srgbClr val="000000">
                  <a:alpha val="100000"/>
                </a:srgbClr>
              </a:solidFill>
              <a:prstDash val="solid"/>
              <a:round/>
            </a:ln>
          </p:spPr>
          <p:txBody>
            <a:bodyPr/>
            <a:lstStyle/>
            <a:p/>
          </p:txBody>
        </p:sp>
        <p:sp>
          <p:nvSpPr>
            <p:cNvPr id="82" name="pl82"/>
            <p:cNvSpPr/>
            <p:nvPr/>
          </p:nvSpPr>
          <p:spPr>
            <a:xfrm>
              <a:off x="5308715" y="3515503"/>
              <a:ext cx="3520101" cy="1584581"/>
            </a:xfrm>
            <a:custGeom>
              <a:avLst/>
              <a:pathLst>
                <a:path w="3520101" h="1584581">
                  <a:moveTo>
                    <a:pt x="0" y="633832"/>
                  </a:moveTo>
                  <a:lnTo>
                    <a:pt x="146670" y="633832"/>
                  </a:lnTo>
                  <a:lnTo>
                    <a:pt x="293341" y="792290"/>
                  </a:lnTo>
                  <a:lnTo>
                    <a:pt x="440012" y="792290"/>
                  </a:lnTo>
                  <a:lnTo>
                    <a:pt x="586683" y="950748"/>
                  </a:lnTo>
                  <a:lnTo>
                    <a:pt x="733354" y="950748"/>
                  </a:lnTo>
                  <a:lnTo>
                    <a:pt x="880025" y="1109206"/>
                  </a:lnTo>
                  <a:lnTo>
                    <a:pt x="1026696" y="1267664"/>
                  </a:lnTo>
                  <a:lnTo>
                    <a:pt x="1173367" y="1267664"/>
                  </a:lnTo>
                  <a:lnTo>
                    <a:pt x="1320038" y="1426123"/>
                  </a:lnTo>
                  <a:lnTo>
                    <a:pt x="1466709" y="1426123"/>
                  </a:lnTo>
                  <a:lnTo>
                    <a:pt x="1613379" y="1584581"/>
                  </a:lnTo>
                  <a:lnTo>
                    <a:pt x="1760050" y="1584581"/>
                  </a:lnTo>
                  <a:lnTo>
                    <a:pt x="1906721" y="1584581"/>
                  </a:lnTo>
                  <a:lnTo>
                    <a:pt x="2053392" y="1584581"/>
                  </a:lnTo>
                  <a:lnTo>
                    <a:pt x="2200063" y="1584581"/>
                  </a:lnTo>
                  <a:lnTo>
                    <a:pt x="2346734" y="1584581"/>
                  </a:lnTo>
                  <a:lnTo>
                    <a:pt x="2493405" y="1584581"/>
                  </a:lnTo>
                  <a:lnTo>
                    <a:pt x="2640076" y="1584581"/>
                  </a:lnTo>
                  <a:lnTo>
                    <a:pt x="2786747" y="1584581"/>
                  </a:lnTo>
                  <a:lnTo>
                    <a:pt x="2933418" y="0"/>
                  </a:lnTo>
                  <a:lnTo>
                    <a:pt x="3080089" y="1584581"/>
                  </a:lnTo>
                  <a:lnTo>
                    <a:pt x="3226759" y="475374"/>
                  </a:lnTo>
                  <a:lnTo>
                    <a:pt x="3373430" y="1584581"/>
                  </a:lnTo>
                  <a:lnTo>
                    <a:pt x="3520101" y="1584581"/>
                  </a:lnTo>
                </a:path>
              </a:pathLst>
            </a:custGeom>
            <a:ln w="27101" cap="flat">
              <a:solidFill>
                <a:srgbClr val="0058AB">
                  <a:alpha val="100000"/>
                </a:srgbClr>
              </a:solidFill>
              <a:prstDash val="solid"/>
              <a:round/>
            </a:ln>
          </p:spPr>
          <p:txBody>
            <a:bodyPr/>
            <a:lstStyle/>
            <a:p/>
          </p:txBody>
        </p:sp>
        <p:sp>
          <p:nvSpPr>
            <p:cNvPr id="83" name="pl83"/>
            <p:cNvSpPr/>
            <p:nvPr/>
          </p:nvSpPr>
          <p:spPr>
            <a:xfrm>
              <a:off x="5308715"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042069" y="3990878"/>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75424" y="4466252"/>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08778" y="462471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95462" y="462471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82145" y="462471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28816" y="462471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90" name="pg90"/>
            <p:cNvSpPr/>
            <p:nvPr/>
          </p:nvSpPr>
          <p:spPr>
            <a:xfrm>
              <a:off x="5250226"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1" name="tx91"/>
            <p:cNvSpPr/>
            <p:nvPr/>
          </p:nvSpPr>
          <p:spPr>
            <a:xfrm>
              <a:off x="5280579" y="3638687"/>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2" name="pg92"/>
            <p:cNvSpPr/>
            <p:nvPr/>
          </p:nvSpPr>
          <p:spPr>
            <a:xfrm>
              <a:off x="5983581" y="39243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6013934" y="3954418"/>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4" name="pg94"/>
            <p:cNvSpPr/>
            <p:nvPr/>
          </p:nvSpPr>
          <p:spPr>
            <a:xfrm>
              <a:off x="6716935" y="43996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747288" y="442974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6" name="pg96"/>
            <p:cNvSpPr/>
            <p:nvPr/>
          </p:nvSpPr>
          <p:spPr>
            <a:xfrm>
              <a:off x="7450290" y="45581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7480643" y="458820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8" name="pg98"/>
            <p:cNvSpPr/>
            <p:nvPr/>
          </p:nvSpPr>
          <p:spPr>
            <a:xfrm>
              <a:off x="8036973" y="45581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8067327" y="458820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0" name="pg100"/>
            <p:cNvSpPr/>
            <p:nvPr/>
          </p:nvSpPr>
          <p:spPr>
            <a:xfrm>
              <a:off x="8623657" y="45581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654010" y="458820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2" name="pg102"/>
            <p:cNvSpPr/>
            <p:nvPr/>
          </p:nvSpPr>
          <p:spPr>
            <a:xfrm>
              <a:off x="8770328" y="45581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800681" y="458820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tx104"/>
            <p:cNvSpPr/>
            <p:nvPr/>
          </p:nvSpPr>
          <p:spPr>
            <a:xfrm>
              <a:off x="8889106" y="42673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5" name="tx105"/>
            <p:cNvSpPr/>
            <p:nvPr/>
          </p:nvSpPr>
          <p:spPr>
            <a:xfrm>
              <a:off x="8949396" y="36335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06" name="tx106"/>
            <p:cNvSpPr/>
            <p:nvPr/>
          </p:nvSpPr>
          <p:spPr>
            <a:xfrm>
              <a:off x="5006511" y="521590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7" name="tx107"/>
            <p:cNvSpPr/>
            <p:nvPr/>
          </p:nvSpPr>
          <p:spPr>
            <a:xfrm>
              <a:off x="4942943" y="36313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08" name="tx108"/>
            <p:cNvSpPr/>
            <p:nvPr/>
          </p:nvSpPr>
          <p:spPr>
            <a:xfrm>
              <a:off x="4942943" y="20467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09" name="tx109"/>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7" name="pl117"/>
            <p:cNvSpPr/>
            <p:nvPr/>
          </p:nvSpPr>
          <p:spPr>
            <a:xfrm>
              <a:off x="588867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18" name="pl118"/>
            <p:cNvSpPr/>
            <p:nvPr/>
          </p:nvSpPr>
          <p:spPr>
            <a:xfrm>
              <a:off x="588867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6082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0" name="pl120"/>
            <p:cNvSpPr/>
            <p:nvPr/>
          </p:nvSpPr>
          <p:spPr>
            <a:xfrm>
              <a:off x="762327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1" name="tx121"/>
            <p:cNvSpPr/>
            <p:nvPr/>
          </p:nvSpPr>
          <p:spPr>
            <a:xfrm>
              <a:off x="6155779" y="6102617"/>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Botswana</a:t>
              </a:r>
            </a:p>
          </p:txBody>
        </p:sp>
        <p:sp>
          <p:nvSpPr>
            <p:cNvPr id="122" name="tx122"/>
            <p:cNvSpPr/>
            <p:nvPr/>
          </p:nvSpPr>
          <p:spPr>
            <a:xfrm>
              <a:off x="712792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90374"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4" name="tx124"/>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5" name="tx12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6" name="tx126"/>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7" name="tx127"/>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3%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Botswana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2375"/>
            </a:xfrm>
            <a:custGeom>
              <a:avLst/>
              <a:pathLst>
                <a:path w="2123063" h="12375">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12375"/>
                  </a:lnTo>
                  <a:lnTo>
                    <a:pt x="973070" y="12375"/>
                  </a:lnTo>
                  <a:lnTo>
                    <a:pt x="1061531" y="12375"/>
                  </a:lnTo>
                  <a:lnTo>
                    <a:pt x="1149992" y="12375"/>
                  </a:lnTo>
                  <a:lnTo>
                    <a:pt x="1238453" y="12375"/>
                  </a:lnTo>
                  <a:lnTo>
                    <a:pt x="1326914" y="12375"/>
                  </a:lnTo>
                  <a:lnTo>
                    <a:pt x="1415375" y="12375"/>
                  </a:lnTo>
                  <a:lnTo>
                    <a:pt x="1503836" y="12375"/>
                  </a:lnTo>
                  <a:lnTo>
                    <a:pt x="1592297" y="12375"/>
                  </a:lnTo>
                  <a:lnTo>
                    <a:pt x="1680758" y="12375"/>
                  </a:lnTo>
                  <a:lnTo>
                    <a:pt x="1769219" y="12375"/>
                  </a:lnTo>
                  <a:lnTo>
                    <a:pt x="1857680" y="12375"/>
                  </a:lnTo>
                  <a:lnTo>
                    <a:pt x="1946141" y="1237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7" name="tx27"/>
            <p:cNvSpPr/>
            <p:nvPr/>
          </p:nvSpPr>
          <p:spPr>
            <a:xfrm>
              <a:off x="304254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98250"/>
              <a:ext cx="796148" cy="1089019"/>
            </a:xfrm>
            <a:custGeom>
              <a:avLst/>
              <a:pathLst>
                <a:path w="796148" h="1089019">
                  <a:moveTo>
                    <a:pt x="0" y="1089019"/>
                  </a:moveTo>
                  <a:lnTo>
                    <a:pt x="88460" y="581635"/>
                  </a:lnTo>
                  <a:lnTo>
                    <a:pt x="176921" y="12375"/>
                  </a:lnTo>
                  <a:lnTo>
                    <a:pt x="265382" y="12375"/>
                  </a:lnTo>
                  <a:lnTo>
                    <a:pt x="353843" y="12375"/>
                  </a:lnTo>
                  <a:lnTo>
                    <a:pt x="442304" y="12375"/>
                  </a:lnTo>
                  <a:lnTo>
                    <a:pt x="530765" y="12375"/>
                  </a:lnTo>
                  <a:lnTo>
                    <a:pt x="619226" y="123752"/>
                  </a:lnTo>
                  <a:lnTo>
                    <a:pt x="707687" y="0"/>
                  </a:lnTo>
                  <a:lnTo>
                    <a:pt x="796148" y="12375"/>
                  </a:lnTo>
                </a:path>
              </a:pathLst>
            </a:custGeom>
            <a:ln w="27101" cap="flat">
              <a:solidFill>
                <a:srgbClr val="1CABE2">
                  <a:alpha val="100000"/>
                </a:srgbClr>
              </a:solidFill>
              <a:prstDash val="solid"/>
              <a:round/>
            </a:ln>
          </p:spPr>
          <p:txBody>
            <a:bodyPr/>
            <a:lstStyle/>
            <a:p/>
          </p:txBody>
        </p:sp>
        <p:sp>
          <p:nvSpPr>
            <p:cNvPr id="48" name="tx48"/>
            <p:cNvSpPr/>
            <p:nvPr/>
          </p:nvSpPr>
          <p:spPr>
            <a:xfrm>
              <a:off x="2313155" y="3895003"/>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49" name="tx49"/>
            <p:cNvSpPr/>
            <p:nvPr/>
          </p:nvSpPr>
          <p:spPr>
            <a:xfrm>
              <a:off x="3217825"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0" name="tx50"/>
            <p:cNvSpPr/>
            <p:nvPr/>
          </p:nvSpPr>
          <p:spPr>
            <a:xfrm>
              <a:off x="2688703"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123737" y="4692479"/>
              <a:ext cx="1061531" cy="532134"/>
            </a:xfrm>
            <a:custGeom>
              <a:avLst/>
              <a:pathLst>
                <a:path w="1061531" h="532134">
                  <a:moveTo>
                    <a:pt x="0" y="532134"/>
                  </a:moveTo>
                  <a:lnTo>
                    <a:pt x="88460" y="284630"/>
                  </a:lnTo>
                  <a:lnTo>
                    <a:pt x="176921" y="0"/>
                  </a:lnTo>
                  <a:lnTo>
                    <a:pt x="265382" y="12375"/>
                  </a:lnTo>
                  <a:lnTo>
                    <a:pt x="353843" y="37125"/>
                  </a:lnTo>
                  <a:lnTo>
                    <a:pt x="442304" y="49500"/>
                  </a:lnTo>
                  <a:lnTo>
                    <a:pt x="530765" y="24750"/>
                  </a:lnTo>
                  <a:lnTo>
                    <a:pt x="619226" y="0"/>
                  </a:lnTo>
                  <a:lnTo>
                    <a:pt x="707687" y="12375"/>
                  </a:lnTo>
                  <a:lnTo>
                    <a:pt x="796148" y="61876"/>
                  </a:lnTo>
                  <a:lnTo>
                    <a:pt x="884609" y="272254"/>
                  </a:lnTo>
                  <a:lnTo>
                    <a:pt x="973070" y="111377"/>
                  </a:lnTo>
                  <a:lnTo>
                    <a:pt x="1061531" y="0"/>
                  </a:lnTo>
                </a:path>
              </a:pathLst>
            </a:custGeom>
            <a:ln w="27101" cap="flat">
              <a:solidFill>
                <a:srgbClr val="1CABE2">
                  <a:alpha val="100000"/>
                </a:srgbClr>
              </a:solidFill>
              <a:prstDash val="solid"/>
              <a:round/>
            </a:ln>
          </p:spPr>
          <p:txBody>
            <a:bodyPr/>
            <a:lstStyle/>
            <a:p/>
          </p:txBody>
        </p:sp>
        <p:sp>
          <p:nvSpPr>
            <p:cNvPr id="72" name="tx72"/>
            <p:cNvSpPr/>
            <p:nvPr/>
          </p:nvSpPr>
          <p:spPr>
            <a:xfrm>
              <a:off x="1971807" y="51323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73" name="tx73"/>
            <p:cNvSpPr/>
            <p:nvPr/>
          </p:nvSpPr>
          <p:spPr>
            <a:xfrm>
              <a:off x="3217825"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4" name="tx74"/>
            <p:cNvSpPr/>
            <p:nvPr/>
          </p:nvSpPr>
          <p:spPr>
            <a:xfrm>
              <a:off x="2688703"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tx75"/>
            <p:cNvSpPr/>
            <p:nvPr/>
          </p:nvSpPr>
          <p:spPr>
            <a:xfrm>
              <a:off x="3042547"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91646"/>
              <a:ext cx="2123063" cy="0"/>
            </a:xfrm>
            <a:custGeom>
              <a:avLst/>
              <a:pathLst>
                <a:path w="2123063"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123752"/>
            </a:xfrm>
            <a:custGeom>
              <a:avLst/>
              <a:pathLst>
                <a:path w="2123063" h="123752">
                  <a:moveTo>
                    <a:pt x="0" y="74251"/>
                  </a:moveTo>
                  <a:lnTo>
                    <a:pt x="88460" y="74251"/>
                  </a:lnTo>
                  <a:lnTo>
                    <a:pt x="176921" y="61876"/>
                  </a:lnTo>
                  <a:lnTo>
                    <a:pt x="265382" y="61876"/>
                  </a:lnTo>
                  <a:lnTo>
                    <a:pt x="353843" y="49500"/>
                  </a:lnTo>
                  <a:lnTo>
                    <a:pt x="442304" y="49500"/>
                  </a:lnTo>
                  <a:lnTo>
                    <a:pt x="530765" y="37125"/>
                  </a:lnTo>
                  <a:lnTo>
                    <a:pt x="619226" y="24750"/>
                  </a:lnTo>
                  <a:lnTo>
                    <a:pt x="707687" y="24750"/>
                  </a:lnTo>
                  <a:lnTo>
                    <a:pt x="796148" y="12375"/>
                  </a:lnTo>
                  <a:lnTo>
                    <a:pt x="884609" y="12375"/>
                  </a:lnTo>
                  <a:lnTo>
                    <a:pt x="973070" y="0"/>
                  </a:lnTo>
                  <a:lnTo>
                    <a:pt x="1061531" y="0"/>
                  </a:lnTo>
                  <a:lnTo>
                    <a:pt x="1149992" y="0"/>
                  </a:lnTo>
                  <a:lnTo>
                    <a:pt x="1238453" y="0"/>
                  </a:lnTo>
                  <a:lnTo>
                    <a:pt x="1326914" y="0"/>
                  </a:lnTo>
                  <a:lnTo>
                    <a:pt x="1415375" y="0"/>
                  </a:lnTo>
                  <a:lnTo>
                    <a:pt x="1503836" y="0"/>
                  </a:lnTo>
                  <a:lnTo>
                    <a:pt x="1592297" y="0"/>
                  </a:lnTo>
                  <a:lnTo>
                    <a:pt x="1680758" y="0"/>
                  </a:lnTo>
                  <a:lnTo>
                    <a:pt x="1769219" y="123752"/>
                  </a:lnTo>
                  <a:lnTo>
                    <a:pt x="1857680" y="0"/>
                  </a:lnTo>
                  <a:lnTo>
                    <a:pt x="1946141" y="86626"/>
                  </a:lnTo>
                  <a:lnTo>
                    <a:pt x="2034602" y="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21" name="tx121"/>
            <p:cNvSpPr/>
            <p:nvPr/>
          </p:nvSpPr>
          <p:spPr>
            <a:xfrm>
              <a:off x="601201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2" name="tx122"/>
            <p:cNvSpPr/>
            <p:nvPr/>
          </p:nvSpPr>
          <p:spPr>
            <a:xfrm>
              <a:off x="5482890"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3" name="tx123"/>
            <p:cNvSpPr/>
            <p:nvPr/>
          </p:nvSpPr>
          <p:spPr>
            <a:xfrm>
              <a:off x="5836734"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67729"/>
              <a:ext cx="2123063" cy="136127"/>
            </a:xfrm>
            <a:custGeom>
              <a:avLst/>
              <a:pathLst>
                <a:path w="2123063" h="136127">
                  <a:moveTo>
                    <a:pt x="0" y="0"/>
                  </a:moveTo>
                  <a:lnTo>
                    <a:pt x="88460" y="0"/>
                  </a:lnTo>
                  <a:lnTo>
                    <a:pt x="176921" y="0"/>
                  </a:lnTo>
                  <a:lnTo>
                    <a:pt x="265382" y="12375"/>
                  </a:lnTo>
                  <a:lnTo>
                    <a:pt x="353843" y="12375"/>
                  </a:lnTo>
                  <a:lnTo>
                    <a:pt x="442304" y="12375"/>
                  </a:lnTo>
                  <a:lnTo>
                    <a:pt x="530765" y="12375"/>
                  </a:lnTo>
                  <a:lnTo>
                    <a:pt x="619226" y="12375"/>
                  </a:lnTo>
                  <a:lnTo>
                    <a:pt x="707687" y="12375"/>
                  </a:lnTo>
                  <a:lnTo>
                    <a:pt x="796148" y="12375"/>
                  </a:lnTo>
                  <a:lnTo>
                    <a:pt x="884609" y="12375"/>
                  </a:lnTo>
                  <a:lnTo>
                    <a:pt x="973070" y="12375"/>
                  </a:lnTo>
                  <a:lnTo>
                    <a:pt x="1061531" y="12375"/>
                  </a:lnTo>
                  <a:lnTo>
                    <a:pt x="1149992" y="12375"/>
                  </a:lnTo>
                  <a:lnTo>
                    <a:pt x="1238453" y="12375"/>
                  </a:lnTo>
                  <a:lnTo>
                    <a:pt x="1326914" y="12375"/>
                  </a:lnTo>
                  <a:lnTo>
                    <a:pt x="1415375" y="12375"/>
                  </a:lnTo>
                  <a:lnTo>
                    <a:pt x="1503836" y="12375"/>
                  </a:lnTo>
                  <a:lnTo>
                    <a:pt x="1592297" y="12375"/>
                  </a:lnTo>
                  <a:lnTo>
                    <a:pt x="1680758" y="12375"/>
                  </a:lnTo>
                  <a:lnTo>
                    <a:pt x="1769219" y="12375"/>
                  </a:lnTo>
                  <a:lnTo>
                    <a:pt x="1857680" y="12375"/>
                  </a:lnTo>
                  <a:lnTo>
                    <a:pt x="1946141" y="136127"/>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5" name="tx145"/>
            <p:cNvSpPr/>
            <p:nvPr/>
          </p:nvSpPr>
          <p:spPr>
            <a:xfrm>
              <a:off x="6012012"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6" name="tx146"/>
            <p:cNvSpPr/>
            <p:nvPr/>
          </p:nvSpPr>
          <p:spPr>
            <a:xfrm>
              <a:off x="5482890"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7" name="tx147"/>
            <p:cNvSpPr/>
            <p:nvPr/>
          </p:nvSpPr>
          <p:spPr>
            <a:xfrm>
              <a:off x="5836734"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04021"/>
              <a:ext cx="2123063" cy="136127"/>
            </a:xfrm>
            <a:custGeom>
              <a:avLst/>
              <a:pathLst>
                <a:path w="2123063" h="136127">
                  <a:moveTo>
                    <a:pt x="0" y="0"/>
                  </a:moveTo>
                  <a:lnTo>
                    <a:pt x="88460" y="0"/>
                  </a:lnTo>
                  <a:lnTo>
                    <a:pt x="176921" y="0"/>
                  </a:lnTo>
                  <a:lnTo>
                    <a:pt x="265382" y="12375"/>
                  </a:lnTo>
                  <a:lnTo>
                    <a:pt x="353843" y="12375"/>
                  </a:lnTo>
                  <a:lnTo>
                    <a:pt x="442304" y="12375"/>
                  </a:lnTo>
                  <a:lnTo>
                    <a:pt x="530765" y="12375"/>
                  </a:lnTo>
                  <a:lnTo>
                    <a:pt x="619226" y="12375"/>
                  </a:lnTo>
                  <a:lnTo>
                    <a:pt x="707687" y="12375"/>
                  </a:lnTo>
                  <a:lnTo>
                    <a:pt x="796148" y="12375"/>
                  </a:lnTo>
                  <a:lnTo>
                    <a:pt x="884609" y="24750"/>
                  </a:lnTo>
                  <a:lnTo>
                    <a:pt x="973070" y="24750"/>
                  </a:lnTo>
                  <a:lnTo>
                    <a:pt x="1061531" y="24750"/>
                  </a:lnTo>
                  <a:lnTo>
                    <a:pt x="1149992" y="24750"/>
                  </a:lnTo>
                  <a:lnTo>
                    <a:pt x="1238453" y="24750"/>
                  </a:lnTo>
                  <a:lnTo>
                    <a:pt x="1326914" y="24750"/>
                  </a:lnTo>
                  <a:lnTo>
                    <a:pt x="1415375" y="24750"/>
                  </a:lnTo>
                  <a:lnTo>
                    <a:pt x="1503836" y="24750"/>
                  </a:lnTo>
                  <a:lnTo>
                    <a:pt x="1592297" y="24750"/>
                  </a:lnTo>
                  <a:lnTo>
                    <a:pt x="1680758" y="24750"/>
                  </a:lnTo>
                  <a:lnTo>
                    <a:pt x="1769219" y="24750"/>
                  </a:lnTo>
                  <a:lnTo>
                    <a:pt x="1857680" y="24750"/>
                  </a:lnTo>
                  <a:lnTo>
                    <a:pt x="1946141" y="136127"/>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9" name="tx169"/>
            <p:cNvSpPr/>
            <p:nvPr/>
          </p:nvSpPr>
          <p:spPr>
            <a:xfrm>
              <a:off x="8806200"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0" name="tx170"/>
            <p:cNvSpPr/>
            <p:nvPr/>
          </p:nvSpPr>
          <p:spPr>
            <a:xfrm>
              <a:off x="827707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1" name="tx171"/>
            <p:cNvSpPr/>
            <p:nvPr/>
          </p:nvSpPr>
          <p:spPr>
            <a:xfrm>
              <a:off x="8630921"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800572" y="3034378"/>
              <a:ext cx="973070" cy="235129"/>
            </a:xfrm>
            <a:custGeom>
              <a:avLst/>
              <a:pathLst>
                <a:path w="973070" h="235129">
                  <a:moveTo>
                    <a:pt x="0" y="37125"/>
                  </a:moveTo>
                  <a:lnTo>
                    <a:pt x="88460" y="0"/>
                  </a:lnTo>
                  <a:lnTo>
                    <a:pt x="176921" y="61876"/>
                  </a:lnTo>
                  <a:lnTo>
                    <a:pt x="265382" y="136127"/>
                  </a:lnTo>
                  <a:lnTo>
                    <a:pt x="353843" y="136127"/>
                  </a:lnTo>
                  <a:lnTo>
                    <a:pt x="442304" y="136127"/>
                  </a:lnTo>
                  <a:lnTo>
                    <a:pt x="530765" y="111377"/>
                  </a:lnTo>
                  <a:lnTo>
                    <a:pt x="619226" y="235129"/>
                  </a:lnTo>
                  <a:lnTo>
                    <a:pt x="707687" y="185628"/>
                  </a:lnTo>
                  <a:lnTo>
                    <a:pt x="796148" y="99001"/>
                  </a:lnTo>
                  <a:lnTo>
                    <a:pt x="884609" y="74251"/>
                  </a:lnTo>
                  <a:lnTo>
                    <a:pt x="973070" y="99001"/>
                  </a:lnTo>
                </a:path>
              </a:pathLst>
            </a:custGeom>
            <a:ln w="27101" cap="flat">
              <a:solidFill>
                <a:srgbClr val="1CABE2">
                  <a:alpha val="100000"/>
                </a:srgbClr>
              </a:solidFill>
              <a:prstDash val="solid"/>
              <a:round/>
            </a:ln>
          </p:spPr>
          <p:txBody>
            <a:bodyPr/>
            <a:lstStyle/>
            <a:p/>
          </p:txBody>
        </p:sp>
        <p:sp>
          <p:nvSpPr>
            <p:cNvPr id="192" name="tx192"/>
            <p:cNvSpPr/>
            <p:nvPr/>
          </p:nvSpPr>
          <p:spPr>
            <a:xfrm>
              <a:off x="7648642"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3" name="tx193"/>
            <p:cNvSpPr/>
            <p:nvPr/>
          </p:nvSpPr>
          <p:spPr>
            <a:xfrm>
              <a:off x="8806200" y="3043495"/>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94" name="tx194"/>
            <p:cNvSpPr/>
            <p:nvPr/>
          </p:nvSpPr>
          <p:spPr>
            <a:xfrm>
              <a:off x="8277077"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95" name="tx195"/>
            <p:cNvSpPr/>
            <p:nvPr/>
          </p:nvSpPr>
          <p:spPr>
            <a:xfrm>
              <a:off x="8630921"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712111" y="4692479"/>
              <a:ext cx="1061531" cy="532134"/>
            </a:xfrm>
            <a:custGeom>
              <a:avLst/>
              <a:pathLst>
                <a:path w="1061531" h="532134">
                  <a:moveTo>
                    <a:pt x="0" y="259879"/>
                  </a:moveTo>
                  <a:lnTo>
                    <a:pt x="88460" y="123752"/>
                  </a:lnTo>
                  <a:lnTo>
                    <a:pt x="176921" y="0"/>
                  </a:lnTo>
                  <a:lnTo>
                    <a:pt x="265382" y="37125"/>
                  </a:lnTo>
                  <a:lnTo>
                    <a:pt x="353843" y="86626"/>
                  </a:lnTo>
                  <a:lnTo>
                    <a:pt x="442304" y="123752"/>
                  </a:lnTo>
                  <a:lnTo>
                    <a:pt x="530765" y="99001"/>
                  </a:lnTo>
                  <a:lnTo>
                    <a:pt x="619226" y="111377"/>
                  </a:lnTo>
                  <a:lnTo>
                    <a:pt x="707687" y="123752"/>
                  </a:lnTo>
                  <a:lnTo>
                    <a:pt x="796148" y="123752"/>
                  </a:lnTo>
                  <a:lnTo>
                    <a:pt x="884609" y="371256"/>
                  </a:lnTo>
                  <a:lnTo>
                    <a:pt x="973070" y="532134"/>
                  </a:lnTo>
                  <a:lnTo>
                    <a:pt x="1061531" y="259879"/>
                  </a:lnTo>
                </a:path>
              </a:pathLst>
            </a:custGeom>
            <a:ln w="27101" cap="flat">
              <a:solidFill>
                <a:srgbClr val="1CABE2">
                  <a:alpha val="100000"/>
                </a:srgbClr>
              </a:solidFill>
              <a:prstDash val="solid"/>
              <a:round/>
            </a:ln>
          </p:spPr>
          <p:txBody>
            <a:bodyPr/>
            <a:lstStyle/>
            <a:p/>
          </p:txBody>
        </p:sp>
        <p:sp>
          <p:nvSpPr>
            <p:cNvPr id="216" name="tx216"/>
            <p:cNvSpPr/>
            <p:nvPr/>
          </p:nvSpPr>
          <p:spPr>
            <a:xfrm>
              <a:off x="7560181" y="4861569"/>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17" name="tx217"/>
            <p:cNvSpPr/>
            <p:nvPr/>
          </p:nvSpPr>
          <p:spPr>
            <a:xfrm>
              <a:off x="8806200" y="4861569"/>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18" name="tx218"/>
            <p:cNvSpPr/>
            <p:nvPr/>
          </p:nvSpPr>
          <p:spPr>
            <a:xfrm>
              <a:off x="8277077"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19" name="tx219"/>
            <p:cNvSpPr/>
            <p:nvPr/>
          </p:nvSpPr>
          <p:spPr>
            <a:xfrm>
              <a:off x="8630921" y="5083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08576" y="398022"/>
              <a:ext cx="52186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Botswana,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(74%), followed by MCV2 (77%).
Compared to 2019, coverage of 7 vaccines remained constant (BCG, DTP1, DTP3, IPV1, MCV1, PCV3 and POL3), one vaccine increased (MCV2), and one vaccine decreased (ROTAC).
Compared to 2023, coverage of 5 vaccines remained constant (BCG, DTP1, DTP3, MCV1 and POL3), 2 vaccines decreased (IPV1 and MCV2), and 2 vaccines increased (PCV3 and ROTAC).</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25698"/>
              <a:ext cx="6480943" cy="521945"/>
            </a:xfrm>
            <a:custGeom>
              <a:avLst/>
              <a:pathLst>
                <a:path w="6480943" h="521945">
                  <a:moveTo>
                    <a:pt x="0" y="0"/>
                  </a:moveTo>
                  <a:lnTo>
                    <a:pt x="270039" y="0"/>
                  </a:lnTo>
                  <a:lnTo>
                    <a:pt x="540078" y="0"/>
                  </a:lnTo>
                  <a:lnTo>
                    <a:pt x="810117" y="47449"/>
                  </a:lnTo>
                  <a:lnTo>
                    <a:pt x="1080157" y="47449"/>
                  </a:lnTo>
                  <a:lnTo>
                    <a:pt x="1350196" y="47449"/>
                  </a:lnTo>
                  <a:lnTo>
                    <a:pt x="1620235" y="47449"/>
                  </a:lnTo>
                  <a:lnTo>
                    <a:pt x="1890275" y="47449"/>
                  </a:lnTo>
                  <a:lnTo>
                    <a:pt x="2160314" y="47449"/>
                  </a:lnTo>
                  <a:lnTo>
                    <a:pt x="2430353" y="47449"/>
                  </a:lnTo>
                  <a:lnTo>
                    <a:pt x="2700393" y="94899"/>
                  </a:lnTo>
                  <a:lnTo>
                    <a:pt x="2970432" y="94899"/>
                  </a:lnTo>
                  <a:lnTo>
                    <a:pt x="3240471" y="94899"/>
                  </a:lnTo>
                  <a:lnTo>
                    <a:pt x="3510510" y="94899"/>
                  </a:lnTo>
                  <a:lnTo>
                    <a:pt x="3780550" y="94899"/>
                  </a:lnTo>
                  <a:lnTo>
                    <a:pt x="4050589" y="94899"/>
                  </a:lnTo>
                  <a:lnTo>
                    <a:pt x="4320628" y="94899"/>
                  </a:lnTo>
                  <a:lnTo>
                    <a:pt x="4590668" y="94899"/>
                  </a:lnTo>
                  <a:lnTo>
                    <a:pt x="4860707" y="94899"/>
                  </a:lnTo>
                  <a:lnTo>
                    <a:pt x="5130746" y="94899"/>
                  </a:lnTo>
                  <a:lnTo>
                    <a:pt x="5400786" y="94899"/>
                  </a:lnTo>
                  <a:lnTo>
                    <a:pt x="5670825" y="94899"/>
                  </a:lnTo>
                  <a:lnTo>
                    <a:pt x="5940864" y="521945"/>
                  </a:lnTo>
                  <a:lnTo>
                    <a:pt x="6210904" y="9489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135255" y="1120597"/>
              <a:ext cx="6480943" cy="427046"/>
            </a:xfrm>
            <a:custGeom>
              <a:avLst/>
              <a:pathLst>
                <a:path w="6480943" h="427046">
                  <a:moveTo>
                    <a:pt x="0" y="427046"/>
                  </a:moveTo>
                  <a:lnTo>
                    <a:pt x="270039" y="379596"/>
                  </a:lnTo>
                  <a:lnTo>
                    <a:pt x="540078" y="332147"/>
                  </a:lnTo>
                  <a:lnTo>
                    <a:pt x="810117" y="237248"/>
                  </a:lnTo>
                  <a:lnTo>
                    <a:pt x="1080157" y="189798"/>
                  </a:lnTo>
                  <a:lnTo>
                    <a:pt x="1350196" y="142348"/>
                  </a:lnTo>
                  <a:lnTo>
                    <a:pt x="1620235" y="94899"/>
                  </a:lnTo>
                  <a:lnTo>
                    <a:pt x="1890275" y="94899"/>
                  </a:lnTo>
                  <a:lnTo>
                    <a:pt x="2160314" y="47449"/>
                  </a:lnTo>
                  <a:lnTo>
                    <a:pt x="2430353" y="47449"/>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427046"/>
                  </a:lnTo>
                  <a:lnTo>
                    <a:pt x="6210904" y="0"/>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4105687" y="1120597"/>
              <a:ext cx="3510510" cy="427046"/>
            </a:xfrm>
            <a:custGeom>
              <a:avLst/>
              <a:pathLst>
                <a:path w="3510510" h="427046">
                  <a:moveTo>
                    <a:pt x="0" y="0"/>
                  </a:moveTo>
                  <a:lnTo>
                    <a:pt x="270039" y="0"/>
                  </a:lnTo>
                  <a:lnTo>
                    <a:pt x="540078" y="0"/>
                  </a:lnTo>
                  <a:lnTo>
                    <a:pt x="810117" y="0"/>
                  </a:lnTo>
                  <a:lnTo>
                    <a:pt x="1080157" y="0"/>
                  </a:lnTo>
                  <a:lnTo>
                    <a:pt x="1350196" y="47449"/>
                  </a:lnTo>
                  <a:lnTo>
                    <a:pt x="1620235" y="47449"/>
                  </a:lnTo>
                  <a:lnTo>
                    <a:pt x="1890275" y="47449"/>
                  </a:lnTo>
                  <a:lnTo>
                    <a:pt x="2160314" y="47449"/>
                  </a:lnTo>
                  <a:lnTo>
                    <a:pt x="2430353" y="47449"/>
                  </a:lnTo>
                  <a:lnTo>
                    <a:pt x="2700393" y="0"/>
                  </a:lnTo>
                  <a:lnTo>
                    <a:pt x="2970432" y="427046"/>
                  </a:lnTo>
                  <a:lnTo>
                    <a:pt x="3240471" y="47449"/>
                  </a:lnTo>
                  <a:lnTo>
                    <a:pt x="3510510" y="47449"/>
                  </a:lnTo>
                </a:path>
              </a:pathLst>
            </a:custGeom>
            <a:ln w="27101" cap="flat">
              <a:solidFill>
                <a:srgbClr val="EE00EE">
                  <a:alpha val="100000"/>
                </a:srgbClr>
              </a:solidFill>
              <a:prstDash val="solid"/>
              <a:round/>
            </a:ln>
          </p:spPr>
          <p:txBody>
            <a:bodyPr/>
            <a:lstStyle/>
            <a:p/>
          </p:txBody>
        </p:sp>
        <p:sp>
          <p:nvSpPr>
            <p:cNvPr id="40" name="pl40"/>
            <p:cNvSpPr/>
            <p:nvPr/>
          </p:nvSpPr>
          <p:spPr>
            <a:xfrm>
              <a:off x="5185844" y="2022140"/>
              <a:ext cx="2430353" cy="3606170"/>
            </a:xfrm>
            <a:custGeom>
              <a:avLst/>
              <a:pathLst>
                <a:path w="2430353" h="3606170">
                  <a:moveTo>
                    <a:pt x="0" y="521945"/>
                  </a:moveTo>
                  <a:lnTo>
                    <a:pt x="270039" y="0"/>
                  </a:lnTo>
                  <a:lnTo>
                    <a:pt x="540078" y="284697"/>
                  </a:lnTo>
                  <a:lnTo>
                    <a:pt x="810117" y="3606170"/>
                  </a:lnTo>
                  <a:lnTo>
                    <a:pt x="1080157" y="1376038"/>
                  </a:lnTo>
                  <a:lnTo>
                    <a:pt x="1350196" y="3606170"/>
                  </a:lnTo>
                  <a:lnTo>
                    <a:pt x="1620235" y="2514829"/>
                  </a:lnTo>
                  <a:lnTo>
                    <a:pt x="1890275" y="2562279"/>
                  </a:lnTo>
                  <a:lnTo>
                    <a:pt x="2430353" y="1992883"/>
                  </a:lnTo>
                </a:path>
              </a:pathLst>
            </a:custGeom>
            <a:ln w="27101" cap="flat">
              <a:solidFill>
                <a:srgbClr val="6A3D9A">
                  <a:alpha val="100000"/>
                </a:srgbClr>
              </a:solidFill>
              <a:prstDash val="solid"/>
              <a:round/>
            </a:ln>
          </p:spPr>
          <p:txBody>
            <a:bodyPr/>
            <a:lstStyle/>
            <a:p/>
          </p:txBody>
        </p:sp>
        <p:sp>
          <p:nvSpPr>
            <p:cNvPr id="41" name="pl41"/>
            <p:cNvSpPr/>
            <p:nvPr/>
          </p:nvSpPr>
          <p:spPr>
            <a:xfrm>
              <a:off x="5185844" y="1073148"/>
              <a:ext cx="2430353" cy="4175565"/>
            </a:xfrm>
            <a:custGeom>
              <a:avLst/>
              <a:pathLst>
                <a:path w="2430353" h="4175565">
                  <a:moveTo>
                    <a:pt x="0" y="4175565"/>
                  </a:moveTo>
                  <a:lnTo>
                    <a:pt x="270039" y="2230131"/>
                  </a:lnTo>
                  <a:lnTo>
                    <a:pt x="540078" y="47449"/>
                  </a:lnTo>
                  <a:lnTo>
                    <a:pt x="810117" y="47449"/>
                  </a:lnTo>
                  <a:lnTo>
                    <a:pt x="1080157" y="47449"/>
                  </a:lnTo>
                  <a:lnTo>
                    <a:pt x="1350196" y="47449"/>
                  </a:lnTo>
                  <a:lnTo>
                    <a:pt x="1620235" y="47449"/>
                  </a:lnTo>
                  <a:lnTo>
                    <a:pt x="1890275" y="474496"/>
                  </a:lnTo>
                  <a:lnTo>
                    <a:pt x="2160314" y="0"/>
                  </a:lnTo>
                  <a:lnTo>
                    <a:pt x="2430353" y="4744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474496"/>
            </a:xfrm>
            <a:custGeom>
              <a:avLst/>
              <a:pathLst>
                <a:path w="6480943" h="474496">
                  <a:moveTo>
                    <a:pt x="0" y="284697"/>
                  </a:moveTo>
                  <a:lnTo>
                    <a:pt x="270039" y="284697"/>
                  </a:lnTo>
                  <a:lnTo>
                    <a:pt x="540078" y="237248"/>
                  </a:lnTo>
                  <a:lnTo>
                    <a:pt x="810117" y="237248"/>
                  </a:lnTo>
                  <a:lnTo>
                    <a:pt x="1080157" y="189798"/>
                  </a:lnTo>
                  <a:lnTo>
                    <a:pt x="1350196" y="189798"/>
                  </a:lnTo>
                  <a:lnTo>
                    <a:pt x="1620235" y="142348"/>
                  </a:lnTo>
                  <a:lnTo>
                    <a:pt x="1890275" y="94899"/>
                  </a:lnTo>
                  <a:lnTo>
                    <a:pt x="2160314" y="94899"/>
                  </a:lnTo>
                  <a:lnTo>
                    <a:pt x="2430353" y="47449"/>
                  </a:lnTo>
                  <a:lnTo>
                    <a:pt x="2700393" y="47449"/>
                  </a:lnTo>
                  <a:lnTo>
                    <a:pt x="2970432" y="0"/>
                  </a:lnTo>
                  <a:lnTo>
                    <a:pt x="3240471" y="0"/>
                  </a:lnTo>
                  <a:lnTo>
                    <a:pt x="3510510" y="0"/>
                  </a:lnTo>
                  <a:lnTo>
                    <a:pt x="3780550" y="0"/>
                  </a:lnTo>
                  <a:lnTo>
                    <a:pt x="4050589" y="0"/>
                  </a:lnTo>
                  <a:lnTo>
                    <a:pt x="4320628" y="0"/>
                  </a:lnTo>
                  <a:lnTo>
                    <a:pt x="4590668" y="0"/>
                  </a:lnTo>
                  <a:lnTo>
                    <a:pt x="4860707" y="0"/>
                  </a:lnTo>
                  <a:lnTo>
                    <a:pt x="5130746" y="0"/>
                  </a:lnTo>
                  <a:lnTo>
                    <a:pt x="5400786" y="474496"/>
                  </a:lnTo>
                  <a:lnTo>
                    <a:pt x="5670825" y="0"/>
                  </a:lnTo>
                  <a:lnTo>
                    <a:pt x="5940864" y="332147"/>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4645766" y="1595093"/>
              <a:ext cx="2970432" cy="901542"/>
            </a:xfrm>
            <a:custGeom>
              <a:avLst/>
              <a:pathLst>
                <a:path w="2970432" h="901542">
                  <a:moveTo>
                    <a:pt x="0" y="142348"/>
                  </a:moveTo>
                  <a:lnTo>
                    <a:pt x="270039" y="0"/>
                  </a:lnTo>
                  <a:lnTo>
                    <a:pt x="540078" y="237248"/>
                  </a:lnTo>
                  <a:lnTo>
                    <a:pt x="810117" y="521945"/>
                  </a:lnTo>
                  <a:lnTo>
                    <a:pt x="1080157" y="521945"/>
                  </a:lnTo>
                  <a:lnTo>
                    <a:pt x="1350196" y="521945"/>
                  </a:lnTo>
                  <a:lnTo>
                    <a:pt x="1620235" y="427046"/>
                  </a:lnTo>
                  <a:lnTo>
                    <a:pt x="1890275" y="901542"/>
                  </a:lnTo>
                  <a:lnTo>
                    <a:pt x="2160314" y="711744"/>
                  </a:lnTo>
                  <a:lnTo>
                    <a:pt x="2430353" y="379596"/>
                  </a:lnTo>
                  <a:lnTo>
                    <a:pt x="2700393" y="284697"/>
                  </a:lnTo>
                  <a:lnTo>
                    <a:pt x="2970432" y="379596"/>
                  </a:lnTo>
                </a:path>
              </a:pathLst>
            </a:custGeom>
            <a:ln w="27101" cap="flat">
              <a:solidFill>
                <a:srgbClr val="FFC20E">
                  <a:alpha val="100000"/>
                </a:srgbClr>
              </a:solidFill>
              <a:prstDash val="solid"/>
              <a:round/>
            </a:ln>
          </p:spPr>
          <p:txBody>
            <a:bodyPr/>
            <a:lstStyle/>
            <a:p/>
          </p:txBody>
        </p:sp>
        <p:sp>
          <p:nvSpPr>
            <p:cNvPr id="44" name="pl44"/>
            <p:cNvSpPr/>
            <p:nvPr/>
          </p:nvSpPr>
          <p:spPr>
            <a:xfrm>
              <a:off x="4375727" y="1120597"/>
              <a:ext cx="3240471" cy="2040333"/>
            </a:xfrm>
            <a:custGeom>
              <a:avLst/>
              <a:pathLst>
                <a:path w="3240471" h="2040333">
                  <a:moveTo>
                    <a:pt x="0" y="2040333"/>
                  </a:moveTo>
                  <a:lnTo>
                    <a:pt x="270039" y="1091341"/>
                  </a:lnTo>
                  <a:lnTo>
                    <a:pt x="540078" y="0"/>
                  </a:lnTo>
                  <a:lnTo>
                    <a:pt x="810117" y="47449"/>
                  </a:lnTo>
                  <a:lnTo>
                    <a:pt x="1080157" y="142348"/>
                  </a:lnTo>
                  <a:lnTo>
                    <a:pt x="1350196" y="189798"/>
                  </a:lnTo>
                  <a:lnTo>
                    <a:pt x="1620235" y="94899"/>
                  </a:lnTo>
                  <a:lnTo>
                    <a:pt x="1890275" y="0"/>
                  </a:lnTo>
                  <a:lnTo>
                    <a:pt x="2160314" y="47449"/>
                  </a:lnTo>
                  <a:lnTo>
                    <a:pt x="2430353" y="237248"/>
                  </a:lnTo>
                  <a:lnTo>
                    <a:pt x="2700393" y="1043891"/>
                  </a:lnTo>
                  <a:lnTo>
                    <a:pt x="2970432" y="427046"/>
                  </a:lnTo>
                  <a:lnTo>
                    <a:pt x="3240471"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521945"/>
            </a:xfrm>
            <a:custGeom>
              <a:avLst/>
              <a:pathLst>
                <a:path w="6480943" h="521945">
                  <a:moveTo>
                    <a:pt x="0" y="0"/>
                  </a:moveTo>
                  <a:lnTo>
                    <a:pt x="270039" y="0"/>
                  </a:lnTo>
                  <a:lnTo>
                    <a:pt x="540078" y="0"/>
                  </a:lnTo>
                  <a:lnTo>
                    <a:pt x="810117" y="47449"/>
                  </a:lnTo>
                  <a:lnTo>
                    <a:pt x="1080157" y="47449"/>
                  </a:lnTo>
                  <a:lnTo>
                    <a:pt x="1350196" y="47449"/>
                  </a:lnTo>
                  <a:lnTo>
                    <a:pt x="1620235" y="47449"/>
                  </a:lnTo>
                  <a:lnTo>
                    <a:pt x="1890275" y="47449"/>
                  </a:lnTo>
                  <a:lnTo>
                    <a:pt x="2160314" y="47449"/>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47449"/>
                  </a:lnTo>
                  <a:lnTo>
                    <a:pt x="4860707" y="47449"/>
                  </a:lnTo>
                  <a:lnTo>
                    <a:pt x="5130746" y="47449"/>
                  </a:lnTo>
                  <a:lnTo>
                    <a:pt x="5400786" y="47449"/>
                  </a:lnTo>
                  <a:lnTo>
                    <a:pt x="5670825" y="47449"/>
                  </a:lnTo>
                  <a:lnTo>
                    <a:pt x="5940864" y="521945"/>
                  </a:lnTo>
                  <a:lnTo>
                    <a:pt x="6210904" y="47449"/>
                  </a:lnTo>
                  <a:lnTo>
                    <a:pt x="6480943" y="47449"/>
                  </a:lnTo>
                </a:path>
              </a:pathLst>
            </a:custGeom>
            <a:ln w="27101" cap="flat">
              <a:solidFill>
                <a:srgbClr val="9A32CD">
                  <a:alpha val="100000"/>
                </a:srgbClr>
              </a:solidFill>
              <a:prstDash val="solid"/>
              <a:round/>
            </a:ln>
          </p:spPr>
          <p:txBody>
            <a:bodyPr/>
            <a:lstStyle/>
            <a:p/>
          </p:txBody>
        </p:sp>
        <p:sp>
          <p:nvSpPr>
            <p:cNvPr id="46" name="pl46"/>
            <p:cNvSpPr/>
            <p:nvPr/>
          </p:nvSpPr>
          <p:spPr>
            <a:xfrm>
              <a:off x="4375727" y="1120597"/>
              <a:ext cx="3240471" cy="2040333"/>
            </a:xfrm>
            <a:custGeom>
              <a:avLst/>
              <a:pathLst>
                <a:path w="3240471" h="2040333">
                  <a:moveTo>
                    <a:pt x="0" y="996441"/>
                  </a:moveTo>
                  <a:lnTo>
                    <a:pt x="270039" y="474496"/>
                  </a:lnTo>
                  <a:lnTo>
                    <a:pt x="540078" y="0"/>
                  </a:lnTo>
                  <a:lnTo>
                    <a:pt x="810117" y="142348"/>
                  </a:lnTo>
                  <a:lnTo>
                    <a:pt x="1080157" y="332147"/>
                  </a:lnTo>
                  <a:lnTo>
                    <a:pt x="1350196" y="474496"/>
                  </a:lnTo>
                  <a:lnTo>
                    <a:pt x="1620235" y="379596"/>
                  </a:lnTo>
                  <a:lnTo>
                    <a:pt x="1890275" y="427046"/>
                  </a:lnTo>
                  <a:lnTo>
                    <a:pt x="2160314" y="474496"/>
                  </a:lnTo>
                  <a:lnTo>
                    <a:pt x="2430353" y="474496"/>
                  </a:lnTo>
                  <a:lnTo>
                    <a:pt x="2700393" y="1423488"/>
                  </a:lnTo>
                  <a:lnTo>
                    <a:pt x="2970432" y="2040333"/>
                  </a:lnTo>
                  <a:lnTo>
                    <a:pt x="3240471" y="996441"/>
                  </a:lnTo>
                </a:path>
              </a:pathLst>
            </a:custGeom>
            <a:ln w="27101" cap="flat">
              <a:solidFill>
                <a:srgbClr val="836FFF">
                  <a:alpha val="100000"/>
                </a:srgbClr>
              </a:solidFill>
              <a:prstDash val="solid"/>
              <a:round/>
            </a:ln>
          </p:spPr>
          <p:txBody>
            <a:bodyPr/>
            <a:lstStyle/>
            <a:p/>
          </p:txBody>
        </p:sp>
        <p:sp>
          <p:nvSpPr>
            <p:cNvPr id="47" name="pl47"/>
            <p:cNvSpPr/>
            <p:nvPr/>
          </p:nvSpPr>
          <p:spPr>
            <a:xfrm>
              <a:off x="5455884" y="1025698"/>
              <a:ext cx="2160314" cy="474496"/>
            </a:xfrm>
            <a:custGeom>
              <a:avLst/>
              <a:pathLst>
                <a:path w="2160314" h="474496">
                  <a:moveTo>
                    <a:pt x="0" y="0"/>
                  </a:moveTo>
                  <a:lnTo>
                    <a:pt x="270039" y="0"/>
                  </a:lnTo>
                  <a:lnTo>
                    <a:pt x="540078" y="0"/>
                  </a:lnTo>
                  <a:lnTo>
                    <a:pt x="810117" y="0"/>
                  </a:lnTo>
                  <a:lnTo>
                    <a:pt x="1080157" y="474496"/>
                  </a:lnTo>
                  <a:lnTo>
                    <a:pt x="1350196" y="0"/>
                  </a:lnTo>
                  <a:lnTo>
                    <a:pt x="1620235" y="332147"/>
                  </a:lnTo>
                  <a:lnTo>
                    <a:pt x="1890275" y="0"/>
                  </a:lnTo>
                  <a:lnTo>
                    <a:pt x="2160314" y="0"/>
                  </a:lnTo>
                </a:path>
              </a:pathLst>
            </a:custGeom>
            <a:ln w="27101" cap="flat">
              <a:solidFill>
                <a:srgbClr val="FB9A99">
                  <a:alpha val="100000"/>
                </a:srgbClr>
              </a:solidFill>
              <a:prstDash val="solid"/>
              <a:round/>
            </a:ln>
          </p:spPr>
          <p:txBody>
            <a:bodyPr/>
            <a:lstStyle/>
            <a:p/>
          </p:txBody>
        </p:sp>
        <p:sp>
          <p:nvSpPr>
            <p:cNvPr id="48" name="pl48"/>
            <p:cNvSpPr/>
            <p:nvPr/>
          </p:nvSpPr>
          <p:spPr>
            <a:xfrm>
              <a:off x="7632280" y="782450"/>
              <a:ext cx="726581" cy="237980"/>
            </a:xfrm>
            <a:custGeom>
              <a:avLst/>
              <a:pathLst>
                <a:path w="726581" h="237980">
                  <a:moveTo>
                    <a:pt x="726581" y="0"/>
                  </a:moveTo>
                  <a:lnTo>
                    <a:pt x="0" y="237980"/>
                  </a:lnTo>
                </a:path>
              </a:pathLst>
            </a:custGeom>
          </p:spPr>
          <p:txBody>
            <a:bodyPr/>
            <a:lstStyle/>
            <a:p/>
          </p:txBody>
        </p:sp>
        <p:sp>
          <p:nvSpPr>
            <p:cNvPr id="49" name="pl49"/>
            <p:cNvSpPr/>
            <p:nvPr/>
          </p:nvSpPr>
          <p:spPr>
            <a:xfrm>
              <a:off x="7634335" y="1025939"/>
              <a:ext cx="658096" cy="8742"/>
            </a:xfrm>
            <a:custGeom>
              <a:avLst/>
              <a:pathLst>
                <a:path w="658096" h="8742">
                  <a:moveTo>
                    <a:pt x="658096" y="8742"/>
                  </a:moveTo>
                  <a:lnTo>
                    <a:pt x="0" y="0"/>
                  </a:lnTo>
                </a:path>
              </a:pathLst>
            </a:custGeom>
          </p:spPr>
          <p:txBody>
            <a:bodyPr/>
            <a:lstStyle/>
            <a:p/>
          </p:txBody>
        </p:sp>
        <p:sp>
          <p:nvSpPr>
            <p:cNvPr id="50" name="pl50"/>
            <p:cNvSpPr/>
            <p:nvPr/>
          </p:nvSpPr>
          <p:spPr>
            <a:xfrm>
              <a:off x="7632668" y="1077919"/>
              <a:ext cx="726034" cy="210355"/>
            </a:xfrm>
            <a:custGeom>
              <a:avLst/>
              <a:pathLst>
                <a:path w="726034" h="210355">
                  <a:moveTo>
                    <a:pt x="726034" y="210355"/>
                  </a:moveTo>
                  <a:lnTo>
                    <a:pt x="0" y="0"/>
                  </a:lnTo>
                </a:path>
              </a:pathLst>
            </a:custGeom>
          </p:spPr>
          <p:txBody>
            <a:bodyPr/>
            <a:lstStyle/>
            <a:p/>
          </p:txBody>
        </p:sp>
        <p:sp>
          <p:nvSpPr>
            <p:cNvPr id="51" name="pl51"/>
            <p:cNvSpPr/>
            <p:nvPr/>
          </p:nvSpPr>
          <p:spPr>
            <a:xfrm>
              <a:off x="7622913" y="1131173"/>
              <a:ext cx="760032" cy="1197030"/>
            </a:xfrm>
            <a:custGeom>
              <a:avLst/>
              <a:pathLst>
                <a:path w="760032" h="1197030">
                  <a:moveTo>
                    <a:pt x="760032" y="1197030"/>
                  </a:moveTo>
                  <a:lnTo>
                    <a:pt x="0" y="0"/>
                  </a:lnTo>
                </a:path>
              </a:pathLst>
            </a:custGeom>
          </p:spPr>
          <p:txBody>
            <a:bodyPr/>
            <a:lstStyle/>
            <a:p/>
          </p:txBody>
        </p:sp>
        <p:sp>
          <p:nvSpPr>
            <p:cNvPr id="52" name="pl52"/>
            <p:cNvSpPr/>
            <p:nvPr/>
          </p:nvSpPr>
          <p:spPr>
            <a:xfrm>
              <a:off x="7629360" y="1128431"/>
              <a:ext cx="699223" cy="416192"/>
            </a:xfrm>
            <a:custGeom>
              <a:avLst/>
              <a:pathLst>
                <a:path w="699223" h="416192">
                  <a:moveTo>
                    <a:pt x="699223" y="416192"/>
                  </a:moveTo>
                  <a:lnTo>
                    <a:pt x="0" y="0"/>
                  </a:lnTo>
                </a:path>
              </a:pathLst>
            </a:custGeom>
          </p:spPr>
          <p:txBody>
            <a:bodyPr/>
            <a:lstStyle/>
            <a:p/>
          </p:txBody>
        </p:sp>
        <p:sp>
          <p:nvSpPr>
            <p:cNvPr id="53" name="pl53"/>
            <p:cNvSpPr/>
            <p:nvPr/>
          </p:nvSpPr>
          <p:spPr>
            <a:xfrm>
              <a:off x="7624769" y="1130631"/>
              <a:ext cx="800257" cy="936855"/>
            </a:xfrm>
            <a:custGeom>
              <a:avLst/>
              <a:pathLst>
                <a:path w="800257" h="936855">
                  <a:moveTo>
                    <a:pt x="800257" y="936855"/>
                  </a:moveTo>
                  <a:lnTo>
                    <a:pt x="0" y="0"/>
                  </a:lnTo>
                </a:path>
              </a:pathLst>
            </a:custGeom>
          </p:spPr>
          <p:txBody>
            <a:bodyPr/>
            <a:lstStyle/>
            <a:p/>
          </p:txBody>
        </p:sp>
        <p:sp>
          <p:nvSpPr>
            <p:cNvPr id="54" name="pl54"/>
            <p:cNvSpPr/>
            <p:nvPr/>
          </p:nvSpPr>
          <p:spPr>
            <a:xfrm>
              <a:off x="7626809" y="1129831"/>
              <a:ext cx="774133" cy="673635"/>
            </a:xfrm>
            <a:custGeom>
              <a:avLst/>
              <a:pathLst>
                <a:path w="774133" h="673635">
                  <a:moveTo>
                    <a:pt x="774133" y="673635"/>
                  </a:moveTo>
                  <a:lnTo>
                    <a:pt x="0" y="0"/>
                  </a:lnTo>
                </a:path>
              </a:pathLst>
            </a:custGeom>
          </p:spPr>
          <p:txBody>
            <a:bodyPr/>
            <a:lstStyle/>
            <a:p/>
          </p:txBody>
        </p:sp>
        <p:sp>
          <p:nvSpPr>
            <p:cNvPr id="55" name="pl55"/>
            <p:cNvSpPr/>
            <p:nvPr/>
          </p:nvSpPr>
          <p:spPr>
            <a:xfrm>
              <a:off x="7624496" y="1178170"/>
              <a:ext cx="1093493" cy="1334018"/>
            </a:xfrm>
            <a:custGeom>
              <a:avLst/>
              <a:pathLst>
                <a:path w="1093493" h="1334018">
                  <a:moveTo>
                    <a:pt x="1093493" y="1334018"/>
                  </a:moveTo>
                  <a:lnTo>
                    <a:pt x="0" y="0"/>
                  </a:lnTo>
                </a:path>
              </a:pathLst>
            </a:custGeom>
          </p:spPr>
          <p:txBody>
            <a:bodyPr/>
            <a:lstStyle/>
            <a:p/>
          </p:txBody>
        </p:sp>
        <p:sp>
          <p:nvSpPr>
            <p:cNvPr id="56" name="pl56"/>
            <p:cNvSpPr/>
            <p:nvPr/>
          </p:nvSpPr>
          <p:spPr>
            <a:xfrm>
              <a:off x="7624687" y="1984751"/>
              <a:ext cx="734173" cy="870058"/>
            </a:xfrm>
            <a:custGeom>
              <a:avLst/>
              <a:pathLst>
                <a:path w="734173" h="870058">
                  <a:moveTo>
                    <a:pt x="734173" y="870058"/>
                  </a:moveTo>
                  <a:lnTo>
                    <a:pt x="0" y="0"/>
                  </a:lnTo>
                </a:path>
              </a:pathLst>
            </a:custGeom>
          </p:spPr>
          <p:txBody>
            <a:bodyPr/>
            <a:lstStyle/>
            <a:p/>
          </p:txBody>
        </p:sp>
        <p:sp>
          <p:nvSpPr>
            <p:cNvPr id="57" name="pl57"/>
            <p:cNvSpPr/>
            <p:nvPr/>
          </p:nvSpPr>
          <p:spPr>
            <a:xfrm>
              <a:off x="7623812" y="2127372"/>
              <a:ext cx="728962" cy="989334"/>
            </a:xfrm>
            <a:custGeom>
              <a:avLst/>
              <a:pathLst>
                <a:path w="728962" h="989334">
                  <a:moveTo>
                    <a:pt x="728962" y="989334"/>
                  </a:moveTo>
                  <a:lnTo>
                    <a:pt x="0" y="0"/>
                  </a:lnTo>
                </a:path>
              </a:pathLst>
            </a:custGeom>
          </p:spPr>
          <p:txBody>
            <a:bodyPr/>
            <a:lstStyle/>
            <a:p/>
          </p:txBody>
        </p:sp>
        <p:sp>
          <p:nvSpPr>
            <p:cNvPr id="58" name="pl58"/>
            <p:cNvSpPr/>
            <p:nvPr/>
          </p:nvSpPr>
          <p:spPr>
            <a:xfrm>
              <a:off x="7634339" y="4015023"/>
              <a:ext cx="748606" cy="0"/>
            </a:xfrm>
            <a:custGeom>
              <a:avLst/>
              <a:pathLst>
                <a:path w="748606" h="0">
                  <a:moveTo>
                    <a:pt x="748606" y="0"/>
                  </a:moveTo>
                  <a:lnTo>
                    <a:pt x="0" y="0"/>
                  </a:lnTo>
                </a:path>
              </a:pathLst>
            </a:custGeom>
          </p:spPr>
          <p:txBody>
            <a:bodyPr/>
            <a:lstStyle/>
            <a:p/>
          </p:txBody>
        </p:sp>
        <p:sp>
          <p:nvSpPr>
            <p:cNvPr id="59" name="pg59"/>
            <p:cNvSpPr/>
            <p:nvPr/>
          </p:nvSpPr>
          <p:spPr>
            <a:xfrm>
              <a:off x="8290281" y="6924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73400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97%</a:t>
              </a:r>
            </a:p>
          </p:txBody>
        </p:sp>
        <p:sp>
          <p:nvSpPr>
            <p:cNvPr id="61" name="pg61"/>
            <p:cNvSpPr/>
            <p:nvPr/>
          </p:nvSpPr>
          <p:spPr>
            <a:xfrm>
              <a:off x="8223851" y="95016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99170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97%</a:t>
              </a:r>
            </a:p>
          </p:txBody>
        </p:sp>
        <p:sp>
          <p:nvSpPr>
            <p:cNvPr id="63" name="pg63"/>
            <p:cNvSpPr/>
            <p:nvPr/>
          </p:nvSpPr>
          <p:spPr>
            <a:xfrm>
              <a:off x="8290122" y="120868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4" name="tx64"/>
            <p:cNvSpPr/>
            <p:nvPr/>
          </p:nvSpPr>
          <p:spPr>
            <a:xfrm>
              <a:off x="8312982" y="125022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96%</a:t>
              </a:r>
            </a:p>
          </p:txBody>
        </p:sp>
        <p:sp>
          <p:nvSpPr>
            <p:cNvPr id="65" name="pg65"/>
            <p:cNvSpPr/>
            <p:nvPr/>
          </p:nvSpPr>
          <p:spPr>
            <a:xfrm>
              <a:off x="8314365" y="224874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229028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67" name="pg67"/>
            <p:cNvSpPr/>
            <p:nvPr/>
          </p:nvSpPr>
          <p:spPr>
            <a:xfrm>
              <a:off x="8260004" y="146764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149049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69" name="pg69"/>
            <p:cNvSpPr/>
            <p:nvPr/>
          </p:nvSpPr>
          <p:spPr>
            <a:xfrm>
              <a:off x="8356446" y="198874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79306" y="203028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71" name="pg71"/>
            <p:cNvSpPr/>
            <p:nvPr/>
          </p:nvSpPr>
          <p:spPr>
            <a:xfrm>
              <a:off x="8332362" y="172565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55222" y="176719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95%</a:t>
              </a:r>
            </a:p>
          </p:txBody>
        </p:sp>
        <p:sp>
          <p:nvSpPr>
            <p:cNvPr id="73" name="pg73"/>
            <p:cNvSpPr/>
            <p:nvPr/>
          </p:nvSpPr>
          <p:spPr>
            <a:xfrm>
              <a:off x="8368515" y="251218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4" name="tx74"/>
            <p:cNvSpPr/>
            <p:nvPr/>
          </p:nvSpPr>
          <p:spPr>
            <a:xfrm>
              <a:off x="8391375" y="2553726"/>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75" name="pg75"/>
            <p:cNvSpPr/>
            <p:nvPr/>
          </p:nvSpPr>
          <p:spPr>
            <a:xfrm>
              <a:off x="8290281" y="277653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281807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77%</a:t>
              </a:r>
            </a:p>
          </p:txBody>
        </p:sp>
        <p:sp>
          <p:nvSpPr>
            <p:cNvPr id="77" name="pg77"/>
            <p:cNvSpPr/>
            <p:nvPr/>
          </p:nvSpPr>
          <p:spPr>
            <a:xfrm>
              <a:off x="8284194" y="303800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07954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74%</a:t>
              </a:r>
            </a:p>
          </p:txBody>
        </p:sp>
        <p:sp>
          <p:nvSpPr>
            <p:cNvPr id="79" name="pg79"/>
            <p:cNvSpPr/>
            <p:nvPr/>
          </p:nvSpPr>
          <p:spPr>
            <a:xfrm>
              <a:off x="8314365" y="393050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97204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34%</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86671" y="401416"/>
              <a:ext cx="30582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Botswana,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(74%), followed by MCV2 (77%).
Coverage of 8 vaccines were the same (DTP3, HepB3, Hib3, IPV1, MCV1, PcV3, Polio3 and Rubella), 2 vaccines decreased (HPVc and RotaC), and 1 vaccine increased (MCV2) compared to respective coverage in 2019.
Coverage of 6 vaccines were the same (DTP3, HepB3, Hib3, MCV1, Polio3 and Rubella), 2 vaccines decreased (IPV1 and MCV2), and 2 vaccines increased (PcV3 and RotaC)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568896" y="88762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2" name="pl22"/>
            <p:cNvSpPr/>
            <p:nvPr/>
          </p:nvSpPr>
          <p:spPr>
            <a:xfrm>
              <a:off x="8568896" y="126664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7702299" y="1645655"/>
              <a:ext cx="649947" cy="0"/>
            </a:xfrm>
            <a:custGeom>
              <a:avLst/>
              <a:pathLst>
                <a:path w="649947" h="0">
                  <a:moveTo>
                    <a:pt x="0" y="0"/>
                  </a:moveTo>
                  <a:lnTo>
                    <a:pt x="649947"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7702299" y="2024670"/>
              <a:ext cx="649947" cy="0"/>
            </a:xfrm>
            <a:custGeom>
              <a:avLst/>
              <a:pathLst>
                <a:path w="649947" h="0">
                  <a:moveTo>
                    <a:pt x="0" y="0"/>
                  </a:moveTo>
                  <a:lnTo>
                    <a:pt x="649947"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7702299" y="2403685"/>
              <a:ext cx="649947" cy="0"/>
            </a:xfrm>
            <a:custGeom>
              <a:avLst/>
              <a:pathLst>
                <a:path w="649947" h="0">
                  <a:moveTo>
                    <a:pt x="0" y="0"/>
                  </a:moveTo>
                  <a:lnTo>
                    <a:pt x="577731" y="0"/>
                  </a:lnTo>
                  <a:lnTo>
                    <a:pt x="577731" y="0"/>
                  </a:lnTo>
                  <a:lnTo>
                    <a:pt x="577731" y="0"/>
                  </a:lnTo>
                  <a:lnTo>
                    <a:pt x="577731" y="0"/>
                  </a:lnTo>
                  <a:lnTo>
                    <a:pt x="649947" y="0"/>
                  </a:lnTo>
                </a:path>
              </a:pathLst>
            </a:custGeom>
            <a:ln w="116535" cap="flat">
              <a:solidFill>
                <a:srgbClr val="E8E8E8">
                  <a:alpha val="100000"/>
                </a:srgbClr>
              </a:solidFill>
              <a:prstDash val="solid"/>
              <a:round/>
            </a:ln>
          </p:spPr>
          <p:txBody>
            <a:bodyPr/>
            <a:lstStyle/>
            <a:p/>
          </p:txBody>
        </p:sp>
        <p:sp>
          <p:nvSpPr>
            <p:cNvPr id="26" name="pl26"/>
            <p:cNvSpPr/>
            <p:nvPr/>
          </p:nvSpPr>
          <p:spPr>
            <a:xfrm>
              <a:off x="7702299" y="2782699"/>
              <a:ext cx="722164" cy="0"/>
            </a:xfrm>
            <a:custGeom>
              <a:avLst/>
              <a:pathLst>
                <a:path w="722164" h="0">
                  <a:moveTo>
                    <a:pt x="0" y="0"/>
                  </a:moveTo>
                  <a:lnTo>
                    <a:pt x="649947" y="0"/>
                  </a:lnTo>
                  <a:lnTo>
                    <a:pt x="649947" y="0"/>
                  </a:lnTo>
                  <a:lnTo>
                    <a:pt x="649947" y="0"/>
                  </a:lnTo>
                  <a:lnTo>
                    <a:pt x="649947" y="0"/>
                  </a:lnTo>
                  <a:lnTo>
                    <a:pt x="722164" y="0"/>
                  </a:lnTo>
                </a:path>
              </a:pathLst>
            </a:custGeom>
            <a:ln w="116535" cap="flat">
              <a:solidFill>
                <a:srgbClr val="E8E8E8">
                  <a:alpha val="100000"/>
                </a:srgbClr>
              </a:solidFill>
              <a:prstDash val="solid"/>
              <a:round/>
            </a:ln>
          </p:spPr>
          <p:txBody>
            <a:bodyPr/>
            <a:lstStyle/>
            <a:p/>
          </p:txBody>
        </p:sp>
        <p:sp>
          <p:nvSpPr>
            <p:cNvPr id="27" name="pl27"/>
            <p:cNvSpPr/>
            <p:nvPr/>
          </p:nvSpPr>
          <p:spPr>
            <a:xfrm>
              <a:off x="7774515" y="3161714"/>
              <a:ext cx="722164" cy="0"/>
            </a:xfrm>
            <a:custGeom>
              <a:avLst/>
              <a:pathLst>
                <a:path w="722164" h="0">
                  <a:moveTo>
                    <a:pt x="0" y="0"/>
                  </a:moveTo>
                  <a:lnTo>
                    <a:pt x="216649" y="0"/>
                  </a:lnTo>
                  <a:lnTo>
                    <a:pt x="722164"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28" name="pl28"/>
            <p:cNvSpPr/>
            <p:nvPr/>
          </p:nvSpPr>
          <p:spPr>
            <a:xfrm>
              <a:off x="6257971" y="3540728"/>
              <a:ext cx="938813" cy="0"/>
            </a:xfrm>
            <a:custGeom>
              <a:avLst/>
              <a:pathLst>
                <a:path w="938813" h="0">
                  <a:moveTo>
                    <a:pt x="0" y="0"/>
                  </a:moveTo>
                  <a:lnTo>
                    <a:pt x="288865" y="0"/>
                  </a:lnTo>
                  <a:lnTo>
                    <a:pt x="722164" y="0"/>
                  </a:lnTo>
                  <a:lnTo>
                    <a:pt x="794380" y="0"/>
                  </a:lnTo>
                  <a:lnTo>
                    <a:pt x="794380" y="0"/>
                  </a:lnTo>
                  <a:lnTo>
                    <a:pt x="938813" y="0"/>
                  </a:lnTo>
                </a:path>
              </a:pathLst>
            </a:custGeom>
            <a:ln w="116535" cap="flat">
              <a:solidFill>
                <a:srgbClr val="E8E8E8">
                  <a:alpha val="100000"/>
                </a:srgbClr>
              </a:solidFill>
              <a:prstDash val="solid"/>
              <a:round/>
            </a:ln>
          </p:spPr>
          <p:txBody>
            <a:bodyPr/>
            <a:lstStyle/>
            <a:p/>
          </p:txBody>
        </p:sp>
        <p:sp>
          <p:nvSpPr>
            <p:cNvPr id="29" name="pl29"/>
            <p:cNvSpPr/>
            <p:nvPr/>
          </p:nvSpPr>
          <p:spPr>
            <a:xfrm>
              <a:off x="6763485" y="3919743"/>
              <a:ext cx="1588760" cy="0"/>
            </a:xfrm>
            <a:custGeom>
              <a:avLst/>
              <a:pathLst>
                <a:path w="1588760" h="0">
                  <a:moveTo>
                    <a:pt x="0" y="0"/>
                  </a:moveTo>
                  <a:lnTo>
                    <a:pt x="938813" y="0"/>
                  </a:lnTo>
                  <a:lnTo>
                    <a:pt x="1227678" y="0"/>
                  </a:lnTo>
                  <a:lnTo>
                    <a:pt x="1516544" y="0"/>
                  </a:lnTo>
                  <a:lnTo>
                    <a:pt x="1588760" y="0"/>
                  </a:lnTo>
                  <a:lnTo>
                    <a:pt x="1588760" y="0"/>
                  </a:lnTo>
                </a:path>
              </a:pathLst>
            </a:custGeom>
            <a:ln w="116535" cap="flat">
              <a:solidFill>
                <a:srgbClr val="E8E8E8">
                  <a:alpha val="100000"/>
                </a:srgbClr>
              </a:solidFill>
              <a:prstDash val="solid"/>
              <a:round/>
            </a:ln>
          </p:spPr>
          <p:txBody>
            <a:bodyPr/>
            <a:lstStyle/>
            <a:p/>
          </p:txBody>
        </p:sp>
        <p:sp>
          <p:nvSpPr>
            <p:cNvPr id="30" name="pl30"/>
            <p:cNvSpPr/>
            <p:nvPr/>
          </p:nvSpPr>
          <p:spPr>
            <a:xfrm>
              <a:off x="7702299" y="4298757"/>
              <a:ext cx="722164" cy="0"/>
            </a:xfrm>
            <a:custGeom>
              <a:avLst/>
              <a:pathLst>
                <a:path w="722164" h="0">
                  <a:moveTo>
                    <a:pt x="0" y="0"/>
                  </a:moveTo>
                  <a:lnTo>
                    <a:pt x="722164" y="0"/>
                  </a:lnTo>
                  <a:lnTo>
                    <a:pt x="722164"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31" name="pl31"/>
            <p:cNvSpPr/>
            <p:nvPr/>
          </p:nvSpPr>
          <p:spPr>
            <a:xfrm>
              <a:off x="7774515" y="4677772"/>
              <a:ext cx="722164" cy="0"/>
            </a:xfrm>
            <a:custGeom>
              <a:avLst/>
              <a:pathLst>
                <a:path w="722164" h="0">
                  <a:moveTo>
                    <a:pt x="0" y="0"/>
                  </a:moveTo>
                  <a:lnTo>
                    <a:pt x="216649" y="0"/>
                  </a:lnTo>
                  <a:lnTo>
                    <a:pt x="722164" y="0"/>
                  </a:lnTo>
                  <a:lnTo>
                    <a:pt x="722164" y="0"/>
                  </a:lnTo>
                  <a:lnTo>
                    <a:pt x="722164" y="0"/>
                  </a:lnTo>
                  <a:lnTo>
                    <a:pt x="722164" y="0"/>
                  </a:lnTo>
                </a:path>
              </a:pathLst>
            </a:custGeom>
            <a:ln w="116535" cap="flat">
              <a:solidFill>
                <a:srgbClr val="E8E8E8">
                  <a:alpha val="100000"/>
                </a:srgbClr>
              </a:solidFill>
              <a:prstDash val="solid"/>
              <a:round/>
            </a:ln>
          </p:spPr>
          <p:txBody>
            <a:bodyPr/>
            <a:lstStyle/>
            <a:p/>
          </p:txBody>
        </p:sp>
        <p:sp>
          <p:nvSpPr>
            <p:cNvPr id="32" name="pl32"/>
            <p:cNvSpPr/>
            <p:nvPr/>
          </p:nvSpPr>
          <p:spPr>
            <a:xfrm>
              <a:off x="5246941" y="5056787"/>
              <a:ext cx="2455357" cy="0"/>
            </a:xfrm>
            <a:custGeom>
              <a:avLst/>
              <a:pathLst>
                <a:path w="2455357" h="0">
                  <a:moveTo>
                    <a:pt x="0" y="0"/>
                  </a:moveTo>
                  <a:lnTo>
                    <a:pt x="938813" y="0"/>
                  </a:lnTo>
                  <a:lnTo>
                    <a:pt x="1588760" y="0"/>
                  </a:lnTo>
                  <a:lnTo>
                    <a:pt x="2383141" y="0"/>
                  </a:lnTo>
                  <a:lnTo>
                    <a:pt x="2383141" y="0"/>
                  </a:lnTo>
                  <a:lnTo>
                    <a:pt x="2455357" y="0"/>
                  </a:lnTo>
                </a:path>
              </a:pathLst>
            </a:custGeom>
            <a:ln w="116535" cap="flat">
              <a:solidFill>
                <a:srgbClr val="E8E8E8">
                  <a:alpha val="100000"/>
                </a:srgbClr>
              </a:solidFill>
              <a:prstDash val="solid"/>
              <a:round/>
            </a:ln>
          </p:spPr>
          <p:txBody>
            <a:bodyPr/>
            <a:lstStyle/>
            <a:p/>
          </p:txBody>
        </p:sp>
        <p:sp>
          <p:nvSpPr>
            <p:cNvPr id="33" name="pt33"/>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977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97563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25347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54233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04785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9228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04785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27553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75898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9779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34774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41996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9779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2558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2558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18125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524244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83120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06128"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06128"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06128"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06128"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06128"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89479"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89479"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89479"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289479"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289479"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289479"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217262"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1726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17262"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289479"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36169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89479"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433912"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433912"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433912"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917367"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134016"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989583"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289479"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639531"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289479"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361695"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361695"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36169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433912"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433912"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433912"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639531"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5184173"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772934"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3640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Botswana,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2 vaccines had lower coverage than in 2019.
In 2024, 1 vaccine had lower coverage than in 2019.
In 2024, 2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8226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1000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737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8474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57211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25949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686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3423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32161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089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822628" y="1654842"/>
              <a:ext cx="6186355" cy="3221131"/>
            </a:xfrm>
            <a:custGeom>
              <a:avLst/>
              <a:pathLst>
                <a:path w="6186355" h="3221131">
                  <a:moveTo>
                    <a:pt x="0" y="616812"/>
                  </a:moveTo>
                  <a:lnTo>
                    <a:pt x="687372" y="0"/>
                  </a:lnTo>
                  <a:lnTo>
                    <a:pt x="1374745" y="171336"/>
                  </a:lnTo>
                  <a:lnTo>
                    <a:pt x="2062118" y="3221131"/>
                  </a:lnTo>
                  <a:lnTo>
                    <a:pt x="2749491" y="205604"/>
                  </a:lnTo>
                  <a:lnTo>
                    <a:pt x="3436863" y="1370694"/>
                  </a:lnTo>
                  <a:lnTo>
                    <a:pt x="4124236" y="3221131"/>
                  </a:lnTo>
                  <a:lnTo>
                    <a:pt x="4811609" y="2707121"/>
                  </a:lnTo>
                  <a:lnTo>
                    <a:pt x="5498982" y="616812"/>
                  </a:lnTo>
                  <a:lnTo>
                    <a:pt x="6186355" y="34267"/>
                  </a:lnTo>
                </a:path>
              </a:pathLst>
            </a:custGeom>
            <a:ln w="29811" cap="flat">
              <a:solidFill>
                <a:srgbClr val="FF0000">
                  <a:alpha val="100000"/>
                </a:srgbClr>
              </a:solidFill>
              <a:prstDash val="solid"/>
              <a:round/>
            </a:ln>
          </p:spPr>
          <p:txBody>
            <a:bodyPr/>
            <a:lstStyle/>
            <a:p/>
          </p:txBody>
        </p:sp>
        <p:sp>
          <p:nvSpPr>
            <p:cNvPr id="28" name="pl28"/>
            <p:cNvSpPr/>
            <p:nvPr/>
          </p:nvSpPr>
          <p:spPr>
            <a:xfrm>
              <a:off x="1822628" y="2271654"/>
              <a:ext cx="6186355" cy="2604319"/>
            </a:xfrm>
            <a:custGeom>
              <a:avLst/>
              <a:pathLst>
                <a:path w="6186355" h="2604319">
                  <a:moveTo>
                    <a:pt x="0" y="376940"/>
                  </a:moveTo>
                  <a:lnTo>
                    <a:pt x="687372" y="0"/>
                  </a:lnTo>
                  <a:lnTo>
                    <a:pt x="1374745" y="205604"/>
                  </a:lnTo>
                  <a:lnTo>
                    <a:pt x="2062118" y="2604319"/>
                  </a:lnTo>
                  <a:lnTo>
                    <a:pt x="2749491" y="993753"/>
                  </a:lnTo>
                  <a:lnTo>
                    <a:pt x="3436863" y="2604319"/>
                  </a:lnTo>
                  <a:lnTo>
                    <a:pt x="4124236" y="1816170"/>
                  </a:lnTo>
                  <a:lnTo>
                    <a:pt x="4811609" y="1850437"/>
                  </a:lnTo>
                  <a:lnTo>
                    <a:pt x="6186355" y="1439229"/>
                  </a:lnTo>
                </a:path>
              </a:pathLst>
            </a:custGeom>
            <a:ln w="29811" cap="flat">
              <a:solidFill>
                <a:srgbClr val="0058AB">
                  <a:alpha val="100000"/>
                </a:srgbClr>
              </a:solidFill>
              <a:prstDash val="solid"/>
              <a:round/>
            </a:ln>
          </p:spPr>
          <p:txBody>
            <a:bodyPr/>
            <a:lstStyle/>
            <a:p/>
          </p:txBody>
        </p:sp>
        <p:sp>
          <p:nvSpPr>
            <p:cNvPr id="29" name="pt29"/>
            <p:cNvSpPr/>
            <p:nvPr/>
          </p:nvSpPr>
          <p:spPr>
            <a:xfrm>
              <a:off x="1797802"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485174"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3172547"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3859920" y="48511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4547293"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5234666" y="30007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5922038" y="48511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6609411" y="43371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7296784"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7984157"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1797802" y="2623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2485174" y="22468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3172547"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3859920"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4547293"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5234666"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5922038" y="40629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6609411" y="40972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7984157"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tx48"/>
            <p:cNvSpPr/>
            <p:nvPr/>
          </p:nvSpPr>
          <p:spPr>
            <a:xfrm>
              <a:off x="1822628" y="2718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49" name="tx49"/>
            <p:cNvSpPr/>
            <p:nvPr/>
          </p:nvSpPr>
          <p:spPr>
            <a:xfrm>
              <a:off x="2510000" y="23412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50" name="tx50"/>
            <p:cNvSpPr/>
            <p:nvPr/>
          </p:nvSpPr>
          <p:spPr>
            <a:xfrm>
              <a:off x="3197373"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51" name="tx51"/>
            <p:cNvSpPr/>
            <p:nvPr/>
          </p:nvSpPr>
          <p:spPr>
            <a:xfrm>
              <a:off x="3884746"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52" name="tx52"/>
            <p:cNvSpPr/>
            <p:nvPr/>
          </p:nvSpPr>
          <p:spPr>
            <a:xfrm>
              <a:off x="4572119"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53" name="tx53"/>
            <p:cNvSpPr/>
            <p:nvPr/>
          </p:nvSpPr>
          <p:spPr>
            <a:xfrm>
              <a:off x="5259492"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54" name="tx54"/>
            <p:cNvSpPr/>
            <p:nvPr/>
          </p:nvSpPr>
          <p:spPr>
            <a:xfrm>
              <a:off x="5946864" y="4157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55" name="tx55"/>
            <p:cNvSpPr/>
            <p:nvPr/>
          </p:nvSpPr>
          <p:spPr>
            <a:xfrm>
              <a:off x="6634237" y="41929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22</a:t>
              </a:r>
            </a:p>
          </p:txBody>
        </p:sp>
        <p:sp>
          <p:nvSpPr>
            <p:cNvPr id="56" name="tx56"/>
            <p:cNvSpPr/>
            <p:nvPr/>
          </p:nvSpPr>
          <p:spPr>
            <a:xfrm>
              <a:off x="8008983"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57" name="tx57"/>
            <p:cNvSpPr/>
            <p:nvPr/>
          </p:nvSpPr>
          <p:spPr>
            <a:xfrm>
              <a:off x="1822628"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58" name="tx58"/>
            <p:cNvSpPr/>
            <p:nvPr/>
          </p:nvSpPr>
          <p:spPr>
            <a:xfrm>
              <a:off x="2510000"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59" name="tx59"/>
            <p:cNvSpPr/>
            <p:nvPr/>
          </p:nvSpPr>
          <p:spPr>
            <a:xfrm>
              <a:off x="3197373"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60" name="tx60"/>
            <p:cNvSpPr/>
            <p:nvPr/>
          </p:nvSpPr>
          <p:spPr>
            <a:xfrm>
              <a:off x="3884746" y="4703753"/>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61" name="tx61"/>
            <p:cNvSpPr/>
            <p:nvPr/>
          </p:nvSpPr>
          <p:spPr>
            <a:xfrm>
              <a:off x="4572119"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62" name="tx62"/>
            <p:cNvSpPr/>
            <p:nvPr/>
          </p:nvSpPr>
          <p:spPr>
            <a:xfrm>
              <a:off x="5259492" y="2853606"/>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54</a:t>
              </a:r>
            </a:p>
          </p:txBody>
        </p:sp>
        <p:sp>
          <p:nvSpPr>
            <p:cNvPr id="63" name="tx63"/>
            <p:cNvSpPr/>
            <p:nvPr/>
          </p:nvSpPr>
          <p:spPr>
            <a:xfrm>
              <a:off x="5946864" y="4703753"/>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64" name="tx64"/>
            <p:cNvSpPr/>
            <p:nvPr/>
          </p:nvSpPr>
          <p:spPr>
            <a:xfrm>
              <a:off x="6634237" y="41897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65" name="tx65"/>
            <p:cNvSpPr/>
            <p:nvPr/>
          </p:nvSpPr>
          <p:spPr>
            <a:xfrm>
              <a:off x="7321610"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66" name="tx66"/>
            <p:cNvSpPr/>
            <p:nvPr/>
          </p:nvSpPr>
          <p:spPr>
            <a:xfrm>
              <a:off x="8008983"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67" name="pl67"/>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68" name="rc68"/>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69" name="tx69"/>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70" name="tx70"/>
            <p:cNvSpPr/>
            <p:nvPr/>
          </p:nvSpPr>
          <p:spPr>
            <a:xfrm rot="-5400000">
              <a:off x="16946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71" name="tx71"/>
            <p:cNvSpPr/>
            <p:nvPr/>
          </p:nvSpPr>
          <p:spPr>
            <a:xfrm rot="-5400000">
              <a:off x="238199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72" name="tx72"/>
            <p:cNvSpPr/>
            <p:nvPr/>
          </p:nvSpPr>
          <p:spPr>
            <a:xfrm rot="-5400000">
              <a:off x="306937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73" name="tx73"/>
            <p:cNvSpPr/>
            <p:nvPr/>
          </p:nvSpPr>
          <p:spPr>
            <a:xfrm rot="-5400000">
              <a:off x="37567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74" name="tx74"/>
            <p:cNvSpPr/>
            <p:nvPr/>
          </p:nvSpPr>
          <p:spPr>
            <a:xfrm rot="-5400000">
              <a:off x="444411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75" name="tx75"/>
            <p:cNvSpPr/>
            <p:nvPr/>
          </p:nvSpPr>
          <p:spPr>
            <a:xfrm rot="-5400000">
              <a:off x="513149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76" name="tx76"/>
            <p:cNvSpPr/>
            <p:nvPr/>
          </p:nvSpPr>
          <p:spPr>
            <a:xfrm rot="-5400000">
              <a:off x="581886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77" name="tx77"/>
            <p:cNvSpPr/>
            <p:nvPr/>
          </p:nvSpPr>
          <p:spPr>
            <a:xfrm rot="-5400000">
              <a:off x="650623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78" name="tx78"/>
            <p:cNvSpPr/>
            <p:nvPr/>
          </p:nvSpPr>
          <p:spPr>
            <a:xfrm rot="-5400000">
              <a:off x="719358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79" name="tx79"/>
            <p:cNvSpPr/>
            <p:nvPr/>
          </p:nvSpPr>
          <p:spPr>
            <a:xfrm rot="-5400000">
              <a:off x="78809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0" name="tx80"/>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3" name="tx83"/>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4" name="tx84"/>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5" name="tx85"/>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87" name="pl87"/>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88" name="pl88"/>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89" name="tx89"/>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0" name="tx90"/>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1" name="tx91"/>
            <p:cNvSpPr/>
            <p:nvPr/>
          </p:nvSpPr>
          <p:spPr>
            <a:xfrm>
              <a:off x="757200" y="398022"/>
              <a:ext cx="554407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Botswana, 2015-2024</a:t>
              </a:r>
            </a:p>
          </p:txBody>
        </p:sp>
        <p:sp>
          <p:nvSpPr>
            <p:cNvPr id="92" name="tx92"/>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3" name="tx93"/>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Botswana was 2015.
In 2024, first dose (HPV1) programme coverage among girls was 93% and last dose (HPVc) programme coverage was 34%.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61689"/>
              <a:ext cx="6444618" cy="440577"/>
            </a:xfrm>
            <a:custGeom>
              <a:avLst/>
              <a:pathLst>
                <a:path w="6444618" h="440577">
                  <a:moveTo>
                    <a:pt x="0" y="0"/>
                  </a:moveTo>
                  <a:lnTo>
                    <a:pt x="268525" y="0"/>
                  </a:lnTo>
                  <a:lnTo>
                    <a:pt x="537051" y="0"/>
                  </a:lnTo>
                  <a:lnTo>
                    <a:pt x="805577" y="40052"/>
                  </a:lnTo>
                  <a:lnTo>
                    <a:pt x="1074103" y="40052"/>
                  </a:lnTo>
                  <a:lnTo>
                    <a:pt x="1342628" y="40052"/>
                  </a:lnTo>
                  <a:lnTo>
                    <a:pt x="1611154" y="40052"/>
                  </a:lnTo>
                  <a:lnTo>
                    <a:pt x="1879680" y="40052"/>
                  </a:lnTo>
                  <a:lnTo>
                    <a:pt x="2148206" y="40052"/>
                  </a:lnTo>
                  <a:lnTo>
                    <a:pt x="2416732" y="40052"/>
                  </a:lnTo>
                  <a:lnTo>
                    <a:pt x="2685257" y="80105"/>
                  </a:lnTo>
                  <a:lnTo>
                    <a:pt x="2953783" y="80105"/>
                  </a:lnTo>
                  <a:lnTo>
                    <a:pt x="3222309" y="80105"/>
                  </a:lnTo>
                  <a:lnTo>
                    <a:pt x="3490835" y="80105"/>
                  </a:lnTo>
                  <a:lnTo>
                    <a:pt x="3759360" y="80105"/>
                  </a:lnTo>
                  <a:lnTo>
                    <a:pt x="4027886" y="80105"/>
                  </a:lnTo>
                  <a:lnTo>
                    <a:pt x="4296412" y="80105"/>
                  </a:lnTo>
                  <a:lnTo>
                    <a:pt x="4564938" y="80105"/>
                  </a:lnTo>
                  <a:lnTo>
                    <a:pt x="4833464" y="80105"/>
                  </a:lnTo>
                  <a:lnTo>
                    <a:pt x="5101989" y="80105"/>
                  </a:lnTo>
                  <a:lnTo>
                    <a:pt x="5370515" y="80105"/>
                  </a:lnTo>
                  <a:lnTo>
                    <a:pt x="5639041" y="80105"/>
                  </a:lnTo>
                  <a:lnTo>
                    <a:pt x="5907567" y="440577"/>
                  </a:lnTo>
                  <a:lnTo>
                    <a:pt x="6176092" y="80105"/>
                  </a:lnTo>
                  <a:lnTo>
                    <a:pt x="6444618" y="80105"/>
                  </a:lnTo>
                </a:path>
              </a:pathLst>
            </a:custGeom>
            <a:ln w="27101" cap="flat">
              <a:solidFill>
                <a:srgbClr val="F8766D">
                  <a:alpha val="100000"/>
                </a:srgbClr>
              </a:solidFill>
              <a:prstDash val="solid"/>
              <a:round/>
            </a:ln>
          </p:spPr>
          <p:txBody>
            <a:bodyPr/>
            <a:lstStyle/>
            <a:p/>
          </p:txBody>
        </p:sp>
        <p:sp>
          <p:nvSpPr>
            <p:cNvPr id="27" name="pl27"/>
            <p:cNvSpPr/>
            <p:nvPr/>
          </p:nvSpPr>
          <p:spPr>
            <a:xfrm>
              <a:off x="4939113" y="1642319"/>
              <a:ext cx="2953783" cy="760997"/>
            </a:xfrm>
            <a:custGeom>
              <a:avLst/>
              <a:pathLst>
                <a:path w="2953783" h="760997">
                  <a:moveTo>
                    <a:pt x="0" y="120157"/>
                  </a:moveTo>
                  <a:lnTo>
                    <a:pt x="268525" y="0"/>
                  </a:lnTo>
                  <a:lnTo>
                    <a:pt x="537051" y="200262"/>
                  </a:lnTo>
                  <a:lnTo>
                    <a:pt x="805577" y="440577"/>
                  </a:lnTo>
                  <a:lnTo>
                    <a:pt x="1074103" y="440577"/>
                  </a:lnTo>
                  <a:lnTo>
                    <a:pt x="1342628" y="440577"/>
                  </a:lnTo>
                  <a:lnTo>
                    <a:pt x="1611154" y="360472"/>
                  </a:lnTo>
                  <a:lnTo>
                    <a:pt x="1879680" y="760997"/>
                  </a:lnTo>
                  <a:lnTo>
                    <a:pt x="2148206" y="600787"/>
                  </a:lnTo>
                  <a:lnTo>
                    <a:pt x="2416732" y="320420"/>
                  </a:lnTo>
                  <a:lnTo>
                    <a:pt x="2685257" y="240315"/>
                  </a:lnTo>
                  <a:lnTo>
                    <a:pt x="2953783" y="320420"/>
                  </a:lnTo>
                </a:path>
              </a:pathLst>
            </a:custGeom>
            <a:ln w="27101" cap="flat">
              <a:solidFill>
                <a:srgbClr val="7CAE00">
                  <a:alpha val="100000"/>
                </a:srgbClr>
              </a:solidFill>
              <a:prstDash val="solid"/>
              <a:round/>
            </a:ln>
          </p:spPr>
          <p:txBody>
            <a:bodyPr/>
            <a:lstStyle/>
            <a:p/>
          </p:txBody>
        </p:sp>
        <p:sp>
          <p:nvSpPr>
            <p:cNvPr id="28" name="pl28"/>
            <p:cNvSpPr/>
            <p:nvPr/>
          </p:nvSpPr>
          <p:spPr>
            <a:xfrm>
              <a:off x="4670588" y="1241794"/>
              <a:ext cx="3222309" cy="1722258"/>
            </a:xfrm>
            <a:custGeom>
              <a:avLst/>
              <a:pathLst>
                <a:path w="3222309" h="1722258">
                  <a:moveTo>
                    <a:pt x="0" y="1722258"/>
                  </a:moveTo>
                  <a:lnTo>
                    <a:pt x="268525" y="921207"/>
                  </a:lnTo>
                  <a:lnTo>
                    <a:pt x="537051" y="0"/>
                  </a:lnTo>
                  <a:lnTo>
                    <a:pt x="805577" y="40052"/>
                  </a:lnTo>
                  <a:lnTo>
                    <a:pt x="1074103" y="120157"/>
                  </a:lnTo>
                  <a:lnTo>
                    <a:pt x="1342628" y="160210"/>
                  </a:lnTo>
                  <a:lnTo>
                    <a:pt x="1611154" y="80105"/>
                  </a:lnTo>
                  <a:lnTo>
                    <a:pt x="1879680" y="0"/>
                  </a:lnTo>
                  <a:lnTo>
                    <a:pt x="2148206" y="40052"/>
                  </a:lnTo>
                  <a:lnTo>
                    <a:pt x="2416732" y="200262"/>
                  </a:lnTo>
                  <a:lnTo>
                    <a:pt x="2685257" y="881155"/>
                  </a:lnTo>
                  <a:lnTo>
                    <a:pt x="2953783" y="360472"/>
                  </a:lnTo>
                  <a:lnTo>
                    <a:pt x="3222309" y="0"/>
                  </a:lnTo>
                </a:path>
              </a:pathLst>
            </a:custGeom>
            <a:ln w="27101" cap="flat">
              <a:solidFill>
                <a:srgbClr val="00BFC4">
                  <a:alpha val="100000"/>
                </a:srgbClr>
              </a:solidFill>
              <a:prstDash val="solid"/>
              <a:round/>
            </a:ln>
          </p:spPr>
          <p:txBody>
            <a:bodyPr/>
            <a:lstStyle/>
            <a:p/>
          </p:txBody>
        </p:sp>
        <p:sp>
          <p:nvSpPr>
            <p:cNvPr id="29" name="pl29"/>
            <p:cNvSpPr/>
            <p:nvPr/>
          </p:nvSpPr>
          <p:spPr>
            <a:xfrm>
              <a:off x="5476165" y="2002792"/>
              <a:ext cx="2416732" cy="3043991"/>
            </a:xfrm>
            <a:custGeom>
              <a:avLst/>
              <a:pathLst>
                <a:path w="2416732" h="3043991">
                  <a:moveTo>
                    <a:pt x="0" y="440577"/>
                  </a:moveTo>
                  <a:lnTo>
                    <a:pt x="268525" y="0"/>
                  </a:lnTo>
                  <a:lnTo>
                    <a:pt x="537051" y="240315"/>
                  </a:lnTo>
                  <a:lnTo>
                    <a:pt x="805577" y="3043991"/>
                  </a:lnTo>
                  <a:lnTo>
                    <a:pt x="1074103" y="1161522"/>
                  </a:lnTo>
                  <a:lnTo>
                    <a:pt x="1342628" y="3043991"/>
                  </a:lnTo>
                  <a:lnTo>
                    <a:pt x="1611154" y="2122783"/>
                  </a:lnTo>
                  <a:lnTo>
                    <a:pt x="1879680" y="2162835"/>
                  </a:lnTo>
                  <a:lnTo>
                    <a:pt x="2416732" y="168220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034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92436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034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6466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1233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4900737" y="172410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632211" y="292567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437788" y="24049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335" y="1248235"/>
              <a:ext cx="254087" cy="113358"/>
            </a:xfrm>
            <a:custGeom>
              <a:avLst/>
              <a:pathLst>
                <a:path w="254087" h="113358">
                  <a:moveTo>
                    <a:pt x="254087" y="113358"/>
                  </a:moveTo>
                  <a:lnTo>
                    <a:pt x="0" y="0"/>
                  </a:lnTo>
                </a:path>
              </a:pathLst>
            </a:custGeom>
          </p:spPr>
          <p:txBody>
            <a:bodyPr/>
            <a:lstStyle/>
            <a:p/>
          </p:txBody>
        </p:sp>
        <p:sp>
          <p:nvSpPr>
            <p:cNvPr id="40" name="pl40"/>
            <p:cNvSpPr/>
            <p:nvPr/>
          </p:nvSpPr>
          <p:spPr>
            <a:xfrm>
              <a:off x="7907870" y="1132660"/>
              <a:ext cx="253552" cy="103048"/>
            </a:xfrm>
            <a:custGeom>
              <a:avLst/>
              <a:pathLst>
                <a:path w="253552" h="103048">
                  <a:moveTo>
                    <a:pt x="253552" y="0"/>
                  </a:moveTo>
                  <a:lnTo>
                    <a:pt x="0" y="103048"/>
                  </a:lnTo>
                </a:path>
              </a:pathLst>
            </a:custGeom>
          </p:spPr>
          <p:txBody>
            <a:bodyPr/>
            <a:lstStyle/>
            <a:p/>
          </p:txBody>
        </p:sp>
        <p:sp>
          <p:nvSpPr>
            <p:cNvPr id="41" name="pl41"/>
            <p:cNvSpPr/>
            <p:nvPr/>
          </p:nvSpPr>
          <p:spPr>
            <a:xfrm>
              <a:off x="7911730" y="1962740"/>
              <a:ext cx="249692" cy="7"/>
            </a:xfrm>
            <a:custGeom>
              <a:avLst/>
              <a:pathLst>
                <a:path w="249692" h="7">
                  <a:moveTo>
                    <a:pt x="249692" y="7"/>
                  </a:moveTo>
                  <a:lnTo>
                    <a:pt x="0" y="0"/>
                  </a:lnTo>
                </a:path>
              </a:pathLst>
            </a:custGeom>
          </p:spPr>
          <p:txBody>
            <a:bodyPr/>
            <a:lstStyle/>
            <a:p/>
          </p:txBody>
        </p:sp>
        <p:sp>
          <p:nvSpPr>
            <p:cNvPr id="42" name="pl42"/>
            <p:cNvSpPr/>
            <p:nvPr/>
          </p:nvSpPr>
          <p:spPr>
            <a:xfrm>
              <a:off x="7911730" y="3684991"/>
              <a:ext cx="249692" cy="5"/>
            </a:xfrm>
            <a:custGeom>
              <a:avLst/>
              <a:pathLst>
                <a:path w="249692" h="5">
                  <a:moveTo>
                    <a:pt x="249692" y="0"/>
                  </a:moveTo>
                  <a:lnTo>
                    <a:pt x="0" y="5"/>
                  </a:lnTo>
                </a:path>
              </a:pathLst>
            </a:custGeom>
          </p:spPr>
          <p:txBody>
            <a:bodyPr/>
            <a:lstStyle/>
            <a:p/>
          </p:txBody>
        </p:sp>
        <p:sp>
          <p:nvSpPr>
            <p:cNvPr id="43" name="pg43"/>
            <p:cNvSpPr/>
            <p:nvPr/>
          </p:nvSpPr>
          <p:spPr>
            <a:xfrm>
              <a:off x="8092843" y="129306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33390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5" name="pg45"/>
            <p:cNvSpPr/>
            <p:nvPr/>
          </p:nvSpPr>
          <p:spPr>
            <a:xfrm>
              <a:off x="8092843" y="102043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06127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95%</a:t>
              </a:r>
            </a:p>
          </p:txBody>
        </p:sp>
        <p:sp>
          <p:nvSpPr>
            <p:cNvPr id="47" name="pg47"/>
            <p:cNvSpPr/>
            <p:nvPr/>
          </p:nvSpPr>
          <p:spPr>
            <a:xfrm>
              <a:off x="8092843" y="187176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91260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77%</a:t>
              </a:r>
            </a:p>
          </p:txBody>
        </p:sp>
        <p:sp>
          <p:nvSpPr>
            <p:cNvPr id="49" name="pg49"/>
            <p:cNvSpPr/>
            <p:nvPr/>
          </p:nvSpPr>
          <p:spPr>
            <a:xfrm>
              <a:off x="8092843" y="359400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63484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34%</a:t>
              </a:r>
            </a:p>
          </p:txBody>
        </p:sp>
        <p:sp>
          <p:nvSpPr>
            <p:cNvPr id="51" name="pg51"/>
            <p:cNvSpPr/>
            <p:nvPr/>
          </p:nvSpPr>
          <p:spPr>
            <a:xfrm>
              <a:off x="1151033" y="116653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6753" y="12103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3" name="pg53"/>
            <p:cNvSpPr/>
            <p:nvPr/>
          </p:nvSpPr>
          <p:spPr>
            <a:xfrm>
              <a:off x="4643983" y="176620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4689703" y="18100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82</a:t>
              </a:r>
            </a:p>
          </p:txBody>
        </p:sp>
        <p:sp>
          <p:nvSpPr>
            <p:cNvPr id="55" name="pg55"/>
            <p:cNvSpPr/>
            <p:nvPr/>
          </p:nvSpPr>
          <p:spPr>
            <a:xfrm>
              <a:off x="4733873" y="277820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779593" y="28220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52</a:t>
              </a:r>
            </a:p>
          </p:txBody>
        </p:sp>
        <p:sp>
          <p:nvSpPr>
            <p:cNvPr id="57" name="pg57"/>
            <p:cNvSpPr/>
            <p:nvPr/>
          </p:nvSpPr>
          <p:spPr>
            <a:xfrm>
              <a:off x="5180200" y="244825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225920" y="24920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65</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56683" y="580629"/>
              <a:ext cx="376486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Botswana,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Botswana has all 4 of the  SDG vaccines.
In 2024, Botswana had achieved at least 90% coverage of 2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2023 and 2024.
• DTP3 coverage remained constant at 95% between 2023 and 2024.
• There were there were approximately the same number of zero-dose children in 2024. This leaves 1,000 children without vaccination, vulnerable to vaccine-preventable diseases and a further 2,000 with incomplete protection.
• Botswana accounted for &lt;0.1% of zero-dose children in Eastern and Southern Africa (ESAR) and &lt;0.1% of zero-dose children globally.
• MCV1 coverage remained constant at 97% between 2023 and 2024. There were 2,000 children who missed out on the first measles vaccination.
• MCV2 coverage declined 2 percentage points from 79% in 2023 to 77% in 2024.
• Last dose coverage of HPV vaccination (HPVc) among girls increased from 22% to 34%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Botswana,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Botswana.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(10m)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(8m)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DAPMHHIV-502652578-1605147</_dlc_DocId>
    <_dlc_DocIdUrl xmlns="9e17fbd9-fb4c-4d20-9ec4-18aa77a91b0d">
      <Url>https://unicef.sharepoint.com/teams/DAPM-Health-HIV/_layouts/15/DocIdRedir.aspx?ID=DAPMHHIV-502652578-1605147</Url>
      <Description>DAPMHHIV-502652578-1605147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2025-07-14T14:35:04Z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2315776c-7037-476c-b693-e5169c6101b5</vt:lpwstr>
  </property>
  <property fmtid="{D5CDD505-2E9C-101B-9397-08002B2CF9AE}" pid="4" name="MediaServiceImageTags">
    <vt:lpwstr/>
  </property>
</Properties>
</file>