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a832a6f8fd4aa4840f35a572fa7250e10bb4ee4.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79319"/>
            </a:xfrm>
            <a:custGeom>
              <a:avLst/>
              <a:pathLst>
                <a:path w="6444618" h="279319">
                  <a:moveTo>
                    <a:pt x="0" y="119708"/>
                  </a:moveTo>
                  <a:lnTo>
                    <a:pt x="268525" y="119708"/>
                  </a:lnTo>
                  <a:lnTo>
                    <a:pt x="537051" y="119708"/>
                  </a:lnTo>
                  <a:lnTo>
                    <a:pt x="805577" y="119708"/>
                  </a:lnTo>
                  <a:lnTo>
                    <a:pt x="1074103" y="279319"/>
                  </a:lnTo>
                  <a:lnTo>
                    <a:pt x="1342628" y="79805"/>
                  </a:lnTo>
                  <a:lnTo>
                    <a:pt x="1611154" y="79805"/>
                  </a:lnTo>
                  <a:lnTo>
                    <a:pt x="1879680" y="39902"/>
                  </a:lnTo>
                  <a:lnTo>
                    <a:pt x="2148206" y="79805"/>
                  </a:lnTo>
                  <a:lnTo>
                    <a:pt x="2416732" y="79805"/>
                  </a:lnTo>
                  <a:lnTo>
                    <a:pt x="2685257" y="199513"/>
                  </a:lnTo>
                  <a:lnTo>
                    <a:pt x="2953783" y="39902"/>
                  </a:lnTo>
                  <a:lnTo>
                    <a:pt x="3222309" y="79805"/>
                  </a:lnTo>
                  <a:lnTo>
                    <a:pt x="3490835" y="79805"/>
                  </a:lnTo>
                  <a:lnTo>
                    <a:pt x="3759360" y="0"/>
                  </a:lnTo>
                  <a:lnTo>
                    <a:pt x="4027886" y="0"/>
                  </a:lnTo>
                  <a:lnTo>
                    <a:pt x="4296412" y="0"/>
                  </a:lnTo>
                  <a:lnTo>
                    <a:pt x="4564938" y="0"/>
                  </a:lnTo>
                  <a:lnTo>
                    <a:pt x="4833464" y="39902"/>
                  </a:lnTo>
                  <a:lnTo>
                    <a:pt x="5101989" y="0"/>
                  </a:lnTo>
                  <a:lnTo>
                    <a:pt x="5370515" y="119708"/>
                  </a:lnTo>
                  <a:lnTo>
                    <a:pt x="5639041" y="0"/>
                  </a:lnTo>
                  <a:lnTo>
                    <a:pt x="5907567" y="39902"/>
                  </a:lnTo>
                  <a:lnTo>
                    <a:pt x="6176092" y="0"/>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518735"/>
            </a:xfrm>
            <a:custGeom>
              <a:avLst/>
              <a:pathLst>
                <a:path w="6444618" h="518735">
                  <a:moveTo>
                    <a:pt x="0" y="279319"/>
                  </a:moveTo>
                  <a:lnTo>
                    <a:pt x="268525" y="438929"/>
                  </a:lnTo>
                  <a:lnTo>
                    <a:pt x="537051" y="518735"/>
                  </a:lnTo>
                  <a:lnTo>
                    <a:pt x="805577" y="159610"/>
                  </a:lnTo>
                  <a:lnTo>
                    <a:pt x="1074103" y="399027"/>
                  </a:lnTo>
                  <a:lnTo>
                    <a:pt x="1342628" y="159610"/>
                  </a:lnTo>
                  <a:lnTo>
                    <a:pt x="1611154" y="159610"/>
                  </a:lnTo>
                  <a:lnTo>
                    <a:pt x="1879680" y="159610"/>
                  </a:lnTo>
                  <a:lnTo>
                    <a:pt x="2148206" y="119708"/>
                  </a:lnTo>
                  <a:lnTo>
                    <a:pt x="2416732" y="239416"/>
                  </a:lnTo>
                  <a:lnTo>
                    <a:pt x="2685257" y="319221"/>
                  </a:lnTo>
                  <a:lnTo>
                    <a:pt x="2953783" y="159610"/>
                  </a:lnTo>
                  <a:lnTo>
                    <a:pt x="3222309" y="79805"/>
                  </a:lnTo>
                  <a:lnTo>
                    <a:pt x="3490835" y="79805"/>
                  </a:lnTo>
                  <a:lnTo>
                    <a:pt x="3759360" y="0"/>
                  </a:lnTo>
                  <a:lnTo>
                    <a:pt x="4027886" y="0"/>
                  </a:lnTo>
                  <a:lnTo>
                    <a:pt x="4296412" y="39902"/>
                  </a:lnTo>
                  <a:lnTo>
                    <a:pt x="4564938" y="39902"/>
                  </a:lnTo>
                  <a:lnTo>
                    <a:pt x="4833464" y="79805"/>
                  </a:lnTo>
                  <a:lnTo>
                    <a:pt x="5101989" y="79805"/>
                  </a:lnTo>
                  <a:lnTo>
                    <a:pt x="5370515" y="159610"/>
                  </a:lnTo>
                  <a:lnTo>
                    <a:pt x="5639041" y="39902"/>
                  </a:lnTo>
                  <a:lnTo>
                    <a:pt x="5907567" y="39902"/>
                  </a:lnTo>
                  <a:lnTo>
                    <a:pt x="6176092" y="0"/>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837957"/>
            </a:xfrm>
            <a:custGeom>
              <a:avLst/>
              <a:pathLst>
                <a:path w="6444618" h="837957">
                  <a:moveTo>
                    <a:pt x="0" y="837957"/>
                  </a:moveTo>
                  <a:lnTo>
                    <a:pt x="268525" y="837957"/>
                  </a:lnTo>
                  <a:lnTo>
                    <a:pt x="537051" y="837957"/>
                  </a:lnTo>
                  <a:lnTo>
                    <a:pt x="805577" y="438929"/>
                  </a:lnTo>
                  <a:lnTo>
                    <a:pt x="1074103" y="478832"/>
                  </a:lnTo>
                  <a:lnTo>
                    <a:pt x="1342628" y="239416"/>
                  </a:lnTo>
                  <a:lnTo>
                    <a:pt x="1611154" y="359124"/>
                  </a:lnTo>
                  <a:lnTo>
                    <a:pt x="1879680" y="159610"/>
                  </a:lnTo>
                  <a:lnTo>
                    <a:pt x="2148206" y="0"/>
                  </a:lnTo>
                  <a:lnTo>
                    <a:pt x="2416732" y="199513"/>
                  </a:lnTo>
                  <a:lnTo>
                    <a:pt x="2685257" y="159610"/>
                  </a:lnTo>
                  <a:lnTo>
                    <a:pt x="2953783" y="159610"/>
                  </a:lnTo>
                  <a:lnTo>
                    <a:pt x="3222309" y="159610"/>
                  </a:lnTo>
                  <a:lnTo>
                    <a:pt x="3490835" y="199513"/>
                  </a:lnTo>
                  <a:lnTo>
                    <a:pt x="3759360" y="79805"/>
                  </a:lnTo>
                  <a:lnTo>
                    <a:pt x="4027886" y="79805"/>
                  </a:lnTo>
                  <a:lnTo>
                    <a:pt x="4296412" y="79805"/>
                  </a:lnTo>
                  <a:lnTo>
                    <a:pt x="4564938" y="79805"/>
                  </a:lnTo>
                  <a:lnTo>
                    <a:pt x="4833464" y="79805"/>
                  </a:lnTo>
                  <a:lnTo>
                    <a:pt x="5101989" y="79805"/>
                  </a:lnTo>
                  <a:lnTo>
                    <a:pt x="5370515" y="239416"/>
                  </a:lnTo>
                  <a:lnTo>
                    <a:pt x="5639041" y="79805"/>
                  </a:lnTo>
                  <a:lnTo>
                    <a:pt x="5907567" y="79805"/>
                  </a:lnTo>
                  <a:lnTo>
                    <a:pt x="6176092" y="0"/>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3596485" y="1318612"/>
              <a:ext cx="4296412" cy="1077373"/>
            </a:xfrm>
            <a:custGeom>
              <a:avLst/>
              <a:pathLst>
                <a:path w="4296412" h="1077373">
                  <a:moveTo>
                    <a:pt x="0" y="1077373"/>
                  </a:moveTo>
                  <a:lnTo>
                    <a:pt x="268525" y="798054"/>
                  </a:lnTo>
                  <a:lnTo>
                    <a:pt x="537051" y="558638"/>
                  </a:lnTo>
                  <a:lnTo>
                    <a:pt x="805577" y="159610"/>
                  </a:lnTo>
                  <a:lnTo>
                    <a:pt x="1074103" y="359124"/>
                  </a:lnTo>
                  <a:lnTo>
                    <a:pt x="1342628" y="399027"/>
                  </a:lnTo>
                  <a:lnTo>
                    <a:pt x="1611154" y="279319"/>
                  </a:lnTo>
                  <a:lnTo>
                    <a:pt x="1879680" y="199513"/>
                  </a:lnTo>
                  <a:lnTo>
                    <a:pt x="2148206" y="359124"/>
                  </a:lnTo>
                  <a:lnTo>
                    <a:pt x="2416732" y="0"/>
                  </a:lnTo>
                  <a:lnTo>
                    <a:pt x="2685257" y="319221"/>
                  </a:lnTo>
                  <a:lnTo>
                    <a:pt x="2953783" y="279319"/>
                  </a:lnTo>
                  <a:lnTo>
                    <a:pt x="3222309" y="279319"/>
                  </a:lnTo>
                  <a:lnTo>
                    <a:pt x="3490835" y="319221"/>
                  </a:lnTo>
                  <a:lnTo>
                    <a:pt x="3759360" y="79805"/>
                  </a:lnTo>
                  <a:lnTo>
                    <a:pt x="4027886" y="79805"/>
                  </a:lnTo>
                  <a:lnTo>
                    <a:pt x="4296412"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9994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9994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5955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3558108" y="235760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10405" y="1305353"/>
              <a:ext cx="251017" cy="49695"/>
            </a:xfrm>
            <a:custGeom>
              <a:avLst/>
              <a:pathLst>
                <a:path w="251017" h="49695">
                  <a:moveTo>
                    <a:pt x="251017" y="0"/>
                  </a:moveTo>
                  <a:lnTo>
                    <a:pt x="0" y="49695"/>
                  </a:lnTo>
                </a:path>
              </a:pathLst>
            </a:custGeom>
          </p:spPr>
          <p:txBody>
            <a:bodyPr/>
            <a:lstStyle/>
            <a:p/>
          </p:txBody>
        </p:sp>
        <p:sp>
          <p:nvSpPr>
            <p:cNvPr id="41" name="pl41"/>
            <p:cNvSpPr/>
            <p:nvPr/>
          </p:nvSpPr>
          <p:spPr>
            <a:xfrm>
              <a:off x="7901233" y="1048215"/>
              <a:ext cx="260189" cy="300666"/>
            </a:xfrm>
            <a:custGeom>
              <a:avLst/>
              <a:pathLst>
                <a:path w="260189" h="300666">
                  <a:moveTo>
                    <a:pt x="260189" y="0"/>
                  </a:moveTo>
                  <a:lnTo>
                    <a:pt x="0" y="300666"/>
                  </a:lnTo>
                </a:path>
              </a:pathLst>
            </a:custGeom>
          </p:spPr>
          <p:txBody>
            <a:bodyPr/>
            <a:lstStyle/>
            <a:p/>
          </p:txBody>
        </p:sp>
        <p:sp>
          <p:nvSpPr>
            <p:cNvPr id="42" name="pl42"/>
            <p:cNvSpPr/>
            <p:nvPr/>
          </p:nvSpPr>
          <p:spPr>
            <a:xfrm>
              <a:off x="7906053" y="1406000"/>
              <a:ext cx="255369" cy="147181"/>
            </a:xfrm>
            <a:custGeom>
              <a:avLst/>
              <a:pathLst>
                <a:path w="255369" h="147181">
                  <a:moveTo>
                    <a:pt x="255369" y="147181"/>
                  </a:moveTo>
                  <a:lnTo>
                    <a:pt x="0" y="0"/>
                  </a:lnTo>
                </a:path>
              </a:pathLst>
            </a:custGeom>
          </p:spPr>
          <p:txBody>
            <a:bodyPr/>
            <a:lstStyle/>
            <a:p/>
          </p:txBody>
        </p:sp>
        <p:sp>
          <p:nvSpPr>
            <p:cNvPr id="43" name="pl43"/>
            <p:cNvSpPr/>
            <p:nvPr/>
          </p:nvSpPr>
          <p:spPr>
            <a:xfrm>
              <a:off x="7899742" y="1448346"/>
              <a:ext cx="261680" cy="383277"/>
            </a:xfrm>
            <a:custGeom>
              <a:avLst/>
              <a:pathLst>
                <a:path w="261680" h="383277">
                  <a:moveTo>
                    <a:pt x="261680" y="383277"/>
                  </a:moveTo>
                  <a:lnTo>
                    <a:pt x="0" y="0"/>
                  </a:lnTo>
                </a:path>
              </a:pathLst>
            </a:custGeom>
          </p:spPr>
          <p:txBody>
            <a:bodyPr/>
            <a:lstStyle/>
            <a:p/>
          </p:txBody>
        </p:sp>
        <p:sp>
          <p:nvSpPr>
            <p:cNvPr id="44" name="pg44"/>
            <p:cNvSpPr/>
            <p:nvPr/>
          </p:nvSpPr>
          <p:spPr>
            <a:xfrm>
              <a:off x="8092843" y="12110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25186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98%</a:t>
              </a:r>
            </a:p>
          </p:txBody>
        </p:sp>
        <p:sp>
          <p:nvSpPr>
            <p:cNvPr id="46" name="pg46"/>
            <p:cNvSpPr/>
            <p:nvPr/>
          </p:nvSpPr>
          <p:spPr>
            <a:xfrm>
              <a:off x="8092843" y="93743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97827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98%</a:t>
              </a:r>
            </a:p>
          </p:txBody>
        </p:sp>
        <p:sp>
          <p:nvSpPr>
            <p:cNvPr id="48" name="pg48"/>
            <p:cNvSpPr/>
            <p:nvPr/>
          </p:nvSpPr>
          <p:spPr>
            <a:xfrm>
              <a:off x="8092843" y="14843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5252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97%</a:t>
              </a:r>
            </a:p>
          </p:txBody>
        </p:sp>
        <p:sp>
          <p:nvSpPr>
            <p:cNvPr id="50" name="pg50"/>
            <p:cNvSpPr/>
            <p:nvPr/>
          </p:nvSpPr>
          <p:spPr>
            <a:xfrm>
              <a:off x="8092843" y="1757928"/>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79877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040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Bhutan,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97%.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4 declined and 0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26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520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61885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71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0698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16790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357745"/>
              <a:ext cx="249522" cy="515894"/>
            </a:xfrm>
            <a:prstGeom prst="rect">
              <a:avLst/>
            </a:prstGeom>
            <a:solidFill>
              <a:srgbClr val="1CABE2">
                <a:alpha val="100000"/>
              </a:srgbClr>
            </a:solidFill>
          </p:spPr>
          <p:txBody>
            <a:bodyPr/>
            <a:lstStyle/>
            <a:p/>
          </p:txBody>
        </p:sp>
        <p:sp>
          <p:nvSpPr>
            <p:cNvPr id="23" name="rc23"/>
            <p:cNvSpPr/>
            <p:nvPr/>
          </p:nvSpPr>
          <p:spPr>
            <a:xfrm>
              <a:off x="1573521" y="3371274"/>
              <a:ext cx="249522" cy="502365"/>
            </a:xfrm>
            <a:prstGeom prst="rect">
              <a:avLst/>
            </a:prstGeom>
            <a:solidFill>
              <a:srgbClr val="1CABE2">
                <a:alpha val="100000"/>
              </a:srgbClr>
            </a:solidFill>
          </p:spPr>
          <p:txBody>
            <a:bodyPr/>
            <a:lstStyle/>
            <a:p/>
          </p:txBody>
        </p:sp>
        <p:sp>
          <p:nvSpPr>
            <p:cNvPr id="24" name="rc24"/>
            <p:cNvSpPr/>
            <p:nvPr/>
          </p:nvSpPr>
          <p:spPr>
            <a:xfrm>
              <a:off x="1850769" y="3384803"/>
              <a:ext cx="249522" cy="488837"/>
            </a:xfrm>
            <a:prstGeom prst="rect">
              <a:avLst/>
            </a:prstGeom>
            <a:solidFill>
              <a:srgbClr val="1CABE2">
                <a:alpha val="100000"/>
              </a:srgbClr>
            </a:solidFill>
          </p:spPr>
          <p:txBody>
            <a:bodyPr/>
            <a:lstStyle/>
            <a:p/>
          </p:txBody>
        </p:sp>
        <p:sp>
          <p:nvSpPr>
            <p:cNvPr id="25" name="rc25"/>
            <p:cNvSpPr/>
            <p:nvPr/>
          </p:nvSpPr>
          <p:spPr>
            <a:xfrm>
              <a:off x="2128016" y="3394724"/>
              <a:ext cx="249522" cy="478915"/>
            </a:xfrm>
            <a:prstGeom prst="rect">
              <a:avLst/>
            </a:prstGeom>
            <a:solidFill>
              <a:srgbClr val="1CABE2">
                <a:alpha val="100000"/>
              </a:srgbClr>
            </a:solidFill>
          </p:spPr>
          <p:txBody>
            <a:bodyPr/>
            <a:lstStyle/>
            <a:p/>
          </p:txBody>
        </p:sp>
        <p:sp>
          <p:nvSpPr>
            <p:cNvPr id="26" name="rc26"/>
            <p:cNvSpPr/>
            <p:nvPr/>
          </p:nvSpPr>
          <p:spPr>
            <a:xfrm>
              <a:off x="2405264" y="2914004"/>
              <a:ext cx="249522" cy="959635"/>
            </a:xfrm>
            <a:prstGeom prst="rect">
              <a:avLst/>
            </a:prstGeom>
            <a:solidFill>
              <a:srgbClr val="1CABE2">
                <a:alpha val="100000"/>
              </a:srgbClr>
            </a:solidFill>
          </p:spPr>
          <p:txBody>
            <a:bodyPr/>
            <a:lstStyle/>
            <a:p/>
          </p:txBody>
        </p:sp>
        <p:sp>
          <p:nvSpPr>
            <p:cNvPr id="27" name="rc27"/>
            <p:cNvSpPr/>
            <p:nvPr/>
          </p:nvSpPr>
          <p:spPr>
            <a:xfrm>
              <a:off x="2682512" y="3509267"/>
              <a:ext cx="249522" cy="364372"/>
            </a:xfrm>
            <a:prstGeom prst="rect">
              <a:avLst/>
            </a:prstGeom>
            <a:solidFill>
              <a:srgbClr val="1CABE2">
                <a:alpha val="100000"/>
              </a:srgbClr>
            </a:solidFill>
          </p:spPr>
          <p:txBody>
            <a:bodyPr/>
            <a:lstStyle/>
            <a:p/>
          </p:txBody>
        </p:sp>
        <p:sp>
          <p:nvSpPr>
            <p:cNvPr id="28" name="rc28"/>
            <p:cNvSpPr/>
            <p:nvPr/>
          </p:nvSpPr>
          <p:spPr>
            <a:xfrm>
              <a:off x="2959759" y="3506561"/>
              <a:ext cx="249522" cy="367078"/>
            </a:xfrm>
            <a:prstGeom prst="rect">
              <a:avLst/>
            </a:prstGeom>
            <a:solidFill>
              <a:srgbClr val="1CABE2">
                <a:alpha val="100000"/>
              </a:srgbClr>
            </a:solidFill>
          </p:spPr>
          <p:txBody>
            <a:bodyPr/>
            <a:lstStyle/>
            <a:p/>
          </p:txBody>
        </p:sp>
        <p:sp>
          <p:nvSpPr>
            <p:cNvPr id="29" name="rc29"/>
            <p:cNvSpPr/>
            <p:nvPr/>
          </p:nvSpPr>
          <p:spPr>
            <a:xfrm>
              <a:off x="3237007" y="3627417"/>
              <a:ext cx="249522" cy="246222"/>
            </a:xfrm>
            <a:prstGeom prst="rect">
              <a:avLst/>
            </a:prstGeom>
            <a:solidFill>
              <a:srgbClr val="1CABE2">
                <a:alpha val="100000"/>
              </a:srgbClr>
            </a:solidFill>
          </p:spPr>
          <p:txBody>
            <a:bodyPr/>
            <a:lstStyle/>
            <a:p/>
          </p:txBody>
        </p:sp>
        <p:sp>
          <p:nvSpPr>
            <p:cNvPr id="30" name="rc30"/>
            <p:cNvSpPr/>
            <p:nvPr/>
          </p:nvSpPr>
          <p:spPr>
            <a:xfrm>
              <a:off x="3514255" y="3508365"/>
              <a:ext cx="249522" cy="365274"/>
            </a:xfrm>
            <a:prstGeom prst="rect">
              <a:avLst/>
            </a:prstGeom>
            <a:solidFill>
              <a:srgbClr val="1CABE2">
                <a:alpha val="100000"/>
              </a:srgbClr>
            </a:solidFill>
          </p:spPr>
          <p:txBody>
            <a:bodyPr/>
            <a:lstStyle/>
            <a:p/>
          </p:txBody>
        </p:sp>
        <p:sp>
          <p:nvSpPr>
            <p:cNvPr id="31" name="rc31"/>
            <p:cNvSpPr/>
            <p:nvPr/>
          </p:nvSpPr>
          <p:spPr>
            <a:xfrm>
              <a:off x="3791502" y="3515580"/>
              <a:ext cx="249522" cy="358059"/>
            </a:xfrm>
            <a:prstGeom prst="rect">
              <a:avLst/>
            </a:prstGeom>
            <a:solidFill>
              <a:srgbClr val="1CABE2">
                <a:alpha val="100000"/>
              </a:srgbClr>
            </a:solidFill>
          </p:spPr>
          <p:txBody>
            <a:bodyPr/>
            <a:lstStyle/>
            <a:p/>
          </p:txBody>
        </p:sp>
        <p:sp>
          <p:nvSpPr>
            <p:cNvPr id="32" name="rc32"/>
            <p:cNvSpPr/>
            <p:nvPr/>
          </p:nvSpPr>
          <p:spPr>
            <a:xfrm>
              <a:off x="4068750" y="3176461"/>
              <a:ext cx="249522" cy="697179"/>
            </a:xfrm>
            <a:prstGeom prst="rect">
              <a:avLst/>
            </a:prstGeom>
            <a:solidFill>
              <a:srgbClr val="1CABE2">
                <a:alpha val="100000"/>
              </a:srgbClr>
            </a:solidFill>
          </p:spPr>
          <p:txBody>
            <a:bodyPr/>
            <a:lstStyle/>
            <a:p/>
          </p:txBody>
        </p:sp>
        <p:sp>
          <p:nvSpPr>
            <p:cNvPr id="33" name="rc33"/>
            <p:cNvSpPr/>
            <p:nvPr/>
          </p:nvSpPr>
          <p:spPr>
            <a:xfrm>
              <a:off x="4345998" y="3646357"/>
              <a:ext cx="249522" cy="227282"/>
            </a:xfrm>
            <a:prstGeom prst="rect">
              <a:avLst/>
            </a:prstGeom>
            <a:solidFill>
              <a:srgbClr val="1CABE2">
                <a:alpha val="100000"/>
              </a:srgbClr>
            </a:solidFill>
          </p:spPr>
          <p:txBody>
            <a:bodyPr/>
            <a:lstStyle/>
            <a:p/>
          </p:txBody>
        </p:sp>
        <p:sp>
          <p:nvSpPr>
            <p:cNvPr id="34" name="rc34"/>
            <p:cNvSpPr/>
            <p:nvPr/>
          </p:nvSpPr>
          <p:spPr>
            <a:xfrm>
              <a:off x="4623245" y="3540834"/>
              <a:ext cx="249522" cy="332806"/>
            </a:xfrm>
            <a:prstGeom prst="rect">
              <a:avLst/>
            </a:prstGeom>
            <a:solidFill>
              <a:srgbClr val="1CABE2">
                <a:alpha val="100000"/>
              </a:srgbClr>
            </a:solidFill>
          </p:spPr>
          <p:txBody>
            <a:bodyPr/>
            <a:lstStyle/>
            <a:p/>
          </p:txBody>
        </p:sp>
        <p:sp>
          <p:nvSpPr>
            <p:cNvPr id="35" name="rc35"/>
            <p:cNvSpPr/>
            <p:nvPr/>
          </p:nvSpPr>
          <p:spPr>
            <a:xfrm>
              <a:off x="4900493" y="3547147"/>
              <a:ext cx="249522" cy="326492"/>
            </a:xfrm>
            <a:prstGeom prst="rect">
              <a:avLst/>
            </a:prstGeom>
            <a:solidFill>
              <a:srgbClr val="1CABE2">
                <a:alpha val="100000"/>
              </a:srgbClr>
            </a:solidFill>
          </p:spPr>
          <p:txBody>
            <a:bodyPr/>
            <a:lstStyle/>
            <a:p/>
          </p:txBody>
        </p:sp>
        <p:sp>
          <p:nvSpPr>
            <p:cNvPr id="36" name="rc36"/>
            <p:cNvSpPr/>
            <p:nvPr/>
          </p:nvSpPr>
          <p:spPr>
            <a:xfrm>
              <a:off x="5177741" y="3767214"/>
              <a:ext cx="249522" cy="106425"/>
            </a:xfrm>
            <a:prstGeom prst="rect">
              <a:avLst/>
            </a:prstGeom>
            <a:solidFill>
              <a:srgbClr val="1CABE2">
                <a:alpha val="100000"/>
              </a:srgbClr>
            </a:solidFill>
          </p:spPr>
          <p:txBody>
            <a:bodyPr/>
            <a:lstStyle/>
            <a:p/>
          </p:txBody>
        </p:sp>
        <p:sp>
          <p:nvSpPr>
            <p:cNvPr id="37" name="rc37"/>
            <p:cNvSpPr/>
            <p:nvPr/>
          </p:nvSpPr>
          <p:spPr>
            <a:xfrm>
              <a:off x="5454988" y="3771723"/>
              <a:ext cx="249522" cy="101916"/>
            </a:xfrm>
            <a:prstGeom prst="rect">
              <a:avLst/>
            </a:prstGeom>
            <a:solidFill>
              <a:srgbClr val="1CABE2">
                <a:alpha val="100000"/>
              </a:srgbClr>
            </a:solidFill>
          </p:spPr>
          <p:txBody>
            <a:bodyPr/>
            <a:lstStyle/>
            <a:p/>
          </p:txBody>
        </p:sp>
        <p:sp>
          <p:nvSpPr>
            <p:cNvPr id="38" name="rc38"/>
            <p:cNvSpPr/>
            <p:nvPr/>
          </p:nvSpPr>
          <p:spPr>
            <a:xfrm>
              <a:off x="5732236" y="3776233"/>
              <a:ext cx="249522" cy="97406"/>
            </a:xfrm>
            <a:prstGeom prst="rect">
              <a:avLst/>
            </a:prstGeom>
            <a:solidFill>
              <a:srgbClr val="1CABE2">
                <a:alpha val="100000"/>
              </a:srgbClr>
            </a:solidFill>
          </p:spPr>
          <p:txBody>
            <a:bodyPr/>
            <a:lstStyle/>
            <a:p/>
          </p:txBody>
        </p:sp>
        <p:sp>
          <p:nvSpPr>
            <p:cNvPr id="39" name="rc39"/>
            <p:cNvSpPr/>
            <p:nvPr/>
          </p:nvSpPr>
          <p:spPr>
            <a:xfrm>
              <a:off x="6009484" y="3781644"/>
              <a:ext cx="249522" cy="91995"/>
            </a:xfrm>
            <a:prstGeom prst="rect">
              <a:avLst/>
            </a:prstGeom>
            <a:solidFill>
              <a:srgbClr val="1CABE2">
                <a:alpha val="100000"/>
              </a:srgbClr>
            </a:solidFill>
          </p:spPr>
          <p:txBody>
            <a:bodyPr/>
            <a:lstStyle/>
            <a:p/>
          </p:txBody>
        </p:sp>
        <p:sp>
          <p:nvSpPr>
            <p:cNvPr id="40" name="rc40"/>
            <p:cNvSpPr/>
            <p:nvPr/>
          </p:nvSpPr>
          <p:spPr>
            <a:xfrm>
              <a:off x="6286731" y="3699570"/>
              <a:ext cx="249522" cy="174069"/>
            </a:xfrm>
            <a:prstGeom prst="rect">
              <a:avLst/>
            </a:prstGeom>
            <a:solidFill>
              <a:srgbClr val="1CABE2">
                <a:alpha val="100000"/>
              </a:srgbClr>
            </a:solidFill>
          </p:spPr>
          <p:txBody>
            <a:bodyPr/>
            <a:lstStyle/>
            <a:p/>
          </p:txBody>
        </p:sp>
        <p:sp>
          <p:nvSpPr>
            <p:cNvPr id="41" name="rc41"/>
            <p:cNvSpPr/>
            <p:nvPr/>
          </p:nvSpPr>
          <p:spPr>
            <a:xfrm>
              <a:off x="6563979" y="3789762"/>
              <a:ext cx="249522" cy="83877"/>
            </a:xfrm>
            <a:prstGeom prst="rect">
              <a:avLst/>
            </a:prstGeom>
            <a:solidFill>
              <a:srgbClr val="1CABE2">
                <a:alpha val="100000"/>
              </a:srgbClr>
            </a:solidFill>
          </p:spPr>
          <p:txBody>
            <a:bodyPr/>
            <a:lstStyle/>
            <a:p/>
          </p:txBody>
        </p:sp>
        <p:sp>
          <p:nvSpPr>
            <p:cNvPr id="42" name="rc42"/>
            <p:cNvSpPr/>
            <p:nvPr/>
          </p:nvSpPr>
          <p:spPr>
            <a:xfrm>
              <a:off x="6841227" y="3520991"/>
              <a:ext cx="249522" cy="352648"/>
            </a:xfrm>
            <a:prstGeom prst="rect">
              <a:avLst/>
            </a:prstGeom>
            <a:solidFill>
              <a:srgbClr val="1CABE2">
                <a:alpha val="100000"/>
              </a:srgbClr>
            </a:solidFill>
          </p:spPr>
          <p:txBody>
            <a:bodyPr/>
            <a:lstStyle/>
            <a:p/>
          </p:txBody>
        </p:sp>
        <p:sp>
          <p:nvSpPr>
            <p:cNvPr id="43" name="rc43"/>
            <p:cNvSpPr/>
            <p:nvPr/>
          </p:nvSpPr>
          <p:spPr>
            <a:xfrm>
              <a:off x="7118474" y="3785252"/>
              <a:ext cx="249522" cy="88387"/>
            </a:xfrm>
            <a:prstGeom prst="rect">
              <a:avLst/>
            </a:prstGeom>
            <a:solidFill>
              <a:srgbClr val="1CABE2">
                <a:alpha val="100000"/>
              </a:srgbClr>
            </a:solidFill>
          </p:spPr>
          <p:txBody>
            <a:bodyPr/>
            <a:lstStyle/>
            <a:p/>
          </p:txBody>
        </p:sp>
        <p:sp>
          <p:nvSpPr>
            <p:cNvPr id="44" name="rc44"/>
            <p:cNvSpPr/>
            <p:nvPr/>
          </p:nvSpPr>
          <p:spPr>
            <a:xfrm>
              <a:off x="7395722" y="3696865"/>
              <a:ext cx="249522" cy="176775"/>
            </a:xfrm>
            <a:prstGeom prst="rect">
              <a:avLst/>
            </a:prstGeom>
            <a:solidFill>
              <a:srgbClr val="1CABE2">
                <a:alpha val="100000"/>
              </a:srgbClr>
            </a:solidFill>
          </p:spPr>
          <p:txBody>
            <a:bodyPr/>
            <a:lstStyle/>
            <a:p/>
          </p:txBody>
        </p:sp>
        <p:sp>
          <p:nvSpPr>
            <p:cNvPr id="45" name="rc45"/>
            <p:cNvSpPr/>
            <p:nvPr/>
          </p:nvSpPr>
          <p:spPr>
            <a:xfrm>
              <a:off x="7672970" y="3785252"/>
              <a:ext cx="249522" cy="88387"/>
            </a:xfrm>
            <a:prstGeom prst="rect">
              <a:avLst/>
            </a:prstGeom>
            <a:solidFill>
              <a:srgbClr val="1CABE2">
                <a:alpha val="100000"/>
              </a:srgbClr>
            </a:solidFill>
          </p:spPr>
          <p:txBody>
            <a:bodyPr/>
            <a:lstStyle/>
            <a:p/>
          </p:txBody>
        </p:sp>
        <p:sp>
          <p:nvSpPr>
            <p:cNvPr id="46" name="rc46"/>
            <p:cNvSpPr/>
            <p:nvPr/>
          </p:nvSpPr>
          <p:spPr>
            <a:xfrm>
              <a:off x="7950217" y="3697767"/>
              <a:ext cx="249522" cy="175873"/>
            </a:xfrm>
            <a:prstGeom prst="rect">
              <a:avLst/>
            </a:prstGeom>
            <a:solidFill>
              <a:srgbClr val="1CABE2">
                <a:alpha val="100000"/>
              </a:srgbClr>
            </a:solidFill>
          </p:spPr>
          <p:txBody>
            <a:bodyPr/>
            <a:lstStyle/>
            <a:p/>
          </p:txBody>
        </p:sp>
        <p:sp>
          <p:nvSpPr>
            <p:cNvPr id="47" name="rc47"/>
            <p:cNvSpPr/>
            <p:nvPr/>
          </p:nvSpPr>
          <p:spPr>
            <a:xfrm>
              <a:off x="1296273" y="2840949"/>
              <a:ext cx="249522" cy="516796"/>
            </a:xfrm>
            <a:prstGeom prst="rect">
              <a:avLst/>
            </a:prstGeom>
            <a:solidFill>
              <a:srgbClr val="B3B3B3">
                <a:alpha val="100000"/>
              </a:srgbClr>
            </a:solidFill>
          </p:spPr>
          <p:txBody>
            <a:bodyPr/>
            <a:lstStyle/>
            <a:p/>
          </p:txBody>
        </p:sp>
        <p:sp>
          <p:nvSpPr>
            <p:cNvPr id="48" name="rc48"/>
            <p:cNvSpPr/>
            <p:nvPr/>
          </p:nvSpPr>
          <p:spPr>
            <a:xfrm>
              <a:off x="1573521" y="2365640"/>
              <a:ext cx="249522" cy="1005633"/>
            </a:xfrm>
            <a:prstGeom prst="rect">
              <a:avLst/>
            </a:prstGeom>
            <a:solidFill>
              <a:srgbClr val="B3B3B3">
                <a:alpha val="100000"/>
              </a:srgbClr>
            </a:solidFill>
          </p:spPr>
          <p:txBody>
            <a:bodyPr/>
            <a:lstStyle/>
            <a:p/>
          </p:txBody>
        </p:sp>
        <p:sp>
          <p:nvSpPr>
            <p:cNvPr id="49" name="rc49"/>
            <p:cNvSpPr/>
            <p:nvPr/>
          </p:nvSpPr>
          <p:spPr>
            <a:xfrm>
              <a:off x="1850769" y="2162710"/>
              <a:ext cx="249522" cy="1222092"/>
            </a:xfrm>
            <a:prstGeom prst="rect">
              <a:avLst/>
            </a:prstGeom>
            <a:solidFill>
              <a:srgbClr val="B3B3B3">
                <a:alpha val="100000"/>
              </a:srgbClr>
            </a:solidFill>
          </p:spPr>
          <p:txBody>
            <a:bodyPr/>
            <a:lstStyle/>
            <a:p/>
          </p:txBody>
        </p:sp>
        <p:sp>
          <p:nvSpPr>
            <p:cNvPr id="50" name="rc50"/>
            <p:cNvSpPr/>
            <p:nvPr/>
          </p:nvSpPr>
          <p:spPr>
            <a:xfrm>
              <a:off x="2128016" y="3274769"/>
              <a:ext cx="249522" cy="119954"/>
            </a:xfrm>
            <a:prstGeom prst="rect">
              <a:avLst/>
            </a:prstGeom>
            <a:solidFill>
              <a:srgbClr val="B3B3B3">
                <a:alpha val="100000"/>
              </a:srgbClr>
            </a:solidFill>
          </p:spPr>
          <p:txBody>
            <a:bodyPr/>
            <a:lstStyle/>
            <a:p/>
          </p:txBody>
        </p:sp>
        <p:sp>
          <p:nvSpPr>
            <p:cNvPr id="51" name="rc51"/>
            <p:cNvSpPr/>
            <p:nvPr/>
          </p:nvSpPr>
          <p:spPr>
            <a:xfrm>
              <a:off x="2405264" y="2554140"/>
              <a:ext cx="249522" cy="359863"/>
            </a:xfrm>
            <a:prstGeom prst="rect">
              <a:avLst/>
            </a:prstGeom>
            <a:solidFill>
              <a:srgbClr val="B3B3B3">
                <a:alpha val="100000"/>
              </a:srgbClr>
            </a:solidFill>
          </p:spPr>
          <p:txBody>
            <a:bodyPr/>
            <a:lstStyle/>
            <a:p/>
          </p:txBody>
        </p:sp>
        <p:sp>
          <p:nvSpPr>
            <p:cNvPr id="52" name="rc52"/>
            <p:cNvSpPr/>
            <p:nvPr/>
          </p:nvSpPr>
          <p:spPr>
            <a:xfrm>
              <a:off x="2682512" y="3266652"/>
              <a:ext cx="249522" cy="242614"/>
            </a:xfrm>
            <a:prstGeom prst="rect">
              <a:avLst/>
            </a:prstGeom>
            <a:solidFill>
              <a:srgbClr val="B3B3B3">
                <a:alpha val="100000"/>
              </a:srgbClr>
            </a:solidFill>
          </p:spPr>
          <p:txBody>
            <a:bodyPr/>
            <a:lstStyle/>
            <a:p/>
          </p:txBody>
        </p:sp>
        <p:sp>
          <p:nvSpPr>
            <p:cNvPr id="53" name="rc53"/>
            <p:cNvSpPr/>
            <p:nvPr/>
          </p:nvSpPr>
          <p:spPr>
            <a:xfrm>
              <a:off x="2959759" y="3261240"/>
              <a:ext cx="249522" cy="245320"/>
            </a:xfrm>
            <a:prstGeom prst="rect">
              <a:avLst/>
            </a:prstGeom>
            <a:solidFill>
              <a:srgbClr val="B3B3B3">
                <a:alpha val="100000"/>
              </a:srgbClr>
            </a:solidFill>
          </p:spPr>
          <p:txBody>
            <a:bodyPr/>
            <a:lstStyle/>
            <a:p/>
          </p:txBody>
        </p:sp>
        <p:sp>
          <p:nvSpPr>
            <p:cNvPr id="54" name="rc54"/>
            <p:cNvSpPr/>
            <p:nvPr/>
          </p:nvSpPr>
          <p:spPr>
            <a:xfrm>
              <a:off x="3237007" y="3258535"/>
              <a:ext cx="249522" cy="368882"/>
            </a:xfrm>
            <a:prstGeom prst="rect">
              <a:avLst/>
            </a:prstGeom>
            <a:solidFill>
              <a:srgbClr val="B3B3B3">
                <a:alpha val="100000"/>
              </a:srgbClr>
            </a:solidFill>
          </p:spPr>
          <p:txBody>
            <a:bodyPr/>
            <a:lstStyle/>
            <a:p/>
          </p:txBody>
        </p:sp>
        <p:sp>
          <p:nvSpPr>
            <p:cNvPr id="55" name="rc55"/>
            <p:cNvSpPr/>
            <p:nvPr/>
          </p:nvSpPr>
          <p:spPr>
            <a:xfrm>
              <a:off x="3514255" y="3386606"/>
              <a:ext cx="249522" cy="121758"/>
            </a:xfrm>
            <a:prstGeom prst="rect">
              <a:avLst/>
            </a:prstGeom>
            <a:solidFill>
              <a:srgbClr val="B3B3B3">
                <a:alpha val="100000"/>
              </a:srgbClr>
            </a:solidFill>
          </p:spPr>
          <p:txBody>
            <a:bodyPr/>
            <a:lstStyle/>
            <a:p/>
          </p:txBody>
        </p:sp>
        <p:sp>
          <p:nvSpPr>
            <p:cNvPr id="56" name="rc56"/>
            <p:cNvSpPr/>
            <p:nvPr/>
          </p:nvSpPr>
          <p:spPr>
            <a:xfrm>
              <a:off x="3791502" y="3038468"/>
              <a:ext cx="249522" cy="477112"/>
            </a:xfrm>
            <a:prstGeom prst="rect">
              <a:avLst/>
            </a:prstGeom>
            <a:solidFill>
              <a:srgbClr val="B3B3B3">
                <a:alpha val="100000"/>
              </a:srgbClr>
            </a:solidFill>
          </p:spPr>
          <p:txBody>
            <a:bodyPr/>
            <a:lstStyle/>
            <a:p/>
          </p:txBody>
        </p:sp>
        <p:sp>
          <p:nvSpPr>
            <p:cNvPr id="57" name="rc57"/>
            <p:cNvSpPr/>
            <p:nvPr/>
          </p:nvSpPr>
          <p:spPr>
            <a:xfrm>
              <a:off x="4068750" y="2827420"/>
              <a:ext cx="249522" cy="349040"/>
            </a:xfrm>
            <a:prstGeom prst="rect">
              <a:avLst/>
            </a:prstGeom>
            <a:solidFill>
              <a:srgbClr val="B3B3B3">
                <a:alpha val="100000"/>
              </a:srgbClr>
            </a:solidFill>
          </p:spPr>
          <p:txBody>
            <a:bodyPr/>
            <a:lstStyle/>
            <a:p/>
          </p:txBody>
        </p:sp>
        <p:sp>
          <p:nvSpPr>
            <p:cNvPr id="58" name="rc58"/>
            <p:cNvSpPr/>
            <p:nvPr/>
          </p:nvSpPr>
          <p:spPr>
            <a:xfrm>
              <a:off x="4345998" y="3306336"/>
              <a:ext cx="249522" cy="340021"/>
            </a:xfrm>
            <a:prstGeom prst="rect">
              <a:avLst/>
            </a:prstGeom>
            <a:solidFill>
              <a:srgbClr val="B3B3B3">
                <a:alpha val="100000"/>
              </a:srgbClr>
            </a:solidFill>
          </p:spPr>
          <p:txBody>
            <a:bodyPr/>
            <a:lstStyle/>
            <a:p/>
          </p:txBody>
        </p:sp>
        <p:sp>
          <p:nvSpPr>
            <p:cNvPr id="59" name="rc59"/>
            <p:cNvSpPr/>
            <p:nvPr/>
          </p:nvSpPr>
          <p:spPr>
            <a:xfrm>
              <a:off x="4623245" y="3540834"/>
              <a:ext cx="249522" cy="0"/>
            </a:xfrm>
            <a:prstGeom prst="rect">
              <a:avLst/>
            </a:prstGeom>
            <a:solidFill>
              <a:srgbClr val="B3B3B3">
                <a:alpha val="100000"/>
              </a:srgbClr>
            </a:solidFill>
          </p:spPr>
          <p:txBody>
            <a:bodyPr/>
            <a:lstStyle/>
            <a:p/>
          </p:txBody>
        </p:sp>
        <p:sp>
          <p:nvSpPr>
            <p:cNvPr id="60" name="rc60"/>
            <p:cNvSpPr/>
            <p:nvPr/>
          </p:nvSpPr>
          <p:spPr>
            <a:xfrm>
              <a:off x="4900493" y="3547147"/>
              <a:ext cx="249522" cy="0"/>
            </a:xfrm>
            <a:prstGeom prst="rect">
              <a:avLst/>
            </a:prstGeom>
            <a:solidFill>
              <a:srgbClr val="B3B3B3">
                <a:alpha val="100000"/>
              </a:srgbClr>
            </a:solidFill>
          </p:spPr>
          <p:txBody>
            <a:bodyPr/>
            <a:lstStyle/>
            <a:p/>
          </p:txBody>
        </p:sp>
        <p:sp>
          <p:nvSpPr>
            <p:cNvPr id="61" name="rc61"/>
            <p:cNvSpPr/>
            <p:nvPr/>
          </p:nvSpPr>
          <p:spPr>
            <a:xfrm>
              <a:off x="5177741" y="3767214"/>
              <a:ext cx="249522" cy="0"/>
            </a:xfrm>
            <a:prstGeom prst="rect">
              <a:avLst/>
            </a:prstGeom>
            <a:solidFill>
              <a:srgbClr val="B3B3B3">
                <a:alpha val="100000"/>
              </a:srgbClr>
            </a:solidFill>
          </p:spPr>
          <p:txBody>
            <a:bodyPr/>
            <a:lstStyle/>
            <a:p/>
          </p:txBody>
        </p:sp>
        <p:sp>
          <p:nvSpPr>
            <p:cNvPr id="62" name="rc62"/>
            <p:cNvSpPr/>
            <p:nvPr/>
          </p:nvSpPr>
          <p:spPr>
            <a:xfrm>
              <a:off x="5454988" y="3771723"/>
              <a:ext cx="249522" cy="0"/>
            </a:xfrm>
            <a:prstGeom prst="rect">
              <a:avLst/>
            </a:prstGeom>
            <a:solidFill>
              <a:srgbClr val="B3B3B3">
                <a:alpha val="100000"/>
              </a:srgbClr>
            </a:solidFill>
          </p:spPr>
          <p:txBody>
            <a:bodyPr/>
            <a:lstStyle/>
            <a:p/>
          </p:txBody>
        </p:sp>
        <p:sp>
          <p:nvSpPr>
            <p:cNvPr id="63" name="rc63"/>
            <p:cNvSpPr/>
            <p:nvPr/>
          </p:nvSpPr>
          <p:spPr>
            <a:xfrm>
              <a:off x="5732236" y="3677924"/>
              <a:ext cx="249522" cy="98308"/>
            </a:xfrm>
            <a:prstGeom prst="rect">
              <a:avLst/>
            </a:prstGeom>
            <a:solidFill>
              <a:srgbClr val="B3B3B3">
                <a:alpha val="100000"/>
              </a:srgbClr>
            </a:solidFill>
          </p:spPr>
          <p:txBody>
            <a:bodyPr/>
            <a:lstStyle/>
            <a:p/>
          </p:txBody>
        </p:sp>
        <p:sp>
          <p:nvSpPr>
            <p:cNvPr id="64" name="rc64"/>
            <p:cNvSpPr/>
            <p:nvPr/>
          </p:nvSpPr>
          <p:spPr>
            <a:xfrm>
              <a:off x="6009484" y="3690551"/>
              <a:ext cx="249522" cy="91093"/>
            </a:xfrm>
            <a:prstGeom prst="rect">
              <a:avLst/>
            </a:prstGeom>
            <a:solidFill>
              <a:srgbClr val="B3B3B3">
                <a:alpha val="100000"/>
              </a:srgbClr>
            </a:solidFill>
          </p:spPr>
          <p:txBody>
            <a:bodyPr/>
            <a:lstStyle/>
            <a:p/>
          </p:txBody>
        </p:sp>
        <p:sp>
          <p:nvSpPr>
            <p:cNvPr id="65" name="rc65"/>
            <p:cNvSpPr/>
            <p:nvPr/>
          </p:nvSpPr>
          <p:spPr>
            <a:xfrm>
              <a:off x="6286731" y="3612987"/>
              <a:ext cx="249522" cy="86583"/>
            </a:xfrm>
            <a:prstGeom prst="rect">
              <a:avLst/>
            </a:prstGeom>
            <a:solidFill>
              <a:srgbClr val="B3B3B3">
                <a:alpha val="100000"/>
              </a:srgbClr>
            </a:solidFill>
          </p:spPr>
          <p:txBody>
            <a:bodyPr/>
            <a:lstStyle/>
            <a:p/>
          </p:txBody>
        </p:sp>
        <p:sp>
          <p:nvSpPr>
            <p:cNvPr id="66" name="rc66"/>
            <p:cNvSpPr/>
            <p:nvPr/>
          </p:nvSpPr>
          <p:spPr>
            <a:xfrm>
              <a:off x="6563979" y="3622006"/>
              <a:ext cx="249522" cy="167755"/>
            </a:xfrm>
            <a:prstGeom prst="rect">
              <a:avLst/>
            </a:prstGeom>
            <a:solidFill>
              <a:srgbClr val="B3B3B3">
                <a:alpha val="100000"/>
              </a:srgbClr>
            </a:solidFill>
          </p:spPr>
          <p:txBody>
            <a:bodyPr/>
            <a:lstStyle/>
            <a:p/>
          </p:txBody>
        </p:sp>
        <p:sp>
          <p:nvSpPr>
            <p:cNvPr id="67" name="rc67"/>
            <p:cNvSpPr/>
            <p:nvPr/>
          </p:nvSpPr>
          <p:spPr>
            <a:xfrm>
              <a:off x="6841227" y="3432604"/>
              <a:ext cx="249522" cy="88387"/>
            </a:xfrm>
            <a:prstGeom prst="rect">
              <a:avLst/>
            </a:prstGeom>
            <a:solidFill>
              <a:srgbClr val="B3B3B3">
                <a:alpha val="100000"/>
              </a:srgbClr>
            </a:solidFill>
          </p:spPr>
          <p:txBody>
            <a:bodyPr/>
            <a:lstStyle/>
            <a:p/>
          </p:txBody>
        </p:sp>
        <p:sp>
          <p:nvSpPr>
            <p:cNvPr id="68" name="rc68"/>
            <p:cNvSpPr/>
            <p:nvPr/>
          </p:nvSpPr>
          <p:spPr>
            <a:xfrm>
              <a:off x="7118474" y="3696865"/>
              <a:ext cx="249522" cy="88387"/>
            </a:xfrm>
            <a:prstGeom prst="rect">
              <a:avLst/>
            </a:prstGeom>
            <a:solidFill>
              <a:srgbClr val="B3B3B3">
                <a:alpha val="100000"/>
              </a:srgbClr>
            </a:solidFill>
          </p:spPr>
          <p:txBody>
            <a:bodyPr/>
            <a:lstStyle/>
            <a:p/>
          </p:txBody>
        </p:sp>
        <p:sp>
          <p:nvSpPr>
            <p:cNvPr id="69" name="rc69"/>
            <p:cNvSpPr/>
            <p:nvPr/>
          </p:nvSpPr>
          <p:spPr>
            <a:xfrm>
              <a:off x="7395722" y="3696865"/>
              <a:ext cx="249522" cy="0"/>
            </a:xfrm>
            <a:prstGeom prst="rect">
              <a:avLst/>
            </a:prstGeom>
            <a:solidFill>
              <a:srgbClr val="B3B3B3">
                <a:alpha val="100000"/>
              </a:srgbClr>
            </a:solidFill>
          </p:spPr>
          <p:txBody>
            <a:bodyPr/>
            <a:lstStyle/>
            <a:p/>
          </p:txBody>
        </p:sp>
        <p:sp>
          <p:nvSpPr>
            <p:cNvPr id="70" name="rc70"/>
            <p:cNvSpPr/>
            <p:nvPr/>
          </p:nvSpPr>
          <p:spPr>
            <a:xfrm>
              <a:off x="7672970" y="3785252"/>
              <a:ext cx="249522" cy="0"/>
            </a:xfrm>
            <a:prstGeom prst="rect">
              <a:avLst/>
            </a:prstGeom>
            <a:solidFill>
              <a:srgbClr val="B3B3B3">
                <a:alpha val="100000"/>
              </a:srgbClr>
            </a:solidFill>
          </p:spPr>
          <p:txBody>
            <a:bodyPr/>
            <a:lstStyle/>
            <a:p/>
          </p:txBody>
        </p:sp>
        <p:sp>
          <p:nvSpPr>
            <p:cNvPr id="71" name="rc71"/>
            <p:cNvSpPr/>
            <p:nvPr/>
          </p:nvSpPr>
          <p:spPr>
            <a:xfrm>
              <a:off x="7950217" y="3697767"/>
              <a:ext cx="249522" cy="0"/>
            </a:xfrm>
            <a:prstGeom prst="rect">
              <a:avLst/>
            </a:prstGeom>
            <a:solidFill>
              <a:srgbClr val="B3B3B3">
                <a:alpha val="100000"/>
              </a:srgbClr>
            </a:solidFill>
          </p:spPr>
          <p:txBody>
            <a:bodyPr/>
            <a:lstStyle/>
            <a:p/>
          </p:txBody>
        </p:sp>
        <p:sp>
          <p:nvSpPr>
            <p:cNvPr id="72" name="pl72"/>
            <p:cNvSpPr/>
            <p:nvPr/>
          </p:nvSpPr>
          <p:spPr>
            <a:xfrm>
              <a:off x="1421035" y="1050606"/>
              <a:ext cx="6653943" cy="199608"/>
            </a:xfrm>
            <a:custGeom>
              <a:avLst/>
              <a:pathLst>
                <a:path w="6653943" h="199608">
                  <a:moveTo>
                    <a:pt x="0" y="85546"/>
                  </a:moveTo>
                  <a:lnTo>
                    <a:pt x="277247" y="85546"/>
                  </a:lnTo>
                  <a:lnTo>
                    <a:pt x="554495" y="85546"/>
                  </a:lnTo>
                  <a:lnTo>
                    <a:pt x="831742" y="85546"/>
                  </a:lnTo>
                  <a:lnTo>
                    <a:pt x="1108990" y="199608"/>
                  </a:lnTo>
                  <a:lnTo>
                    <a:pt x="1386238" y="57030"/>
                  </a:lnTo>
                  <a:lnTo>
                    <a:pt x="1663485" y="57030"/>
                  </a:lnTo>
                  <a:lnTo>
                    <a:pt x="1940733" y="28515"/>
                  </a:lnTo>
                  <a:lnTo>
                    <a:pt x="2217981" y="57030"/>
                  </a:lnTo>
                  <a:lnTo>
                    <a:pt x="2495228" y="57030"/>
                  </a:lnTo>
                  <a:lnTo>
                    <a:pt x="2772476" y="142577"/>
                  </a:lnTo>
                  <a:lnTo>
                    <a:pt x="3049724" y="28515"/>
                  </a:lnTo>
                  <a:lnTo>
                    <a:pt x="3326971" y="57030"/>
                  </a:lnTo>
                  <a:lnTo>
                    <a:pt x="3604219" y="57030"/>
                  </a:lnTo>
                  <a:lnTo>
                    <a:pt x="3881467" y="0"/>
                  </a:lnTo>
                  <a:lnTo>
                    <a:pt x="4158714" y="0"/>
                  </a:lnTo>
                  <a:lnTo>
                    <a:pt x="4435962" y="0"/>
                  </a:lnTo>
                  <a:lnTo>
                    <a:pt x="4713210" y="0"/>
                  </a:lnTo>
                  <a:lnTo>
                    <a:pt x="4990457" y="28515"/>
                  </a:lnTo>
                  <a:lnTo>
                    <a:pt x="5267705" y="0"/>
                  </a:lnTo>
                  <a:lnTo>
                    <a:pt x="5544953" y="85546"/>
                  </a:lnTo>
                  <a:lnTo>
                    <a:pt x="5822200" y="0"/>
                  </a:lnTo>
                  <a:lnTo>
                    <a:pt x="6099448" y="28515"/>
                  </a:lnTo>
                  <a:lnTo>
                    <a:pt x="6376696" y="0"/>
                  </a:lnTo>
                  <a:lnTo>
                    <a:pt x="6653943" y="28515"/>
                  </a:lnTo>
                </a:path>
              </a:pathLst>
            </a:custGeom>
            <a:ln w="27101" cap="flat">
              <a:solidFill>
                <a:srgbClr val="0058AB">
                  <a:alpha val="50196"/>
                </a:srgbClr>
              </a:solidFill>
              <a:prstDash val="solid"/>
              <a:round/>
            </a:ln>
          </p:spPr>
          <p:txBody>
            <a:bodyPr/>
            <a:lstStyle/>
            <a:p/>
          </p:txBody>
        </p:sp>
        <p:sp>
          <p:nvSpPr>
            <p:cNvPr id="73" name="pl73"/>
            <p:cNvSpPr/>
            <p:nvPr/>
          </p:nvSpPr>
          <p:spPr>
            <a:xfrm>
              <a:off x="1421035" y="1050606"/>
              <a:ext cx="6653943" cy="370701"/>
            </a:xfrm>
            <a:custGeom>
              <a:avLst/>
              <a:pathLst>
                <a:path w="6653943" h="370701">
                  <a:moveTo>
                    <a:pt x="0" y="199608"/>
                  </a:moveTo>
                  <a:lnTo>
                    <a:pt x="277247" y="313670"/>
                  </a:lnTo>
                  <a:lnTo>
                    <a:pt x="554495" y="370701"/>
                  </a:lnTo>
                  <a:lnTo>
                    <a:pt x="831742" y="114061"/>
                  </a:lnTo>
                  <a:lnTo>
                    <a:pt x="1108990" y="285154"/>
                  </a:lnTo>
                  <a:lnTo>
                    <a:pt x="1386238" y="114061"/>
                  </a:lnTo>
                  <a:lnTo>
                    <a:pt x="1663485" y="114061"/>
                  </a:lnTo>
                  <a:lnTo>
                    <a:pt x="1940733" y="114061"/>
                  </a:lnTo>
                  <a:lnTo>
                    <a:pt x="2217981" y="85546"/>
                  </a:lnTo>
                  <a:lnTo>
                    <a:pt x="2495228" y="171092"/>
                  </a:lnTo>
                  <a:lnTo>
                    <a:pt x="2772476" y="228123"/>
                  </a:lnTo>
                  <a:lnTo>
                    <a:pt x="3049724" y="114061"/>
                  </a:lnTo>
                  <a:lnTo>
                    <a:pt x="3326971" y="57030"/>
                  </a:lnTo>
                  <a:lnTo>
                    <a:pt x="3604219" y="57030"/>
                  </a:lnTo>
                  <a:lnTo>
                    <a:pt x="3881467" y="0"/>
                  </a:lnTo>
                  <a:lnTo>
                    <a:pt x="4158714" y="0"/>
                  </a:lnTo>
                  <a:lnTo>
                    <a:pt x="4435962" y="28515"/>
                  </a:lnTo>
                  <a:lnTo>
                    <a:pt x="4713210" y="28515"/>
                  </a:lnTo>
                  <a:lnTo>
                    <a:pt x="4990457" y="57030"/>
                  </a:lnTo>
                  <a:lnTo>
                    <a:pt x="5267705" y="57030"/>
                  </a:lnTo>
                  <a:lnTo>
                    <a:pt x="5544953" y="114061"/>
                  </a:lnTo>
                  <a:lnTo>
                    <a:pt x="5822200" y="28515"/>
                  </a:lnTo>
                  <a:lnTo>
                    <a:pt x="6099448" y="28515"/>
                  </a:lnTo>
                  <a:lnTo>
                    <a:pt x="6376696" y="0"/>
                  </a:lnTo>
                  <a:lnTo>
                    <a:pt x="6653943" y="28515"/>
                  </a:lnTo>
                </a:path>
              </a:pathLst>
            </a:custGeom>
            <a:ln w="27101" cap="flat">
              <a:solidFill>
                <a:srgbClr val="333333">
                  <a:alpha val="50196"/>
                </a:srgbClr>
              </a:solidFill>
              <a:prstDash val="solid"/>
              <a:round/>
            </a:ln>
          </p:spPr>
          <p:txBody>
            <a:bodyPr/>
            <a:lstStyle/>
            <a:p/>
          </p:txBody>
        </p:sp>
        <p:sp>
          <p:nvSpPr>
            <p:cNvPr id="74" name="tx74"/>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5" name="tx75"/>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7182946"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7" name="tx77"/>
            <p:cNvSpPr/>
            <p:nvPr/>
          </p:nvSpPr>
          <p:spPr>
            <a:xfrm>
              <a:off x="7460194"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73744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8014689"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62845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182946"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3" name="tx83"/>
            <p:cNvSpPr/>
            <p:nvPr/>
          </p:nvSpPr>
          <p:spPr>
            <a:xfrm>
              <a:off x="7460194"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4" name="tx84"/>
            <p:cNvSpPr/>
            <p:nvPr/>
          </p:nvSpPr>
          <p:spPr>
            <a:xfrm>
              <a:off x="7737441" y="1103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99</a:t>
              </a:r>
            </a:p>
          </p:txBody>
        </p:sp>
        <p:sp>
          <p:nvSpPr>
            <p:cNvPr id="85" name="tx85"/>
            <p:cNvSpPr/>
            <p:nvPr/>
          </p:nvSpPr>
          <p:spPr>
            <a:xfrm>
              <a:off x="8014689"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6" name="tx86"/>
            <p:cNvSpPr/>
            <p:nvPr/>
          </p:nvSpPr>
          <p:spPr>
            <a:xfrm>
              <a:off x="1345686" y="272423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a:t>
              </a:r>
            </a:p>
          </p:txBody>
        </p:sp>
        <p:sp>
          <p:nvSpPr>
            <p:cNvPr id="87" name="tx87"/>
            <p:cNvSpPr/>
            <p:nvPr/>
          </p:nvSpPr>
          <p:spPr>
            <a:xfrm>
              <a:off x="2745475" y="3149937"/>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88" name="tx88"/>
            <p:cNvSpPr/>
            <p:nvPr/>
          </p:nvSpPr>
          <p:spPr>
            <a:xfrm>
              <a:off x="4118163" y="271070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a:t>
              </a:r>
            </a:p>
          </p:txBody>
        </p:sp>
        <p:sp>
          <p:nvSpPr>
            <p:cNvPr id="89" name="tx89"/>
            <p:cNvSpPr/>
            <p:nvPr/>
          </p:nvSpPr>
          <p:spPr>
            <a:xfrm>
              <a:off x="5472747" y="365368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0" name="tx90"/>
            <p:cNvSpPr/>
            <p:nvPr/>
          </p:nvSpPr>
          <p:spPr>
            <a:xfrm>
              <a:off x="6581738" y="3503967"/>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1" name="tx91"/>
            <p:cNvSpPr/>
            <p:nvPr/>
          </p:nvSpPr>
          <p:spPr>
            <a:xfrm>
              <a:off x="6858986" y="3314565"/>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2" name="tx92"/>
            <p:cNvSpPr/>
            <p:nvPr/>
          </p:nvSpPr>
          <p:spPr>
            <a:xfrm>
              <a:off x="7136233" y="357882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3" name="tx93"/>
            <p:cNvSpPr/>
            <p:nvPr/>
          </p:nvSpPr>
          <p:spPr>
            <a:xfrm>
              <a:off x="7413481" y="357882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4" name="tx94"/>
            <p:cNvSpPr/>
            <p:nvPr/>
          </p:nvSpPr>
          <p:spPr>
            <a:xfrm>
              <a:off x="7690729" y="3667213"/>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5" name="tx95"/>
            <p:cNvSpPr/>
            <p:nvPr/>
          </p:nvSpPr>
          <p:spPr>
            <a:xfrm>
              <a:off x="7967976" y="3579728"/>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96" name="tx9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717597" y="292131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98" name="tx98"/>
            <p:cNvSpPr/>
            <p:nvPr/>
          </p:nvSpPr>
          <p:spPr>
            <a:xfrm>
              <a:off x="717597" y="201940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99" name="tx99"/>
            <p:cNvSpPr/>
            <p:nvPr/>
          </p:nvSpPr>
          <p:spPr>
            <a:xfrm>
              <a:off x="717597" y="1115717"/>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00" name="tx10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17" name="pl11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18" name="pl11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19" name="tx11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0" name="tx12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21" name="rc121"/>
            <p:cNvSpPr/>
            <p:nvPr/>
          </p:nvSpPr>
          <p:spPr>
            <a:xfrm>
              <a:off x="4663170" y="4778716"/>
              <a:ext cx="201456" cy="201456"/>
            </a:xfrm>
            <a:prstGeom prst="rect">
              <a:avLst/>
            </a:prstGeom>
            <a:solidFill>
              <a:srgbClr val="B3B3B3">
                <a:alpha val="100000"/>
              </a:srgbClr>
            </a:solidFill>
          </p:spPr>
          <p:txBody>
            <a:bodyPr/>
            <a:lstStyle/>
            <a:p/>
          </p:txBody>
        </p:sp>
        <p:sp>
          <p:nvSpPr>
            <p:cNvPr id="122" name="rc122"/>
            <p:cNvSpPr/>
            <p:nvPr/>
          </p:nvSpPr>
          <p:spPr>
            <a:xfrm>
              <a:off x="5565324" y="4778716"/>
              <a:ext cx="201456" cy="201456"/>
            </a:xfrm>
            <a:prstGeom prst="rect">
              <a:avLst/>
            </a:prstGeom>
            <a:solidFill>
              <a:srgbClr val="1CABE2">
                <a:alpha val="100000"/>
              </a:srgbClr>
            </a:solidFill>
          </p:spPr>
          <p:txBody>
            <a:bodyPr/>
            <a:lstStyle/>
            <a:p/>
          </p:txBody>
        </p:sp>
        <p:sp>
          <p:nvSpPr>
            <p:cNvPr id="123" name="tx12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24" name="tx12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25" name="tx125"/>
            <p:cNvSpPr/>
            <p:nvPr/>
          </p:nvSpPr>
          <p:spPr>
            <a:xfrm>
              <a:off x="951100" y="467611"/>
              <a:ext cx="73340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Bhutan, 2000-2024</a:t>
              </a:r>
            </a:p>
          </p:txBody>
        </p:sp>
        <p:sp>
          <p:nvSpPr>
            <p:cNvPr id="126" name="pl126"/>
            <p:cNvSpPr/>
            <p:nvPr/>
          </p:nvSpPr>
          <p:spPr>
            <a:xfrm>
              <a:off x="253345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00781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821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7063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24499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296273" y="5650800"/>
              <a:ext cx="2301155" cy="164676"/>
            </a:xfrm>
            <a:prstGeom prst="rect">
              <a:avLst/>
            </a:prstGeom>
            <a:solidFill>
              <a:srgbClr val="1CABE2">
                <a:alpha val="100000"/>
              </a:srgbClr>
            </a:solidFill>
          </p:spPr>
          <p:txBody>
            <a:bodyPr/>
            <a:lstStyle/>
            <a:p/>
          </p:txBody>
        </p:sp>
        <p:sp>
          <p:nvSpPr>
            <p:cNvPr id="136" name="rc136"/>
            <p:cNvSpPr/>
            <p:nvPr/>
          </p:nvSpPr>
          <p:spPr>
            <a:xfrm>
              <a:off x="1296273" y="5444954"/>
              <a:ext cx="2424873" cy="164676"/>
            </a:xfrm>
            <a:prstGeom prst="rect">
              <a:avLst/>
            </a:prstGeom>
            <a:solidFill>
              <a:srgbClr val="1CABE2">
                <a:alpha val="100000"/>
              </a:srgbClr>
            </a:solidFill>
          </p:spPr>
          <p:txBody>
            <a:bodyPr/>
            <a:lstStyle/>
            <a:p/>
          </p:txBody>
        </p:sp>
        <p:sp>
          <p:nvSpPr>
            <p:cNvPr id="137" name="rc137"/>
            <p:cNvSpPr/>
            <p:nvPr/>
          </p:nvSpPr>
          <p:spPr>
            <a:xfrm>
              <a:off x="1296273" y="5239108"/>
              <a:ext cx="4825003" cy="164676"/>
            </a:xfrm>
            <a:prstGeom prst="rect">
              <a:avLst/>
            </a:prstGeom>
            <a:solidFill>
              <a:srgbClr val="1CABE2">
                <a:alpha val="100000"/>
              </a:srgbClr>
            </a:solidFill>
          </p:spPr>
          <p:txBody>
            <a:bodyPr/>
            <a:lstStyle/>
            <a:p/>
          </p:txBody>
        </p:sp>
        <p:sp>
          <p:nvSpPr>
            <p:cNvPr id="138" name="rc138"/>
            <p:cNvSpPr/>
            <p:nvPr/>
          </p:nvSpPr>
          <p:spPr>
            <a:xfrm>
              <a:off x="3597429" y="5650800"/>
              <a:ext cx="4602311" cy="164676"/>
            </a:xfrm>
            <a:prstGeom prst="rect">
              <a:avLst/>
            </a:prstGeom>
            <a:solidFill>
              <a:srgbClr val="B3B3B3">
                <a:alpha val="100000"/>
              </a:srgbClr>
            </a:solidFill>
          </p:spPr>
          <p:txBody>
            <a:bodyPr/>
            <a:lstStyle/>
            <a:p/>
          </p:txBody>
        </p:sp>
        <p:sp>
          <p:nvSpPr>
            <p:cNvPr id="139" name="rc139"/>
            <p:cNvSpPr/>
            <p:nvPr/>
          </p:nvSpPr>
          <p:spPr>
            <a:xfrm>
              <a:off x="3721147" y="5444954"/>
              <a:ext cx="0" cy="164676"/>
            </a:xfrm>
            <a:prstGeom prst="rect">
              <a:avLst/>
            </a:prstGeom>
            <a:solidFill>
              <a:srgbClr val="B3B3B3">
                <a:alpha val="100000"/>
              </a:srgbClr>
            </a:solidFill>
          </p:spPr>
          <p:txBody>
            <a:bodyPr/>
            <a:lstStyle/>
            <a:p/>
          </p:txBody>
        </p:sp>
        <p:sp>
          <p:nvSpPr>
            <p:cNvPr id="140" name="rc140"/>
            <p:cNvSpPr/>
            <p:nvPr/>
          </p:nvSpPr>
          <p:spPr>
            <a:xfrm>
              <a:off x="6121277" y="5239108"/>
              <a:ext cx="0" cy="164676"/>
            </a:xfrm>
            <a:prstGeom prst="rect">
              <a:avLst/>
            </a:prstGeom>
            <a:solidFill>
              <a:srgbClr val="B3B3B3">
                <a:alpha val="100000"/>
              </a:srgbClr>
            </a:solidFill>
          </p:spPr>
          <p:txBody>
            <a:bodyPr/>
            <a:lstStyle/>
            <a:p/>
          </p:txBody>
        </p:sp>
        <p:sp>
          <p:nvSpPr>
            <p:cNvPr id="141" name="tx141"/>
            <p:cNvSpPr/>
            <p:nvPr/>
          </p:nvSpPr>
          <p:spPr>
            <a:xfrm>
              <a:off x="8329967" y="569000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2" name="tx142"/>
            <p:cNvSpPr/>
            <p:nvPr/>
          </p:nvSpPr>
          <p:spPr>
            <a:xfrm>
              <a:off x="3851374" y="548415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43" name="tx143"/>
            <p:cNvSpPr/>
            <p:nvPr/>
          </p:nvSpPr>
          <p:spPr>
            <a:xfrm>
              <a:off x="6251504" y="5278310"/>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44" name="tx14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5" name="tx14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6" name="tx14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7" name="tx147"/>
            <p:cNvSpPr/>
            <p:nvPr/>
          </p:nvSpPr>
          <p:spPr>
            <a:xfrm>
              <a:off x="1257426" y="591716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8" name="tx148"/>
            <p:cNvSpPr/>
            <p:nvPr/>
          </p:nvSpPr>
          <p:spPr>
            <a:xfrm>
              <a:off x="3654092"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9" name="tx149"/>
            <p:cNvSpPr/>
            <p:nvPr/>
          </p:nvSpPr>
          <p:spPr>
            <a:xfrm>
              <a:off x="6128453" y="59171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0" name="tx150"/>
            <p:cNvSpPr/>
            <p:nvPr/>
          </p:nvSpPr>
          <p:spPr>
            <a:xfrm>
              <a:off x="3878190" y="6080060"/>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1" name="tx151"/>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2" name="tx152"/>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53" name="tx153"/>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Bhutan.
In 2024, DTP1 coverage in Bhutan remained relatively constant within 1% at 98%. There were &lt;200 children who missed out on any DTP vaccination (zero-dose children).
DTP3 coverage remained relatively constant within 1% at at 98% in 2024, leaving &lt;200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99991"/>
            </a:xfrm>
            <a:custGeom>
              <a:avLst/>
              <a:pathLst>
                <a:path w="3397293" h="199991">
                  <a:moveTo>
                    <a:pt x="0" y="85710"/>
                  </a:moveTo>
                  <a:lnTo>
                    <a:pt x="141553" y="85710"/>
                  </a:lnTo>
                  <a:lnTo>
                    <a:pt x="283107" y="85710"/>
                  </a:lnTo>
                  <a:lnTo>
                    <a:pt x="424661" y="85710"/>
                  </a:lnTo>
                  <a:lnTo>
                    <a:pt x="566215" y="199991"/>
                  </a:lnTo>
                  <a:lnTo>
                    <a:pt x="707769" y="57140"/>
                  </a:lnTo>
                  <a:lnTo>
                    <a:pt x="849323" y="57140"/>
                  </a:lnTo>
                  <a:lnTo>
                    <a:pt x="990877" y="28570"/>
                  </a:lnTo>
                  <a:lnTo>
                    <a:pt x="1132431" y="57140"/>
                  </a:lnTo>
                  <a:lnTo>
                    <a:pt x="1273984" y="57140"/>
                  </a:lnTo>
                  <a:lnTo>
                    <a:pt x="1415538" y="142851"/>
                  </a:lnTo>
                  <a:lnTo>
                    <a:pt x="1557092" y="28570"/>
                  </a:lnTo>
                  <a:lnTo>
                    <a:pt x="1698646" y="57140"/>
                  </a:lnTo>
                  <a:lnTo>
                    <a:pt x="1840200" y="57140"/>
                  </a:lnTo>
                  <a:lnTo>
                    <a:pt x="1981754" y="0"/>
                  </a:lnTo>
                  <a:lnTo>
                    <a:pt x="2123308" y="0"/>
                  </a:lnTo>
                  <a:lnTo>
                    <a:pt x="2264862" y="0"/>
                  </a:lnTo>
                  <a:lnTo>
                    <a:pt x="2406416" y="0"/>
                  </a:lnTo>
                  <a:lnTo>
                    <a:pt x="2547969" y="28570"/>
                  </a:lnTo>
                  <a:lnTo>
                    <a:pt x="2689523" y="0"/>
                  </a:lnTo>
                  <a:lnTo>
                    <a:pt x="2831077" y="8571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571405"/>
            </a:xfrm>
            <a:custGeom>
              <a:avLst/>
              <a:pathLst>
                <a:path w="3397293" h="571405">
                  <a:moveTo>
                    <a:pt x="0" y="571405"/>
                  </a:moveTo>
                  <a:lnTo>
                    <a:pt x="141553" y="542834"/>
                  </a:lnTo>
                  <a:lnTo>
                    <a:pt x="283107" y="514264"/>
                  </a:lnTo>
                  <a:lnTo>
                    <a:pt x="424661" y="514264"/>
                  </a:lnTo>
                  <a:lnTo>
                    <a:pt x="566215" y="457124"/>
                  </a:lnTo>
                  <a:lnTo>
                    <a:pt x="707769" y="371413"/>
                  </a:lnTo>
                  <a:lnTo>
                    <a:pt x="849323" y="399983"/>
                  </a:lnTo>
                  <a:lnTo>
                    <a:pt x="990877" y="399983"/>
                  </a:lnTo>
                  <a:lnTo>
                    <a:pt x="1132431" y="399983"/>
                  </a:lnTo>
                  <a:lnTo>
                    <a:pt x="1273984" y="371413"/>
                  </a:lnTo>
                  <a:lnTo>
                    <a:pt x="1415538" y="314272"/>
                  </a:lnTo>
                  <a:lnTo>
                    <a:pt x="1557092" y="199991"/>
                  </a:lnTo>
                  <a:lnTo>
                    <a:pt x="1698646" y="199991"/>
                  </a:lnTo>
                  <a:lnTo>
                    <a:pt x="1840200" y="199991"/>
                  </a:lnTo>
                  <a:lnTo>
                    <a:pt x="1981754" y="171421"/>
                  </a:lnTo>
                  <a:lnTo>
                    <a:pt x="2123308" y="171421"/>
                  </a:lnTo>
                  <a:lnTo>
                    <a:pt x="2264862" y="142851"/>
                  </a:lnTo>
                  <a:lnTo>
                    <a:pt x="2406416" y="142851"/>
                  </a:lnTo>
                  <a:lnTo>
                    <a:pt x="2547969" y="85710"/>
                  </a:lnTo>
                  <a:lnTo>
                    <a:pt x="2689523" y="57140"/>
                  </a:lnTo>
                  <a:lnTo>
                    <a:pt x="2831077" y="199991"/>
                  </a:lnTo>
                  <a:lnTo>
                    <a:pt x="2972631" y="171421"/>
                  </a:lnTo>
                  <a:lnTo>
                    <a:pt x="3114185" y="2857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99991"/>
            </a:xfrm>
            <a:custGeom>
              <a:avLst/>
              <a:pathLst>
                <a:path w="3397293" h="199991">
                  <a:moveTo>
                    <a:pt x="0" y="85710"/>
                  </a:moveTo>
                  <a:lnTo>
                    <a:pt x="141553" y="85710"/>
                  </a:lnTo>
                  <a:lnTo>
                    <a:pt x="283107" y="85710"/>
                  </a:lnTo>
                  <a:lnTo>
                    <a:pt x="424661" y="85710"/>
                  </a:lnTo>
                  <a:lnTo>
                    <a:pt x="566215" y="199991"/>
                  </a:lnTo>
                  <a:lnTo>
                    <a:pt x="707769" y="57140"/>
                  </a:lnTo>
                  <a:lnTo>
                    <a:pt x="849323" y="57140"/>
                  </a:lnTo>
                  <a:lnTo>
                    <a:pt x="990877" y="28570"/>
                  </a:lnTo>
                  <a:lnTo>
                    <a:pt x="1132431" y="57140"/>
                  </a:lnTo>
                  <a:lnTo>
                    <a:pt x="1273984" y="57140"/>
                  </a:lnTo>
                  <a:lnTo>
                    <a:pt x="1415538" y="142851"/>
                  </a:lnTo>
                  <a:lnTo>
                    <a:pt x="1557092" y="28570"/>
                  </a:lnTo>
                  <a:lnTo>
                    <a:pt x="1698646" y="57140"/>
                  </a:lnTo>
                  <a:lnTo>
                    <a:pt x="1840200" y="57140"/>
                  </a:lnTo>
                  <a:lnTo>
                    <a:pt x="1981754" y="0"/>
                  </a:lnTo>
                  <a:lnTo>
                    <a:pt x="2123308" y="0"/>
                  </a:lnTo>
                  <a:lnTo>
                    <a:pt x="2264862" y="0"/>
                  </a:lnTo>
                  <a:lnTo>
                    <a:pt x="2406416" y="0"/>
                  </a:lnTo>
                  <a:lnTo>
                    <a:pt x="2547969" y="28570"/>
                  </a:lnTo>
                  <a:lnTo>
                    <a:pt x="2689523" y="0"/>
                  </a:lnTo>
                  <a:lnTo>
                    <a:pt x="2831077" y="85710"/>
                  </a:lnTo>
                  <a:lnTo>
                    <a:pt x="2972631" y="0"/>
                  </a:lnTo>
                  <a:lnTo>
                    <a:pt x="3114185" y="2857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99991"/>
            </a:xfrm>
            <a:custGeom>
              <a:avLst/>
              <a:pathLst>
                <a:path w="3397293" h="199991">
                  <a:moveTo>
                    <a:pt x="0" y="85710"/>
                  </a:moveTo>
                  <a:lnTo>
                    <a:pt x="141553" y="85710"/>
                  </a:lnTo>
                  <a:lnTo>
                    <a:pt x="283107" y="85710"/>
                  </a:lnTo>
                  <a:lnTo>
                    <a:pt x="424661" y="85710"/>
                  </a:lnTo>
                  <a:lnTo>
                    <a:pt x="566215" y="199991"/>
                  </a:lnTo>
                  <a:lnTo>
                    <a:pt x="707769" y="57140"/>
                  </a:lnTo>
                  <a:lnTo>
                    <a:pt x="849323" y="57140"/>
                  </a:lnTo>
                  <a:lnTo>
                    <a:pt x="990877" y="28570"/>
                  </a:lnTo>
                  <a:lnTo>
                    <a:pt x="1132431" y="57140"/>
                  </a:lnTo>
                  <a:lnTo>
                    <a:pt x="1273984" y="57140"/>
                  </a:lnTo>
                  <a:lnTo>
                    <a:pt x="1415538" y="142851"/>
                  </a:lnTo>
                  <a:lnTo>
                    <a:pt x="1557092" y="28570"/>
                  </a:lnTo>
                  <a:lnTo>
                    <a:pt x="1698646" y="57140"/>
                  </a:lnTo>
                  <a:lnTo>
                    <a:pt x="1840200" y="57140"/>
                  </a:lnTo>
                  <a:lnTo>
                    <a:pt x="1981754" y="0"/>
                  </a:lnTo>
                  <a:lnTo>
                    <a:pt x="2123308" y="0"/>
                  </a:lnTo>
                  <a:lnTo>
                    <a:pt x="2264862" y="0"/>
                  </a:lnTo>
                  <a:lnTo>
                    <a:pt x="2406416" y="0"/>
                  </a:lnTo>
                  <a:lnTo>
                    <a:pt x="2547969" y="28570"/>
                  </a:lnTo>
                  <a:lnTo>
                    <a:pt x="2689523" y="0"/>
                  </a:lnTo>
                  <a:lnTo>
                    <a:pt x="2831077" y="85710"/>
                  </a:lnTo>
                  <a:lnTo>
                    <a:pt x="2972631" y="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1109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99593" y="472419"/>
              <a:ext cx="24400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Bhutan,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656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656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06559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6567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2065634"/>
              <a:ext cx="3397293" cy="699971"/>
            </a:xfrm>
            <a:custGeom>
              <a:avLst/>
              <a:pathLst>
                <a:path w="3397293" h="699971">
                  <a:moveTo>
                    <a:pt x="0" y="299987"/>
                  </a:moveTo>
                  <a:lnTo>
                    <a:pt x="141553" y="299987"/>
                  </a:lnTo>
                  <a:lnTo>
                    <a:pt x="283107" y="299987"/>
                  </a:lnTo>
                  <a:lnTo>
                    <a:pt x="424661" y="299987"/>
                  </a:lnTo>
                  <a:lnTo>
                    <a:pt x="566215" y="699971"/>
                  </a:lnTo>
                  <a:lnTo>
                    <a:pt x="707769" y="199991"/>
                  </a:lnTo>
                  <a:lnTo>
                    <a:pt x="849323" y="199991"/>
                  </a:lnTo>
                  <a:lnTo>
                    <a:pt x="990877" y="99995"/>
                  </a:lnTo>
                  <a:lnTo>
                    <a:pt x="1132431" y="199991"/>
                  </a:lnTo>
                  <a:lnTo>
                    <a:pt x="1273984" y="199991"/>
                  </a:lnTo>
                  <a:lnTo>
                    <a:pt x="1415538" y="499979"/>
                  </a:lnTo>
                  <a:lnTo>
                    <a:pt x="1557092" y="99995"/>
                  </a:lnTo>
                  <a:lnTo>
                    <a:pt x="1698646" y="199991"/>
                  </a:lnTo>
                  <a:lnTo>
                    <a:pt x="1840200" y="199991"/>
                  </a:lnTo>
                  <a:lnTo>
                    <a:pt x="1981754" y="0"/>
                  </a:lnTo>
                  <a:lnTo>
                    <a:pt x="2123308" y="0"/>
                  </a:lnTo>
                  <a:lnTo>
                    <a:pt x="2264862" y="0"/>
                  </a:lnTo>
                  <a:lnTo>
                    <a:pt x="2406416" y="0"/>
                  </a:lnTo>
                  <a:lnTo>
                    <a:pt x="2547969" y="99995"/>
                  </a:lnTo>
                  <a:lnTo>
                    <a:pt x="2689523" y="0"/>
                  </a:lnTo>
                  <a:lnTo>
                    <a:pt x="2831077" y="299987"/>
                  </a:lnTo>
                  <a:lnTo>
                    <a:pt x="2972631" y="0"/>
                  </a:lnTo>
                  <a:lnTo>
                    <a:pt x="3114185" y="99995"/>
                  </a:lnTo>
                  <a:lnTo>
                    <a:pt x="3255739" y="0"/>
                  </a:lnTo>
                  <a:lnTo>
                    <a:pt x="3397293" y="99995"/>
                  </a:lnTo>
                </a:path>
              </a:pathLst>
            </a:custGeom>
            <a:ln w="27101" cap="flat">
              <a:solidFill>
                <a:srgbClr val="0058AB">
                  <a:alpha val="100000"/>
                </a:srgbClr>
              </a:solidFill>
              <a:prstDash val="solid"/>
              <a:round/>
            </a:ln>
          </p:spPr>
          <p:txBody>
            <a:bodyPr/>
            <a:lstStyle/>
            <a:p/>
          </p:txBody>
        </p:sp>
        <p:sp>
          <p:nvSpPr>
            <p:cNvPr id="77" name="pl77"/>
            <p:cNvSpPr/>
            <p:nvPr/>
          </p:nvSpPr>
          <p:spPr>
            <a:xfrm>
              <a:off x="5437664" y="2065634"/>
              <a:ext cx="3397293" cy="799967"/>
            </a:xfrm>
            <a:custGeom>
              <a:avLst/>
              <a:pathLst>
                <a:path w="3397293" h="799967">
                  <a:moveTo>
                    <a:pt x="0" y="799967"/>
                  </a:moveTo>
                  <a:lnTo>
                    <a:pt x="141553" y="699971"/>
                  </a:lnTo>
                  <a:lnTo>
                    <a:pt x="283107" y="699971"/>
                  </a:lnTo>
                  <a:lnTo>
                    <a:pt x="424661" y="599975"/>
                  </a:lnTo>
                  <a:lnTo>
                    <a:pt x="566215" y="499979"/>
                  </a:lnTo>
                  <a:lnTo>
                    <a:pt x="707769" y="399983"/>
                  </a:lnTo>
                  <a:lnTo>
                    <a:pt x="849323" y="299987"/>
                  </a:lnTo>
                  <a:lnTo>
                    <a:pt x="990877" y="299987"/>
                  </a:lnTo>
                  <a:lnTo>
                    <a:pt x="1132431" y="199991"/>
                  </a:lnTo>
                  <a:lnTo>
                    <a:pt x="1273984" y="99995"/>
                  </a:lnTo>
                  <a:lnTo>
                    <a:pt x="1415538" y="99995"/>
                  </a:lnTo>
                  <a:lnTo>
                    <a:pt x="1557092" y="99995"/>
                  </a:lnTo>
                  <a:lnTo>
                    <a:pt x="1698646" y="99995"/>
                  </a:lnTo>
                  <a:lnTo>
                    <a:pt x="1840200" y="99995"/>
                  </a:lnTo>
                  <a:lnTo>
                    <a:pt x="1981754" y="99995"/>
                  </a:lnTo>
                  <a:lnTo>
                    <a:pt x="2123308" y="99995"/>
                  </a:lnTo>
                  <a:lnTo>
                    <a:pt x="2264862" y="0"/>
                  </a:lnTo>
                  <a:lnTo>
                    <a:pt x="2406416" y="0"/>
                  </a:lnTo>
                  <a:lnTo>
                    <a:pt x="2547969" y="0"/>
                  </a:lnTo>
                  <a:lnTo>
                    <a:pt x="2689523" y="0"/>
                  </a:lnTo>
                  <a:lnTo>
                    <a:pt x="2831077" y="199991"/>
                  </a:lnTo>
                  <a:lnTo>
                    <a:pt x="2972631" y="299987"/>
                  </a:lnTo>
                  <a:lnTo>
                    <a:pt x="3114185" y="99995"/>
                  </a:lnTo>
                  <a:lnTo>
                    <a:pt x="3255739" y="99995"/>
                  </a:lnTo>
                  <a:lnTo>
                    <a:pt x="3397293" y="99995"/>
                  </a:lnTo>
                </a:path>
              </a:pathLst>
            </a:custGeom>
            <a:ln w="27101" cap="flat">
              <a:solidFill>
                <a:srgbClr val="80BD41">
                  <a:alpha val="100000"/>
                </a:srgbClr>
              </a:solidFill>
              <a:prstDash val="solid"/>
              <a:round/>
            </a:ln>
          </p:spPr>
          <p:txBody>
            <a:bodyPr/>
            <a:lstStyle/>
            <a:p/>
          </p:txBody>
        </p:sp>
        <p:sp>
          <p:nvSpPr>
            <p:cNvPr id="78" name="pl78"/>
            <p:cNvSpPr/>
            <p:nvPr/>
          </p:nvSpPr>
          <p:spPr>
            <a:xfrm>
              <a:off x="5437664" y="1865643"/>
              <a:ext cx="3397293" cy="1999917"/>
            </a:xfrm>
            <a:custGeom>
              <a:avLst/>
              <a:pathLst>
                <a:path w="3397293" h="1999917">
                  <a:moveTo>
                    <a:pt x="0" y="1999917"/>
                  </a:moveTo>
                  <a:lnTo>
                    <a:pt x="141553" y="1899921"/>
                  </a:lnTo>
                  <a:lnTo>
                    <a:pt x="283107" y="1799925"/>
                  </a:lnTo>
                  <a:lnTo>
                    <a:pt x="424661" y="1799925"/>
                  </a:lnTo>
                  <a:lnTo>
                    <a:pt x="566215" y="1599934"/>
                  </a:lnTo>
                  <a:lnTo>
                    <a:pt x="707769" y="1299946"/>
                  </a:lnTo>
                  <a:lnTo>
                    <a:pt x="849323" y="1399942"/>
                  </a:lnTo>
                  <a:lnTo>
                    <a:pt x="990877" y="1399942"/>
                  </a:lnTo>
                  <a:lnTo>
                    <a:pt x="1132431" y="1399942"/>
                  </a:lnTo>
                  <a:lnTo>
                    <a:pt x="1273984" y="1299946"/>
                  </a:lnTo>
                  <a:lnTo>
                    <a:pt x="1415538" y="1099954"/>
                  </a:lnTo>
                  <a:lnTo>
                    <a:pt x="1557092" y="699971"/>
                  </a:lnTo>
                  <a:lnTo>
                    <a:pt x="1698646" y="699971"/>
                  </a:lnTo>
                  <a:lnTo>
                    <a:pt x="1840200" y="699971"/>
                  </a:lnTo>
                  <a:lnTo>
                    <a:pt x="1981754" y="599975"/>
                  </a:lnTo>
                  <a:lnTo>
                    <a:pt x="2123308" y="599975"/>
                  </a:lnTo>
                  <a:lnTo>
                    <a:pt x="2264862" y="499979"/>
                  </a:lnTo>
                  <a:lnTo>
                    <a:pt x="2406416" y="499979"/>
                  </a:lnTo>
                  <a:lnTo>
                    <a:pt x="2547969" y="299987"/>
                  </a:lnTo>
                  <a:lnTo>
                    <a:pt x="2689523" y="199991"/>
                  </a:lnTo>
                  <a:lnTo>
                    <a:pt x="2831077" y="699971"/>
                  </a:lnTo>
                  <a:lnTo>
                    <a:pt x="2972631" y="599975"/>
                  </a:lnTo>
                  <a:lnTo>
                    <a:pt x="3114185" y="99995"/>
                  </a:lnTo>
                  <a:lnTo>
                    <a:pt x="3255739" y="199991"/>
                  </a:lnTo>
                  <a:lnTo>
                    <a:pt x="3397293" y="0"/>
                  </a:lnTo>
                </a:path>
              </a:pathLst>
            </a:custGeom>
            <a:ln w="27101" cap="flat">
              <a:solidFill>
                <a:srgbClr val="961A49">
                  <a:alpha val="100000"/>
                </a:srgbClr>
              </a:solidFill>
              <a:prstDash val="solid"/>
              <a:round/>
            </a:ln>
          </p:spPr>
          <p:txBody>
            <a:bodyPr/>
            <a:lstStyle/>
            <a:p/>
          </p:txBody>
        </p:sp>
        <p:sp>
          <p:nvSpPr>
            <p:cNvPr id="79" name="pl79"/>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2065634"/>
              <a:ext cx="3397293" cy="699971"/>
            </a:xfrm>
            <a:custGeom>
              <a:avLst/>
              <a:pathLst>
                <a:path w="3397293" h="699971">
                  <a:moveTo>
                    <a:pt x="0" y="299987"/>
                  </a:moveTo>
                  <a:lnTo>
                    <a:pt x="141553" y="299987"/>
                  </a:lnTo>
                  <a:lnTo>
                    <a:pt x="283107" y="299987"/>
                  </a:lnTo>
                  <a:lnTo>
                    <a:pt x="424661" y="299987"/>
                  </a:lnTo>
                  <a:lnTo>
                    <a:pt x="566215" y="699971"/>
                  </a:lnTo>
                  <a:lnTo>
                    <a:pt x="707769" y="199991"/>
                  </a:lnTo>
                  <a:lnTo>
                    <a:pt x="849323" y="199991"/>
                  </a:lnTo>
                  <a:lnTo>
                    <a:pt x="990877" y="99995"/>
                  </a:lnTo>
                  <a:lnTo>
                    <a:pt x="1132431" y="199991"/>
                  </a:lnTo>
                  <a:lnTo>
                    <a:pt x="1273984" y="199991"/>
                  </a:lnTo>
                  <a:lnTo>
                    <a:pt x="1415538" y="499979"/>
                  </a:lnTo>
                  <a:lnTo>
                    <a:pt x="1557092" y="99995"/>
                  </a:lnTo>
                  <a:lnTo>
                    <a:pt x="1698646" y="199991"/>
                  </a:lnTo>
                  <a:lnTo>
                    <a:pt x="1840200" y="199991"/>
                  </a:lnTo>
                  <a:lnTo>
                    <a:pt x="1981754" y="0"/>
                  </a:lnTo>
                  <a:lnTo>
                    <a:pt x="2123308" y="0"/>
                  </a:lnTo>
                  <a:lnTo>
                    <a:pt x="2264862" y="0"/>
                  </a:lnTo>
                  <a:lnTo>
                    <a:pt x="2406416" y="0"/>
                  </a:lnTo>
                  <a:lnTo>
                    <a:pt x="2547969" y="99995"/>
                  </a:lnTo>
                  <a:lnTo>
                    <a:pt x="2689523" y="0"/>
                  </a:lnTo>
                  <a:lnTo>
                    <a:pt x="2831077" y="299987"/>
                  </a:lnTo>
                  <a:lnTo>
                    <a:pt x="2972631" y="0"/>
                  </a:lnTo>
                  <a:lnTo>
                    <a:pt x="3114185" y="99995"/>
                  </a:lnTo>
                  <a:lnTo>
                    <a:pt x="3255739" y="0"/>
                  </a:lnTo>
                  <a:lnTo>
                    <a:pt x="3397293" y="99995"/>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05649"/>
              <a:ext cx="0" cy="659972"/>
            </a:xfrm>
            <a:custGeom>
              <a:avLst/>
              <a:pathLst>
                <a:path w="0" h="659972">
                  <a:moveTo>
                    <a:pt x="0" y="659972"/>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05649"/>
              <a:ext cx="0" cy="559976"/>
            </a:xfrm>
            <a:custGeom>
              <a:avLst/>
              <a:pathLst>
                <a:path w="0" h="559976">
                  <a:moveTo>
                    <a:pt x="0" y="5599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05649"/>
              <a:ext cx="0" cy="859964"/>
            </a:xfrm>
            <a:custGeom>
              <a:avLst/>
              <a:pathLst>
                <a:path w="0" h="859964">
                  <a:moveTo>
                    <a:pt x="0" y="8599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05649"/>
              <a:ext cx="0" cy="359985"/>
            </a:xfrm>
            <a:custGeom>
              <a:avLst/>
              <a:pathLst>
                <a:path w="0" h="359985">
                  <a:moveTo>
                    <a:pt x="0" y="35998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05649"/>
              <a:ext cx="0" cy="459981"/>
            </a:xfrm>
            <a:custGeom>
              <a:avLst/>
              <a:pathLst>
                <a:path w="0" h="459981">
                  <a:moveTo>
                    <a:pt x="0" y="45998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2065634"/>
              <a:ext cx="3397293" cy="699971"/>
            </a:xfrm>
            <a:custGeom>
              <a:avLst/>
              <a:pathLst>
                <a:path w="3397293" h="699971">
                  <a:moveTo>
                    <a:pt x="0" y="299987"/>
                  </a:moveTo>
                  <a:lnTo>
                    <a:pt x="141553" y="299987"/>
                  </a:lnTo>
                  <a:lnTo>
                    <a:pt x="283107" y="299987"/>
                  </a:lnTo>
                  <a:lnTo>
                    <a:pt x="424661" y="299987"/>
                  </a:lnTo>
                  <a:lnTo>
                    <a:pt x="566215" y="699971"/>
                  </a:lnTo>
                  <a:lnTo>
                    <a:pt x="707769" y="199991"/>
                  </a:lnTo>
                  <a:lnTo>
                    <a:pt x="849323" y="199991"/>
                  </a:lnTo>
                  <a:lnTo>
                    <a:pt x="990877" y="99995"/>
                  </a:lnTo>
                  <a:lnTo>
                    <a:pt x="1132431" y="199991"/>
                  </a:lnTo>
                  <a:lnTo>
                    <a:pt x="1273984" y="199991"/>
                  </a:lnTo>
                  <a:lnTo>
                    <a:pt x="1415538" y="499979"/>
                  </a:lnTo>
                  <a:lnTo>
                    <a:pt x="1557092" y="99995"/>
                  </a:lnTo>
                  <a:lnTo>
                    <a:pt x="1698646" y="199991"/>
                  </a:lnTo>
                  <a:lnTo>
                    <a:pt x="1840200" y="199991"/>
                  </a:lnTo>
                  <a:lnTo>
                    <a:pt x="1981754" y="0"/>
                  </a:lnTo>
                  <a:lnTo>
                    <a:pt x="2123308" y="0"/>
                  </a:lnTo>
                  <a:lnTo>
                    <a:pt x="2264862" y="0"/>
                  </a:lnTo>
                  <a:lnTo>
                    <a:pt x="2406416" y="0"/>
                  </a:lnTo>
                  <a:lnTo>
                    <a:pt x="2547969" y="99995"/>
                  </a:lnTo>
                  <a:lnTo>
                    <a:pt x="2689523" y="0"/>
                  </a:lnTo>
                  <a:lnTo>
                    <a:pt x="2831077" y="299987"/>
                  </a:lnTo>
                  <a:lnTo>
                    <a:pt x="2972631" y="0"/>
                  </a:lnTo>
                  <a:lnTo>
                    <a:pt x="3114185" y="99995"/>
                  </a:lnTo>
                  <a:lnTo>
                    <a:pt x="3255739" y="0"/>
                  </a:lnTo>
                  <a:lnTo>
                    <a:pt x="3397293" y="99995"/>
                  </a:lnTo>
                </a:path>
              </a:pathLst>
            </a:custGeom>
            <a:ln w="27101" cap="flat">
              <a:solidFill>
                <a:srgbClr val="0058AB">
                  <a:alpha val="100000"/>
                </a:srgbClr>
              </a:solidFill>
              <a:prstDash val="solid"/>
              <a:round/>
            </a:ln>
          </p:spPr>
          <p:txBody>
            <a:bodyPr/>
            <a:lstStyle/>
            <a:p/>
          </p:txBody>
        </p:sp>
        <p:sp>
          <p:nvSpPr>
            <p:cNvPr id="89" name="tx89"/>
            <p:cNvSpPr/>
            <p:nvPr/>
          </p:nvSpPr>
          <p:spPr>
            <a:xfrm>
              <a:off x="5389469" y="162515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238"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805008" y="1626587"/>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2" name="tx92"/>
            <p:cNvSpPr/>
            <p:nvPr/>
          </p:nvSpPr>
          <p:spPr>
            <a:xfrm>
              <a:off x="7530827"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097042"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6252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786762" y="162653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12651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877160"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01347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135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352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5977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300950"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14" name="tx114"/>
            <p:cNvSpPr/>
            <p:nvPr/>
          </p:nvSpPr>
          <p:spPr>
            <a:xfrm>
              <a:off x="71023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86480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25584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13316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0104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78878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1945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071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94915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8826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3491823" cy="149993"/>
            </a:xfrm>
            <a:prstGeom prst="rect">
              <a:avLst/>
            </a:prstGeom>
            <a:solidFill>
              <a:srgbClr val="1CABE2">
                <a:alpha val="80000"/>
              </a:srgbClr>
            </a:solidFill>
          </p:spPr>
          <p:txBody>
            <a:bodyPr/>
            <a:lstStyle/>
            <a:p/>
          </p:txBody>
        </p:sp>
        <p:sp>
          <p:nvSpPr>
            <p:cNvPr id="130" name="rc130"/>
            <p:cNvSpPr/>
            <p:nvPr/>
          </p:nvSpPr>
          <p:spPr>
            <a:xfrm>
              <a:off x="1317178" y="5637654"/>
              <a:ext cx="3679555" cy="149993"/>
            </a:xfrm>
            <a:prstGeom prst="rect">
              <a:avLst/>
            </a:prstGeom>
            <a:solidFill>
              <a:srgbClr val="1CABE2">
                <a:alpha val="80000"/>
              </a:srgbClr>
            </a:solidFill>
          </p:spPr>
          <p:txBody>
            <a:bodyPr/>
            <a:lstStyle/>
            <a:p/>
          </p:txBody>
        </p:sp>
        <p:sp>
          <p:nvSpPr>
            <p:cNvPr id="131" name="rc131"/>
            <p:cNvSpPr/>
            <p:nvPr/>
          </p:nvSpPr>
          <p:spPr>
            <a:xfrm>
              <a:off x="1317178" y="5450161"/>
              <a:ext cx="7321564" cy="149993"/>
            </a:xfrm>
            <a:prstGeom prst="rect">
              <a:avLst/>
            </a:prstGeom>
            <a:solidFill>
              <a:srgbClr val="1CABE2">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39114" y="60878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4838743"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671606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39" name="tx139"/>
            <p:cNvSpPr/>
            <p:nvPr/>
          </p:nvSpPr>
          <p:spPr>
            <a:xfrm>
              <a:off x="859339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0" name="tx140"/>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1" name="tx14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2" name="tx142"/>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Bhutan (98%) was 9 percentage points higher than the global average (89%) and 3 percentage points higher than the average across all ROSA countries (95%).
National DTP1 coverage was 1 percentage point lower than in 2019 (99%).
The number of zero-dose children increased (ie. worsened) compared to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298705"/>
              <a:ext cx="907748" cy="2447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12121"/>
              <a:ext cx="907748" cy="36339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12121"/>
              <a:ext cx="907748" cy="36339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298705"/>
              <a:ext cx="907748" cy="2447329"/>
            </a:xfrm>
            <a:prstGeom prst="rect">
              <a:avLst/>
            </a:prstGeom>
            <a:solidFill>
              <a:srgbClr val="0083CF">
                <a:alpha val="100000"/>
              </a:srgbClr>
            </a:solidFill>
          </p:spPr>
          <p:txBody>
            <a:bodyPr/>
            <a:lstStyle/>
            <a:p/>
          </p:txBody>
        </p:sp>
        <p:sp>
          <p:nvSpPr>
            <p:cNvPr id="22" name="rc22"/>
            <p:cNvSpPr/>
            <p:nvPr/>
          </p:nvSpPr>
          <p:spPr>
            <a:xfrm>
              <a:off x="1963717" y="1260444"/>
              <a:ext cx="907748" cy="3485590"/>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12121"/>
              <a:ext cx="907748" cy="3633913"/>
            </a:xfrm>
            <a:prstGeom prst="rect">
              <a:avLst/>
            </a:prstGeom>
            <a:solidFill>
              <a:srgbClr val="0083CF">
                <a:alpha val="100000"/>
              </a:srgbClr>
            </a:solidFill>
          </p:spPr>
          <p:txBody>
            <a:bodyPr/>
            <a:lstStyle/>
            <a:p/>
          </p:txBody>
        </p:sp>
        <p:sp>
          <p:nvSpPr>
            <p:cNvPr id="25" name="rc25"/>
            <p:cNvSpPr/>
            <p:nvPr/>
          </p:nvSpPr>
          <p:spPr>
            <a:xfrm>
              <a:off x="7006762" y="1075040"/>
              <a:ext cx="907748" cy="3670994"/>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4807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3596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298705"/>
              <a:ext cx="859739" cy="859739"/>
            </a:xfrm>
            <a:custGeom>
              <a:avLst/>
              <a:pathLst>
                <a:path w="859739" h="859739">
                  <a:moveTo>
                    <a:pt x="847632" y="0"/>
                  </a:moveTo>
                  <a:lnTo>
                    <a:pt x="859739" y="0"/>
                  </a:lnTo>
                  <a:lnTo>
                    <a:pt x="0" y="859739"/>
                  </a:lnTo>
                  <a:lnTo>
                    <a:pt x="0" y="847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298705"/>
              <a:ext cx="738671" cy="738671"/>
            </a:xfrm>
            <a:custGeom>
              <a:avLst/>
              <a:pathLst>
                <a:path w="738671" h="738671">
                  <a:moveTo>
                    <a:pt x="726564" y="0"/>
                  </a:moveTo>
                  <a:lnTo>
                    <a:pt x="738671" y="0"/>
                  </a:lnTo>
                  <a:lnTo>
                    <a:pt x="0" y="738671"/>
                  </a:lnTo>
                  <a:lnTo>
                    <a:pt x="0" y="726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298705"/>
              <a:ext cx="617604" cy="617604"/>
            </a:xfrm>
            <a:custGeom>
              <a:avLst/>
              <a:pathLst>
                <a:path w="617604" h="617604">
                  <a:moveTo>
                    <a:pt x="605497" y="0"/>
                  </a:moveTo>
                  <a:lnTo>
                    <a:pt x="617604" y="0"/>
                  </a:lnTo>
                  <a:lnTo>
                    <a:pt x="0" y="617604"/>
                  </a:lnTo>
                  <a:lnTo>
                    <a:pt x="0" y="6054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298705"/>
              <a:ext cx="496536" cy="496536"/>
            </a:xfrm>
            <a:custGeom>
              <a:avLst/>
              <a:pathLst>
                <a:path w="496536" h="496536">
                  <a:moveTo>
                    <a:pt x="484430" y="0"/>
                  </a:moveTo>
                  <a:lnTo>
                    <a:pt x="496536" y="0"/>
                  </a:lnTo>
                  <a:lnTo>
                    <a:pt x="0" y="496536"/>
                  </a:lnTo>
                  <a:lnTo>
                    <a:pt x="0" y="484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298705"/>
              <a:ext cx="375469" cy="375469"/>
            </a:xfrm>
            <a:custGeom>
              <a:avLst/>
              <a:pathLst>
                <a:path w="375469" h="375469">
                  <a:moveTo>
                    <a:pt x="363362" y="0"/>
                  </a:moveTo>
                  <a:lnTo>
                    <a:pt x="375469" y="0"/>
                  </a:lnTo>
                  <a:lnTo>
                    <a:pt x="0" y="375469"/>
                  </a:lnTo>
                  <a:lnTo>
                    <a:pt x="0" y="3633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55108" y="2298705"/>
              <a:ext cx="254401" cy="254401"/>
            </a:xfrm>
            <a:custGeom>
              <a:avLst/>
              <a:pathLst>
                <a:path w="254401" h="254401">
                  <a:moveTo>
                    <a:pt x="242295" y="0"/>
                  </a:moveTo>
                  <a:lnTo>
                    <a:pt x="254401" y="0"/>
                  </a:lnTo>
                  <a:lnTo>
                    <a:pt x="0" y="254401"/>
                  </a:lnTo>
                  <a:lnTo>
                    <a:pt x="0" y="242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955108" y="2298705"/>
              <a:ext cx="133334" cy="133334"/>
            </a:xfrm>
            <a:custGeom>
              <a:avLst/>
              <a:pathLst>
                <a:path w="133334" h="133334">
                  <a:moveTo>
                    <a:pt x="121227" y="0"/>
                  </a:moveTo>
                  <a:lnTo>
                    <a:pt x="133334" y="0"/>
                  </a:lnTo>
                  <a:lnTo>
                    <a:pt x="0" y="133334"/>
                  </a:lnTo>
                  <a:lnTo>
                    <a:pt x="0" y="121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955108" y="2298705"/>
              <a:ext cx="12267" cy="12267"/>
            </a:xfrm>
            <a:custGeom>
              <a:avLst/>
              <a:pathLst>
                <a:path w="12267" h="12267">
                  <a:moveTo>
                    <a:pt x="160" y="0"/>
                  </a:moveTo>
                  <a:lnTo>
                    <a:pt x="12267" y="0"/>
                  </a:lnTo>
                  <a:lnTo>
                    <a:pt x="0" y="12267"/>
                  </a:lnTo>
                  <a:lnTo>
                    <a:pt x="0" y="1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472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351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260444"/>
              <a:ext cx="889391" cy="889391"/>
            </a:xfrm>
            <a:custGeom>
              <a:avLst/>
              <a:pathLst>
                <a:path w="889391" h="889391">
                  <a:moveTo>
                    <a:pt x="877284" y="0"/>
                  </a:moveTo>
                  <a:lnTo>
                    <a:pt x="889391" y="0"/>
                  </a:lnTo>
                  <a:lnTo>
                    <a:pt x="0" y="889391"/>
                  </a:lnTo>
                  <a:lnTo>
                    <a:pt x="0" y="87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260444"/>
              <a:ext cx="768323" cy="768323"/>
            </a:xfrm>
            <a:custGeom>
              <a:avLst/>
              <a:pathLst>
                <a:path w="768323" h="768323">
                  <a:moveTo>
                    <a:pt x="756216" y="0"/>
                  </a:moveTo>
                  <a:lnTo>
                    <a:pt x="768323" y="0"/>
                  </a:lnTo>
                  <a:lnTo>
                    <a:pt x="0" y="768323"/>
                  </a:lnTo>
                  <a:lnTo>
                    <a:pt x="0" y="7562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260444"/>
              <a:ext cx="647256" cy="647256"/>
            </a:xfrm>
            <a:custGeom>
              <a:avLst/>
              <a:pathLst>
                <a:path w="647256" h="647256">
                  <a:moveTo>
                    <a:pt x="635149" y="0"/>
                  </a:moveTo>
                  <a:lnTo>
                    <a:pt x="647256" y="0"/>
                  </a:lnTo>
                  <a:lnTo>
                    <a:pt x="0" y="647256"/>
                  </a:lnTo>
                  <a:lnTo>
                    <a:pt x="0" y="6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963717" y="1260444"/>
              <a:ext cx="526188" cy="526188"/>
            </a:xfrm>
            <a:custGeom>
              <a:avLst/>
              <a:pathLst>
                <a:path w="526188" h="526188">
                  <a:moveTo>
                    <a:pt x="514082" y="0"/>
                  </a:moveTo>
                  <a:lnTo>
                    <a:pt x="526188" y="0"/>
                  </a:lnTo>
                  <a:lnTo>
                    <a:pt x="0" y="526188"/>
                  </a:lnTo>
                  <a:lnTo>
                    <a:pt x="0" y="514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963717" y="1260444"/>
              <a:ext cx="405121" cy="405121"/>
            </a:xfrm>
            <a:custGeom>
              <a:avLst/>
              <a:pathLst>
                <a:path w="405121" h="405121">
                  <a:moveTo>
                    <a:pt x="393014" y="0"/>
                  </a:moveTo>
                  <a:lnTo>
                    <a:pt x="405121" y="0"/>
                  </a:lnTo>
                  <a:lnTo>
                    <a:pt x="0" y="405121"/>
                  </a:lnTo>
                  <a:lnTo>
                    <a:pt x="0" y="3930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63717" y="1260444"/>
              <a:ext cx="284054" cy="284054"/>
            </a:xfrm>
            <a:custGeom>
              <a:avLst/>
              <a:pathLst>
                <a:path w="284054" h="284054">
                  <a:moveTo>
                    <a:pt x="271947" y="0"/>
                  </a:moveTo>
                  <a:lnTo>
                    <a:pt x="284054" y="0"/>
                  </a:lnTo>
                  <a:lnTo>
                    <a:pt x="0" y="284054"/>
                  </a:lnTo>
                  <a:lnTo>
                    <a:pt x="0" y="2719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963717" y="1260444"/>
              <a:ext cx="162986" cy="162986"/>
            </a:xfrm>
            <a:custGeom>
              <a:avLst/>
              <a:pathLst>
                <a:path w="162986" h="162986">
                  <a:moveTo>
                    <a:pt x="150879" y="0"/>
                  </a:moveTo>
                  <a:lnTo>
                    <a:pt x="162986" y="0"/>
                  </a:lnTo>
                  <a:lnTo>
                    <a:pt x="0" y="162986"/>
                  </a:lnTo>
                  <a:lnTo>
                    <a:pt x="0" y="150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963717" y="1260444"/>
              <a:ext cx="41919" cy="41919"/>
            </a:xfrm>
            <a:custGeom>
              <a:avLst/>
              <a:pathLst>
                <a:path w="41919" h="41919">
                  <a:moveTo>
                    <a:pt x="29812" y="0"/>
                  </a:moveTo>
                  <a:lnTo>
                    <a:pt x="41919" y="0"/>
                  </a:lnTo>
                  <a:lnTo>
                    <a:pt x="0" y="41919"/>
                  </a:lnTo>
                  <a:lnTo>
                    <a:pt x="0" y="29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12121"/>
              <a:ext cx="907748" cy="917505"/>
            </a:xfrm>
            <a:custGeom>
              <a:avLst/>
              <a:pathLst>
                <a:path w="907748" h="917505">
                  <a:moveTo>
                    <a:pt x="905398" y="0"/>
                  </a:moveTo>
                  <a:lnTo>
                    <a:pt x="907748" y="0"/>
                  </a:lnTo>
                  <a:lnTo>
                    <a:pt x="907748" y="9756"/>
                  </a:lnTo>
                  <a:lnTo>
                    <a:pt x="0" y="917505"/>
                  </a:lnTo>
                  <a:lnTo>
                    <a:pt x="0" y="905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4989544" y="1112121"/>
              <a:ext cx="796437" cy="796437"/>
            </a:xfrm>
            <a:custGeom>
              <a:avLst/>
              <a:pathLst>
                <a:path w="796437" h="796437">
                  <a:moveTo>
                    <a:pt x="784330" y="0"/>
                  </a:moveTo>
                  <a:lnTo>
                    <a:pt x="796437" y="0"/>
                  </a:lnTo>
                  <a:lnTo>
                    <a:pt x="0" y="796437"/>
                  </a:lnTo>
                  <a:lnTo>
                    <a:pt x="0" y="784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4989544" y="1112121"/>
              <a:ext cx="675370" cy="675370"/>
            </a:xfrm>
            <a:custGeom>
              <a:avLst/>
              <a:pathLst>
                <a:path w="675370" h="675370">
                  <a:moveTo>
                    <a:pt x="663263" y="0"/>
                  </a:moveTo>
                  <a:lnTo>
                    <a:pt x="675370" y="0"/>
                  </a:lnTo>
                  <a:lnTo>
                    <a:pt x="0" y="675370"/>
                  </a:lnTo>
                  <a:lnTo>
                    <a:pt x="0" y="6632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4989544" y="1112121"/>
              <a:ext cx="554302" cy="554302"/>
            </a:xfrm>
            <a:custGeom>
              <a:avLst/>
              <a:pathLst>
                <a:path w="554302" h="554302">
                  <a:moveTo>
                    <a:pt x="542196" y="0"/>
                  </a:moveTo>
                  <a:lnTo>
                    <a:pt x="554302" y="0"/>
                  </a:lnTo>
                  <a:lnTo>
                    <a:pt x="0" y="554302"/>
                  </a:lnTo>
                  <a:lnTo>
                    <a:pt x="0" y="5421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4989544" y="1112121"/>
              <a:ext cx="433235" cy="433235"/>
            </a:xfrm>
            <a:custGeom>
              <a:avLst/>
              <a:pathLst>
                <a:path w="433235" h="433235">
                  <a:moveTo>
                    <a:pt x="421128" y="0"/>
                  </a:moveTo>
                  <a:lnTo>
                    <a:pt x="433235" y="0"/>
                  </a:lnTo>
                  <a:lnTo>
                    <a:pt x="0" y="433235"/>
                  </a:lnTo>
                  <a:lnTo>
                    <a:pt x="0" y="421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4989544" y="1112121"/>
              <a:ext cx="312167" cy="312167"/>
            </a:xfrm>
            <a:custGeom>
              <a:avLst/>
              <a:pathLst>
                <a:path w="312167" h="312167">
                  <a:moveTo>
                    <a:pt x="300061" y="0"/>
                  </a:moveTo>
                  <a:lnTo>
                    <a:pt x="312167" y="0"/>
                  </a:lnTo>
                  <a:lnTo>
                    <a:pt x="0" y="312167"/>
                  </a:lnTo>
                  <a:lnTo>
                    <a:pt x="0" y="300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4989544" y="1112121"/>
              <a:ext cx="191100" cy="191100"/>
            </a:xfrm>
            <a:custGeom>
              <a:avLst/>
              <a:pathLst>
                <a:path w="191100" h="191100">
                  <a:moveTo>
                    <a:pt x="178993" y="0"/>
                  </a:moveTo>
                  <a:lnTo>
                    <a:pt x="191100" y="0"/>
                  </a:lnTo>
                  <a:lnTo>
                    <a:pt x="0" y="191100"/>
                  </a:lnTo>
                  <a:lnTo>
                    <a:pt x="0" y="178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4989544" y="1112121"/>
              <a:ext cx="70033" cy="70033"/>
            </a:xfrm>
            <a:custGeom>
              <a:avLst/>
              <a:pathLst>
                <a:path w="70033" h="70033">
                  <a:moveTo>
                    <a:pt x="57926" y="0"/>
                  </a:moveTo>
                  <a:lnTo>
                    <a:pt x="70033" y="0"/>
                  </a:lnTo>
                  <a:lnTo>
                    <a:pt x="0" y="70033"/>
                  </a:lnTo>
                  <a:lnTo>
                    <a:pt x="0" y="57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7830130" y="4661654"/>
              <a:ext cx="84380" cy="84380"/>
            </a:xfrm>
            <a:custGeom>
              <a:avLst/>
              <a:pathLst>
                <a:path w="84380" h="84380">
                  <a:moveTo>
                    <a:pt x="84380" y="0"/>
                  </a:moveTo>
                  <a:lnTo>
                    <a:pt x="84380" y="12106"/>
                  </a:lnTo>
                  <a:lnTo>
                    <a:pt x="12106" y="84380"/>
                  </a:lnTo>
                  <a:lnTo>
                    <a:pt x="0" y="84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7709062" y="4540587"/>
              <a:ext cx="205447" cy="205447"/>
            </a:xfrm>
            <a:custGeom>
              <a:avLst/>
              <a:pathLst>
                <a:path w="205447" h="205447">
                  <a:moveTo>
                    <a:pt x="205447" y="0"/>
                  </a:moveTo>
                  <a:lnTo>
                    <a:pt x="205447" y="12106"/>
                  </a:lnTo>
                  <a:lnTo>
                    <a:pt x="12106" y="205447"/>
                  </a:lnTo>
                  <a:lnTo>
                    <a:pt x="0" y="205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7587995" y="4419519"/>
              <a:ext cx="326515" cy="326515"/>
            </a:xfrm>
            <a:custGeom>
              <a:avLst/>
              <a:pathLst>
                <a:path w="326515" h="326515">
                  <a:moveTo>
                    <a:pt x="326515" y="0"/>
                  </a:moveTo>
                  <a:lnTo>
                    <a:pt x="326515" y="12106"/>
                  </a:lnTo>
                  <a:lnTo>
                    <a:pt x="12106" y="326515"/>
                  </a:lnTo>
                  <a:lnTo>
                    <a:pt x="0" y="3265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7466927" y="4298452"/>
              <a:ext cx="447582" cy="447582"/>
            </a:xfrm>
            <a:custGeom>
              <a:avLst/>
              <a:pathLst>
                <a:path w="447582" h="447582">
                  <a:moveTo>
                    <a:pt x="447582" y="0"/>
                  </a:moveTo>
                  <a:lnTo>
                    <a:pt x="447582" y="12106"/>
                  </a:lnTo>
                  <a:lnTo>
                    <a:pt x="12106" y="447582"/>
                  </a:lnTo>
                  <a:lnTo>
                    <a:pt x="0" y="447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7345860" y="4177384"/>
              <a:ext cx="568650" cy="568650"/>
            </a:xfrm>
            <a:custGeom>
              <a:avLst/>
              <a:pathLst>
                <a:path w="568650" h="568650">
                  <a:moveTo>
                    <a:pt x="568650" y="0"/>
                  </a:moveTo>
                  <a:lnTo>
                    <a:pt x="568650" y="12106"/>
                  </a:lnTo>
                  <a:lnTo>
                    <a:pt x="12106" y="568650"/>
                  </a:lnTo>
                  <a:lnTo>
                    <a:pt x="0" y="568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7224793" y="4056317"/>
              <a:ext cx="689717" cy="689717"/>
            </a:xfrm>
            <a:custGeom>
              <a:avLst/>
              <a:pathLst>
                <a:path w="689717" h="689717">
                  <a:moveTo>
                    <a:pt x="689717" y="0"/>
                  </a:moveTo>
                  <a:lnTo>
                    <a:pt x="689717" y="12106"/>
                  </a:lnTo>
                  <a:lnTo>
                    <a:pt x="12106" y="689717"/>
                  </a:lnTo>
                  <a:lnTo>
                    <a:pt x="0" y="689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7103725" y="3935249"/>
              <a:ext cx="810784" cy="810784"/>
            </a:xfrm>
            <a:custGeom>
              <a:avLst/>
              <a:pathLst>
                <a:path w="810784" h="810784">
                  <a:moveTo>
                    <a:pt x="810784" y="0"/>
                  </a:moveTo>
                  <a:lnTo>
                    <a:pt x="810784" y="12106"/>
                  </a:lnTo>
                  <a:lnTo>
                    <a:pt x="12106" y="810784"/>
                  </a:lnTo>
                  <a:lnTo>
                    <a:pt x="0" y="810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7006762" y="3814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7006762" y="36931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7006762" y="35720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7006762" y="34509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7006762" y="33299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7006762" y="32088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7006762" y="30877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7006762" y="29667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7006762" y="28456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7006762" y="27245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7006762" y="26035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7006762" y="24824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7006762" y="23613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7006762" y="22403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7006762" y="21192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7006762" y="19981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7006762" y="18771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7006762" y="17560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7006762" y="163496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7006762" y="151390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7006762" y="139283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7006762" y="127176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7006762" y="115069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7006762" y="1075040"/>
              <a:ext cx="874446" cy="874446"/>
            </a:xfrm>
            <a:custGeom>
              <a:avLst/>
              <a:pathLst>
                <a:path w="874446" h="874446">
                  <a:moveTo>
                    <a:pt x="862339" y="0"/>
                  </a:moveTo>
                  <a:lnTo>
                    <a:pt x="874446" y="0"/>
                  </a:lnTo>
                  <a:lnTo>
                    <a:pt x="0" y="874446"/>
                  </a:lnTo>
                  <a:lnTo>
                    <a:pt x="0" y="8623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7006762" y="1075040"/>
              <a:ext cx="753379" cy="753379"/>
            </a:xfrm>
            <a:custGeom>
              <a:avLst/>
              <a:pathLst>
                <a:path w="753379" h="753379">
                  <a:moveTo>
                    <a:pt x="741272" y="0"/>
                  </a:moveTo>
                  <a:lnTo>
                    <a:pt x="753379" y="0"/>
                  </a:lnTo>
                  <a:lnTo>
                    <a:pt x="0" y="753379"/>
                  </a:lnTo>
                  <a:lnTo>
                    <a:pt x="0" y="741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7006762" y="1075040"/>
              <a:ext cx="632311" cy="632311"/>
            </a:xfrm>
            <a:custGeom>
              <a:avLst/>
              <a:pathLst>
                <a:path w="632311" h="632311">
                  <a:moveTo>
                    <a:pt x="620204" y="0"/>
                  </a:moveTo>
                  <a:lnTo>
                    <a:pt x="632311" y="0"/>
                  </a:lnTo>
                  <a:lnTo>
                    <a:pt x="0" y="632311"/>
                  </a:lnTo>
                  <a:lnTo>
                    <a:pt x="0" y="620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7006762" y="1075040"/>
              <a:ext cx="511244" cy="511244"/>
            </a:xfrm>
            <a:custGeom>
              <a:avLst/>
              <a:pathLst>
                <a:path w="511244" h="511244">
                  <a:moveTo>
                    <a:pt x="499137" y="0"/>
                  </a:moveTo>
                  <a:lnTo>
                    <a:pt x="511244" y="0"/>
                  </a:lnTo>
                  <a:lnTo>
                    <a:pt x="0" y="511244"/>
                  </a:lnTo>
                  <a:lnTo>
                    <a:pt x="0" y="4991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7006762" y="1075040"/>
              <a:ext cx="390176" cy="390176"/>
            </a:xfrm>
            <a:custGeom>
              <a:avLst/>
              <a:pathLst>
                <a:path w="390176" h="390176">
                  <a:moveTo>
                    <a:pt x="378070" y="0"/>
                  </a:moveTo>
                  <a:lnTo>
                    <a:pt x="390176" y="0"/>
                  </a:lnTo>
                  <a:lnTo>
                    <a:pt x="0" y="390176"/>
                  </a:lnTo>
                  <a:lnTo>
                    <a:pt x="0" y="378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7006762" y="1075040"/>
              <a:ext cx="269109" cy="269109"/>
            </a:xfrm>
            <a:custGeom>
              <a:avLst/>
              <a:pathLst>
                <a:path w="269109" h="269109">
                  <a:moveTo>
                    <a:pt x="257002" y="0"/>
                  </a:moveTo>
                  <a:lnTo>
                    <a:pt x="269109" y="0"/>
                  </a:lnTo>
                  <a:lnTo>
                    <a:pt x="0" y="269109"/>
                  </a:lnTo>
                  <a:lnTo>
                    <a:pt x="0" y="257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7006762" y="1075040"/>
              <a:ext cx="148041" cy="148041"/>
            </a:xfrm>
            <a:custGeom>
              <a:avLst/>
              <a:pathLst>
                <a:path w="148041" h="148041">
                  <a:moveTo>
                    <a:pt x="135935" y="0"/>
                  </a:moveTo>
                  <a:lnTo>
                    <a:pt x="148041" y="0"/>
                  </a:lnTo>
                  <a:lnTo>
                    <a:pt x="0" y="148041"/>
                  </a:lnTo>
                  <a:lnTo>
                    <a:pt x="0" y="1359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7006762" y="1075040"/>
              <a:ext cx="26974" cy="26974"/>
            </a:xfrm>
            <a:custGeom>
              <a:avLst/>
              <a:pathLst>
                <a:path w="26974" h="26974">
                  <a:moveTo>
                    <a:pt x="14867" y="0"/>
                  </a:moveTo>
                  <a:lnTo>
                    <a:pt x="26974" y="0"/>
                  </a:lnTo>
                  <a:lnTo>
                    <a:pt x="0" y="26974"/>
                  </a:lnTo>
                  <a:lnTo>
                    <a:pt x="0" y="148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rc204"/>
            <p:cNvSpPr/>
            <p:nvPr/>
          </p:nvSpPr>
          <p:spPr>
            <a:xfrm>
              <a:off x="955108" y="2298705"/>
              <a:ext cx="907748" cy="2447329"/>
            </a:xfrm>
            <a:prstGeom prst="rect">
              <a:avLst/>
            </a:prstGeom>
            <a:ln w="1355" cap="flat">
              <a:solidFill>
                <a:srgbClr val="000000">
                  <a:alpha val="100000"/>
                </a:srgbClr>
              </a:solidFill>
              <a:prstDash val="solid"/>
              <a:miter/>
            </a:ln>
          </p:spPr>
          <p:txBody>
            <a:bodyPr/>
            <a:lstStyle/>
            <a:p/>
          </p:txBody>
        </p:sp>
        <p:sp>
          <p:nvSpPr>
            <p:cNvPr id="205" name="rc205"/>
            <p:cNvSpPr/>
            <p:nvPr/>
          </p:nvSpPr>
          <p:spPr>
            <a:xfrm>
              <a:off x="1963717" y="1260444"/>
              <a:ext cx="907748" cy="3485590"/>
            </a:xfrm>
            <a:prstGeom prst="rect">
              <a:avLst/>
            </a:prstGeom>
            <a:ln w="1355" cap="flat">
              <a:solidFill>
                <a:srgbClr val="000000">
                  <a:alpha val="100000"/>
                </a:srgbClr>
              </a:solidFill>
              <a:prstDash val="solid"/>
              <a:miter/>
            </a:ln>
          </p:spPr>
          <p:txBody>
            <a:bodyPr/>
            <a:lstStyle/>
            <a:p/>
          </p:txBody>
        </p:sp>
        <p:sp>
          <p:nvSpPr>
            <p:cNvPr id="206" name="rc206"/>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207" name="rc207"/>
            <p:cNvSpPr/>
            <p:nvPr/>
          </p:nvSpPr>
          <p:spPr>
            <a:xfrm>
              <a:off x="4989544" y="1112121"/>
              <a:ext cx="907748" cy="3633913"/>
            </a:xfrm>
            <a:prstGeom prst="rect">
              <a:avLst/>
            </a:prstGeom>
            <a:ln w="1355" cap="flat">
              <a:solidFill>
                <a:srgbClr val="000000">
                  <a:alpha val="100000"/>
                </a:srgbClr>
              </a:solidFill>
              <a:prstDash val="solid"/>
              <a:miter/>
            </a:ln>
          </p:spPr>
          <p:txBody>
            <a:bodyPr/>
            <a:lstStyle/>
            <a:p/>
          </p:txBody>
        </p:sp>
        <p:sp>
          <p:nvSpPr>
            <p:cNvPr id="208" name="rc208"/>
            <p:cNvSpPr/>
            <p:nvPr/>
          </p:nvSpPr>
          <p:spPr>
            <a:xfrm>
              <a:off x="7006762" y="1075040"/>
              <a:ext cx="907748" cy="3670994"/>
            </a:xfrm>
            <a:prstGeom prst="rect">
              <a:avLst/>
            </a:prstGeom>
            <a:ln w="1355" cap="flat">
              <a:solidFill>
                <a:srgbClr val="000000">
                  <a:alpha val="100000"/>
                </a:srgbClr>
              </a:solidFill>
              <a:prstDash val="solid"/>
              <a:miter/>
            </a:ln>
          </p:spPr>
          <p:txBody>
            <a:bodyPr/>
            <a:lstStyle/>
            <a:p/>
          </p:txBody>
        </p:sp>
        <p:sp>
          <p:nvSpPr>
            <p:cNvPr id="209" name="tx209"/>
            <p:cNvSpPr/>
            <p:nvPr/>
          </p:nvSpPr>
          <p:spPr>
            <a:xfrm>
              <a:off x="1328596" y="20979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10" name="tx210"/>
            <p:cNvSpPr/>
            <p:nvPr/>
          </p:nvSpPr>
          <p:spPr>
            <a:xfrm>
              <a:off x="2337205"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11" name="tx211"/>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12" name="tx212"/>
            <p:cNvSpPr/>
            <p:nvPr/>
          </p:nvSpPr>
          <p:spPr>
            <a:xfrm>
              <a:off x="5363032"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3" name="tx213"/>
            <p:cNvSpPr/>
            <p:nvPr/>
          </p:nvSpPr>
          <p:spPr>
            <a:xfrm>
              <a:off x="6371641"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4" name="tx214"/>
            <p:cNvSpPr/>
            <p:nvPr/>
          </p:nvSpPr>
          <p:spPr>
            <a:xfrm>
              <a:off x="4354423"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5" name="tx215"/>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6" name="tx216"/>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7" name="pg217"/>
            <p:cNvSpPr/>
            <p:nvPr/>
          </p:nvSpPr>
          <p:spPr>
            <a:xfrm>
              <a:off x="1346316" y="341396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1378837" y="344617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9" name="pg219"/>
            <p:cNvSpPr/>
            <p:nvPr/>
          </p:nvSpPr>
          <p:spPr>
            <a:xfrm>
              <a:off x="2354925"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2387446" y="29256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21" name="pg221"/>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2" name="tx222"/>
            <p:cNvSpPr/>
            <p:nvPr/>
          </p:nvSpPr>
          <p:spPr>
            <a:xfrm>
              <a:off x="3396055" y="288996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23" name="pg223"/>
            <p:cNvSpPr/>
            <p:nvPr/>
          </p:nvSpPr>
          <p:spPr>
            <a:xfrm>
              <a:off x="5380752" y="28206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4" name="tx224"/>
            <p:cNvSpPr/>
            <p:nvPr/>
          </p:nvSpPr>
          <p:spPr>
            <a:xfrm>
              <a:off x="5413273" y="285293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5" name="pg225"/>
            <p:cNvSpPr/>
            <p:nvPr/>
          </p:nvSpPr>
          <p:spPr>
            <a:xfrm>
              <a:off x="7397970" y="280213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6" name="tx226"/>
            <p:cNvSpPr/>
            <p:nvPr/>
          </p:nvSpPr>
          <p:spPr>
            <a:xfrm>
              <a:off x="7430491" y="283465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27" name="tx227"/>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8" name="tx228"/>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9" name="tx229"/>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30" name="tx230"/>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31" name="tx231"/>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32" name="tx232"/>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33" name="tx233"/>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34" name="tx234"/>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35" name="tx235"/>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6" name="tx236"/>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7" name="tx237"/>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8" name="tx238"/>
            <p:cNvSpPr/>
            <p:nvPr/>
          </p:nvSpPr>
          <p:spPr>
            <a:xfrm rot="-5400000">
              <a:off x="7076973"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9" name="tx239"/>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40" name="tx240"/>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1" name="rc241"/>
            <p:cNvSpPr/>
            <p:nvPr/>
          </p:nvSpPr>
          <p:spPr>
            <a:xfrm>
              <a:off x="4285962" y="6114116"/>
              <a:ext cx="219455" cy="219455"/>
            </a:xfrm>
            <a:prstGeom prst="rect">
              <a:avLst/>
            </a:prstGeom>
            <a:solidFill>
              <a:srgbClr val="FFFFFF">
                <a:alpha val="100000"/>
              </a:srgbClr>
            </a:solidFill>
          </p:spPr>
          <p:txBody>
            <a:bodyPr/>
            <a:lstStyle/>
            <a:p/>
          </p:txBody>
        </p:sp>
        <p:sp>
          <p:nvSpPr>
            <p:cNvPr id="242" name="pg242"/>
            <p:cNvSpPr/>
            <p:nvPr/>
          </p:nvSpPr>
          <p:spPr>
            <a:xfrm>
              <a:off x="4470513"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5903"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28602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28602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28602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rc247"/>
            <p:cNvSpPr/>
            <p:nvPr/>
          </p:nvSpPr>
          <p:spPr>
            <a:xfrm>
              <a:off x="4285962" y="6114116"/>
              <a:ext cx="219455" cy="219455"/>
            </a:xfrm>
            <a:prstGeom prst="rect">
              <a:avLst/>
            </a:prstGeom>
            <a:ln w="476" cap="sq">
              <a:solidFill>
                <a:srgbClr val="000000">
                  <a:alpha val="100000"/>
                </a:srgbClr>
              </a:solidFill>
              <a:prstDash val="solid"/>
              <a:miter/>
            </a:ln>
          </p:spPr>
          <p:txBody>
            <a:bodyPr/>
            <a:lstStyle/>
            <a:p/>
          </p:txBody>
        </p:sp>
        <p:sp>
          <p:nvSpPr>
            <p:cNvPr id="248" name="tx248"/>
            <p:cNvSpPr/>
            <p:nvPr/>
          </p:nvSpPr>
          <p:spPr>
            <a:xfrm>
              <a:off x="4575007" y="6146081"/>
              <a:ext cx="101725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zero-dose</a:t>
              </a:r>
            </a:p>
          </p:txBody>
        </p:sp>
        <p:sp>
          <p:nvSpPr>
            <p:cNvPr id="249" name="tx249"/>
            <p:cNvSpPr/>
            <p:nvPr/>
          </p:nvSpPr>
          <p:spPr>
            <a:xfrm>
              <a:off x="803816" y="397941"/>
              <a:ext cx="55816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ROSA, 2024</a:t>
              </a:r>
            </a:p>
          </p:txBody>
        </p:sp>
        <p:sp>
          <p:nvSpPr>
            <p:cNvPr id="250" name="tx25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1" name="tx251"/>
            <p:cNvSpPr/>
            <p:nvPr/>
          </p:nvSpPr>
          <p:spPr>
            <a:xfrm>
              <a:off x="2377323" y="6568567"/>
              <a:ext cx="66970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zero-dose children.</a:t>
              </a:r>
            </a:p>
          </p:txBody>
        </p:sp>
      </p:grpSp>
      <p:sp>
        <p:nvSpPr>
          <p:cNvPr id="2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ROSA from lowest to highest coverage, and the rank of the top 10 countries with the most zero-dose children, based on absolute numbers.
In 2024, Bhutan ranked number 4 out of 8 countries for lowest DTP1 coverage (based on tied ranks).
Bhutan was not in the top 5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32889" y="90506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5" name="pl5"/>
            <p:cNvSpPr/>
            <p:nvPr/>
          </p:nvSpPr>
          <p:spPr>
            <a:xfrm>
              <a:off x="632889" y="160464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6" name="pl6"/>
            <p:cNvSpPr/>
            <p:nvPr/>
          </p:nvSpPr>
          <p:spPr>
            <a:xfrm>
              <a:off x="632889" y="230421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7" name="pl7"/>
            <p:cNvSpPr/>
            <p:nvPr/>
          </p:nvSpPr>
          <p:spPr>
            <a:xfrm>
              <a:off x="632889" y="3003790"/>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8" name="pl8"/>
            <p:cNvSpPr/>
            <p:nvPr/>
          </p:nvSpPr>
          <p:spPr>
            <a:xfrm>
              <a:off x="632889" y="3703364"/>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9" name="pl9"/>
            <p:cNvSpPr/>
            <p:nvPr/>
          </p:nvSpPr>
          <p:spPr>
            <a:xfrm>
              <a:off x="632889" y="4402938"/>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0" name="pl10"/>
            <p:cNvSpPr/>
            <p:nvPr/>
          </p:nvSpPr>
          <p:spPr>
            <a:xfrm>
              <a:off x="632889" y="5102512"/>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1" name="pl11"/>
            <p:cNvSpPr/>
            <p:nvPr/>
          </p:nvSpPr>
          <p:spPr>
            <a:xfrm>
              <a:off x="632889" y="5802086"/>
              <a:ext cx="8441521" cy="0"/>
            </a:xfrm>
            <a:custGeom>
              <a:avLst/>
              <a:pathLst>
                <a:path w="8441521" h="0">
                  <a:moveTo>
                    <a:pt x="0" y="0"/>
                  </a:moveTo>
                  <a:lnTo>
                    <a:pt x="8441521" y="0"/>
                  </a:lnTo>
                  <a:lnTo>
                    <a:pt x="8441521" y="0"/>
                  </a:lnTo>
                </a:path>
              </a:pathLst>
            </a:custGeom>
            <a:ln w="13550" cap="flat">
              <a:solidFill>
                <a:srgbClr val="EBEBEB">
                  <a:alpha val="100000"/>
                </a:srgbClr>
              </a:solidFill>
              <a:prstDash val="solid"/>
              <a:round/>
            </a:ln>
          </p:spPr>
          <p:txBody>
            <a:bodyPr/>
            <a:lstStyle/>
            <a:p/>
          </p:txBody>
        </p:sp>
        <p:sp>
          <p:nvSpPr>
            <p:cNvPr id="12" name="pl12"/>
            <p:cNvSpPr/>
            <p:nvPr/>
          </p:nvSpPr>
          <p:spPr>
            <a:xfrm>
              <a:off x="2690946" y="160464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3" name="pl13"/>
            <p:cNvSpPr/>
            <p:nvPr/>
          </p:nvSpPr>
          <p:spPr>
            <a:xfrm>
              <a:off x="2690946" y="3003790"/>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4" name="pl14"/>
            <p:cNvSpPr/>
            <p:nvPr/>
          </p:nvSpPr>
          <p:spPr>
            <a:xfrm>
              <a:off x="2690946" y="5102512"/>
              <a:ext cx="4185878" cy="699339"/>
            </a:xfrm>
            <a:custGeom>
              <a:avLst/>
              <a:pathLst>
                <a:path w="4185878" h="699339">
                  <a:moveTo>
                    <a:pt x="0" y="699339"/>
                  </a:moveTo>
                  <a:lnTo>
                    <a:pt x="14093" y="699298"/>
                  </a:lnTo>
                  <a:lnTo>
                    <a:pt x="28187" y="699249"/>
                  </a:lnTo>
                  <a:lnTo>
                    <a:pt x="42281" y="699192"/>
                  </a:lnTo>
                  <a:lnTo>
                    <a:pt x="56375" y="699126"/>
                  </a:lnTo>
                  <a:lnTo>
                    <a:pt x="70469" y="699047"/>
                  </a:lnTo>
                  <a:lnTo>
                    <a:pt x="84563" y="698955"/>
                  </a:lnTo>
                  <a:lnTo>
                    <a:pt x="98657" y="698847"/>
                  </a:lnTo>
                  <a:lnTo>
                    <a:pt x="112750" y="698719"/>
                  </a:lnTo>
                  <a:lnTo>
                    <a:pt x="126844" y="698570"/>
                  </a:lnTo>
                  <a:lnTo>
                    <a:pt x="140938" y="698394"/>
                  </a:lnTo>
                  <a:lnTo>
                    <a:pt x="155032" y="698188"/>
                  </a:lnTo>
                  <a:lnTo>
                    <a:pt x="169126" y="697945"/>
                  </a:lnTo>
                  <a:lnTo>
                    <a:pt x="183220" y="697660"/>
                  </a:lnTo>
                  <a:lnTo>
                    <a:pt x="197314" y="697326"/>
                  </a:lnTo>
                  <a:lnTo>
                    <a:pt x="211408" y="696933"/>
                  </a:lnTo>
                  <a:lnTo>
                    <a:pt x="225501" y="696472"/>
                  </a:lnTo>
                  <a:lnTo>
                    <a:pt x="239595" y="695931"/>
                  </a:lnTo>
                  <a:lnTo>
                    <a:pt x="253689" y="695296"/>
                  </a:lnTo>
                  <a:lnTo>
                    <a:pt x="267783" y="694551"/>
                  </a:lnTo>
                  <a:lnTo>
                    <a:pt x="281877" y="693677"/>
                  </a:lnTo>
                  <a:lnTo>
                    <a:pt x="295971" y="692653"/>
                  </a:lnTo>
                  <a:lnTo>
                    <a:pt x="310065" y="691453"/>
                  </a:lnTo>
                  <a:lnTo>
                    <a:pt x="324158" y="690048"/>
                  </a:lnTo>
                  <a:lnTo>
                    <a:pt x="338252" y="688404"/>
                  </a:lnTo>
                  <a:lnTo>
                    <a:pt x="352346" y="686482"/>
                  </a:lnTo>
                  <a:lnTo>
                    <a:pt x="366440" y="684236"/>
                  </a:lnTo>
                  <a:lnTo>
                    <a:pt x="380534" y="681614"/>
                  </a:lnTo>
                  <a:lnTo>
                    <a:pt x="394628" y="678559"/>
                  </a:lnTo>
                  <a:lnTo>
                    <a:pt x="408722" y="675002"/>
                  </a:lnTo>
                  <a:lnTo>
                    <a:pt x="422816" y="670869"/>
                  </a:lnTo>
                  <a:lnTo>
                    <a:pt x="436909" y="666075"/>
                  </a:lnTo>
                  <a:lnTo>
                    <a:pt x="451003" y="660527"/>
                  </a:lnTo>
                  <a:lnTo>
                    <a:pt x="465097" y="654123"/>
                  </a:lnTo>
                  <a:lnTo>
                    <a:pt x="479191" y="646752"/>
                  </a:lnTo>
                  <a:lnTo>
                    <a:pt x="493285" y="638298"/>
                  </a:lnTo>
                  <a:lnTo>
                    <a:pt x="507379" y="628640"/>
                  </a:lnTo>
                  <a:lnTo>
                    <a:pt x="521473" y="617655"/>
                  </a:lnTo>
                  <a:lnTo>
                    <a:pt x="535566" y="605223"/>
                  </a:lnTo>
                  <a:lnTo>
                    <a:pt x="549660" y="591236"/>
                  </a:lnTo>
                  <a:lnTo>
                    <a:pt x="563754" y="575601"/>
                  </a:lnTo>
                  <a:lnTo>
                    <a:pt x="577848" y="558248"/>
                  </a:lnTo>
                  <a:lnTo>
                    <a:pt x="591942" y="539143"/>
                  </a:lnTo>
                  <a:lnTo>
                    <a:pt x="606036" y="518294"/>
                  </a:lnTo>
                  <a:lnTo>
                    <a:pt x="620130" y="495760"/>
                  </a:lnTo>
                  <a:lnTo>
                    <a:pt x="634224" y="471657"/>
                  </a:lnTo>
                  <a:lnTo>
                    <a:pt x="648317" y="446160"/>
                  </a:lnTo>
                  <a:lnTo>
                    <a:pt x="662411" y="419505"/>
                  </a:lnTo>
                  <a:lnTo>
                    <a:pt x="676505" y="391978"/>
                  </a:lnTo>
                  <a:lnTo>
                    <a:pt x="690599" y="363912"/>
                  </a:lnTo>
                  <a:lnTo>
                    <a:pt x="704693" y="335661"/>
                  </a:lnTo>
                  <a:lnTo>
                    <a:pt x="718787" y="307594"/>
                  </a:lnTo>
                  <a:lnTo>
                    <a:pt x="732881" y="280068"/>
                  </a:lnTo>
                  <a:lnTo>
                    <a:pt x="746974" y="253413"/>
                  </a:lnTo>
                  <a:lnTo>
                    <a:pt x="761068" y="227916"/>
                  </a:lnTo>
                  <a:lnTo>
                    <a:pt x="775162" y="203813"/>
                  </a:lnTo>
                  <a:lnTo>
                    <a:pt x="789256" y="181279"/>
                  </a:lnTo>
                  <a:lnTo>
                    <a:pt x="803350" y="160430"/>
                  </a:lnTo>
                  <a:lnTo>
                    <a:pt x="817444" y="141325"/>
                  </a:lnTo>
                  <a:lnTo>
                    <a:pt x="831538" y="123972"/>
                  </a:lnTo>
                  <a:lnTo>
                    <a:pt x="845632" y="108337"/>
                  </a:lnTo>
                  <a:lnTo>
                    <a:pt x="859725" y="94350"/>
                  </a:lnTo>
                  <a:lnTo>
                    <a:pt x="873819" y="81918"/>
                  </a:lnTo>
                  <a:lnTo>
                    <a:pt x="887913" y="70933"/>
                  </a:lnTo>
                  <a:lnTo>
                    <a:pt x="902007" y="61275"/>
                  </a:lnTo>
                  <a:lnTo>
                    <a:pt x="916101" y="52821"/>
                  </a:lnTo>
                  <a:lnTo>
                    <a:pt x="930195" y="45450"/>
                  </a:lnTo>
                  <a:lnTo>
                    <a:pt x="944289" y="39046"/>
                  </a:lnTo>
                  <a:lnTo>
                    <a:pt x="958382" y="33498"/>
                  </a:lnTo>
                  <a:lnTo>
                    <a:pt x="972476" y="28704"/>
                  </a:lnTo>
                  <a:lnTo>
                    <a:pt x="986570" y="24571"/>
                  </a:lnTo>
                  <a:lnTo>
                    <a:pt x="1000664" y="21014"/>
                  </a:lnTo>
                  <a:lnTo>
                    <a:pt x="1014758" y="17959"/>
                  </a:lnTo>
                  <a:lnTo>
                    <a:pt x="1028852" y="15337"/>
                  </a:lnTo>
                  <a:lnTo>
                    <a:pt x="1042946" y="13091"/>
                  </a:lnTo>
                  <a:lnTo>
                    <a:pt x="1057040" y="11169"/>
                  </a:lnTo>
                  <a:lnTo>
                    <a:pt x="1071133" y="9525"/>
                  </a:lnTo>
                  <a:lnTo>
                    <a:pt x="1085227" y="8120"/>
                  </a:lnTo>
                  <a:lnTo>
                    <a:pt x="1099321" y="6920"/>
                  </a:lnTo>
                  <a:lnTo>
                    <a:pt x="1113415" y="5896"/>
                  </a:lnTo>
                  <a:lnTo>
                    <a:pt x="1127509" y="5022"/>
                  </a:lnTo>
                  <a:lnTo>
                    <a:pt x="1141603" y="4277"/>
                  </a:lnTo>
                  <a:lnTo>
                    <a:pt x="1155697" y="3642"/>
                  </a:lnTo>
                  <a:lnTo>
                    <a:pt x="1169790" y="3101"/>
                  </a:lnTo>
                  <a:lnTo>
                    <a:pt x="1183884" y="2640"/>
                  </a:lnTo>
                  <a:lnTo>
                    <a:pt x="1197978" y="2247"/>
                  </a:lnTo>
                  <a:lnTo>
                    <a:pt x="1212072" y="1913"/>
                  </a:lnTo>
                  <a:lnTo>
                    <a:pt x="1226166" y="1628"/>
                  </a:lnTo>
                  <a:lnTo>
                    <a:pt x="1240260" y="1385"/>
                  </a:lnTo>
                  <a:lnTo>
                    <a:pt x="1254354" y="1179"/>
                  </a:lnTo>
                  <a:lnTo>
                    <a:pt x="1268448" y="1003"/>
                  </a:lnTo>
                  <a:lnTo>
                    <a:pt x="1282541" y="854"/>
                  </a:lnTo>
                  <a:lnTo>
                    <a:pt x="1296635" y="726"/>
                  </a:lnTo>
                  <a:lnTo>
                    <a:pt x="1310729" y="618"/>
                  </a:lnTo>
                  <a:lnTo>
                    <a:pt x="1324823" y="526"/>
                  </a:lnTo>
                  <a:lnTo>
                    <a:pt x="1338917" y="447"/>
                  </a:lnTo>
                  <a:lnTo>
                    <a:pt x="1353011" y="380"/>
                  </a:lnTo>
                  <a:lnTo>
                    <a:pt x="1367105" y="324"/>
                  </a:lnTo>
                  <a:lnTo>
                    <a:pt x="1381198" y="275"/>
                  </a:lnTo>
                  <a:lnTo>
                    <a:pt x="1395292" y="234"/>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F26A21">
                  <a:alpha val="100000"/>
                </a:srgbClr>
              </a:solidFill>
              <a:prstDash val="solid"/>
              <a:round/>
            </a:ln>
          </p:spPr>
          <p:txBody>
            <a:bodyPr/>
            <a:lstStyle/>
            <a:p/>
          </p:txBody>
        </p:sp>
        <p:sp>
          <p:nvSpPr>
            <p:cNvPr id="15" name="pl15"/>
            <p:cNvSpPr/>
            <p:nvPr/>
          </p:nvSpPr>
          <p:spPr>
            <a:xfrm>
              <a:off x="2690946" y="90506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16" name="pl16"/>
            <p:cNvSpPr/>
            <p:nvPr/>
          </p:nvSpPr>
          <p:spPr>
            <a:xfrm>
              <a:off x="2690946" y="5102746"/>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7" name="pl17"/>
            <p:cNvSpPr/>
            <p:nvPr/>
          </p:nvSpPr>
          <p:spPr>
            <a:xfrm>
              <a:off x="2690946" y="3004025"/>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8" name="pl18"/>
            <p:cNvSpPr/>
            <p:nvPr/>
          </p:nvSpPr>
          <p:spPr>
            <a:xfrm>
              <a:off x="2690946" y="1604877"/>
              <a:ext cx="4185878" cy="699339"/>
            </a:xfrm>
            <a:custGeom>
              <a:avLst/>
              <a:pathLst>
                <a:path w="4185878" h="699339">
                  <a:moveTo>
                    <a:pt x="0" y="0"/>
                  </a:moveTo>
                  <a:lnTo>
                    <a:pt x="14093" y="41"/>
                  </a:lnTo>
                  <a:lnTo>
                    <a:pt x="28187" y="89"/>
                  </a:lnTo>
                  <a:lnTo>
                    <a:pt x="42281" y="146"/>
                  </a:lnTo>
                  <a:lnTo>
                    <a:pt x="56375" y="213"/>
                  </a:lnTo>
                  <a:lnTo>
                    <a:pt x="70469" y="291"/>
                  </a:lnTo>
                  <a:lnTo>
                    <a:pt x="84563" y="383"/>
                  </a:lnTo>
                  <a:lnTo>
                    <a:pt x="98657" y="492"/>
                  </a:lnTo>
                  <a:lnTo>
                    <a:pt x="112750" y="619"/>
                  </a:lnTo>
                  <a:lnTo>
                    <a:pt x="126844" y="768"/>
                  </a:lnTo>
                  <a:lnTo>
                    <a:pt x="140938" y="944"/>
                  </a:lnTo>
                  <a:lnTo>
                    <a:pt x="155032" y="1151"/>
                  </a:lnTo>
                  <a:lnTo>
                    <a:pt x="169126" y="1393"/>
                  </a:lnTo>
                  <a:lnTo>
                    <a:pt x="183220" y="1678"/>
                  </a:lnTo>
                  <a:lnTo>
                    <a:pt x="197314" y="2013"/>
                  </a:lnTo>
                  <a:lnTo>
                    <a:pt x="211408" y="2405"/>
                  </a:lnTo>
                  <a:lnTo>
                    <a:pt x="225501" y="2866"/>
                  </a:lnTo>
                  <a:lnTo>
                    <a:pt x="239595" y="3408"/>
                  </a:lnTo>
                  <a:lnTo>
                    <a:pt x="253689" y="4043"/>
                  </a:lnTo>
                  <a:lnTo>
                    <a:pt x="267783" y="4788"/>
                  </a:lnTo>
                  <a:lnTo>
                    <a:pt x="281877" y="5661"/>
                  </a:lnTo>
                  <a:lnTo>
                    <a:pt x="295971" y="6685"/>
                  </a:lnTo>
                  <a:lnTo>
                    <a:pt x="310065" y="7885"/>
                  </a:lnTo>
                  <a:lnTo>
                    <a:pt x="324158" y="9290"/>
                  </a:lnTo>
                  <a:lnTo>
                    <a:pt x="338252" y="10934"/>
                  </a:lnTo>
                  <a:lnTo>
                    <a:pt x="352346" y="12857"/>
                  </a:lnTo>
                  <a:lnTo>
                    <a:pt x="366440" y="15103"/>
                  </a:lnTo>
                  <a:lnTo>
                    <a:pt x="380534" y="17724"/>
                  </a:lnTo>
                  <a:lnTo>
                    <a:pt x="394628" y="20780"/>
                  </a:lnTo>
                  <a:lnTo>
                    <a:pt x="408722" y="24336"/>
                  </a:lnTo>
                  <a:lnTo>
                    <a:pt x="422816" y="28470"/>
                  </a:lnTo>
                  <a:lnTo>
                    <a:pt x="436909" y="33264"/>
                  </a:lnTo>
                  <a:lnTo>
                    <a:pt x="451003" y="38811"/>
                  </a:lnTo>
                  <a:lnTo>
                    <a:pt x="465097" y="45216"/>
                  </a:lnTo>
                  <a:lnTo>
                    <a:pt x="479191" y="52586"/>
                  </a:lnTo>
                  <a:lnTo>
                    <a:pt x="493285" y="61040"/>
                  </a:lnTo>
                  <a:lnTo>
                    <a:pt x="507379" y="70698"/>
                  </a:lnTo>
                  <a:lnTo>
                    <a:pt x="521473" y="81684"/>
                  </a:lnTo>
                  <a:lnTo>
                    <a:pt x="535566" y="94115"/>
                  </a:lnTo>
                  <a:lnTo>
                    <a:pt x="549660" y="108102"/>
                  </a:lnTo>
                  <a:lnTo>
                    <a:pt x="563754" y="123738"/>
                  </a:lnTo>
                  <a:lnTo>
                    <a:pt x="577848" y="141090"/>
                  </a:lnTo>
                  <a:lnTo>
                    <a:pt x="591942" y="160195"/>
                  </a:lnTo>
                  <a:lnTo>
                    <a:pt x="606036" y="181044"/>
                  </a:lnTo>
                  <a:lnTo>
                    <a:pt x="620130" y="203578"/>
                  </a:lnTo>
                  <a:lnTo>
                    <a:pt x="634224" y="227682"/>
                  </a:lnTo>
                  <a:lnTo>
                    <a:pt x="648317" y="253178"/>
                  </a:lnTo>
                  <a:lnTo>
                    <a:pt x="662411" y="279834"/>
                  </a:lnTo>
                  <a:lnTo>
                    <a:pt x="676505" y="307360"/>
                  </a:lnTo>
                  <a:lnTo>
                    <a:pt x="690599" y="335427"/>
                  </a:lnTo>
                  <a:lnTo>
                    <a:pt x="704693" y="363677"/>
                  </a:lnTo>
                  <a:lnTo>
                    <a:pt x="718787" y="391744"/>
                  </a:lnTo>
                  <a:lnTo>
                    <a:pt x="732881" y="419270"/>
                  </a:lnTo>
                  <a:lnTo>
                    <a:pt x="746974" y="445925"/>
                  </a:lnTo>
                  <a:lnTo>
                    <a:pt x="761068" y="471422"/>
                  </a:lnTo>
                  <a:lnTo>
                    <a:pt x="775162" y="495526"/>
                  </a:lnTo>
                  <a:lnTo>
                    <a:pt x="789256" y="518060"/>
                  </a:lnTo>
                  <a:lnTo>
                    <a:pt x="803350" y="538908"/>
                  </a:lnTo>
                  <a:lnTo>
                    <a:pt x="817444" y="558013"/>
                  </a:lnTo>
                  <a:lnTo>
                    <a:pt x="831538" y="575366"/>
                  </a:lnTo>
                  <a:lnTo>
                    <a:pt x="845632" y="591002"/>
                  </a:lnTo>
                  <a:lnTo>
                    <a:pt x="859725" y="604989"/>
                  </a:lnTo>
                  <a:lnTo>
                    <a:pt x="873819" y="617420"/>
                  </a:lnTo>
                  <a:lnTo>
                    <a:pt x="887913" y="628405"/>
                  </a:lnTo>
                  <a:lnTo>
                    <a:pt x="902007" y="638064"/>
                  </a:lnTo>
                  <a:lnTo>
                    <a:pt x="916101" y="646518"/>
                  </a:lnTo>
                  <a:lnTo>
                    <a:pt x="930195" y="653888"/>
                  </a:lnTo>
                  <a:lnTo>
                    <a:pt x="944289" y="660292"/>
                  </a:lnTo>
                  <a:lnTo>
                    <a:pt x="958382" y="665840"/>
                  </a:lnTo>
                  <a:lnTo>
                    <a:pt x="972476" y="670634"/>
                  </a:lnTo>
                  <a:lnTo>
                    <a:pt x="986570" y="674767"/>
                  </a:lnTo>
                  <a:lnTo>
                    <a:pt x="1000664" y="678324"/>
                  </a:lnTo>
                  <a:lnTo>
                    <a:pt x="1014758" y="681380"/>
                  </a:lnTo>
                  <a:lnTo>
                    <a:pt x="1028852" y="684001"/>
                  </a:lnTo>
                  <a:lnTo>
                    <a:pt x="1042946" y="686247"/>
                  </a:lnTo>
                  <a:lnTo>
                    <a:pt x="1057040" y="688170"/>
                  </a:lnTo>
                  <a:lnTo>
                    <a:pt x="1071133" y="689814"/>
                  </a:lnTo>
                  <a:lnTo>
                    <a:pt x="1085227" y="691219"/>
                  </a:lnTo>
                  <a:lnTo>
                    <a:pt x="1099321" y="692418"/>
                  </a:lnTo>
                  <a:lnTo>
                    <a:pt x="1113415" y="693442"/>
                  </a:lnTo>
                  <a:lnTo>
                    <a:pt x="1127509" y="694316"/>
                  </a:lnTo>
                  <a:lnTo>
                    <a:pt x="1141603" y="695061"/>
                  </a:lnTo>
                  <a:lnTo>
                    <a:pt x="1155697" y="695696"/>
                  </a:lnTo>
                  <a:lnTo>
                    <a:pt x="1169790" y="696237"/>
                  </a:lnTo>
                  <a:lnTo>
                    <a:pt x="1183884" y="696698"/>
                  </a:lnTo>
                  <a:lnTo>
                    <a:pt x="1197978" y="697091"/>
                  </a:lnTo>
                  <a:lnTo>
                    <a:pt x="1212072" y="697426"/>
                  </a:lnTo>
                  <a:lnTo>
                    <a:pt x="1226166" y="697710"/>
                  </a:lnTo>
                  <a:lnTo>
                    <a:pt x="1240260" y="697953"/>
                  </a:lnTo>
                  <a:lnTo>
                    <a:pt x="1254354" y="698159"/>
                  </a:lnTo>
                  <a:lnTo>
                    <a:pt x="1268448" y="698335"/>
                  </a:lnTo>
                  <a:lnTo>
                    <a:pt x="1282541" y="698485"/>
                  </a:lnTo>
                  <a:lnTo>
                    <a:pt x="1296635" y="698612"/>
                  </a:lnTo>
                  <a:lnTo>
                    <a:pt x="1310729" y="698720"/>
                  </a:lnTo>
                  <a:lnTo>
                    <a:pt x="1324823" y="698813"/>
                  </a:lnTo>
                  <a:lnTo>
                    <a:pt x="1338917" y="698891"/>
                  </a:lnTo>
                  <a:lnTo>
                    <a:pt x="1353011" y="698958"/>
                  </a:lnTo>
                  <a:lnTo>
                    <a:pt x="1367105" y="699015"/>
                  </a:lnTo>
                  <a:lnTo>
                    <a:pt x="1381198" y="699063"/>
                  </a:lnTo>
                  <a:lnTo>
                    <a:pt x="1395292" y="699104"/>
                  </a:lnTo>
                  <a:lnTo>
                    <a:pt x="1395292" y="699339"/>
                  </a:lnTo>
                  <a:lnTo>
                    <a:pt x="1409386" y="699339"/>
                  </a:lnTo>
                  <a:lnTo>
                    <a:pt x="1423480" y="699339"/>
                  </a:lnTo>
                  <a:lnTo>
                    <a:pt x="1437574" y="699339"/>
                  </a:lnTo>
                  <a:lnTo>
                    <a:pt x="1451668" y="699339"/>
                  </a:lnTo>
                  <a:lnTo>
                    <a:pt x="1465762" y="699339"/>
                  </a:lnTo>
                  <a:lnTo>
                    <a:pt x="1479856" y="699339"/>
                  </a:lnTo>
                  <a:lnTo>
                    <a:pt x="1493949" y="699339"/>
                  </a:lnTo>
                  <a:lnTo>
                    <a:pt x="1508043" y="699339"/>
                  </a:lnTo>
                  <a:lnTo>
                    <a:pt x="1522137" y="699339"/>
                  </a:lnTo>
                  <a:lnTo>
                    <a:pt x="1536231" y="699339"/>
                  </a:lnTo>
                  <a:lnTo>
                    <a:pt x="1550325" y="699339"/>
                  </a:lnTo>
                  <a:lnTo>
                    <a:pt x="1564419" y="699339"/>
                  </a:lnTo>
                  <a:lnTo>
                    <a:pt x="1578513" y="699339"/>
                  </a:lnTo>
                  <a:lnTo>
                    <a:pt x="1592607" y="699339"/>
                  </a:lnTo>
                  <a:lnTo>
                    <a:pt x="1606700" y="699339"/>
                  </a:lnTo>
                  <a:lnTo>
                    <a:pt x="1620794" y="699339"/>
                  </a:lnTo>
                  <a:lnTo>
                    <a:pt x="1634888" y="699339"/>
                  </a:lnTo>
                  <a:lnTo>
                    <a:pt x="1648982" y="699339"/>
                  </a:lnTo>
                  <a:lnTo>
                    <a:pt x="1663076" y="699339"/>
                  </a:lnTo>
                  <a:lnTo>
                    <a:pt x="1677170" y="699339"/>
                  </a:lnTo>
                  <a:lnTo>
                    <a:pt x="1691264" y="699339"/>
                  </a:lnTo>
                  <a:lnTo>
                    <a:pt x="1705357" y="699339"/>
                  </a:lnTo>
                  <a:lnTo>
                    <a:pt x="1719451" y="699339"/>
                  </a:lnTo>
                  <a:lnTo>
                    <a:pt x="1733545" y="699339"/>
                  </a:lnTo>
                  <a:lnTo>
                    <a:pt x="1747639" y="699339"/>
                  </a:lnTo>
                  <a:lnTo>
                    <a:pt x="1761733" y="699339"/>
                  </a:lnTo>
                  <a:lnTo>
                    <a:pt x="1775827" y="699339"/>
                  </a:lnTo>
                  <a:lnTo>
                    <a:pt x="1789921" y="699339"/>
                  </a:lnTo>
                  <a:lnTo>
                    <a:pt x="1804015" y="699339"/>
                  </a:lnTo>
                  <a:lnTo>
                    <a:pt x="1818108" y="699339"/>
                  </a:lnTo>
                  <a:lnTo>
                    <a:pt x="1832202" y="699339"/>
                  </a:lnTo>
                  <a:lnTo>
                    <a:pt x="1846296" y="699339"/>
                  </a:lnTo>
                  <a:lnTo>
                    <a:pt x="1860390" y="699339"/>
                  </a:lnTo>
                  <a:lnTo>
                    <a:pt x="1874484" y="699339"/>
                  </a:lnTo>
                  <a:lnTo>
                    <a:pt x="1888578" y="699339"/>
                  </a:lnTo>
                  <a:lnTo>
                    <a:pt x="1902672" y="699339"/>
                  </a:lnTo>
                  <a:lnTo>
                    <a:pt x="1916765" y="699339"/>
                  </a:lnTo>
                  <a:lnTo>
                    <a:pt x="1930859" y="699339"/>
                  </a:lnTo>
                  <a:lnTo>
                    <a:pt x="1944953" y="699339"/>
                  </a:lnTo>
                  <a:lnTo>
                    <a:pt x="1959047" y="699339"/>
                  </a:lnTo>
                  <a:lnTo>
                    <a:pt x="1973141" y="699339"/>
                  </a:lnTo>
                  <a:lnTo>
                    <a:pt x="1987235" y="699339"/>
                  </a:lnTo>
                  <a:lnTo>
                    <a:pt x="2001329" y="699339"/>
                  </a:lnTo>
                  <a:lnTo>
                    <a:pt x="2015423" y="699339"/>
                  </a:lnTo>
                  <a:lnTo>
                    <a:pt x="2029516" y="699339"/>
                  </a:lnTo>
                  <a:lnTo>
                    <a:pt x="2043610" y="699339"/>
                  </a:lnTo>
                  <a:lnTo>
                    <a:pt x="2057704" y="699339"/>
                  </a:lnTo>
                  <a:lnTo>
                    <a:pt x="2071798" y="699339"/>
                  </a:lnTo>
                  <a:lnTo>
                    <a:pt x="2085892" y="699339"/>
                  </a:lnTo>
                  <a:lnTo>
                    <a:pt x="2099986" y="699339"/>
                  </a:lnTo>
                  <a:lnTo>
                    <a:pt x="2114080" y="699339"/>
                  </a:lnTo>
                  <a:lnTo>
                    <a:pt x="2128173" y="699339"/>
                  </a:lnTo>
                  <a:lnTo>
                    <a:pt x="2142267" y="699339"/>
                  </a:lnTo>
                  <a:lnTo>
                    <a:pt x="2156361" y="699339"/>
                  </a:lnTo>
                  <a:lnTo>
                    <a:pt x="2170455" y="699339"/>
                  </a:lnTo>
                  <a:lnTo>
                    <a:pt x="2184549" y="699339"/>
                  </a:lnTo>
                  <a:lnTo>
                    <a:pt x="2198643" y="699339"/>
                  </a:lnTo>
                  <a:lnTo>
                    <a:pt x="2212737" y="699339"/>
                  </a:lnTo>
                  <a:lnTo>
                    <a:pt x="2226831" y="699339"/>
                  </a:lnTo>
                  <a:lnTo>
                    <a:pt x="2240924" y="699339"/>
                  </a:lnTo>
                  <a:lnTo>
                    <a:pt x="2255018" y="699339"/>
                  </a:lnTo>
                  <a:lnTo>
                    <a:pt x="2269112" y="699339"/>
                  </a:lnTo>
                  <a:lnTo>
                    <a:pt x="2283206" y="699339"/>
                  </a:lnTo>
                  <a:lnTo>
                    <a:pt x="2297300" y="699339"/>
                  </a:lnTo>
                  <a:lnTo>
                    <a:pt x="2311394" y="699339"/>
                  </a:lnTo>
                  <a:lnTo>
                    <a:pt x="2325488" y="699339"/>
                  </a:lnTo>
                  <a:lnTo>
                    <a:pt x="2339581" y="699339"/>
                  </a:lnTo>
                  <a:lnTo>
                    <a:pt x="2353675" y="699339"/>
                  </a:lnTo>
                  <a:lnTo>
                    <a:pt x="2367769" y="699339"/>
                  </a:lnTo>
                  <a:lnTo>
                    <a:pt x="2381863" y="699339"/>
                  </a:lnTo>
                  <a:lnTo>
                    <a:pt x="2395957" y="699339"/>
                  </a:lnTo>
                  <a:lnTo>
                    <a:pt x="2410051" y="699339"/>
                  </a:lnTo>
                  <a:lnTo>
                    <a:pt x="2424145" y="699339"/>
                  </a:lnTo>
                  <a:lnTo>
                    <a:pt x="2438239" y="699339"/>
                  </a:lnTo>
                  <a:lnTo>
                    <a:pt x="2452332" y="699339"/>
                  </a:lnTo>
                  <a:lnTo>
                    <a:pt x="2466426" y="699339"/>
                  </a:lnTo>
                  <a:lnTo>
                    <a:pt x="2480520" y="699339"/>
                  </a:lnTo>
                  <a:lnTo>
                    <a:pt x="2494614" y="699339"/>
                  </a:lnTo>
                  <a:lnTo>
                    <a:pt x="2508708" y="699339"/>
                  </a:lnTo>
                  <a:lnTo>
                    <a:pt x="2522802" y="699339"/>
                  </a:lnTo>
                  <a:lnTo>
                    <a:pt x="2536896" y="699339"/>
                  </a:lnTo>
                  <a:lnTo>
                    <a:pt x="2550989" y="699339"/>
                  </a:lnTo>
                  <a:lnTo>
                    <a:pt x="2565083" y="699339"/>
                  </a:lnTo>
                  <a:lnTo>
                    <a:pt x="2579177" y="699339"/>
                  </a:lnTo>
                  <a:lnTo>
                    <a:pt x="2593271" y="699339"/>
                  </a:lnTo>
                  <a:lnTo>
                    <a:pt x="2607365" y="699339"/>
                  </a:lnTo>
                  <a:lnTo>
                    <a:pt x="2621459" y="699339"/>
                  </a:lnTo>
                  <a:lnTo>
                    <a:pt x="2635553" y="699339"/>
                  </a:lnTo>
                  <a:lnTo>
                    <a:pt x="2649647" y="699339"/>
                  </a:lnTo>
                  <a:lnTo>
                    <a:pt x="2663740" y="699339"/>
                  </a:lnTo>
                  <a:lnTo>
                    <a:pt x="2677834" y="699339"/>
                  </a:lnTo>
                  <a:lnTo>
                    <a:pt x="2691928" y="699339"/>
                  </a:lnTo>
                  <a:lnTo>
                    <a:pt x="2706022" y="699339"/>
                  </a:lnTo>
                  <a:lnTo>
                    <a:pt x="2720116" y="699339"/>
                  </a:lnTo>
                  <a:lnTo>
                    <a:pt x="2734210" y="699339"/>
                  </a:lnTo>
                  <a:lnTo>
                    <a:pt x="2748304" y="699339"/>
                  </a:lnTo>
                  <a:lnTo>
                    <a:pt x="2762397" y="699339"/>
                  </a:lnTo>
                  <a:lnTo>
                    <a:pt x="2776491" y="699339"/>
                  </a:lnTo>
                  <a:lnTo>
                    <a:pt x="2790585" y="699339"/>
                  </a:lnTo>
                  <a:lnTo>
                    <a:pt x="2790585" y="699339"/>
                  </a:lnTo>
                  <a:lnTo>
                    <a:pt x="2804679" y="699339"/>
                  </a:lnTo>
                  <a:lnTo>
                    <a:pt x="2818773" y="699339"/>
                  </a:lnTo>
                  <a:lnTo>
                    <a:pt x="2832867" y="699339"/>
                  </a:lnTo>
                  <a:lnTo>
                    <a:pt x="2846961" y="699339"/>
                  </a:lnTo>
                  <a:lnTo>
                    <a:pt x="2861055" y="699339"/>
                  </a:lnTo>
                  <a:lnTo>
                    <a:pt x="2875148" y="699339"/>
                  </a:lnTo>
                  <a:lnTo>
                    <a:pt x="2889242" y="699339"/>
                  </a:lnTo>
                  <a:lnTo>
                    <a:pt x="2903336" y="699339"/>
                  </a:lnTo>
                  <a:lnTo>
                    <a:pt x="2917430" y="699339"/>
                  </a:lnTo>
                  <a:lnTo>
                    <a:pt x="2931524" y="699339"/>
                  </a:lnTo>
                  <a:lnTo>
                    <a:pt x="2945618" y="699339"/>
                  </a:lnTo>
                  <a:lnTo>
                    <a:pt x="2959712" y="699339"/>
                  </a:lnTo>
                  <a:lnTo>
                    <a:pt x="2973806" y="699339"/>
                  </a:lnTo>
                  <a:lnTo>
                    <a:pt x="2987899" y="699339"/>
                  </a:lnTo>
                  <a:lnTo>
                    <a:pt x="3001993" y="699339"/>
                  </a:lnTo>
                  <a:lnTo>
                    <a:pt x="3016087" y="699339"/>
                  </a:lnTo>
                  <a:lnTo>
                    <a:pt x="3030181" y="699339"/>
                  </a:lnTo>
                  <a:lnTo>
                    <a:pt x="3044275" y="699339"/>
                  </a:lnTo>
                  <a:lnTo>
                    <a:pt x="3058369" y="699339"/>
                  </a:lnTo>
                  <a:lnTo>
                    <a:pt x="3072463" y="699339"/>
                  </a:lnTo>
                  <a:lnTo>
                    <a:pt x="3086556" y="699339"/>
                  </a:lnTo>
                  <a:lnTo>
                    <a:pt x="3100650" y="699339"/>
                  </a:lnTo>
                  <a:lnTo>
                    <a:pt x="3114744" y="699339"/>
                  </a:lnTo>
                  <a:lnTo>
                    <a:pt x="3128838" y="699339"/>
                  </a:lnTo>
                  <a:lnTo>
                    <a:pt x="3142932" y="699339"/>
                  </a:lnTo>
                  <a:lnTo>
                    <a:pt x="3157026" y="699339"/>
                  </a:lnTo>
                  <a:lnTo>
                    <a:pt x="3171120" y="699339"/>
                  </a:lnTo>
                  <a:lnTo>
                    <a:pt x="3185214" y="699339"/>
                  </a:lnTo>
                  <a:lnTo>
                    <a:pt x="3199307" y="699339"/>
                  </a:lnTo>
                  <a:lnTo>
                    <a:pt x="3213401" y="699339"/>
                  </a:lnTo>
                  <a:lnTo>
                    <a:pt x="3227495" y="699339"/>
                  </a:lnTo>
                  <a:lnTo>
                    <a:pt x="3241589" y="699339"/>
                  </a:lnTo>
                  <a:lnTo>
                    <a:pt x="3255683" y="699339"/>
                  </a:lnTo>
                  <a:lnTo>
                    <a:pt x="3269777" y="699339"/>
                  </a:lnTo>
                  <a:lnTo>
                    <a:pt x="3283871" y="699339"/>
                  </a:lnTo>
                  <a:lnTo>
                    <a:pt x="3297964" y="699339"/>
                  </a:lnTo>
                  <a:lnTo>
                    <a:pt x="3312058" y="699339"/>
                  </a:lnTo>
                  <a:lnTo>
                    <a:pt x="3326152" y="699339"/>
                  </a:lnTo>
                  <a:lnTo>
                    <a:pt x="3340246" y="699339"/>
                  </a:lnTo>
                  <a:lnTo>
                    <a:pt x="3354340" y="699339"/>
                  </a:lnTo>
                  <a:lnTo>
                    <a:pt x="3368434" y="699339"/>
                  </a:lnTo>
                  <a:lnTo>
                    <a:pt x="3382528" y="699339"/>
                  </a:lnTo>
                  <a:lnTo>
                    <a:pt x="3396622" y="699339"/>
                  </a:lnTo>
                  <a:lnTo>
                    <a:pt x="3410715" y="699339"/>
                  </a:lnTo>
                  <a:lnTo>
                    <a:pt x="3424809" y="699339"/>
                  </a:lnTo>
                  <a:lnTo>
                    <a:pt x="3438903" y="699339"/>
                  </a:lnTo>
                  <a:lnTo>
                    <a:pt x="3452997" y="699339"/>
                  </a:lnTo>
                  <a:lnTo>
                    <a:pt x="3467091" y="699339"/>
                  </a:lnTo>
                  <a:lnTo>
                    <a:pt x="3481185" y="699339"/>
                  </a:lnTo>
                  <a:lnTo>
                    <a:pt x="3495279" y="699339"/>
                  </a:lnTo>
                  <a:lnTo>
                    <a:pt x="3509372" y="699339"/>
                  </a:lnTo>
                  <a:lnTo>
                    <a:pt x="3523466" y="699339"/>
                  </a:lnTo>
                  <a:lnTo>
                    <a:pt x="3537560" y="699339"/>
                  </a:lnTo>
                  <a:lnTo>
                    <a:pt x="3551654" y="699339"/>
                  </a:lnTo>
                  <a:lnTo>
                    <a:pt x="3565748" y="699339"/>
                  </a:lnTo>
                  <a:lnTo>
                    <a:pt x="3579842" y="699339"/>
                  </a:lnTo>
                  <a:lnTo>
                    <a:pt x="3593936" y="699339"/>
                  </a:lnTo>
                  <a:lnTo>
                    <a:pt x="3608030" y="699339"/>
                  </a:lnTo>
                  <a:lnTo>
                    <a:pt x="3622123" y="699339"/>
                  </a:lnTo>
                  <a:lnTo>
                    <a:pt x="3636217" y="699339"/>
                  </a:lnTo>
                  <a:lnTo>
                    <a:pt x="3650311" y="699339"/>
                  </a:lnTo>
                  <a:lnTo>
                    <a:pt x="3664405" y="699339"/>
                  </a:lnTo>
                  <a:lnTo>
                    <a:pt x="3678499" y="699339"/>
                  </a:lnTo>
                  <a:lnTo>
                    <a:pt x="3692593" y="699339"/>
                  </a:lnTo>
                  <a:lnTo>
                    <a:pt x="3706687" y="699339"/>
                  </a:lnTo>
                  <a:lnTo>
                    <a:pt x="3720780" y="699339"/>
                  </a:lnTo>
                  <a:lnTo>
                    <a:pt x="3734874" y="699339"/>
                  </a:lnTo>
                  <a:lnTo>
                    <a:pt x="3748968" y="699339"/>
                  </a:lnTo>
                  <a:lnTo>
                    <a:pt x="3763062" y="699339"/>
                  </a:lnTo>
                  <a:lnTo>
                    <a:pt x="3777156" y="699339"/>
                  </a:lnTo>
                  <a:lnTo>
                    <a:pt x="3791250" y="699339"/>
                  </a:lnTo>
                  <a:lnTo>
                    <a:pt x="3805344" y="699339"/>
                  </a:lnTo>
                  <a:lnTo>
                    <a:pt x="3819438" y="699339"/>
                  </a:lnTo>
                  <a:lnTo>
                    <a:pt x="3833531" y="699339"/>
                  </a:lnTo>
                  <a:lnTo>
                    <a:pt x="3847625" y="699339"/>
                  </a:lnTo>
                  <a:lnTo>
                    <a:pt x="3861719" y="699339"/>
                  </a:lnTo>
                  <a:lnTo>
                    <a:pt x="3875813" y="699339"/>
                  </a:lnTo>
                  <a:lnTo>
                    <a:pt x="3889907" y="699339"/>
                  </a:lnTo>
                  <a:lnTo>
                    <a:pt x="3904001" y="699339"/>
                  </a:lnTo>
                  <a:lnTo>
                    <a:pt x="3918095" y="699339"/>
                  </a:lnTo>
                  <a:lnTo>
                    <a:pt x="3932188" y="699339"/>
                  </a:lnTo>
                  <a:lnTo>
                    <a:pt x="3946282" y="699339"/>
                  </a:lnTo>
                  <a:lnTo>
                    <a:pt x="3960376" y="699339"/>
                  </a:lnTo>
                  <a:lnTo>
                    <a:pt x="3974470" y="699339"/>
                  </a:lnTo>
                  <a:lnTo>
                    <a:pt x="3988564" y="699339"/>
                  </a:lnTo>
                  <a:lnTo>
                    <a:pt x="4002658" y="699339"/>
                  </a:lnTo>
                  <a:lnTo>
                    <a:pt x="4016752" y="699339"/>
                  </a:lnTo>
                  <a:lnTo>
                    <a:pt x="4030846" y="699339"/>
                  </a:lnTo>
                  <a:lnTo>
                    <a:pt x="4044939" y="699339"/>
                  </a:lnTo>
                  <a:lnTo>
                    <a:pt x="4059033" y="699339"/>
                  </a:lnTo>
                  <a:lnTo>
                    <a:pt x="4073127" y="699339"/>
                  </a:lnTo>
                  <a:lnTo>
                    <a:pt x="4087221" y="699339"/>
                  </a:lnTo>
                  <a:lnTo>
                    <a:pt x="4101315" y="699339"/>
                  </a:lnTo>
                  <a:lnTo>
                    <a:pt x="4115409" y="699339"/>
                  </a:lnTo>
                  <a:lnTo>
                    <a:pt x="4129503" y="699339"/>
                  </a:lnTo>
                  <a:lnTo>
                    <a:pt x="4143596" y="699339"/>
                  </a:lnTo>
                  <a:lnTo>
                    <a:pt x="4157690" y="699339"/>
                  </a:lnTo>
                  <a:lnTo>
                    <a:pt x="4171784" y="699339"/>
                  </a:lnTo>
                  <a:lnTo>
                    <a:pt x="4185878" y="699339"/>
                  </a:lnTo>
                </a:path>
              </a:pathLst>
            </a:custGeom>
            <a:ln w="40651" cap="flat">
              <a:solidFill>
                <a:srgbClr val="D3D3D3">
                  <a:alpha val="100000"/>
                </a:srgbClr>
              </a:solidFill>
              <a:prstDash val="solid"/>
              <a:round/>
            </a:ln>
          </p:spPr>
          <p:txBody>
            <a:bodyPr/>
            <a:lstStyle/>
            <a:p/>
          </p:txBody>
        </p:sp>
        <p:sp>
          <p:nvSpPr>
            <p:cNvPr id="19" name="pl19"/>
            <p:cNvSpPr/>
            <p:nvPr/>
          </p:nvSpPr>
          <p:spPr>
            <a:xfrm>
              <a:off x="2690946" y="4402938"/>
              <a:ext cx="4185878" cy="0"/>
            </a:xfrm>
            <a:custGeom>
              <a:avLst/>
              <a:pathLst>
                <a:path w="4185878" h="0">
                  <a:moveTo>
                    <a:pt x="0" y="0"/>
                  </a:moveTo>
                  <a:lnTo>
                    <a:pt x="14093" y="0"/>
                  </a:lnTo>
                  <a:lnTo>
                    <a:pt x="28187" y="0"/>
                  </a:lnTo>
                  <a:lnTo>
                    <a:pt x="42281" y="0"/>
                  </a:lnTo>
                  <a:lnTo>
                    <a:pt x="56375" y="0"/>
                  </a:lnTo>
                  <a:lnTo>
                    <a:pt x="70469" y="0"/>
                  </a:lnTo>
                  <a:lnTo>
                    <a:pt x="84563" y="0"/>
                  </a:lnTo>
                  <a:lnTo>
                    <a:pt x="98657" y="0"/>
                  </a:lnTo>
                  <a:lnTo>
                    <a:pt x="112750" y="0"/>
                  </a:lnTo>
                  <a:lnTo>
                    <a:pt x="126844" y="0"/>
                  </a:lnTo>
                  <a:lnTo>
                    <a:pt x="140938" y="0"/>
                  </a:lnTo>
                  <a:lnTo>
                    <a:pt x="155032" y="0"/>
                  </a:lnTo>
                  <a:lnTo>
                    <a:pt x="169126" y="0"/>
                  </a:lnTo>
                  <a:lnTo>
                    <a:pt x="183220" y="0"/>
                  </a:lnTo>
                  <a:lnTo>
                    <a:pt x="197314" y="0"/>
                  </a:lnTo>
                  <a:lnTo>
                    <a:pt x="211408" y="0"/>
                  </a:lnTo>
                  <a:lnTo>
                    <a:pt x="225501" y="0"/>
                  </a:lnTo>
                  <a:lnTo>
                    <a:pt x="239595" y="0"/>
                  </a:lnTo>
                  <a:lnTo>
                    <a:pt x="253689" y="0"/>
                  </a:lnTo>
                  <a:lnTo>
                    <a:pt x="267783" y="0"/>
                  </a:lnTo>
                  <a:lnTo>
                    <a:pt x="281877" y="0"/>
                  </a:lnTo>
                  <a:lnTo>
                    <a:pt x="295971" y="0"/>
                  </a:lnTo>
                  <a:lnTo>
                    <a:pt x="310065" y="0"/>
                  </a:lnTo>
                  <a:lnTo>
                    <a:pt x="324158" y="0"/>
                  </a:lnTo>
                  <a:lnTo>
                    <a:pt x="338252" y="0"/>
                  </a:lnTo>
                  <a:lnTo>
                    <a:pt x="352346" y="0"/>
                  </a:lnTo>
                  <a:lnTo>
                    <a:pt x="366440" y="0"/>
                  </a:lnTo>
                  <a:lnTo>
                    <a:pt x="380534" y="0"/>
                  </a:lnTo>
                  <a:lnTo>
                    <a:pt x="394628" y="0"/>
                  </a:lnTo>
                  <a:lnTo>
                    <a:pt x="408722" y="0"/>
                  </a:lnTo>
                  <a:lnTo>
                    <a:pt x="422816" y="0"/>
                  </a:lnTo>
                  <a:lnTo>
                    <a:pt x="436909" y="0"/>
                  </a:lnTo>
                  <a:lnTo>
                    <a:pt x="451003" y="0"/>
                  </a:lnTo>
                  <a:lnTo>
                    <a:pt x="465097" y="0"/>
                  </a:lnTo>
                  <a:lnTo>
                    <a:pt x="479191" y="0"/>
                  </a:lnTo>
                  <a:lnTo>
                    <a:pt x="493285" y="0"/>
                  </a:lnTo>
                  <a:lnTo>
                    <a:pt x="507379" y="0"/>
                  </a:lnTo>
                  <a:lnTo>
                    <a:pt x="521473" y="0"/>
                  </a:lnTo>
                  <a:lnTo>
                    <a:pt x="535566" y="0"/>
                  </a:lnTo>
                  <a:lnTo>
                    <a:pt x="549660" y="0"/>
                  </a:lnTo>
                  <a:lnTo>
                    <a:pt x="563754" y="0"/>
                  </a:lnTo>
                  <a:lnTo>
                    <a:pt x="577848" y="0"/>
                  </a:lnTo>
                  <a:lnTo>
                    <a:pt x="591942" y="0"/>
                  </a:lnTo>
                  <a:lnTo>
                    <a:pt x="606036" y="0"/>
                  </a:lnTo>
                  <a:lnTo>
                    <a:pt x="620130" y="0"/>
                  </a:lnTo>
                  <a:lnTo>
                    <a:pt x="634224" y="0"/>
                  </a:lnTo>
                  <a:lnTo>
                    <a:pt x="648317" y="0"/>
                  </a:lnTo>
                  <a:lnTo>
                    <a:pt x="662411" y="0"/>
                  </a:lnTo>
                  <a:lnTo>
                    <a:pt x="676505" y="0"/>
                  </a:lnTo>
                  <a:lnTo>
                    <a:pt x="690599" y="0"/>
                  </a:lnTo>
                  <a:lnTo>
                    <a:pt x="704693" y="0"/>
                  </a:lnTo>
                  <a:lnTo>
                    <a:pt x="718787" y="0"/>
                  </a:lnTo>
                  <a:lnTo>
                    <a:pt x="732881" y="0"/>
                  </a:lnTo>
                  <a:lnTo>
                    <a:pt x="746974" y="0"/>
                  </a:lnTo>
                  <a:lnTo>
                    <a:pt x="761068" y="0"/>
                  </a:lnTo>
                  <a:lnTo>
                    <a:pt x="775162" y="0"/>
                  </a:lnTo>
                  <a:lnTo>
                    <a:pt x="789256" y="0"/>
                  </a:lnTo>
                  <a:lnTo>
                    <a:pt x="803350" y="0"/>
                  </a:lnTo>
                  <a:lnTo>
                    <a:pt x="817444" y="0"/>
                  </a:lnTo>
                  <a:lnTo>
                    <a:pt x="831538" y="0"/>
                  </a:lnTo>
                  <a:lnTo>
                    <a:pt x="845632" y="0"/>
                  </a:lnTo>
                  <a:lnTo>
                    <a:pt x="859725" y="0"/>
                  </a:lnTo>
                  <a:lnTo>
                    <a:pt x="873819" y="0"/>
                  </a:lnTo>
                  <a:lnTo>
                    <a:pt x="887913" y="0"/>
                  </a:lnTo>
                  <a:lnTo>
                    <a:pt x="902007" y="0"/>
                  </a:lnTo>
                  <a:lnTo>
                    <a:pt x="916101" y="0"/>
                  </a:lnTo>
                  <a:lnTo>
                    <a:pt x="930195" y="0"/>
                  </a:lnTo>
                  <a:lnTo>
                    <a:pt x="944289" y="0"/>
                  </a:lnTo>
                  <a:lnTo>
                    <a:pt x="958382" y="0"/>
                  </a:lnTo>
                  <a:lnTo>
                    <a:pt x="972476" y="0"/>
                  </a:lnTo>
                  <a:lnTo>
                    <a:pt x="986570" y="0"/>
                  </a:lnTo>
                  <a:lnTo>
                    <a:pt x="1000664" y="0"/>
                  </a:lnTo>
                  <a:lnTo>
                    <a:pt x="1014758" y="0"/>
                  </a:lnTo>
                  <a:lnTo>
                    <a:pt x="1028852" y="0"/>
                  </a:lnTo>
                  <a:lnTo>
                    <a:pt x="1042946" y="0"/>
                  </a:lnTo>
                  <a:lnTo>
                    <a:pt x="1057040" y="0"/>
                  </a:lnTo>
                  <a:lnTo>
                    <a:pt x="1071133" y="0"/>
                  </a:lnTo>
                  <a:lnTo>
                    <a:pt x="1085227" y="0"/>
                  </a:lnTo>
                  <a:lnTo>
                    <a:pt x="1099321" y="0"/>
                  </a:lnTo>
                  <a:lnTo>
                    <a:pt x="1113415" y="0"/>
                  </a:lnTo>
                  <a:lnTo>
                    <a:pt x="1127509" y="0"/>
                  </a:lnTo>
                  <a:lnTo>
                    <a:pt x="1141603" y="0"/>
                  </a:lnTo>
                  <a:lnTo>
                    <a:pt x="1155697" y="0"/>
                  </a:lnTo>
                  <a:lnTo>
                    <a:pt x="1169790" y="0"/>
                  </a:lnTo>
                  <a:lnTo>
                    <a:pt x="1183884" y="0"/>
                  </a:lnTo>
                  <a:lnTo>
                    <a:pt x="1197978" y="0"/>
                  </a:lnTo>
                  <a:lnTo>
                    <a:pt x="1212072" y="0"/>
                  </a:lnTo>
                  <a:lnTo>
                    <a:pt x="1226166" y="0"/>
                  </a:lnTo>
                  <a:lnTo>
                    <a:pt x="1240260" y="0"/>
                  </a:lnTo>
                  <a:lnTo>
                    <a:pt x="1254354" y="0"/>
                  </a:lnTo>
                  <a:lnTo>
                    <a:pt x="1268448" y="0"/>
                  </a:lnTo>
                  <a:lnTo>
                    <a:pt x="1282541" y="0"/>
                  </a:lnTo>
                  <a:lnTo>
                    <a:pt x="1296635" y="0"/>
                  </a:lnTo>
                  <a:lnTo>
                    <a:pt x="1310729" y="0"/>
                  </a:lnTo>
                  <a:lnTo>
                    <a:pt x="1324823" y="0"/>
                  </a:lnTo>
                  <a:lnTo>
                    <a:pt x="1338917" y="0"/>
                  </a:lnTo>
                  <a:lnTo>
                    <a:pt x="1353011" y="0"/>
                  </a:lnTo>
                  <a:lnTo>
                    <a:pt x="1367105" y="0"/>
                  </a:lnTo>
                  <a:lnTo>
                    <a:pt x="1381198" y="0"/>
                  </a:lnTo>
                  <a:lnTo>
                    <a:pt x="1395292" y="0"/>
                  </a:lnTo>
                  <a:lnTo>
                    <a:pt x="1395292" y="0"/>
                  </a:lnTo>
                  <a:lnTo>
                    <a:pt x="1409386" y="0"/>
                  </a:lnTo>
                  <a:lnTo>
                    <a:pt x="1423480" y="0"/>
                  </a:lnTo>
                  <a:lnTo>
                    <a:pt x="1437574" y="0"/>
                  </a:lnTo>
                  <a:lnTo>
                    <a:pt x="1451668" y="0"/>
                  </a:lnTo>
                  <a:lnTo>
                    <a:pt x="1465762" y="0"/>
                  </a:lnTo>
                  <a:lnTo>
                    <a:pt x="1479856" y="0"/>
                  </a:lnTo>
                  <a:lnTo>
                    <a:pt x="1493949" y="0"/>
                  </a:lnTo>
                  <a:lnTo>
                    <a:pt x="1508043" y="0"/>
                  </a:lnTo>
                  <a:lnTo>
                    <a:pt x="1522137" y="0"/>
                  </a:lnTo>
                  <a:lnTo>
                    <a:pt x="1536231" y="0"/>
                  </a:lnTo>
                  <a:lnTo>
                    <a:pt x="1550325" y="0"/>
                  </a:lnTo>
                  <a:lnTo>
                    <a:pt x="1564419" y="0"/>
                  </a:lnTo>
                  <a:lnTo>
                    <a:pt x="1578513" y="0"/>
                  </a:lnTo>
                  <a:lnTo>
                    <a:pt x="1592607" y="0"/>
                  </a:lnTo>
                  <a:lnTo>
                    <a:pt x="1606700" y="0"/>
                  </a:lnTo>
                  <a:lnTo>
                    <a:pt x="1620794" y="0"/>
                  </a:lnTo>
                  <a:lnTo>
                    <a:pt x="1634888" y="0"/>
                  </a:lnTo>
                  <a:lnTo>
                    <a:pt x="1648982" y="0"/>
                  </a:lnTo>
                  <a:lnTo>
                    <a:pt x="1663076" y="0"/>
                  </a:lnTo>
                  <a:lnTo>
                    <a:pt x="1677170" y="0"/>
                  </a:lnTo>
                  <a:lnTo>
                    <a:pt x="1691264" y="0"/>
                  </a:lnTo>
                  <a:lnTo>
                    <a:pt x="1705357" y="0"/>
                  </a:lnTo>
                  <a:lnTo>
                    <a:pt x="1719451" y="0"/>
                  </a:lnTo>
                  <a:lnTo>
                    <a:pt x="1733545" y="0"/>
                  </a:lnTo>
                  <a:lnTo>
                    <a:pt x="1747639" y="0"/>
                  </a:lnTo>
                  <a:lnTo>
                    <a:pt x="1761733" y="0"/>
                  </a:lnTo>
                  <a:lnTo>
                    <a:pt x="1775827" y="0"/>
                  </a:lnTo>
                  <a:lnTo>
                    <a:pt x="1789921" y="0"/>
                  </a:lnTo>
                  <a:lnTo>
                    <a:pt x="1804015" y="0"/>
                  </a:lnTo>
                  <a:lnTo>
                    <a:pt x="1818108" y="0"/>
                  </a:lnTo>
                  <a:lnTo>
                    <a:pt x="1832202" y="0"/>
                  </a:lnTo>
                  <a:lnTo>
                    <a:pt x="1846296" y="0"/>
                  </a:lnTo>
                  <a:lnTo>
                    <a:pt x="1860390" y="0"/>
                  </a:lnTo>
                  <a:lnTo>
                    <a:pt x="1874484" y="0"/>
                  </a:lnTo>
                  <a:lnTo>
                    <a:pt x="1888578" y="0"/>
                  </a:lnTo>
                  <a:lnTo>
                    <a:pt x="1902672" y="0"/>
                  </a:lnTo>
                  <a:lnTo>
                    <a:pt x="1916765" y="0"/>
                  </a:lnTo>
                  <a:lnTo>
                    <a:pt x="1930859" y="0"/>
                  </a:lnTo>
                  <a:lnTo>
                    <a:pt x="1944953" y="0"/>
                  </a:lnTo>
                  <a:lnTo>
                    <a:pt x="1959047" y="0"/>
                  </a:lnTo>
                  <a:lnTo>
                    <a:pt x="1973141" y="0"/>
                  </a:lnTo>
                  <a:lnTo>
                    <a:pt x="1987235" y="0"/>
                  </a:lnTo>
                  <a:lnTo>
                    <a:pt x="2001329" y="0"/>
                  </a:lnTo>
                  <a:lnTo>
                    <a:pt x="2015423" y="0"/>
                  </a:lnTo>
                  <a:lnTo>
                    <a:pt x="2029516" y="0"/>
                  </a:lnTo>
                  <a:lnTo>
                    <a:pt x="2043610" y="0"/>
                  </a:lnTo>
                  <a:lnTo>
                    <a:pt x="2057704" y="0"/>
                  </a:lnTo>
                  <a:lnTo>
                    <a:pt x="2071798" y="0"/>
                  </a:lnTo>
                  <a:lnTo>
                    <a:pt x="2085892" y="0"/>
                  </a:lnTo>
                  <a:lnTo>
                    <a:pt x="2099986" y="0"/>
                  </a:lnTo>
                  <a:lnTo>
                    <a:pt x="2114080" y="0"/>
                  </a:lnTo>
                  <a:lnTo>
                    <a:pt x="2128173" y="0"/>
                  </a:lnTo>
                  <a:lnTo>
                    <a:pt x="2142267" y="0"/>
                  </a:lnTo>
                  <a:lnTo>
                    <a:pt x="2156361" y="0"/>
                  </a:lnTo>
                  <a:lnTo>
                    <a:pt x="2170455" y="0"/>
                  </a:lnTo>
                  <a:lnTo>
                    <a:pt x="2184549" y="0"/>
                  </a:lnTo>
                  <a:lnTo>
                    <a:pt x="2198643" y="0"/>
                  </a:lnTo>
                  <a:lnTo>
                    <a:pt x="2212737" y="0"/>
                  </a:lnTo>
                  <a:lnTo>
                    <a:pt x="2226831" y="0"/>
                  </a:lnTo>
                  <a:lnTo>
                    <a:pt x="2240924" y="0"/>
                  </a:lnTo>
                  <a:lnTo>
                    <a:pt x="2255018" y="0"/>
                  </a:lnTo>
                  <a:lnTo>
                    <a:pt x="2269112" y="0"/>
                  </a:lnTo>
                  <a:lnTo>
                    <a:pt x="2283206" y="0"/>
                  </a:lnTo>
                  <a:lnTo>
                    <a:pt x="2297300" y="0"/>
                  </a:lnTo>
                  <a:lnTo>
                    <a:pt x="2311394" y="0"/>
                  </a:lnTo>
                  <a:lnTo>
                    <a:pt x="2325488" y="0"/>
                  </a:lnTo>
                  <a:lnTo>
                    <a:pt x="2339581" y="0"/>
                  </a:lnTo>
                  <a:lnTo>
                    <a:pt x="2353675" y="0"/>
                  </a:lnTo>
                  <a:lnTo>
                    <a:pt x="2367769" y="0"/>
                  </a:lnTo>
                  <a:lnTo>
                    <a:pt x="2381863" y="0"/>
                  </a:lnTo>
                  <a:lnTo>
                    <a:pt x="2395957" y="0"/>
                  </a:lnTo>
                  <a:lnTo>
                    <a:pt x="2410051" y="0"/>
                  </a:lnTo>
                  <a:lnTo>
                    <a:pt x="2424145" y="0"/>
                  </a:lnTo>
                  <a:lnTo>
                    <a:pt x="2438239" y="0"/>
                  </a:lnTo>
                  <a:lnTo>
                    <a:pt x="2452332" y="0"/>
                  </a:lnTo>
                  <a:lnTo>
                    <a:pt x="2466426" y="0"/>
                  </a:lnTo>
                  <a:lnTo>
                    <a:pt x="2480520" y="0"/>
                  </a:lnTo>
                  <a:lnTo>
                    <a:pt x="2494614" y="0"/>
                  </a:lnTo>
                  <a:lnTo>
                    <a:pt x="2508708" y="0"/>
                  </a:lnTo>
                  <a:lnTo>
                    <a:pt x="2522802" y="0"/>
                  </a:lnTo>
                  <a:lnTo>
                    <a:pt x="2536896" y="0"/>
                  </a:lnTo>
                  <a:lnTo>
                    <a:pt x="2550989" y="0"/>
                  </a:lnTo>
                  <a:lnTo>
                    <a:pt x="2565083" y="0"/>
                  </a:lnTo>
                  <a:lnTo>
                    <a:pt x="2579177" y="0"/>
                  </a:lnTo>
                  <a:lnTo>
                    <a:pt x="2593271" y="0"/>
                  </a:lnTo>
                  <a:lnTo>
                    <a:pt x="2607365" y="0"/>
                  </a:lnTo>
                  <a:lnTo>
                    <a:pt x="2621459" y="0"/>
                  </a:lnTo>
                  <a:lnTo>
                    <a:pt x="2635553" y="0"/>
                  </a:lnTo>
                  <a:lnTo>
                    <a:pt x="2649647" y="0"/>
                  </a:lnTo>
                  <a:lnTo>
                    <a:pt x="2663740" y="0"/>
                  </a:lnTo>
                  <a:lnTo>
                    <a:pt x="2677834" y="0"/>
                  </a:lnTo>
                  <a:lnTo>
                    <a:pt x="2691928" y="0"/>
                  </a:lnTo>
                  <a:lnTo>
                    <a:pt x="2706022" y="0"/>
                  </a:lnTo>
                  <a:lnTo>
                    <a:pt x="2720116" y="0"/>
                  </a:lnTo>
                  <a:lnTo>
                    <a:pt x="2734210" y="0"/>
                  </a:lnTo>
                  <a:lnTo>
                    <a:pt x="2748304" y="0"/>
                  </a:lnTo>
                  <a:lnTo>
                    <a:pt x="2762397" y="0"/>
                  </a:lnTo>
                  <a:lnTo>
                    <a:pt x="2776491" y="0"/>
                  </a:lnTo>
                  <a:lnTo>
                    <a:pt x="2790585" y="0"/>
                  </a:lnTo>
                  <a:lnTo>
                    <a:pt x="2790585" y="0"/>
                  </a:lnTo>
                  <a:lnTo>
                    <a:pt x="2804679" y="0"/>
                  </a:lnTo>
                  <a:lnTo>
                    <a:pt x="2818773" y="0"/>
                  </a:lnTo>
                  <a:lnTo>
                    <a:pt x="2832867" y="0"/>
                  </a:lnTo>
                  <a:lnTo>
                    <a:pt x="2846961" y="0"/>
                  </a:lnTo>
                  <a:lnTo>
                    <a:pt x="2861055" y="0"/>
                  </a:lnTo>
                  <a:lnTo>
                    <a:pt x="2875148" y="0"/>
                  </a:lnTo>
                  <a:lnTo>
                    <a:pt x="2889242" y="0"/>
                  </a:lnTo>
                  <a:lnTo>
                    <a:pt x="2903336" y="0"/>
                  </a:lnTo>
                  <a:lnTo>
                    <a:pt x="2917430" y="0"/>
                  </a:lnTo>
                  <a:lnTo>
                    <a:pt x="2931524" y="0"/>
                  </a:lnTo>
                  <a:lnTo>
                    <a:pt x="2945618" y="0"/>
                  </a:lnTo>
                  <a:lnTo>
                    <a:pt x="2959712" y="0"/>
                  </a:lnTo>
                  <a:lnTo>
                    <a:pt x="2973806" y="0"/>
                  </a:lnTo>
                  <a:lnTo>
                    <a:pt x="2987899" y="0"/>
                  </a:lnTo>
                  <a:lnTo>
                    <a:pt x="3001993" y="0"/>
                  </a:lnTo>
                  <a:lnTo>
                    <a:pt x="3016087" y="0"/>
                  </a:lnTo>
                  <a:lnTo>
                    <a:pt x="3030181" y="0"/>
                  </a:lnTo>
                  <a:lnTo>
                    <a:pt x="3044275" y="0"/>
                  </a:lnTo>
                  <a:lnTo>
                    <a:pt x="3058369" y="0"/>
                  </a:lnTo>
                  <a:lnTo>
                    <a:pt x="3072463" y="0"/>
                  </a:lnTo>
                  <a:lnTo>
                    <a:pt x="3086556" y="0"/>
                  </a:lnTo>
                  <a:lnTo>
                    <a:pt x="3100650" y="0"/>
                  </a:lnTo>
                  <a:lnTo>
                    <a:pt x="3114744" y="0"/>
                  </a:lnTo>
                  <a:lnTo>
                    <a:pt x="3128838" y="0"/>
                  </a:lnTo>
                  <a:lnTo>
                    <a:pt x="3142932" y="0"/>
                  </a:lnTo>
                  <a:lnTo>
                    <a:pt x="3157026" y="0"/>
                  </a:lnTo>
                  <a:lnTo>
                    <a:pt x="3171120" y="0"/>
                  </a:lnTo>
                  <a:lnTo>
                    <a:pt x="3185214" y="0"/>
                  </a:lnTo>
                  <a:lnTo>
                    <a:pt x="3199307" y="0"/>
                  </a:lnTo>
                  <a:lnTo>
                    <a:pt x="3213401" y="0"/>
                  </a:lnTo>
                  <a:lnTo>
                    <a:pt x="3227495" y="0"/>
                  </a:lnTo>
                  <a:lnTo>
                    <a:pt x="3241589" y="0"/>
                  </a:lnTo>
                  <a:lnTo>
                    <a:pt x="3255683" y="0"/>
                  </a:lnTo>
                  <a:lnTo>
                    <a:pt x="3269777" y="0"/>
                  </a:lnTo>
                  <a:lnTo>
                    <a:pt x="3283871" y="0"/>
                  </a:lnTo>
                  <a:lnTo>
                    <a:pt x="3297964" y="0"/>
                  </a:lnTo>
                  <a:lnTo>
                    <a:pt x="3312058" y="0"/>
                  </a:lnTo>
                  <a:lnTo>
                    <a:pt x="3326152" y="0"/>
                  </a:lnTo>
                  <a:lnTo>
                    <a:pt x="3340246" y="0"/>
                  </a:lnTo>
                  <a:lnTo>
                    <a:pt x="3354340" y="0"/>
                  </a:lnTo>
                  <a:lnTo>
                    <a:pt x="3368434" y="0"/>
                  </a:lnTo>
                  <a:lnTo>
                    <a:pt x="3382528" y="0"/>
                  </a:lnTo>
                  <a:lnTo>
                    <a:pt x="3396622" y="0"/>
                  </a:lnTo>
                  <a:lnTo>
                    <a:pt x="3410715" y="0"/>
                  </a:lnTo>
                  <a:lnTo>
                    <a:pt x="3424809" y="0"/>
                  </a:lnTo>
                  <a:lnTo>
                    <a:pt x="3438903" y="0"/>
                  </a:lnTo>
                  <a:lnTo>
                    <a:pt x="3452997" y="0"/>
                  </a:lnTo>
                  <a:lnTo>
                    <a:pt x="3467091" y="0"/>
                  </a:lnTo>
                  <a:lnTo>
                    <a:pt x="3481185" y="0"/>
                  </a:lnTo>
                  <a:lnTo>
                    <a:pt x="3495279" y="0"/>
                  </a:lnTo>
                  <a:lnTo>
                    <a:pt x="3509372" y="0"/>
                  </a:lnTo>
                  <a:lnTo>
                    <a:pt x="3523466" y="0"/>
                  </a:lnTo>
                  <a:lnTo>
                    <a:pt x="3537560" y="0"/>
                  </a:lnTo>
                  <a:lnTo>
                    <a:pt x="3551654" y="0"/>
                  </a:lnTo>
                  <a:lnTo>
                    <a:pt x="3565748" y="0"/>
                  </a:lnTo>
                  <a:lnTo>
                    <a:pt x="3579842" y="0"/>
                  </a:lnTo>
                  <a:lnTo>
                    <a:pt x="3593936" y="0"/>
                  </a:lnTo>
                  <a:lnTo>
                    <a:pt x="3608030" y="0"/>
                  </a:lnTo>
                  <a:lnTo>
                    <a:pt x="3622123" y="0"/>
                  </a:lnTo>
                  <a:lnTo>
                    <a:pt x="3636217" y="0"/>
                  </a:lnTo>
                  <a:lnTo>
                    <a:pt x="3650311" y="0"/>
                  </a:lnTo>
                  <a:lnTo>
                    <a:pt x="3664405" y="0"/>
                  </a:lnTo>
                  <a:lnTo>
                    <a:pt x="3678499" y="0"/>
                  </a:lnTo>
                  <a:lnTo>
                    <a:pt x="3692593" y="0"/>
                  </a:lnTo>
                  <a:lnTo>
                    <a:pt x="3706687" y="0"/>
                  </a:lnTo>
                  <a:lnTo>
                    <a:pt x="3720780" y="0"/>
                  </a:lnTo>
                  <a:lnTo>
                    <a:pt x="3734874" y="0"/>
                  </a:lnTo>
                  <a:lnTo>
                    <a:pt x="3748968" y="0"/>
                  </a:lnTo>
                  <a:lnTo>
                    <a:pt x="3763062" y="0"/>
                  </a:lnTo>
                  <a:lnTo>
                    <a:pt x="3777156" y="0"/>
                  </a:lnTo>
                  <a:lnTo>
                    <a:pt x="3791250" y="0"/>
                  </a:lnTo>
                  <a:lnTo>
                    <a:pt x="3805344" y="0"/>
                  </a:lnTo>
                  <a:lnTo>
                    <a:pt x="3819438" y="0"/>
                  </a:lnTo>
                  <a:lnTo>
                    <a:pt x="3833531" y="0"/>
                  </a:lnTo>
                  <a:lnTo>
                    <a:pt x="3847625" y="0"/>
                  </a:lnTo>
                  <a:lnTo>
                    <a:pt x="3861719" y="0"/>
                  </a:lnTo>
                  <a:lnTo>
                    <a:pt x="3875813" y="0"/>
                  </a:lnTo>
                  <a:lnTo>
                    <a:pt x="3889907" y="0"/>
                  </a:lnTo>
                  <a:lnTo>
                    <a:pt x="3904001" y="0"/>
                  </a:lnTo>
                  <a:lnTo>
                    <a:pt x="3918095" y="0"/>
                  </a:lnTo>
                  <a:lnTo>
                    <a:pt x="3932188" y="0"/>
                  </a:lnTo>
                  <a:lnTo>
                    <a:pt x="3946282" y="0"/>
                  </a:lnTo>
                  <a:lnTo>
                    <a:pt x="3960376" y="0"/>
                  </a:lnTo>
                  <a:lnTo>
                    <a:pt x="3974470" y="0"/>
                  </a:lnTo>
                  <a:lnTo>
                    <a:pt x="3988564" y="0"/>
                  </a:lnTo>
                  <a:lnTo>
                    <a:pt x="4002658" y="0"/>
                  </a:lnTo>
                  <a:lnTo>
                    <a:pt x="4016752" y="0"/>
                  </a:lnTo>
                  <a:lnTo>
                    <a:pt x="4030846" y="0"/>
                  </a:lnTo>
                  <a:lnTo>
                    <a:pt x="4044939" y="0"/>
                  </a:lnTo>
                  <a:lnTo>
                    <a:pt x="4059033" y="0"/>
                  </a:lnTo>
                  <a:lnTo>
                    <a:pt x="4073127" y="0"/>
                  </a:lnTo>
                  <a:lnTo>
                    <a:pt x="4087221" y="0"/>
                  </a:lnTo>
                  <a:lnTo>
                    <a:pt x="4101315" y="0"/>
                  </a:lnTo>
                  <a:lnTo>
                    <a:pt x="4115409" y="0"/>
                  </a:lnTo>
                  <a:lnTo>
                    <a:pt x="4129503" y="0"/>
                  </a:lnTo>
                  <a:lnTo>
                    <a:pt x="4143596" y="0"/>
                  </a:lnTo>
                  <a:lnTo>
                    <a:pt x="4157690" y="0"/>
                  </a:lnTo>
                  <a:lnTo>
                    <a:pt x="4171784" y="0"/>
                  </a:lnTo>
                  <a:lnTo>
                    <a:pt x="4185878" y="0"/>
                  </a:lnTo>
                </a:path>
              </a:pathLst>
            </a:custGeom>
            <a:ln w="40651" cap="flat">
              <a:solidFill>
                <a:srgbClr val="D3D3D3">
                  <a:alpha val="100000"/>
                </a:srgbClr>
              </a:solidFill>
              <a:prstDash val="solid"/>
              <a:round/>
            </a:ln>
          </p:spPr>
          <p:txBody>
            <a:bodyPr/>
            <a:lstStyle/>
            <a:p/>
          </p:txBody>
        </p:sp>
        <p:sp>
          <p:nvSpPr>
            <p:cNvPr id="20" name="pt20"/>
            <p:cNvSpPr/>
            <p:nvPr/>
          </p:nvSpPr>
          <p:spPr>
            <a:xfrm>
              <a:off x="263224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1" name="pt21"/>
            <p:cNvSpPr/>
            <p:nvPr/>
          </p:nvSpPr>
          <p:spPr>
            <a:xfrm>
              <a:off x="5422829"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2" name="pt22"/>
            <p:cNvSpPr/>
            <p:nvPr/>
          </p:nvSpPr>
          <p:spPr>
            <a:xfrm>
              <a:off x="4027536"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3" name="pt23"/>
            <p:cNvSpPr/>
            <p:nvPr/>
          </p:nvSpPr>
          <p:spPr>
            <a:xfrm>
              <a:off x="6818122"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4" name="pt24"/>
            <p:cNvSpPr/>
            <p:nvPr/>
          </p:nvSpPr>
          <p:spPr>
            <a:xfrm>
              <a:off x="2632243"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5" name="pt25"/>
            <p:cNvSpPr/>
            <p:nvPr/>
          </p:nvSpPr>
          <p:spPr>
            <a:xfrm>
              <a:off x="2632243"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6" name="pt26"/>
            <p:cNvSpPr/>
            <p:nvPr/>
          </p:nvSpPr>
          <p:spPr>
            <a:xfrm>
              <a:off x="6818122"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7" name="pt27"/>
            <p:cNvSpPr/>
            <p:nvPr/>
          </p:nvSpPr>
          <p:spPr>
            <a:xfrm>
              <a:off x="5422829"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8" name="pt28"/>
            <p:cNvSpPr/>
            <p:nvPr/>
          </p:nvSpPr>
          <p:spPr>
            <a:xfrm>
              <a:off x="4027536" y="15459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29" name="pt29"/>
            <p:cNvSpPr/>
            <p:nvPr/>
          </p:nvSpPr>
          <p:spPr>
            <a:xfrm>
              <a:off x="4027536"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0" name="pt30"/>
            <p:cNvSpPr/>
            <p:nvPr/>
          </p:nvSpPr>
          <p:spPr>
            <a:xfrm>
              <a:off x="6818122"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1" name="pt31"/>
            <p:cNvSpPr/>
            <p:nvPr/>
          </p:nvSpPr>
          <p:spPr>
            <a:xfrm>
              <a:off x="5422829" y="22455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2" name="pt32"/>
            <p:cNvSpPr/>
            <p:nvPr/>
          </p:nvSpPr>
          <p:spPr>
            <a:xfrm>
              <a:off x="2632243"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3" name="pt33"/>
            <p:cNvSpPr/>
            <p:nvPr/>
          </p:nvSpPr>
          <p:spPr>
            <a:xfrm>
              <a:off x="5422829"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4" name="pt34"/>
            <p:cNvSpPr/>
            <p:nvPr/>
          </p:nvSpPr>
          <p:spPr>
            <a:xfrm>
              <a:off x="6818122"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5" name="pt35"/>
            <p:cNvSpPr/>
            <p:nvPr/>
          </p:nvSpPr>
          <p:spPr>
            <a:xfrm>
              <a:off x="4027536" y="29450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6" name="pt36"/>
            <p:cNvSpPr/>
            <p:nvPr/>
          </p:nvSpPr>
          <p:spPr>
            <a:xfrm>
              <a:off x="2632243"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7" name="pt37"/>
            <p:cNvSpPr/>
            <p:nvPr/>
          </p:nvSpPr>
          <p:spPr>
            <a:xfrm>
              <a:off x="4027536"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8" name="pt38"/>
            <p:cNvSpPr/>
            <p:nvPr/>
          </p:nvSpPr>
          <p:spPr>
            <a:xfrm>
              <a:off x="5422829"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39" name="pt39"/>
            <p:cNvSpPr/>
            <p:nvPr/>
          </p:nvSpPr>
          <p:spPr>
            <a:xfrm>
              <a:off x="2632243"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0" name="pt40"/>
            <p:cNvSpPr/>
            <p:nvPr/>
          </p:nvSpPr>
          <p:spPr>
            <a:xfrm>
              <a:off x="6818122" y="364466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1" name="pt41"/>
            <p:cNvSpPr/>
            <p:nvPr/>
          </p:nvSpPr>
          <p:spPr>
            <a:xfrm>
              <a:off x="4027536"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2" name="pt42"/>
            <p:cNvSpPr/>
            <p:nvPr/>
          </p:nvSpPr>
          <p:spPr>
            <a:xfrm>
              <a:off x="6818122"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3" name="pt43"/>
            <p:cNvSpPr/>
            <p:nvPr/>
          </p:nvSpPr>
          <p:spPr>
            <a:xfrm>
              <a:off x="5422829" y="43442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4" name="pt44"/>
            <p:cNvSpPr/>
            <p:nvPr/>
          </p:nvSpPr>
          <p:spPr>
            <a:xfrm>
              <a:off x="4027536"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5" name="pt45"/>
            <p:cNvSpPr/>
            <p:nvPr/>
          </p:nvSpPr>
          <p:spPr>
            <a:xfrm>
              <a:off x="6818122"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6" name="pt46"/>
            <p:cNvSpPr/>
            <p:nvPr/>
          </p:nvSpPr>
          <p:spPr>
            <a:xfrm>
              <a:off x="2632243" y="50438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32243" y="574338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8" name="pt48"/>
            <p:cNvSpPr/>
            <p:nvPr/>
          </p:nvSpPr>
          <p:spPr>
            <a:xfrm>
              <a:off x="5422829" y="504380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49" name="pt49"/>
            <p:cNvSpPr/>
            <p:nvPr/>
          </p:nvSpPr>
          <p:spPr>
            <a:xfrm>
              <a:off x="4027536"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5422829"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6818122"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tx52"/>
            <p:cNvSpPr/>
            <p:nvPr/>
          </p:nvSpPr>
          <p:spPr>
            <a:xfrm>
              <a:off x="1458544" y="821153"/>
              <a:ext cx="109287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(2,736,000)</a:t>
              </a:r>
            </a:p>
          </p:txBody>
        </p:sp>
        <p:sp>
          <p:nvSpPr>
            <p:cNvPr id="53" name="tx53"/>
            <p:cNvSpPr/>
            <p:nvPr/>
          </p:nvSpPr>
          <p:spPr>
            <a:xfrm>
              <a:off x="1338141" y="1520727"/>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(651,000)</a:t>
              </a:r>
            </a:p>
          </p:txBody>
        </p:sp>
        <p:sp>
          <p:nvSpPr>
            <p:cNvPr id="54" name="tx54"/>
            <p:cNvSpPr/>
            <p:nvPr/>
          </p:nvSpPr>
          <p:spPr>
            <a:xfrm>
              <a:off x="1129095" y="2220301"/>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(503,000)</a:t>
              </a:r>
            </a:p>
          </p:txBody>
        </p:sp>
        <p:sp>
          <p:nvSpPr>
            <p:cNvPr id="55" name="tx55"/>
            <p:cNvSpPr/>
            <p:nvPr/>
          </p:nvSpPr>
          <p:spPr>
            <a:xfrm>
              <a:off x="1595250" y="2919875"/>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(45,000)</a:t>
              </a:r>
            </a:p>
          </p:txBody>
        </p:sp>
        <p:sp>
          <p:nvSpPr>
            <p:cNvPr id="56" name="tx56"/>
            <p:cNvSpPr/>
            <p:nvPr/>
          </p:nvSpPr>
          <p:spPr>
            <a:xfrm>
              <a:off x="1209410" y="3619449"/>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(33,000)</a:t>
              </a:r>
            </a:p>
          </p:txBody>
        </p:sp>
        <p:sp>
          <p:nvSpPr>
            <p:cNvPr id="57" name="tx57"/>
            <p:cNvSpPr/>
            <p:nvPr/>
          </p:nvSpPr>
          <p:spPr>
            <a:xfrm>
              <a:off x="1362278" y="4319023"/>
              <a:ext cx="118913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(13,000)</a:t>
              </a:r>
            </a:p>
          </p:txBody>
        </p:sp>
        <p:sp>
          <p:nvSpPr>
            <p:cNvPr id="58" name="tx58"/>
            <p:cNvSpPr/>
            <p:nvPr/>
          </p:nvSpPr>
          <p:spPr>
            <a:xfrm>
              <a:off x="1519099" y="5018597"/>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(&lt;200)</a:t>
              </a:r>
            </a:p>
          </p:txBody>
        </p:sp>
        <p:sp>
          <p:nvSpPr>
            <p:cNvPr id="59" name="tx59"/>
            <p:cNvSpPr/>
            <p:nvPr/>
          </p:nvSpPr>
          <p:spPr>
            <a:xfrm>
              <a:off x="1631315" y="5718170"/>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(&lt;100)</a:t>
              </a:r>
            </a:p>
          </p:txBody>
        </p:sp>
        <p:sp>
          <p:nvSpPr>
            <p:cNvPr id="60" name="tx60"/>
            <p:cNvSpPr/>
            <p:nvPr/>
          </p:nvSpPr>
          <p:spPr>
            <a:xfrm>
              <a:off x="7016353" y="821153"/>
              <a:ext cx="97232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 (909,000)</a:t>
              </a:r>
            </a:p>
          </p:txBody>
        </p:sp>
        <p:sp>
          <p:nvSpPr>
            <p:cNvPr id="61" name="tx61"/>
            <p:cNvSpPr/>
            <p:nvPr/>
          </p:nvSpPr>
          <p:spPr>
            <a:xfrm>
              <a:off x="7016353" y="1520727"/>
              <a:ext cx="142232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 (490,000)</a:t>
              </a:r>
            </a:p>
          </p:txBody>
        </p:sp>
        <p:sp>
          <p:nvSpPr>
            <p:cNvPr id="62" name="tx62"/>
            <p:cNvSpPr/>
            <p:nvPr/>
          </p:nvSpPr>
          <p:spPr>
            <a:xfrm>
              <a:off x="7016353" y="2220301"/>
              <a:ext cx="1213274"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 (397,000)</a:t>
              </a:r>
            </a:p>
          </p:txBody>
        </p:sp>
        <p:sp>
          <p:nvSpPr>
            <p:cNvPr id="63" name="tx63"/>
            <p:cNvSpPr/>
            <p:nvPr/>
          </p:nvSpPr>
          <p:spPr>
            <a:xfrm>
              <a:off x="7016353" y="2919875"/>
              <a:ext cx="134200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 (34,000)</a:t>
              </a:r>
            </a:p>
          </p:txBody>
        </p:sp>
        <p:sp>
          <p:nvSpPr>
            <p:cNvPr id="64" name="tx64"/>
            <p:cNvSpPr/>
            <p:nvPr/>
          </p:nvSpPr>
          <p:spPr>
            <a:xfrm>
              <a:off x="7016353" y="3619449"/>
              <a:ext cx="956165"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Nepal (11,000)</a:t>
              </a:r>
            </a:p>
          </p:txBody>
        </p:sp>
        <p:sp>
          <p:nvSpPr>
            <p:cNvPr id="65" name="tx65"/>
            <p:cNvSpPr/>
            <p:nvPr/>
          </p:nvSpPr>
          <p:spPr>
            <a:xfrm>
              <a:off x="7016353" y="4319023"/>
              <a:ext cx="110875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Sri Lanka (6,000)</a:t>
              </a:r>
            </a:p>
          </p:txBody>
        </p:sp>
        <p:sp>
          <p:nvSpPr>
            <p:cNvPr id="66" name="tx66"/>
            <p:cNvSpPr/>
            <p:nvPr/>
          </p:nvSpPr>
          <p:spPr>
            <a:xfrm>
              <a:off x="7016353" y="5018597"/>
              <a:ext cx="920101"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Bhutan (&lt;200)</a:t>
              </a:r>
            </a:p>
          </p:txBody>
        </p:sp>
        <p:sp>
          <p:nvSpPr>
            <p:cNvPr id="67" name="tx67"/>
            <p:cNvSpPr/>
            <p:nvPr/>
          </p:nvSpPr>
          <p:spPr>
            <a:xfrm>
              <a:off x="7016353" y="5718170"/>
              <a:ext cx="1032317"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Maldives (&lt;100)</a:t>
              </a:r>
            </a:p>
          </p:txBody>
        </p:sp>
        <p:sp>
          <p:nvSpPr>
            <p:cNvPr id="68" name="tx68"/>
            <p:cNvSpPr/>
            <p:nvPr/>
          </p:nvSpPr>
          <p:spPr>
            <a:xfrm>
              <a:off x="508103"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69" name="tx69"/>
            <p:cNvSpPr/>
            <p:nvPr/>
          </p:nvSpPr>
          <p:spPr>
            <a:xfrm>
              <a:off x="508103" y="156431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70" name="tx70"/>
            <p:cNvSpPr/>
            <p:nvPr/>
          </p:nvSpPr>
          <p:spPr>
            <a:xfrm>
              <a:off x="508103" y="226247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71" name="tx71"/>
            <p:cNvSpPr/>
            <p:nvPr/>
          </p:nvSpPr>
          <p:spPr>
            <a:xfrm>
              <a:off x="508103" y="29637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72" name="tx72"/>
            <p:cNvSpPr/>
            <p:nvPr/>
          </p:nvSpPr>
          <p:spPr>
            <a:xfrm>
              <a:off x="508103" y="366309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73" name="tx73"/>
            <p:cNvSpPr/>
            <p:nvPr/>
          </p:nvSpPr>
          <p:spPr>
            <a:xfrm>
              <a:off x="508103" y="43612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74" name="tx74"/>
            <p:cNvSpPr/>
            <p:nvPr/>
          </p:nvSpPr>
          <p:spPr>
            <a:xfrm>
              <a:off x="508103" y="506354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75" name="tx75"/>
            <p:cNvSpPr/>
            <p:nvPr/>
          </p:nvSpPr>
          <p:spPr>
            <a:xfrm>
              <a:off x="508103" y="576039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76" name="tx76"/>
            <p:cNvSpPr/>
            <p:nvPr/>
          </p:nvSpPr>
          <p:spPr>
            <a:xfrm>
              <a:off x="2535557"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7" name="tx77"/>
            <p:cNvSpPr/>
            <p:nvPr/>
          </p:nvSpPr>
          <p:spPr>
            <a:xfrm>
              <a:off x="393085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8" name="tx78"/>
            <p:cNvSpPr/>
            <p:nvPr/>
          </p:nvSpPr>
          <p:spPr>
            <a:xfrm>
              <a:off x="5326142"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9" name="tx79"/>
            <p:cNvSpPr/>
            <p:nvPr/>
          </p:nvSpPr>
          <p:spPr>
            <a:xfrm>
              <a:off x="6721435"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80" name="tx80"/>
            <p:cNvSpPr/>
            <p:nvPr/>
          </p:nvSpPr>
          <p:spPr>
            <a:xfrm>
              <a:off x="632889" y="397941"/>
              <a:ext cx="5190373"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ROSA, 2021-2024</a:t>
              </a:r>
            </a:p>
          </p:txBody>
        </p:sp>
        <p:sp>
          <p:nvSpPr>
            <p:cNvPr id="81" name="tx8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2" name="tx82"/>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8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ROSA based on the absolute number of zero-dose children, with rank 1 representing the country with the most zero-dose children.
In 2021, Bhutan ranked number 8 out of 8 countries with &lt;100 zero-dose children.
In 2024, Bhutan ranked number 7 out of 8 countries with &lt;200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397362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2669802"/>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1365981"/>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32171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017891"/>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71992" y="2909314"/>
              <a:ext cx="204851" cy="1716220"/>
            </a:xfrm>
            <a:prstGeom prst="rect">
              <a:avLst/>
            </a:prstGeom>
            <a:solidFill>
              <a:srgbClr val="80BD41">
                <a:alpha val="100000"/>
              </a:srgbClr>
            </a:solidFill>
          </p:spPr>
          <p:txBody>
            <a:bodyPr/>
            <a:lstStyle/>
            <a:p/>
          </p:txBody>
        </p:sp>
        <p:sp>
          <p:nvSpPr>
            <p:cNvPr id="24" name="rc24"/>
            <p:cNvSpPr/>
            <p:nvPr/>
          </p:nvSpPr>
          <p:spPr>
            <a:xfrm>
              <a:off x="1271992" y="2760027"/>
              <a:ext cx="204851" cy="74578"/>
            </a:xfrm>
            <a:prstGeom prst="rect">
              <a:avLst/>
            </a:prstGeom>
            <a:solidFill>
              <a:srgbClr val="0058AB">
                <a:alpha val="100000"/>
              </a:srgbClr>
            </a:solidFill>
          </p:spPr>
          <p:txBody>
            <a:bodyPr/>
            <a:lstStyle/>
            <a:p/>
          </p:txBody>
        </p:sp>
        <p:sp>
          <p:nvSpPr>
            <p:cNvPr id="25" name="rc25"/>
            <p:cNvSpPr/>
            <p:nvPr/>
          </p:nvSpPr>
          <p:spPr>
            <a:xfrm>
              <a:off x="1271992" y="2834605"/>
              <a:ext cx="204851" cy="74708"/>
            </a:xfrm>
            <a:prstGeom prst="rect">
              <a:avLst/>
            </a:prstGeom>
            <a:solidFill>
              <a:srgbClr val="1CABE2">
                <a:alpha val="100000"/>
              </a:srgbClr>
            </a:solidFill>
          </p:spPr>
          <p:txBody>
            <a:bodyPr/>
            <a:lstStyle/>
            <a:p/>
          </p:txBody>
        </p:sp>
        <p:sp>
          <p:nvSpPr>
            <p:cNvPr id="26" name="rc26"/>
            <p:cNvSpPr/>
            <p:nvPr/>
          </p:nvSpPr>
          <p:spPr>
            <a:xfrm>
              <a:off x="1499604" y="3026919"/>
              <a:ext cx="204851" cy="1598615"/>
            </a:xfrm>
            <a:prstGeom prst="rect">
              <a:avLst/>
            </a:prstGeom>
            <a:solidFill>
              <a:srgbClr val="80BD41">
                <a:alpha val="100000"/>
              </a:srgbClr>
            </a:solidFill>
          </p:spPr>
          <p:txBody>
            <a:bodyPr/>
            <a:lstStyle/>
            <a:p/>
          </p:txBody>
        </p:sp>
        <p:sp>
          <p:nvSpPr>
            <p:cNvPr id="27" name="rc27"/>
            <p:cNvSpPr/>
            <p:nvPr/>
          </p:nvSpPr>
          <p:spPr>
            <a:xfrm>
              <a:off x="1499604" y="2808920"/>
              <a:ext cx="204851" cy="72622"/>
            </a:xfrm>
            <a:prstGeom prst="rect">
              <a:avLst/>
            </a:prstGeom>
            <a:solidFill>
              <a:srgbClr val="0058AB">
                <a:alpha val="100000"/>
              </a:srgbClr>
            </a:solidFill>
          </p:spPr>
          <p:txBody>
            <a:bodyPr/>
            <a:lstStyle/>
            <a:p/>
          </p:txBody>
        </p:sp>
        <p:sp>
          <p:nvSpPr>
            <p:cNvPr id="28" name="rc28"/>
            <p:cNvSpPr/>
            <p:nvPr/>
          </p:nvSpPr>
          <p:spPr>
            <a:xfrm>
              <a:off x="1499604" y="2881543"/>
              <a:ext cx="204851" cy="145376"/>
            </a:xfrm>
            <a:prstGeom prst="rect">
              <a:avLst/>
            </a:prstGeom>
            <a:solidFill>
              <a:srgbClr val="1CABE2">
                <a:alpha val="100000"/>
              </a:srgbClr>
            </a:solidFill>
          </p:spPr>
          <p:txBody>
            <a:bodyPr/>
            <a:lstStyle/>
            <a:p/>
          </p:txBody>
        </p:sp>
        <p:sp>
          <p:nvSpPr>
            <p:cNvPr id="29" name="rc29"/>
            <p:cNvSpPr/>
            <p:nvPr/>
          </p:nvSpPr>
          <p:spPr>
            <a:xfrm>
              <a:off x="1727217" y="3106452"/>
              <a:ext cx="204851" cy="1519082"/>
            </a:xfrm>
            <a:prstGeom prst="rect">
              <a:avLst/>
            </a:prstGeom>
            <a:solidFill>
              <a:srgbClr val="80BD41">
                <a:alpha val="100000"/>
              </a:srgbClr>
            </a:solidFill>
          </p:spPr>
          <p:txBody>
            <a:bodyPr/>
            <a:lstStyle/>
            <a:p/>
          </p:txBody>
        </p:sp>
        <p:sp>
          <p:nvSpPr>
            <p:cNvPr id="30" name="rc30"/>
            <p:cNvSpPr/>
            <p:nvPr/>
          </p:nvSpPr>
          <p:spPr>
            <a:xfrm>
              <a:off x="1727217" y="2859117"/>
              <a:ext cx="204851" cy="70667"/>
            </a:xfrm>
            <a:prstGeom prst="rect">
              <a:avLst/>
            </a:prstGeom>
            <a:solidFill>
              <a:srgbClr val="0058AB">
                <a:alpha val="100000"/>
              </a:srgbClr>
            </a:solidFill>
          </p:spPr>
          <p:txBody>
            <a:bodyPr/>
            <a:lstStyle/>
            <a:p/>
          </p:txBody>
        </p:sp>
        <p:sp>
          <p:nvSpPr>
            <p:cNvPr id="31" name="rc31"/>
            <p:cNvSpPr/>
            <p:nvPr/>
          </p:nvSpPr>
          <p:spPr>
            <a:xfrm>
              <a:off x="1727217" y="2929784"/>
              <a:ext cx="204851" cy="176667"/>
            </a:xfrm>
            <a:prstGeom prst="rect">
              <a:avLst/>
            </a:prstGeom>
            <a:solidFill>
              <a:srgbClr val="1CABE2">
                <a:alpha val="100000"/>
              </a:srgbClr>
            </a:solidFill>
          </p:spPr>
          <p:txBody>
            <a:bodyPr/>
            <a:lstStyle/>
            <a:p/>
          </p:txBody>
        </p:sp>
        <p:sp>
          <p:nvSpPr>
            <p:cNvPr id="32" name="rc32"/>
            <p:cNvSpPr/>
            <p:nvPr/>
          </p:nvSpPr>
          <p:spPr>
            <a:xfrm>
              <a:off x="1954829" y="2980373"/>
              <a:ext cx="204851" cy="1645162"/>
            </a:xfrm>
            <a:prstGeom prst="rect">
              <a:avLst/>
            </a:prstGeom>
            <a:solidFill>
              <a:srgbClr val="80BD41">
                <a:alpha val="100000"/>
              </a:srgbClr>
            </a:solidFill>
          </p:spPr>
          <p:txBody>
            <a:bodyPr/>
            <a:lstStyle/>
            <a:p/>
          </p:txBody>
        </p:sp>
        <p:sp>
          <p:nvSpPr>
            <p:cNvPr id="33" name="rc33"/>
            <p:cNvSpPr/>
            <p:nvPr/>
          </p:nvSpPr>
          <p:spPr>
            <a:xfrm>
              <a:off x="1954829" y="2893799"/>
              <a:ext cx="204851" cy="69232"/>
            </a:xfrm>
            <a:prstGeom prst="rect">
              <a:avLst/>
            </a:prstGeom>
            <a:solidFill>
              <a:srgbClr val="0058AB">
                <a:alpha val="100000"/>
              </a:srgbClr>
            </a:solidFill>
          </p:spPr>
          <p:txBody>
            <a:bodyPr/>
            <a:lstStyle/>
            <a:p/>
          </p:txBody>
        </p:sp>
        <p:sp>
          <p:nvSpPr>
            <p:cNvPr id="34" name="rc34"/>
            <p:cNvSpPr/>
            <p:nvPr/>
          </p:nvSpPr>
          <p:spPr>
            <a:xfrm>
              <a:off x="1954829" y="2963032"/>
              <a:ext cx="204851" cy="17340"/>
            </a:xfrm>
            <a:prstGeom prst="rect">
              <a:avLst/>
            </a:prstGeom>
            <a:solidFill>
              <a:srgbClr val="1CABE2">
                <a:alpha val="100000"/>
              </a:srgbClr>
            </a:solidFill>
          </p:spPr>
          <p:txBody>
            <a:bodyPr/>
            <a:lstStyle/>
            <a:p/>
          </p:txBody>
        </p:sp>
        <p:sp>
          <p:nvSpPr>
            <p:cNvPr id="35" name="rc35"/>
            <p:cNvSpPr/>
            <p:nvPr/>
          </p:nvSpPr>
          <p:spPr>
            <a:xfrm>
              <a:off x="2182442" y="3082592"/>
              <a:ext cx="204851" cy="1542942"/>
            </a:xfrm>
            <a:prstGeom prst="rect">
              <a:avLst/>
            </a:prstGeom>
            <a:solidFill>
              <a:srgbClr val="80BD41">
                <a:alpha val="100000"/>
              </a:srgbClr>
            </a:solidFill>
          </p:spPr>
          <p:txBody>
            <a:bodyPr/>
            <a:lstStyle/>
            <a:p/>
          </p:txBody>
        </p:sp>
        <p:sp>
          <p:nvSpPr>
            <p:cNvPr id="36" name="rc36"/>
            <p:cNvSpPr/>
            <p:nvPr/>
          </p:nvSpPr>
          <p:spPr>
            <a:xfrm>
              <a:off x="2182442" y="2891843"/>
              <a:ext cx="204851" cy="138726"/>
            </a:xfrm>
            <a:prstGeom prst="rect">
              <a:avLst/>
            </a:prstGeom>
            <a:solidFill>
              <a:srgbClr val="0058AB">
                <a:alpha val="100000"/>
              </a:srgbClr>
            </a:solidFill>
          </p:spPr>
          <p:txBody>
            <a:bodyPr/>
            <a:lstStyle/>
            <a:p/>
          </p:txBody>
        </p:sp>
        <p:sp>
          <p:nvSpPr>
            <p:cNvPr id="37" name="rc37"/>
            <p:cNvSpPr/>
            <p:nvPr/>
          </p:nvSpPr>
          <p:spPr>
            <a:xfrm>
              <a:off x="2182442" y="3030570"/>
              <a:ext cx="204851" cy="52022"/>
            </a:xfrm>
            <a:prstGeom prst="rect">
              <a:avLst/>
            </a:prstGeom>
            <a:solidFill>
              <a:srgbClr val="1CABE2">
                <a:alpha val="100000"/>
              </a:srgbClr>
            </a:solidFill>
          </p:spPr>
          <p:txBody>
            <a:bodyPr/>
            <a:lstStyle/>
            <a:p/>
          </p:txBody>
        </p:sp>
        <p:sp>
          <p:nvSpPr>
            <p:cNvPr id="38" name="rc38"/>
            <p:cNvSpPr/>
            <p:nvPr/>
          </p:nvSpPr>
          <p:spPr>
            <a:xfrm>
              <a:off x="2410055" y="2958469"/>
              <a:ext cx="204851" cy="1667066"/>
            </a:xfrm>
            <a:prstGeom prst="rect">
              <a:avLst/>
            </a:prstGeom>
            <a:solidFill>
              <a:srgbClr val="80BD41">
                <a:alpha val="100000"/>
              </a:srgbClr>
            </a:solidFill>
          </p:spPr>
          <p:txBody>
            <a:bodyPr/>
            <a:lstStyle/>
            <a:p/>
          </p:txBody>
        </p:sp>
        <p:sp>
          <p:nvSpPr>
            <p:cNvPr id="39" name="rc39"/>
            <p:cNvSpPr/>
            <p:nvPr/>
          </p:nvSpPr>
          <p:spPr>
            <a:xfrm>
              <a:off x="2410055" y="2870721"/>
              <a:ext cx="204851" cy="52674"/>
            </a:xfrm>
            <a:prstGeom prst="rect">
              <a:avLst/>
            </a:prstGeom>
            <a:solidFill>
              <a:srgbClr val="0058AB">
                <a:alpha val="100000"/>
              </a:srgbClr>
            </a:solidFill>
          </p:spPr>
          <p:txBody>
            <a:bodyPr/>
            <a:lstStyle/>
            <a:p/>
          </p:txBody>
        </p:sp>
        <p:sp>
          <p:nvSpPr>
            <p:cNvPr id="40" name="rc40"/>
            <p:cNvSpPr/>
            <p:nvPr/>
          </p:nvSpPr>
          <p:spPr>
            <a:xfrm>
              <a:off x="2410055" y="2923396"/>
              <a:ext cx="204851" cy="35072"/>
            </a:xfrm>
            <a:prstGeom prst="rect">
              <a:avLst/>
            </a:prstGeom>
            <a:solidFill>
              <a:srgbClr val="1CABE2">
                <a:alpha val="100000"/>
              </a:srgbClr>
            </a:solidFill>
          </p:spPr>
          <p:txBody>
            <a:bodyPr/>
            <a:lstStyle/>
            <a:p/>
          </p:txBody>
        </p:sp>
        <p:sp>
          <p:nvSpPr>
            <p:cNvPr id="41" name="rc41"/>
            <p:cNvSpPr/>
            <p:nvPr/>
          </p:nvSpPr>
          <p:spPr>
            <a:xfrm>
              <a:off x="2637667" y="2944387"/>
              <a:ext cx="204851" cy="1681147"/>
            </a:xfrm>
            <a:prstGeom prst="rect">
              <a:avLst/>
            </a:prstGeom>
            <a:solidFill>
              <a:srgbClr val="80BD41">
                <a:alpha val="100000"/>
              </a:srgbClr>
            </a:solidFill>
          </p:spPr>
          <p:txBody>
            <a:bodyPr/>
            <a:lstStyle/>
            <a:p/>
          </p:txBody>
        </p:sp>
        <p:sp>
          <p:nvSpPr>
            <p:cNvPr id="42" name="rc42"/>
            <p:cNvSpPr/>
            <p:nvPr/>
          </p:nvSpPr>
          <p:spPr>
            <a:xfrm>
              <a:off x="2637667" y="2855858"/>
              <a:ext cx="204851" cy="53065"/>
            </a:xfrm>
            <a:prstGeom prst="rect">
              <a:avLst/>
            </a:prstGeom>
            <a:solidFill>
              <a:srgbClr val="0058AB">
                <a:alpha val="100000"/>
              </a:srgbClr>
            </a:solidFill>
          </p:spPr>
          <p:txBody>
            <a:bodyPr/>
            <a:lstStyle/>
            <a:p/>
          </p:txBody>
        </p:sp>
        <p:sp>
          <p:nvSpPr>
            <p:cNvPr id="43" name="rc43"/>
            <p:cNvSpPr/>
            <p:nvPr/>
          </p:nvSpPr>
          <p:spPr>
            <a:xfrm>
              <a:off x="2637667" y="2908923"/>
              <a:ext cx="204851" cy="35463"/>
            </a:xfrm>
            <a:prstGeom prst="rect">
              <a:avLst/>
            </a:prstGeom>
            <a:solidFill>
              <a:srgbClr val="1CABE2">
                <a:alpha val="100000"/>
              </a:srgbClr>
            </a:solidFill>
          </p:spPr>
          <p:txBody>
            <a:bodyPr/>
            <a:lstStyle/>
            <a:p/>
          </p:txBody>
        </p:sp>
        <p:sp>
          <p:nvSpPr>
            <p:cNvPr id="44" name="rc44"/>
            <p:cNvSpPr/>
            <p:nvPr/>
          </p:nvSpPr>
          <p:spPr>
            <a:xfrm>
              <a:off x="2865280" y="2935521"/>
              <a:ext cx="204851" cy="1690013"/>
            </a:xfrm>
            <a:prstGeom prst="rect">
              <a:avLst/>
            </a:prstGeom>
            <a:solidFill>
              <a:srgbClr val="80BD41">
                <a:alpha val="100000"/>
              </a:srgbClr>
            </a:solidFill>
          </p:spPr>
          <p:txBody>
            <a:bodyPr/>
            <a:lstStyle/>
            <a:p/>
          </p:txBody>
        </p:sp>
        <p:sp>
          <p:nvSpPr>
            <p:cNvPr id="45" name="rc45"/>
            <p:cNvSpPr/>
            <p:nvPr/>
          </p:nvSpPr>
          <p:spPr>
            <a:xfrm>
              <a:off x="2865280" y="2846601"/>
              <a:ext cx="204851" cy="35594"/>
            </a:xfrm>
            <a:prstGeom prst="rect">
              <a:avLst/>
            </a:prstGeom>
            <a:solidFill>
              <a:srgbClr val="0058AB">
                <a:alpha val="100000"/>
              </a:srgbClr>
            </a:solidFill>
          </p:spPr>
          <p:txBody>
            <a:bodyPr/>
            <a:lstStyle/>
            <a:p/>
          </p:txBody>
        </p:sp>
        <p:sp>
          <p:nvSpPr>
            <p:cNvPr id="46" name="rc46"/>
            <p:cNvSpPr/>
            <p:nvPr/>
          </p:nvSpPr>
          <p:spPr>
            <a:xfrm>
              <a:off x="2865280" y="2882195"/>
              <a:ext cx="204851" cy="53326"/>
            </a:xfrm>
            <a:prstGeom prst="rect">
              <a:avLst/>
            </a:prstGeom>
            <a:solidFill>
              <a:srgbClr val="1CABE2">
                <a:alpha val="100000"/>
              </a:srgbClr>
            </a:solidFill>
          </p:spPr>
          <p:txBody>
            <a:bodyPr/>
            <a:lstStyle/>
            <a:p/>
          </p:txBody>
        </p:sp>
        <p:sp>
          <p:nvSpPr>
            <p:cNvPr id="47" name="rc47"/>
            <p:cNvSpPr/>
            <p:nvPr/>
          </p:nvSpPr>
          <p:spPr>
            <a:xfrm>
              <a:off x="3092892" y="2937086"/>
              <a:ext cx="204851" cy="1688449"/>
            </a:xfrm>
            <a:prstGeom prst="rect">
              <a:avLst/>
            </a:prstGeom>
            <a:solidFill>
              <a:srgbClr val="80BD41">
                <a:alpha val="100000"/>
              </a:srgbClr>
            </a:solidFill>
          </p:spPr>
          <p:txBody>
            <a:bodyPr/>
            <a:lstStyle/>
            <a:p/>
          </p:txBody>
        </p:sp>
        <p:sp>
          <p:nvSpPr>
            <p:cNvPr id="48" name="rc48"/>
            <p:cNvSpPr/>
            <p:nvPr/>
          </p:nvSpPr>
          <p:spPr>
            <a:xfrm>
              <a:off x="3092892" y="2866679"/>
              <a:ext cx="204851" cy="52804"/>
            </a:xfrm>
            <a:prstGeom prst="rect">
              <a:avLst/>
            </a:prstGeom>
            <a:solidFill>
              <a:srgbClr val="0058AB">
                <a:alpha val="100000"/>
              </a:srgbClr>
            </a:solidFill>
          </p:spPr>
          <p:txBody>
            <a:bodyPr/>
            <a:lstStyle/>
            <a:p/>
          </p:txBody>
        </p:sp>
        <p:sp>
          <p:nvSpPr>
            <p:cNvPr id="49" name="rc49"/>
            <p:cNvSpPr/>
            <p:nvPr/>
          </p:nvSpPr>
          <p:spPr>
            <a:xfrm>
              <a:off x="3092892" y="2919484"/>
              <a:ext cx="204851" cy="17601"/>
            </a:xfrm>
            <a:prstGeom prst="rect">
              <a:avLst/>
            </a:prstGeom>
            <a:solidFill>
              <a:srgbClr val="1CABE2">
                <a:alpha val="100000"/>
              </a:srgbClr>
            </a:solidFill>
          </p:spPr>
          <p:txBody>
            <a:bodyPr/>
            <a:lstStyle/>
            <a:p/>
          </p:txBody>
        </p:sp>
        <p:sp>
          <p:nvSpPr>
            <p:cNvPr id="50" name="rc50"/>
            <p:cNvSpPr/>
            <p:nvPr/>
          </p:nvSpPr>
          <p:spPr>
            <a:xfrm>
              <a:off x="3320505" y="3022356"/>
              <a:ext cx="204851" cy="1603179"/>
            </a:xfrm>
            <a:prstGeom prst="rect">
              <a:avLst/>
            </a:prstGeom>
            <a:solidFill>
              <a:srgbClr val="80BD41">
                <a:alpha val="100000"/>
              </a:srgbClr>
            </a:solidFill>
          </p:spPr>
          <p:txBody>
            <a:bodyPr/>
            <a:lstStyle/>
            <a:p/>
          </p:txBody>
        </p:sp>
        <p:sp>
          <p:nvSpPr>
            <p:cNvPr id="51" name="rc51"/>
            <p:cNvSpPr/>
            <p:nvPr/>
          </p:nvSpPr>
          <p:spPr>
            <a:xfrm>
              <a:off x="3320505" y="2901622"/>
              <a:ext cx="204851" cy="51761"/>
            </a:xfrm>
            <a:prstGeom prst="rect">
              <a:avLst/>
            </a:prstGeom>
            <a:solidFill>
              <a:srgbClr val="0058AB">
                <a:alpha val="100000"/>
              </a:srgbClr>
            </a:solidFill>
          </p:spPr>
          <p:txBody>
            <a:bodyPr/>
            <a:lstStyle/>
            <a:p/>
          </p:txBody>
        </p:sp>
        <p:sp>
          <p:nvSpPr>
            <p:cNvPr id="52" name="rc52"/>
            <p:cNvSpPr/>
            <p:nvPr/>
          </p:nvSpPr>
          <p:spPr>
            <a:xfrm>
              <a:off x="3320505" y="2953384"/>
              <a:ext cx="204851" cy="68972"/>
            </a:xfrm>
            <a:prstGeom prst="rect">
              <a:avLst/>
            </a:prstGeom>
            <a:solidFill>
              <a:srgbClr val="1CABE2">
                <a:alpha val="100000"/>
              </a:srgbClr>
            </a:solidFill>
          </p:spPr>
          <p:txBody>
            <a:bodyPr/>
            <a:lstStyle/>
            <a:p/>
          </p:txBody>
        </p:sp>
        <p:sp>
          <p:nvSpPr>
            <p:cNvPr id="53" name="rc53"/>
            <p:cNvSpPr/>
            <p:nvPr/>
          </p:nvSpPr>
          <p:spPr>
            <a:xfrm>
              <a:off x="3548117" y="3096804"/>
              <a:ext cx="204851" cy="1528731"/>
            </a:xfrm>
            <a:prstGeom prst="rect">
              <a:avLst/>
            </a:prstGeom>
            <a:solidFill>
              <a:srgbClr val="80BD41">
                <a:alpha val="100000"/>
              </a:srgbClr>
            </a:solidFill>
          </p:spPr>
          <p:txBody>
            <a:bodyPr/>
            <a:lstStyle/>
            <a:p/>
          </p:txBody>
        </p:sp>
        <p:sp>
          <p:nvSpPr>
            <p:cNvPr id="54" name="rc54"/>
            <p:cNvSpPr/>
            <p:nvPr/>
          </p:nvSpPr>
          <p:spPr>
            <a:xfrm>
              <a:off x="3548117" y="2945561"/>
              <a:ext cx="204851" cy="100785"/>
            </a:xfrm>
            <a:prstGeom prst="rect">
              <a:avLst/>
            </a:prstGeom>
            <a:solidFill>
              <a:srgbClr val="0058AB">
                <a:alpha val="100000"/>
              </a:srgbClr>
            </a:solidFill>
          </p:spPr>
          <p:txBody>
            <a:bodyPr/>
            <a:lstStyle/>
            <a:p/>
          </p:txBody>
        </p:sp>
        <p:sp>
          <p:nvSpPr>
            <p:cNvPr id="55" name="rc55"/>
            <p:cNvSpPr/>
            <p:nvPr/>
          </p:nvSpPr>
          <p:spPr>
            <a:xfrm>
              <a:off x="3548117" y="3046346"/>
              <a:ext cx="204851" cy="50457"/>
            </a:xfrm>
            <a:prstGeom prst="rect">
              <a:avLst/>
            </a:prstGeom>
            <a:solidFill>
              <a:srgbClr val="1CABE2">
                <a:alpha val="100000"/>
              </a:srgbClr>
            </a:solidFill>
          </p:spPr>
          <p:txBody>
            <a:bodyPr/>
            <a:lstStyle/>
            <a:p/>
          </p:txBody>
        </p:sp>
        <p:sp>
          <p:nvSpPr>
            <p:cNvPr id="56" name="rc56"/>
            <p:cNvSpPr/>
            <p:nvPr/>
          </p:nvSpPr>
          <p:spPr>
            <a:xfrm>
              <a:off x="3775730" y="3067338"/>
              <a:ext cx="204851" cy="1558197"/>
            </a:xfrm>
            <a:prstGeom prst="rect">
              <a:avLst/>
            </a:prstGeom>
            <a:solidFill>
              <a:srgbClr val="80BD41">
                <a:alpha val="100000"/>
              </a:srgbClr>
            </a:solidFill>
          </p:spPr>
          <p:txBody>
            <a:bodyPr/>
            <a:lstStyle/>
            <a:p/>
          </p:txBody>
        </p:sp>
        <p:sp>
          <p:nvSpPr>
            <p:cNvPr id="57" name="rc57"/>
            <p:cNvSpPr/>
            <p:nvPr/>
          </p:nvSpPr>
          <p:spPr>
            <a:xfrm>
              <a:off x="3775730" y="2985327"/>
              <a:ext cx="204851" cy="32856"/>
            </a:xfrm>
            <a:prstGeom prst="rect">
              <a:avLst/>
            </a:prstGeom>
            <a:solidFill>
              <a:srgbClr val="0058AB">
                <a:alpha val="100000"/>
              </a:srgbClr>
            </a:solidFill>
          </p:spPr>
          <p:txBody>
            <a:bodyPr/>
            <a:lstStyle/>
            <a:p/>
          </p:txBody>
        </p:sp>
        <p:sp>
          <p:nvSpPr>
            <p:cNvPr id="58" name="rc58"/>
            <p:cNvSpPr/>
            <p:nvPr/>
          </p:nvSpPr>
          <p:spPr>
            <a:xfrm>
              <a:off x="3775730" y="3018184"/>
              <a:ext cx="204851" cy="49154"/>
            </a:xfrm>
            <a:prstGeom prst="rect">
              <a:avLst/>
            </a:prstGeom>
            <a:solidFill>
              <a:srgbClr val="1CABE2">
                <a:alpha val="100000"/>
              </a:srgbClr>
            </a:solidFill>
          </p:spPr>
          <p:txBody>
            <a:bodyPr/>
            <a:lstStyle/>
            <a:p/>
          </p:txBody>
        </p:sp>
        <p:sp>
          <p:nvSpPr>
            <p:cNvPr id="59" name="rc59"/>
            <p:cNvSpPr/>
            <p:nvPr/>
          </p:nvSpPr>
          <p:spPr>
            <a:xfrm>
              <a:off x="4003342" y="3070858"/>
              <a:ext cx="204851" cy="1554677"/>
            </a:xfrm>
            <a:prstGeom prst="rect">
              <a:avLst/>
            </a:prstGeom>
            <a:solidFill>
              <a:srgbClr val="80BD41">
                <a:alpha val="100000"/>
              </a:srgbClr>
            </a:solidFill>
          </p:spPr>
          <p:txBody>
            <a:bodyPr/>
            <a:lstStyle/>
            <a:p/>
          </p:txBody>
        </p:sp>
        <p:sp>
          <p:nvSpPr>
            <p:cNvPr id="60" name="rc60"/>
            <p:cNvSpPr/>
            <p:nvPr/>
          </p:nvSpPr>
          <p:spPr>
            <a:xfrm>
              <a:off x="4003342" y="3022747"/>
              <a:ext cx="204851" cy="48111"/>
            </a:xfrm>
            <a:prstGeom prst="rect">
              <a:avLst/>
            </a:prstGeom>
            <a:solidFill>
              <a:srgbClr val="0058AB">
                <a:alpha val="100000"/>
              </a:srgbClr>
            </a:solidFill>
          </p:spPr>
          <p:txBody>
            <a:bodyPr/>
            <a:lstStyle/>
            <a:p/>
          </p:txBody>
        </p:sp>
        <p:sp>
          <p:nvSpPr>
            <p:cNvPr id="61" name="rc61"/>
            <p:cNvSpPr/>
            <p:nvPr/>
          </p:nvSpPr>
          <p:spPr>
            <a:xfrm>
              <a:off x="4003342" y="3070858"/>
              <a:ext cx="204851" cy="0"/>
            </a:xfrm>
            <a:prstGeom prst="rect">
              <a:avLst/>
            </a:prstGeom>
            <a:solidFill>
              <a:srgbClr val="1CABE2">
                <a:alpha val="100000"/>
              </a:srgbClr>
            </a:solidFill>
          </p:spPr>
          <p:txBody>
            <a:bodyPr/>
            <a:lstStyle/>
            <a:p/>
          </p:txBody>
        </p:sp>
        <p:sp>
          <p:nvSpPr>
            <p:cNvPr id="62" name="rc62"/>
            <p:cNvSpPr/>
            <p:nvPr/>
          </p:nvSpPr>
          <p:spPr>
            <a:xfrm>
              <a:off x="4230955" y="3098499"/>
              <a:ext cx="204851" cy="1527036"/>
            </a:xfrm>
            <a:prstGeom prst="rect">
              <a:avLst/>
            </a:prstGeom>
            <a:solidFill>
              <a:srgbClr val="80BD41">
                <a:alpha val="100000"/>
              </a:srgbClr>
            </a:solidFill>
          </p:spPr>
          <p:txBody>
            <a:bodyPr/>
            <a:lstStyle/>
            <a:p/>
          </p:txBody>
        </p:sp>
        <p:sp>
          <p:nvSpPr>
            <p:cNvPr id="63" name="rc63"/>
            <p:cNvSpPr/>
            <p:nvPr/>
          </p:nvSpPr>
          <p:spPr>
            <a:xfrm>
              <a:off x="4230955" y="3051301"/>
              <a:ext cx="204851" cy="47198"/>
            </a:xfrm>
            <a:prstGeom prst="rect">
              <a:avLst/>
            </a:prstGeom>
            <a:solidFill>
              <a:srgbClr val="0058AB">
                <a:alpha val="100000"/>
              </a:srgbClr>
            </a:solidFill>
          </p:spPr>
          <p:txBody>
            <a:bodyPr/>
            <a:lstStyle/>
            <a:p/>
          </p:txBody>
        </p:sp>
        <p:sp>
          <p:nvSpPr>
            <p:cNvPr id="64" name="rc64"/>
            <p:cNvSpPr/>
            <p:nvPr/>
          </p:nvSpPr>
          <p:spPr>
            <a:xfrm>
              <a:off x="4230955" y="3098499"/>
              <a:ext cx="204851" cy="0"/>
            </a:xfrm>
            <a:prstGeom prst="rect">
              <a:avLst/>
            </a:prstGeom>
            <a:solidFill>
              <a:srgbClr val="1CABE2">
                <a:alpha val="100000"/>
              </a:srgbClr>
            </a:solidFill>
          </p:spPr>
          <p:txBody>
            <a:bodyPr/>
            <a:lstStyle/>
            <a:p/>
          </p:txBody>
        </p:sp>
        <p:sp>
          <p:nvSpPr>
            <p:cNvPr id="65" name="rc65"/>
            <p:cNvSpPr/>
            <p:nvPr/>
          </p:nvSpPr>
          <p:spPr>
            <a:xfrm>
              <a:off x="4458568" y="3108017"/>
              <a:ext cx="204851" cy="1517518"/>
            </a:xfrm>
            <a:prstGeom prst="rect">
              <a:avLst/>
            </a:prstGeom>
            <a:solidFill>
              <a:srgbClr val="80BD41">
                <a:alpha val="100000"/>
              </a:srgbClr>
            </a:solidFill>
          </p:spPr>
          <p:txBody>
            <a:bodyPr/>
            <a:lstStyle/>
            <a:p/>
          </p:txBody>
        </p:sp>
        <p:sp>
          <p:nvSpPr>
            <p:cNvPr id="66" name="rc66"/>
            <p:cNvSpPr/>
            <p:nvPr/>
          </p:nvSpPr>
          <p:spPr>
            <a:xfrm>
              <a:off x="4458568" y="3092632"/>
              <a:ext cx="204851" cy="15385"/>
            </a:xfrm>
            <a:prstGeom prst="rect">
              <a:avLst/>
            </a:prstGeom>
            <a:solidFill>
              <a:srgbClr val="0058AB">
                <a:alpha val="100000"/>
              </a:srgbClr>
            </a:solidFill>
          </p:spPr>
          <p:txBody>
            <a:bodyPr/>
            <a:lstStyle/>
            <a:p/>
          </p:txBody>
        </p:sp>
        <p:sp>
          <p:nvSpPr>
            <p:cNvPr id="67" name="rc67"/>
            <p:cNvSpPr/>
            <p:nvPr/>
          </p:nvSpPr>
          <p:spPr>
            <a:xfrm>
              <a:off x="4458568" y="3108017"/>
              <a:ext cx="204851" cy="0"/>
            </a:xfrm>
            <a:prstGeom prst="rect">
              <a:avLst/>
            </a:prstGeom>
            <a:solidFill>
              <a:srgbClr val="1CABE2">
                <a:alpha val="100000"/>
              </a:srgbClr>
            </a:solidFill>
          </p:spPr>
          <p:txBody>
            <a:bodyPr/>
            <a:lstStyle/>
            <a:p/>
          </p:txBody>
        </p:sp>
        <p:sp>
          <p:nvSpPr>
            <p:cNvPr id="68" name="rc68"/>
            <p:cNvSpPr/>
            <p:nvPr/>
          </p:nvSpPr>
          <p:spPr>
            <a:xfrm>
              <a:off x="4686180" y="3162777"/>
              <a:ext cx="204851" cy="1462757"/>
            </a:xfrm>
            <a:prstGeom prst="rect">
              <a:avLst/>
            </a:prstGeom>
            <a:solidFill>
              <a:srgbClr val="80BD41">
                <a:alpha val="100000"/>
              </a:srgbClr>
            </a:solidFill>
          </p:spPr>
          <p:txBody>
            <a:bodyPr/>
            <a:lstStyle/>
            <a:p/>
          </p:txBody>
        </p:sp>
        <p:sp>
          <p:nvSpPr>
            <p:cNvPr id="69" name="rc69"/>
            <p:cNvSpPr/>
            <p:nvPr/>
          </p:nvSpPr>
          <p:spPr>
            <a:xfrm>
              <a:off x="4686180" y="3148044"/>
              <a:ext cx="204851" cy="14733"/>
            </a:xfrm>
            <a:prstGeom prst="rect">
              <a:avLst/>
            </a:prstGeom>
            <a:solidFill>
              <a:srgbClr val="0058AB">
                <a:alpha val="100000"/>
              </a:srgbClr>
            </a:solidFill>
          </p:spPr>
          <p:txBody>
            <a:bodyPr/>
            <a:lstStyle/>
            <a:p/>
          </p:txBody>
        </p:sp>
        <p:sp>
          <p:nvSpPr>
            <p:cNvPr id="70" name="rc70"/>
            <p:cNvSpPr/>
            <p:nvPr/>
          </p:nvSpPr>
          <p:spPr>
            <a:xfrm>
              <a:off x="4686180" y="3162777"/>
              <a:ext cx="204851" cy="0"/>
            </a:xfrm>
            <a:prstGeom prst="rect">
              <a:avLst/>
            </a:prstGeom>
            <a:solidFill>
              <a:srgbClr val="1CABE2">
                <a:alpha val="100000"/>
              </a:srgbClr>
            </a:solidFill>
          </p:spPr>
          <p:txBody>
            <a:bodyPr/>
            <a:lstStyle/>
            <a:p/>
          </p:txBody>
        </p:sp>
        <p:sp>
          <p:nvSpPr>
            <p:cNvPr id="71" name="rc71"/>
            <p:cNvSpPr/>
            <p:nvPr/>
          </p:nvSpPr>
          <p:spPr>
            <a:xfrm>
              <a:off x="4913793" y="3241267"/>
              <a:ext cx="204851" cy="1384267"/>
            </a:xfrm>
            <a:prstGeom prst="rect">
              <a:avLst/>
            </a:prstGeom>
            <a:solidFill>
              <a:srgbClr val="80BD41">
                <a:alpha val="100000"/>
              </a:srgbClr>
            </a:solidFill>
          </p:spPr>
          <p:txBody>
            <a:bodyPr/>
            <a:lstStyle/>
            <a:p/>
          </p:txBody>
        </p:sp>
        <p:sp>
          <p:nvSpPr>
            <p:cNvPr id="72" name="rc72"/>
            <p:cNvSpPr/>
            <p:nvPr/>
          </p:nvSpPr>
          <p:spPr>
            <a:xfrm>
              <a:off x="4913793" y="3212975"/>
              <a:ext cx="204851" cy="14081"/>
            </a:xfrm>
            <a:prstGeom prst="rect">
              <a:avLst/>
            </a:prstGeom>
            <a:solidFill>
              <a:srgbClr val="0058AB">
                <a:alpha val="100000"/>
              </a:srgbClr>
            </a:solidFill>
          </p:spPr>
          <p:txBody>
            <a:bodyPr/>
            <a:lstStyle/>
            <a:p/>
          </p:txBody>
        </p:sp>
        <p:sp>
          <p:nvSpPr>
            <p:cNvPr id="73" name="rc73"/>
            <p:cNvSpPr/>
            <p:nvPr/>
          </p:nvSpPr>
          <p:spPr>
            <a:xfrm>
              <a:off x="4913793" y="3227056"/>
              <a:ext cx="204851" cy="14211"/>
            </a:xfrm>
            <a:prstGeom prst="rect">
              <a:avLst/>
            </a:prstGeom>
            <a:solidFill>
              <a:srgbClr val="1CABE2">
                <a:alpha val="100000"/>
              </a:srgbClr>
            </a:solidFill>
          </p:spPr>
          <p:txBody>
            <a:bodyPr/>
            <a:lstStyle/>
            <a:p/>
          </p:txBody>
        </p:sp>
        <p:sp>
          <p:nvSpPr>
            <p:cNvPr id="74" name="rc74"/>
            <p:cNvSpPr/>
            <p:nvPr/>
          </p:nvSpPr>
          <p:spPr>
            <a:xfrm>
              <a:off x="5141405" y="3327320"/>
              <a:ext cx="204851" cy="1298215"/>
            </a:xfrm>
            <a:prstGeom prst="rect">
              <a:avLst/>
            </a:prstGeom>
            <a:solidFill>
              <a:srgbClr val="80BD41">
                <a:alpha val="100000"/>
              </a:srgbClr>
            </a:solidFill>
          </p:spPr>
          <p:txBody>
            <a:bodyPr/>
            <a:lstStyle/>
            <a:p/>
          </p:txBody>
        </p:sp>
        <p:sp>
          <p:nvSpPr>
            <p:cNvPr id="75" name="rc75"/>
            <p:cNvSpPr/>
            <p:nvPr/>
          </p:nvSpPr>
          <p:spPr>
            <a:xfrm>
              <a:off x="5141405" y="3300852"/>
              <a:ext cx="204851" cy="13298"/>
            </a:xfrm>
            <a:prstGeom prst="rect">
              <a:avLst/>
            </a:prstGeom>
            <a:solidFill>
              <a:srgbClr val="0058AB">
                <a:alpha val="100000"/>
              </a:srgbClr>
            </a:solidFill>
          </p:spPr>
          <p:txBody>
            <a:bodyPr/>
            <a:lstStyle/>
            <a:p/>
          </p:txBody>
        </p:sp>
        <p:sp>
          <p:nvSpPr>
            <p:cNvPr id="76" name="rc76"/>
            <p:cNvSpPr/>
            <p:nvPr/>
          </p:nvSpPr>
          <p:spPr>
            <a:xfrm>
              <a:off x="5141405" y="3314151"/>
              <a:ext cx="204851" cy="13168"/>
            </a:xfrm>
            <a:prstGeom prst="rect">
              <a:avLst/>
            </a:prstGeom>
            <a:solidFill>
              <a:srgbClr val="1CABE2">
                <a:alpha val="100000"/>
              </a:srgbClr>
            </a:solidFill>
          </p:spPr>
          <p:txBody>
            <a:bodyPr/>
            <a:lstStyle/>
            <a:p/>
          </p:txBody>
        </p:sp>
        <p:sp>
          <p:nvSpPr>
            <p:cNvPr id="77" name="rc77"/>
            <p:cNvSpPr/>
            <p:nvPr/>
          </p:nvSpPr>
          <p:spPr>
            <a:xfrm>
              <a:off x="5369018" y="3407374"/>
              <a:ext cx="204851" cy="1218160"/>
            </a:xfrm>
            <a:prstGeom prst="rect">
              <a:avLst/>
            </a:prstGeom>
            <a:solidFill>
              <a:srgbClr val="80BD41">
                <a:alpha val="100000"/>
              </a:srgbClr>
            </a:solidFill>
          </p:spPr>
          <p:txBody>
            <a:bodyPr/>
            <a:lstStyle/>
            <a:p/>
          </p:txBody>
        </p:sp>
        <p:sp>
          <p:nvSpPr>
            <p:cNvPr id="78" name="rc78"/>
            <p:cNvSpPr/>
            <p:nvPr/>
          </p:nvSpPr>
          <p:spPr>
            <a:xfrm>
              <a:off x="5369018" y="3369694"/>
              <a:ext cx="204851" cy="25163"/>
            </a:xfrm>
            <a:prstGeom prst="rect">
              <a:avLst/>
            </a:prstGeom>
            <a:solidFill>
              <a:srgbClr val="0058AB">
                <a:alpha val="100000"/>
              </a:srgbClr>
            </a:solidFill>
          </p:spPr>
          <p:txBody>
            <a:bodyPr/>
            <a:lstStyle/>
            <a:p/>
          </p:txBody>
        </p:sp>
        <p:sp>
          <p:nvSpPr>
            <p:cNvPr id="79" name="rc79"/>
            <p:cNvSpPr/>
            <p:nvPr/>
          </p:nvSpPr>
          <p:spPr>
            <a:xfrm>
              <a:off x="5369018" y="3394858"/>
              <a:ext cx="204851" cy="12516"/>
            </a:xfrm>
            <a:prstGeom prst="rect">
              <a:avLst/>
            </a:prstGeom>
            <a:solidFill>
              <a:srgbClr val="1CABE2">
                <a:alpha val="100000"/>
              </a:srgbClr>
            </a:solidFill>
          </p:spPr>
          <p:txBody>
            <a:bodyPr/>
            <a:lstStyle/>
            <a:p/>
          </p:txBody>
        </p:sp>
        <p:sp>
          <p:nvSpPr>
            <p:cNvPr id="80" name="rc80"/>
            <p:cNvSpPr/>
            <p:nvPr/>
          </p:nvSpPr>
          <p:spPr>
            <a:xfrm>
              <a:off x="5596630" y="3447662"/>
              <a:ext cx="204851" cy="1177872"/>
            </a:xfrm>
            <a:prstGeom prst="rect">
              <a:avLst/>
            </a:prstGeom>
            <a:solidFill>
              <a:srgbClr val="80BD41">
                <a:alpha val="100000"/>
              </a:srgbClr>
            </a:solidFill>
          </p:spPr>
          <p:txBody>
            <a:bodyPr/>
            <a:lstStyle/>
            <a:p/>
          </p:txBody>
        </p:sp>
        <p:sp>
          <p:nvSpPr>
            <p:cNvPr id="81" name="rc81"/>
            <p:cNvSpPr/>
            <p:nvPr/>
          </p:nvSpPr>
          <p:spPr>
            <a:xfrm>
              <a:off x="5596630" y="3411286"/>
              <a:ext cx="204851" cy="12125"/>
            </a:xfrm>
            <a:prstGeom prst="rect">
              <a:avLst/>
            </a:prstGeom>
            <a:solidFill>
              <a:srgbClr val="0058AB">
                <a:alpha val="100000"/>
              </a:srgbClr>
            </a:solidFill>
          </p:spPr>
          <p:txBody>
            <a:bodyPr/>
            <a:lstStyle/>
            <a:p/>
          </p:txBody>
        </p:sp>
        <p:sp>
          <p:nvSpPr>
            <p:cNvPr id="82" name="rc82"/>
            <p:cNvSpPr/>
            <p:nvPr/>
          </p:nvSpPr>
          <p:spPr>
            <a:xfrm>
              <a:off x="5596630" y="3423411"/>
              <a:ext cx="204851" cy="24251"/>
            </a:xfrm>
            <a:prstGeom prst="rect">
              <a:avLst/>
            </a:prstGeom>
            <a:solidFill>
              <a:srgbClr val="1CABE2">
                <a:alpha val="100000"/>
              </a:srgbClr>
            </a:solidFill>
          </p:spPr>
          <p:txBody>
            <a:bodyPr/>
            <a:lstStyle/>
            <a:p/>
          </p:txBody>
        </p:sp>
        <p:sp>
          <p:nvSpPr>
            <p:cNvPr id="83" name="rc83"/>
            <p:cNvSpPr/>
            <p:nvPr/>
          </p:nvSpPr>
          <p:spPr>
            <a:xfrm>
              <a:off x="5824243" y="3413763"/>
              <a:ext cx="204851" cy="1211771"/>
            </a:xfrm>
            <a:prstGeom prst="rect">
              <a:avLst/>
            </a:prstGeom>
            <a:solidFill>
              <a:srgbClr val="80BD41">
                <a:alpha val="100000"/>
              </a:srgbClr>
            </a:solidFill>
          </p:spPr>
          <p:txBody>
            <a:bodyPr/>
            <a:lstStyle/>
            <a:p/>
          </p:txBody>
        </p:sp>
        <p:sp>
          <p:nvSpPr>
            <p:cNvPr id="84" name="rc84"/>
            <p:cNvSpPr/>
            <p:nvPr/>
          </p:nvSpPr>
          <p:spPr>
            <a:xfrm>
              <a:off x="5824243" y="3350006"/>
              <a:ext cx="204851" cy="50979"/>
            </a:xfrm>
            <a:prstGeom prst="rect">
              <a:avLst/>
            </a:prstGeom>
            <a:solidFill>
              <a:srgbClr val="0058AB">
                <a:alpha val="100000"/>
              </a:srgbClr>
            </a:solidFill>
          </p:spPr>
          <p:txBody>
            <a:bodyPr/>
            <a:lstStyle/>
            <a:p/>
          </p:txBody>
        </p:sp>
        <p:sp>
          <p:nvSpPr>
            <p:cNvPr id="85" name="rc85"/>
            <p:cNvSpPr/>
            <p:nvPr/>
          </p:nvSpPr>
          <p:spPr>
            <a:xfrm>
              <a:off x="5824243" y="3400986"/>
              <a:ext cx="204851" cy="12777"/>
            </a:xfrm>
            <a:prstGeom prst="rect">
              <a:avLst/>
            </a:prstGeom>
            <a:solidFill>
              <a:srgbClr val="1CABE2">
                <a:alpha val="100000"/>
              </a:srgbClr>
            </a:solidFill>
          </p:spPr>
          <p:txBody>
            <a:bodyPr/>
            <a:lstStyle/>
            <a:p/>
          </p:txBody>
        </p:sp>
        <p:sp>
          <p:nvSpPr>
            <p:cNvPr id="86" name="rc86"/>
            <p:cNvSpPr/>
            <p:nvPr/>
          </p:nvSpPr>
          <p:spPr>
            <a:xfrm>
              <a:off x="6051856" y="3371910"/>
              <a:ext cx="204851" cy="1253624"/>
            </a:xfrm>
            <a:prstGeom prst="rect">
              <a:avLst/>
            </a:prstGeom>
            <a:solidFill>
              <a:srgbClr val="80BD41">
                <a:alpha val="100000"/>
              </a:srgbClr>
            </a:solidFill>
          </p:spPr>
          <p:txBody>
            <a:bodyPr/>
            <a:lstStyle/>
            <a:p/>
          </p:txBody>
        </p:sp>
        <p:sp>
          <p:nvSpPr>
            <p:cNvPr id="87" name="rc87"/>
            <p:cNvSpPr/>
            <p:nvPr/>
          </p:nvSpPr>
          <p:spPr>
            <a:xfrm>
              <a:off x="6051856" y="3346356"/>
              <a:ext cx="204851" cy="12777"/>
            </a:xfrm>
            <a:prstGeom prst="rect">
              <a:avLst/>
            </a:prstGeom>
            <a:solidFill>
              <a:srgbClr val="0058AB">
                <a:alpha val="100000"/>
              </a:srgbClr>
            </a:solidFill>
          </p:spPr>
          <p:txBody>
            <a:bodyPr/>
            <a:lstStyle/>
            <a:p/>
          </p:txBody>
        </p:sp>
        <p:sp>
          <p:nvSpPr>
            <p:cNvPr id="88" name="rc88"/>
            <p:cNvSpPr/>
            <p:nvPr/>
          </p:nvSpPr>
          <p:spPr>
            <a:xfrm>
              <a:off x="6051856" y="3359133"/>
              <a:ext cx="204851" cy="12777"/>
            </a:xfrm>
            <a:prstGeom prst="rect">
              <a:avLst/>
            </a:prstGeom>
            <a:solidFill>
              <a:srgbClr val="1CABE2">
                <a:alpha val="100000"/>
              </a:srgbClr>
            </a:solidFill>
          </p:spPr>
          <p:txBody>
            <a:bodyPr/>
            <a:lstStyle/>
            <a:p/>
          </p:txBody>
        </p:sp>
        <p:sp>
          <p:nvSpPr>
            <p:cNvPr id="89" name="rc89"/>
            <p:cNvSpPr/>
            <p:nvPr/>
          </p:nvSpPr>
          <p:spPr>
            <a:xfrm>
              <a:off x="6279468" y="3370476"/>
              <a:ext cx="204851" cy="1255058"/>
            </a:xfrm>
            <a:prstGeom prst="rect">
              <a:avLst/>
            </a:prstGeom>
            <a:solidFill>
              <a:srgbClr val="80BD41">
                <a:alpha val="100000"/>
              </a:srgbClr>
            </a:solidFill>
          </p:spPr>
          <p:txBody>
            <a:bodyPr/>
            <a:lstStyle/>
            <a:p/>
          </p:txBody>
        </p:sp>
        <p:sp>
          <p:nvSpPr>
            <p:cNvPr id="90" name="rc90"/>
            <p:cNvSpPr/>
            <p:nvPr/>
          </p:nvSpPr>
          <p:spPr>
            <a:xfrm>
              <a:off x="6279468" y="3344921"/>
              <a:ext cx="204851" cy="25554"/>
            </a:xfrm>
            <a:prstGeom prst="rect">
              <a:avLst/>
            </a:prstGeom>
            <a:solidFill>
              <a:srgbClr val="0058AB">
                <a:alpha val="100000"/>
              </a:srgbClr>
            </a:solidFill>
          </p:spPr>
          <p:txBody>
            <a:bodyPr/>
            <a:lstStyle/>
            <a:p/>
          </p:txBody>
        </p:sp>
        <p:sp>
          <p:nvSpPr>
            <p:cNvPr id="91" name="rc91"/>
            <p:cNvSpPr/>
            <p:nvPr/>
          </p:nvSpPr>
          <p:spPr>
            <a:xfrm>
              <a:off x="6279468" y="3370476"/>
              <a:ext cx="204851" cy="0"/>
            </a:xfrm>
            <a:prstGeom prst="rect">
              <a:avLst/>
            </a:prstGeom>
            <a:solidFill>
              <a:srgbClr val="1CABE2">
                <a:alpha val="100000"/>
              </a:srgbClr>
            </a:solidFill>
          </p:spPr>
          <p:txBody>
            <a:bodyPr/>
            <a:lstStyle/>
            <a:p/>
          </p:txBody>
        </p:sp>
        <p:sp>
          <p:nvSpPr>
            <p:cNvPr id="92" name="rc92"/>
            <p:cNvSpPr/>
            <p:nvPr/>
          </p:nvSpPr>
          <p:spPr>
            <a:xfrm>
              <a:off x="6507081" y="3362653"/>
              <a:ext cx="204851" cy="1262881"/>
            </a:xfrm>
            <a:prstGeom prst="rect">
              <a:avLst/>
            </a:prstGeom>
            <a:solidFill>
              <a:srgbClr val="80BD41">
                <a:alpha val="100000"/>
              </a:srgbClr>
            </a:solidFill>
          </p:spPr>
          <p:txBody>
            <a:bodyPr/>
            <a:lstStyle/>
            <a:p/>
          </p:txBody>
        </p:sp>
        <p:sp>
          <p:nvSpPr>
            <p:cNvPr id="93" name="rc93"/>
            <p:cNvSpPr/>
            <p:nvPr/>
          </p:nvSpPr>
          <p:spPr>
            <a:xfrm>
              <a:off x="6507081" y="3349876"/>
              <a:ext cx="204851" cy="12777"/>
            </a:xfrm>
            <a:prstGeom prst="rect">
              <a:avLst/>
            </a:prstGeom>
            <a:solidFill>
              <a:srgbClr val="0058AB">
                <a:alpha val="100000"/>
              </a:srgbClr>
            </a:solidFill>
          </p:spPr>
          <p:txBody>
            <a:bodyPr/>
            <a:lstStyle/>
            <a:p/>
          </p:txBody>
        </p:sp>
        <p:sp>
          <p:nvSpPr>
            <p:cNvPr id="94" name="rc94"/>
            <p:cNvSpPr/>
            <p:nvPr/>
          </p:nvSpPr>
          <p:spPr>
            <a:xfrm>
              <a:off x="6507081" y="3362653"/>
              <a:ext cx="204851" cy="0"/>
            </a:xfrm>
            <a:prstGeom prst="rect">
              <a:avLst/>
            </a:prstGeom>
            <a:solidFill>
              <a:srgbClr val="1CABE2">
                <a:alpha val="100000"/>
              </a:srgbClr>
            </a:solidFill>
          </p:spPr>
          <p:txBody>
            <a:bodyPr/>
            <a:lstStyle/>
            <a:p/>
          </p:txBody>
        </p:sp>
        <p:sp>
          <p:nvSpPr>
            <p:cNvPr id="95" name="rc95"/>
            <p:cNvSpPr/>
            <p:nvPr/>
          </p:nvSpPr>
          <p:spPr>
            <a:xfrm>
              <a:off x="6734693" y="3379733"/>
              <a:ext cx="204851" cy="1245801"/>
            </a:xfrm>
            <a:prstGeom prst="rect">
              <a:avLst/>
            </a:prstGeom>
            <a:solidFill>
              <a:srgbClr val="80BD41">
                <a:alpha val="100000"/>
              </a:srgbClr>
            </a:solidFill>
          </p:spPr>
          <p:txBody>
            <a:bodyPr/>
            <a:lstStyle/>
            <a:p/>
          </p:txBody>
        </p:sp>
        <p:sp>
          <p:nvSpPr>
            <p:cNvPr id="96" name="rc96"/>
            <p:cNvSpPr/>
            <p:nvPr/>
          </p:nvSpPr>
          <p:spPr>
            <a:xfrm>
              <a:off x="6734693" y="3354309"/>
              <a:ext cx="204851" cy="25424"/>
            </a:xfrm>
            <a:prstGeom prst="rect">
              <a:avLst/>
            </a:prstGeom>
            <a:solidFill>
              <a:srgbClr val="0058AB">
                <a:alpha val="100000"/>
              </a:srgbClr>
            </a:solidFill>
          </p:spPr>
          <p:txBody>
            <a:bodyPr/>
            <a:lstStyle/>
            <a:p/>
          </p:txBody>
        </p:sp>
        <p:sp>
          <p:nvSpPr>
            <p:cNvPr id="97" name="rc97"/>
            <p:cNvSpPr/>
            <p:nvPr/>
          </p:nvSpPr>
          <p:spPr>
            <a:xfrm>
              <a:off x="6734693" y="3379733"/>
              <a:ext cx="204851" cy="0"/>
            </a:xfrm>
            <a:prstGeom prst="rect">
              <a:avLst/>
            </a:prstGeom>
            <a:solidFill>
              <a:srgbClr val="1CABE2">
                <a:alpha val="100000"/>
              </a:srgbClr>
            </a:solidFill>
          </p:spPr>
          <p:txBody>
            <a:bodyPr/>
            <a:lstStyle/>
            <a:p/>
          </p:txBody>
        </p:sp>
        <p:sp>
          <p:nvSpPr>
            <p:cNvPr id="98" name="rc98"/>
            <p:cNvSpPr/>
            <p:nvPr/>
          </p:nvSpPr>
          <p:spPr>
            <a:xfrm>
              <a:off x="6962306" y="3363436"/>
              <a:ext cx="204851" cy="20021"/>
            </a:xfrm>
            <a:prstGeom prst="rect">
              <a:avLst/>
            </a:prstGeom>
            <a:solidFill>
              <a:srgbClr val="F26A21">
                <a:alpha val="100000"/>
              </a:srgbClr>
            </a:solidFill>
          </p:spPr>
          <p:txBody>
            <a:bodyPr/>
            <a:lstStyle/>
            <a:p/>
          </p:txBody>
        </p:sp>
        <p:sp>
          <p:nvSpPr>
            <p:cNvPr id="99" name="rc99"/>
            <p:cNvSpPr/>
            <p:nvPr/>
          </p:nvSpPr>
          <p:spPr>
            <a:xfrm>
              <a:off x="6962306" y="3383457"/>
              <a:ext cx="204851" cy="1242078"/>
            </a:xfrm>
            <a:prstGeom prst="rect">
              <a:avLst/>
            </a:prstGeom>
            <a:solidFill>
              <a:srgbClr val="FFC20E">
                <a:alpha val="100000"/>
              </a:srgbClr>
            </a:solidFill>
          </p:spPr>
          <p:txBody>
            <a:bodyPr/>
            <a:lstStyle/>
            <a:p/>
          </p:txBody>
        </p:sp>
        <p:sp>
          <p:nvSpPr>
            <p:cNvPr id="100" name="rc100"/>
            <p:cNvSpPr/>
            <p:nvPr/>
          </p:nvSpPr>
          <p:spPr>
            <a:xfrm>
              <a:off x="7189918" y="3369172"/>
              <a:ext cx="204851" cy="15766"/>
            </a:xfrm>
            <a:prstGeom prst="rect">
              <a:avLst/>
            </a:prstGeom>
            <a:solidFill>
              <a:srgbClr val="F26A21">
                <a:alpha val="100000"/>
              </a:srgbClr>
            </a:solidFill>
          </p:spPr>
          <p:txBody>
            <a:bodyPr/>
            <a:lstStyle/>
            <a:p/>
          </p:txBody>
        </p:sp>
        <p:sp>
          <p:nvSpPr>
            <p:cNvPr id="101" name="rc101"/>
            <p:cNvSpPr/>
            <p:nvPr/>
          </p:nvSpPr>
          <p:spPr>
            <a:xfrm>
              <a:off x="7189918" y="3384939"/>
              <a:ext cx="204851" cy="1240596"/>
            </a:xfrm>
            <a:prstGeom prst="rect">
              <a:avLst/>
            </a:prstGeom>
            <a:solidFill>
              <a:srgbClr val="FFC20E">
                <a:alpha val="100000"/>
              </a:srgbClr>
            </a:solidFill>
          </p:spPr>
          <p:txBody>
            <a:bodyPr/>
            <a:lstStyle/>
            <a:p/>
          </p:txBody>
        </p:sp>
        <p:sp>
          <p:nvSpPr>
            <p:cNvPr id="102" name="rc102"/>
            <p:cNvSpPr/>
            <p:nvPr/>
          </p:nvSpPr>
          <p:spPr>
            <a:xfrm>
              <a:off x="7417531" y="3372953"/>
              <a:ext cx="204851" cy="12415"/>
            </a:xfrm>
            <a:prstGeom prst="rect">
              <a:avLst/>
            </a:prstGeom>
            <a:solidFill>
              <a:srgbClr val="F26A21">
                <a:alpha val="100000"/>
              </a:srgbClr>
            </a:solidFill>
          </p:spPr>
          <p:txBody>
            <a:bodyPr/>
            <a:lstStyle/>
            <a:p/>
          </p:txBody>
        </p:sp>
        <p:sp>
          <p:nvSpPr>
            <p:cNvPr id="103" name="rc103"/>
            <p:cNvSpPr/>
            <p:nvPr/>
          </p:nvSpPr>
          <p:spPr>
            <a:xfrm>
              <a:off x="7417531" y="3385369"/>
              <a:ext cx="204851" cy="1240166"/>
            </a:xfrm>
            <a:prstGeom prst="rect">
              <a:avLst/>
            </a:prstGeom>
            <a:solidFill>
              <a:srgbClr val="FFC20E">
                <a:alpha val="100000"/>
              </a:srgbClr>
            </a:solidFill>
          </p:spPr>
          <p:txBody>
            <a:bodyPr/>
            <a:lstStyle/>
            <a:p/>
          </p:txBody>
        </p:sp>
        <p:sp>
          <p:nvSpPr>
            <p:cNvPr id="104" name="rc104"/>
            <p:cNvSpPr/>
            <p:nvPr/>
          </p:nvSpPr>
          <p:spPr>
            <a:xfrm>
              <a:off x="7645143" y="3378430"/>
              <a:ext cx="204851" cy="9776"/>
            </a:xfrm>
            <a:prstGeom prst="rect">
              <a:avLst/>
            </a:prstGeom>
            <a:solidFill>
              <a:srgbClr val="F26A21">
                <a:alpha val="100000"/>
              </a:srgbClr>
            </a:solidFill>
          </p:spPr>
          <p:txBody>
            <a:bodyPr/>
            <a:lstStyle/>
            <a:p/>
          </p:txBody>
        </p:sp>
        <p:sp>
          <p:nvSpPr>
            <p:cNvPr id="105" name="rc105"/>
            <p:cNvSpPr/>
            <p:nvPr/>
          </p:nvSpPr>
          <p:spPr>
            <a:xfrm>
              <a:off x="7645143" y="3388206"/>
              <a:ext cx="204851" cy="1237328"/>
            </a:xfrm>
            <a:prstGeom prst="rect">
              <a:avLst/>
            </a:prstGeom>
            <a:solidFill>
              <a:srgbClr val="FFC20E">
                <a:alpha val="100000"/>
              </a:srgbClr>
            </a:solidFill>
          </p:spPr>
          <p:txBody>
            <a:bodyPr/>
            <a:lstStyle/>
            <a:p/>
          </p:txBody>
        </p:sp>
        <p:sp>
          <p:nvSpPr>
            <p:cNvPr id="106" name="rc106"/>
            <p:cNvSpPr/>
            <p:nvPr/>
          </p:nvSpPr>
          <p:spPr>
            <a:xfrm>
              <a:off x="7872756" y="3381428"/>
              <a:ext cx="204851" cy="7699"/>
            </a:xfrm>
            <a:prstGeom prst="rect">
              <a:avLst/>
            </a:prstGeom>
            <a:solidFill>
              <a:srgbClr val="F26A21">
                <a:alpha val="100000"/>
              </a:srgbClr>
            </a:solidFill>
          </p:spPr>
          <p:txBody>
            <a:bodyPr/>
            <a:lstStyle/>
            <a:p/>
          </p:txBody>
        </p:sp>
        <p:sp>
          <p:nvSpPr>
            <p:cNvPr id="107" name="rc107"/>
            <p:cNvSpPr/>
            <p:nvPr/>
          </p:nvSpPr>
          <p:spPr>
            <a:xfrm>
              <a:off x="7872756" y="3389127"/>
              <a:ext cx="204851" cy="1236407"/>
            </a:xfrm>
            <a:prstGeom prst="rect">
              <a:avLst/>
            </a:prstGeom>
            <a:solidFill>
              <a:srgbClr val="FFC20E">
                <a:alpha val="100000"/>
              </a:srgbClr>
            </a:solidFill>
          </p:spPr>
          <p:txBody>
            <a:bodyPr/>
            <a:lstStyle/>
            <a:p/>
          </p:txBody>
        </p:sp>
        <p:sp>
          <p:nvSpPr>
            <p:cNvPr id="108" name="rc108"/>
            <p:cNvSpPr/>
            <p:nvPr/>
          </p:nvSpPr>
          <p:spPr>
            <a:xfrm>
              <a:off x="8100369" y="3386252"/>
              <a:ext cx="204851" cy="6062"/>
            </a:xfrm>
            <a:prstGeom prst="rect">
              <a:avLst/>
            </a:prstGeom>
            <a:solidFill>
              <a:srgbClr val="F26A21">
                <a:alpha val="100000"/>
              </a:srgbClr>
            </a:solidFill>
          </p:spPr>
          <p:txBody>
            <a:bodyPr/>
            <a:lstStyle/>
            <a:p/>
          </p:txBody>
        </p:sp>
        <p:sp>
          <p:nvSpPr>
            <p:cNvPr id="109" name="rc109"/>
            <p:cNvSpPr/>
            <p:nvPr/>
          </p:nvSpPr>
          <p:spPr>
            <a:xfrm>
              <a:off x="8100369" y="3392315"/>
              <a:ext cx="204851" cy="1233219"/>
            </a:xfrm>
            <a:prstGeom prst="rect">
              <a:avLst/>
            </a:prstGeom>
            <a:solidFill>
              <a:srgbClr val="FFC20E">
                <a:alpha val="100000"/>
              </a:srgbClr>
            </a:solidFill>
          </p:spPr>
          <p:txBody>
            <a:bodyPr/>
            <a:lstStyle/>
            <a:p/>
          </p:txBody>
        </p:sp>
        <p:sp>
          <p:nvSpPr>
            <p:cNvPr id="110" name="pl110"/>
            <p:cNvSpPr/>
            <p:nvPr/>
          </p:nvSpPr>
          <p:spPr>
            <a:xfrm>
              <a:off x="1374417" y="1227418"/>
              <a:ext cx="5462701" cy="240270"/>
            </a:xfrm>
            <a:custGeom>
              <a:avLst/>
              <a:pathLst>
                <a:path w="5462701" h="240270">
                  <a:moveTo>
                    <a:pt x="0" y="102973"/>
                  </a:moveTo>
                  <a:lnTo>
                    <a:pt x="227612" y="102973"/>
                  </a:lnTo>
                  <a:lnTo>
                    <a:pt x="455225" y="102973"/>
                  </a:lnTo>
                  <a:lnTo>
                    <a:pt x="682837" y="102973"/>
                  </a:lnTo>
                  <a:lnTo>
                    <a:pt x="910450" y="240270"/>
                  </a:lnTo>
                  <a:lnTo>
                    <a:pt x="1138062" y="68648"/>
                  </a:lnTo>
                  <a:lnTo>
                    <a:pt x="1365675" y="68648"/>
                  </a:lnTo>
                  <a:lnTo>
                    <a:pt x="1593287" y="34324"/>
                  </a:lnTo>
                  <a:lnTo>
                    <a:pt x="1820900" y="68648"/>
                  </a:lnTo>
                  <a:lnTo>
                    <a:pt x="2048513" y="68648"/>
                  </a:lnTo>
                  <a:lnTo>
                    <a:pt x="2276125" y="171622"/>
                  </a:lnTo>
                  <a:lnTo>
                    <a:pt x="2503738" y="34324"/>
                  </a:lnTo>
                  <a:lnTo>
                    <a:pt x="2731350" y="68648"/>
                  </a:lnTo>
                  <a:lnTo>
                    <a:pt x="2958963" y="68648"/>
                  </a:lnTo>
                  <a:lnTo>
                    <a:pt x="3186575" y="0"/>
                  </a:lnTo>
                  <a:lnTo>
                    <a:pt x="3414188" y="0"/>
                  </a:lnTo>
                  <a:lnTo>
                    <a:pt x="3641800" y="0"/>
                  </a:lnTo>
                  <a:lnTo>
                    <a:pt x="3869413" y="0"/>
                  </a:lnTo>
                  <a:lnTo>
                    <a:pt x="4097026" y="34324"/>
                  </a:lnTo>
                  <a:lnTo>
                    <a:pt x="4324638" y="0"/>
                  </a:lnTo>
                  <a:lnTo>
                    <a:pt x="4552251" y="102973"/>
                  </a:lnTo>
                  <a:lnTo>
                    <a:pt x="4779863" y="0"/>
                  </a:lnTo>
                  <a:lnTo>
                    <a:pt x="5007476" y="34324"/>
                  </a:lnTo>
                  <a:lnTo>
                    <a:pt x="5235088" y="0"/>
                  </a:lnTo>
                  <a:lnTo>
                    <a:pt x="5462701" y="34324"/>
                  </a:lnTo>
                </a:path>
              </a:pathLst>
            </a:custGeom>
            <a:ln w="27101" cap="flat">
              <a:solidFill>
                <a:srgbClr val="0058AB">
                  <a:alpha val="100000"/>
                </a:srgbClr>
              </a:solidFill>
              <a:prstDash val="solid"/>
              <a:round/>
            </a:ln>
          </p:spPr>
          <p:txBody>
            <a:bodyPr/>
            <a:lstStyle/>
            <a:p/>
          </p:txBody>
        </p:sp>
        <p:sp>
          <p:nvSpPr>
            <p:cNvPr id="111" name="pl111"/>
            <p:cNvSpPr/>
            <p:nvPr/>
          </p:nvSpPr>
          <p:spPr>
            <a:xfrm>
              <a:off x="1374417" y="1227418"/>
              <a:ext cx="5462701" cy="446217"/>
            </a:xfrm>
            <a:custGeom>
              <a:avLst/>
              <a:pathLst>
                <a:path w="5462701" h="446217">
                  <a:moveTo>
                    <a:pt x="0" y="240270"/>
                  </a:moveTo>
                  <a:lnTo>
                    <a:pt x="227612" y="377568"/>
                  </a:lnTo>
                  <a:lnTo>
                    <a:pt x="455225" y="446217"/>
                  </a:lnTo>
                  <a:lnTo>
                    <a:pt x="682837" y="137297"/>
                  </a:lnTo>
                  <a:lnTo>
                    <a:pt x="910450" y="343244"/>
                  </a:lnTo>
                  <a:lnTo>
                    <a:pt x="1138062" y="137297"/>
                  </a:lnTo>
                  <a:lnTo>
                    <a:pt x="1365675" y="137297"/>
                  </a:lnTo>
                  <a:lnTo>
                    <a:pt x="1593287" y="137297"/>
                  </a:lnTo>
                  <a:lnTo>
                    <a:pt x="1820900" y="102973"/>
                  </a:lnTo>
                  <a:lnTo>
                    <a:pt x="2048513" y="205946"/>
                  </a:lnTo>
                  <a:lnTo>
                    <a:pt x="2276125" y="274595"/>
                  </a:lnTo>
                  <a:lnTo>
                    <a:pt x="2503738" y="137297"/>
                  </a:lnTo>
                  <a:lnTo>
                    <a:pt x="2731350" y="68648"/>
                  </a:lnTo>
                  <a:lnTo>
                    <a:pt x="2958963" y="68648"/>
                  </a:lnTo>
                  <a:lnTo>
                    <a:pt x="3186575" y="0"/>
                  </a:lnTo>
                  <a:lnTo>
                    <a:pt x="3414188" y="0"/>
                  </a:lnTo>
                  <a:lnTo>
                    <a:pt x="3641800" y="34324"/>
                  </a:lnTo>
                  <a:lnTo>
                    <a:pt x="3869413" y="34324"/>
                  </a:lnTo>
                  <a:lnTo>
                    <a:pt x="4097026" y="68648"/>
                  </a:lnTo>
                  <a:lnTo>
                    <a:pt x="4324638" y="68648"/>
                  </a:lnTo>
                  <a:lnTo>
                    <a:pt x="4552251" y="137297"/>
                  </a:lnTo>
                  <a:lnTo>
                    <a:pt x="4779863" y="34324"/>
                  </a:lnTo>
                  <a:lnTo>
                    <a:pt x="5007476" y="34324"/>
                  </a:lnTo>
                  <a:lnTo>
                    <a:pt x="5235088" y="0"/>
                  </a:lnTo>
                  <a:lnTo>
                    <a:pt x="5462701" y="34324"/>
                  </a:lnTo>
                </a:path>
              </a:pathLst>
            </a:custGeom>
            <a:ln w="27101" cap="flat">
              <a:solidFill>
                <a:srgbClr val="80BD41">
                  <a:alpha val="100000"/>
                </a:srgbClr>
              </a:solidFill>
              <a:prstDash val="solid"/>
              <a:round/>
            </a:ln>
          </p:spPr>
          <p:txBody>
            <a:bodyPr/>
            <a:lstStyle/>
            <a:p/>
          </p:txBody>
        </p:sp>
        <p:sp>
          <p:nvSpPr>
            <p:cNvPr id="112" name="tx112"/>
            <p:cNvSpPr/>
            <p:nvPr/>
          </p:nvSpPr>
          <p:spPr>
            <a:xfrm>
              <a:off x="1306089"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3" name="tx113"/>
            <p:cNvSpPr/>
            <p:nvPr/>
          </p:nvSpPr>
          <p:spPr>
            <a:xfrm>
              <a:off x="2444152"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4" name="tx114"/>
            <p:cNvSpPr/>
            <p:nvPr/>
          </p:nvSpPr>
          <p:spPr>
            <a:xfrm>
              <a:off x="3582215" y="11949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5" name="tx115"/>
            <p:cNvSpPr/>
            <p:nvPr/>
          </p:nvSpPr>
          <p:spPr>
            <a:xfrm>
              <a:off x="4720277"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6" name="tx116"/>
            <p:cNvSpPr/>
            <p:nvPr/>
          </p:nvSpPr>
          <p:spPr>
            <a:xfrm>
              <a:off x="563072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585834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8" name="tx118"/>
            <p:cNvSpPr/>
            <p:nvPr/>
          </p:nvSpPr>
          <p:spPr>
            <a:xfrm>
              <a:off x="6085953"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631356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54117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676879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2" name="tx122"/>
            <p:cNvSpPr/>
            <p:nvPr/>
          </p:nvSpPr>
          <p:spPr>
            <a:xfrm>
              <a:off x="1306089"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3" name="tx123"/>
            <p:cNvSpPr/>
            <p:nvPr/>
          </p:nvSpPr>
          <p:spPr>
            <a:xfrm>
              <a:off x="244415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4" name="tx124"/>
            <p:cNvSpPr/>
            <p:nvPr/>
          </p:nvSpPr>
          <p:spPr>
            <a:xfrm>
              <a:off x="3582215"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5" name="tx125"/>
            <p:cNvSpPr/>
            <p:nvPr/>
          </p:nvSpPr>
          <p:spPr>
            <a:xfrm>
              <a:off x="4720277"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6" name="tx126"/>
            <p:cNvSpPr/>
            <p:nvPr/>
          </p:nvSpPr>
          <p:spPr>
            <a:xfrm>
              <a:off x="563072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585834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8" name="tx128"/>
            <p:cNvSpPr/>
            <p:nvPr/>
          </p:nvSpPr>
          <p:spPr>
            <a:xfrm>
              <a:off x="608595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6313565"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541178"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1" name="tx131"/>
            <p:cNvSpPr/>
            <p:nvPr/>
          </p:nvSpPr>
          <p:spPr>
            <a:xfrm>
              <a:off x="676879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3" name="tx133"/>
            <p:cNvSpPr/>
            <p:nvPr/>
          </p:nvSpPr>
          <p:spPr>
            <a:xfrm>
              <a:off x="508103" y="326428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134" name="tx134"/>
            <p:cNvSpPr/>
            <p:nvPr/>
          </p:nvSpPr>
          <p:spPr>
            <a:xfrm>
              <a:off x="508103" y="19604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135" name="tx135"/>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6" name="tx136"/>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7" name="tx137"/>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38" name="tx138"/>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39" name="tx139"/>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0" name="tx140"/>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1" name="tx141"/>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2" name="tx142"/>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3" name="tx143"/>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4" name="tx144"/>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5" name="tx145"/>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6" name="tx146"/>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7" name="tx147"/>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8" name="tx148"/>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9" name="tx149"/>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0" name="tx150"/>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1" name="tx151"/>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2" name="tx152"/>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3" name="tx153"/>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4" name="tx154"/>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5" name="rc155"/>
            <p:cNvSpPr/>
            <p:nvPr/>
          </p:nvSpPr>
          <p:spPr>
            <a:xfrm>
              <a:off x="1684039" y="5504603"/>
              <a:ext cx="201455" cy="201456"/>
            </a:xfrm>
            <a:prstGeom prst="rect">
              <a:avLst/>
            </a:prstGeom>
            <a:solidFill>
              <a:srgbClr val="80BD41">
                <a:alpha val="100000"/>
              </a:srgbClr>
            </a:solidFill>
          </p:spPr>
          <p:txBody>
            <a:bodyPr/>
            <a:lstStyle/>
            <a:p/>
          </p:txBody>
        </p:sp>
        <p:sp>
          <p:nvSpPr>
            <p:cNvPr id="156" name="rc156"/>
            <p:cNvSpPr/>
            <p:nvPr/>
          </p:nvSpPr>
          <p:spPr>
            <a:xfrm>
              <a:off x="2585989" y="5504603"/>
              <a:ext cx="201456" cy="201456"/>
            </a:xfrm>
            <a:prstGeom prst="rect">
              <a:avLst/>
            </a:prstGeom>
            <a:solidFill>
              <a:srgbClr val="1CABE2">
                <a:alpha val="100000"/>
              </a:srgbClr>
            </a:solidFill>
          </p:spPr>
          <p:txBody>
            <a:bodyPr/>
            <a:lstStyle/>
            <a:p/>
          </p:txBody>
        </p:sp>
        <p:sp>
          <p:nvSpPr>
            <p:cNvPr id="157" name="rc157"/>
            <p:cNvSpPr/>
            <p:nvPr/>
          </p:nvSpPr>
          <p:spPr>
            <a:xfrm>
              <a:off x="3658812" y="5504603"/>
              <a:ext cx="201456" cy="201456"/>
            </a:xfrm>
            <a:prstGeom prst="rect">
              <a:avLst/>
            </a:prstGeom>
            <a:solidFill>
              <a:srgbClr val="0058AB">
                <a:alpha val="100000"/>
              </a:srgbClr>
            </a:solidFill>
          </p:spPr>
          <p:txBody>
            <a:bodyPr/>
            <a:lstStyle/>
            <a:p/>
          </p:txBody>
        </p:sp>
        <p:sp>
          <p:nvSpPr>
            <p:cNvPr id="158" name="rc158"/>
            <p:cNvSpPr/>
            <p:nvPr/>
          </p:nvSpPr>
          <p:spPr>
            <a:xfrm>
              <a:off x="4654145" y="5504603"/>
              <a:ext cx="201456" cy="201456"/>
            </a:xfrm>
            <a:prstGeom prst="rect">
              <a:avLst/>
            </a:prstGeom>
            <a:solidFill>
              <a:srgbClr val="FFC20E">
                <a:alpha val="100000"/>
              </a:srgbClr>
            </a:solidFill>
          </p:spPr>
          <p:txBody>
            <a:bodyPr/>
            <a:lstStyle/>
            <a:p/>
          </p:txBody>
        </p:sp>
        <p:sp>
          <p:nvSpPr>
            <p:cNvPr id="159" name="rc159"/>
            <p:cNvSpPr/>
            <p:nvPr/>
          </p:nvSpPr>
          <p:spPr>
            <a:xfrm>
              <a:off x="6558279" y="5504603"/>
              <a:ext cx="201455" cy="201456"/>
            </a:xfrm>
            <a:prstGeom prst="rect">
              <a:avLst/>
            </a:prstGeom>
            <a:solidFill>
              <a:srgbClr val="F26A21">
                <a:alpha val="100000"/>
              </a:srgbClr>
            </a:solidFill>
          </p:spPr>
          <p:txBody>
            <a:bodyPr/>
            <a:lstStyle/>
            <a:p/>
          </p:txBody>
        </p:sp>
        <p:sp>
          <p:nvSpPr>
            <p:cNvPr id="160" name="tx160"/>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1" name="tx161"/>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2" name="tx162"/>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4" name="tx164"/>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5" name="pl165"/>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6" name="pl166"/>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7" name="tx167"/>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68" name="tx168"/>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69" name="tx169"/>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0" name="tx170"/>
            <p:cNvSpPr/>
            <p:nvPr/>
          </p:nvSpPr>
          <p:spPr>
            <a:xfrm>
              <a:off x="920330" y="580629"/>
              <a:ext cx="420344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Bhutan</a:t>
              </a:r>
            </a:p>
          </p:txBody>
        </p:sp>
        <p:sp>
          <p:nvSpPr>
            <p:cNvPr id="171" name="tx171"/>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2" name="tx172"/>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3" name="tx173"/>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Bhutan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40932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246449"/>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083575"/>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920701"/>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8" name="pl8"/>
            <p:cNvSpPr/>
            <p:nvPr/>
          </p:nvSpPr>
          <p:spPr>
            <a:xfrm>
              <a:off x="761438" y="499076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3827886"/>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2665012"/>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1502138"/>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2" name="pl12"/>
            <p:cNvSpPr/>
            <p:nvPr/>
          </p:nvSpPr>
          <p:spPr>
            <a:xfrm>
              <a:off x="124935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49392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384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9830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2276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722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1678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96135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20592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5049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69506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93964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18421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42878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673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17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1624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0706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65163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89620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4078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38535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2992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87449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1906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2773547"/>
              <a:ext cx="220114" cy="2217212"/>
            </a:xfrm>
            <a:prstGeom prst="rect">
              <a:avLst/>
            </a:prstGeom>
            <a:solidFill>
              <a:srgbClr val="0058AB">
                <a:alpha val="100000"/>
              </a:srgbClr>
            </a:solidFill>
          </p:spPr>
          <p:txBody>
            <a:bodyPr/>
            <a:lstStyle/>
            <a:p/>
          </p:txBody>
        </p:sp>
        <p:sp>
          <p:nvSpPr>
            <p:cNvPr id="40" name="rc40"/>
            <p:cNvSpPr/>
            <p:nvPr/>
          </p:nvSpPr>
          <p:spPr>
            <a:xfrm>
              <a:off x="1383871" y="2831690"/>
              <a:ext cx="220114" cy="2159069"/>
            </a:xfrm>
            <a:prstGeom prst="rect">
              <a:avLst/>
            </a:prstGeom>
            <a:solidFill>
              <a:srgbClr val="0058AB">
                <a:alpha val="100000"/>
              </a:srgbClr>
            </a:solidFill>
          </p:spPr>
          <p:txBody>
            <a:bodyPr/>
            <a:lstStyle/>
            <a:p/>
          </p:txBody>
        </p:sp>
        <p:sp>
          <p:nvSpPr>
            <p:cNvPr id="41" name="rc41"/>
            <p:cNvSpPr/>
            <p:nvPr/>
          </p:nvSpPr>
          <p:spPr>
            <a:xfrm>
              <a:off x="1628442" y="2889834"/>
              <a:ext cx="220114" cy="2100925"/>
            </a:xfrm>
            <a:prstGeom prst="rect">
              <a:avLst/>
            </a:prstGeom>
            <a:solidFill>
              <a:srgbClr val="0058AB">
                <a:alpha val="100000"/>
              </a:srgbClr>
            </a:solidFill>
          </p:spPr>
          <p:txBody>
            <a:bodyPr/>
            <a:lstStyle/>
            <a:p/>
          </p:txBody>
        </p:sp>
        <p:sp>
          <p:nvSpPr>
            <p:cNvPr id="42" name="rc42"/>
            <p:cNvSpPr/>
            <p:nvPr/>
          </p:nvSpPr>
          <p:spPr>
            <a:xfrm>
              <a:off x="1873013" y="2932473"/>
              <a:ext cx="220114" cy="2058286"/>
            </a:xfrm>
            <a:prstGeom prst="rect">
              <a:avLst/>
            </a:prstGeom>
            <a:solidFill>
              <a:srgbClr val="0058AB">
                <a:alpha val="100000"/>
              </a:srgbClr>
            </a:solidFill>
          </p:spPr>
          <p:txBody>
            <a:bodyPr/>
            <a:lstStyle/>
            <a:p/>
          </p:txBody>
        </p:sp>
        <p:sp>
          <p:nvSpPr>
            <p:cNvPr id="43" name="rc43"/>
            <p:cNvSpPr/>
            <p:nvPr/>
          </p:nvSpPr>
          <p:spPr>
            <a:xfrm>
              <a:off x="2117585" y="866434"/>
              <a:ext cx="220114" cy="4124325"/>
            </a:xfrm>
            <a:prstGeom prst="rect">
              <a:avLst/>
            </a:prstGeom>
            <a:solidFill>
              <a:srgbClr val="0058AB">
                <a:alpha val="100000"/>
              </a:srgbClr>
            </a:solidFill>
          </p:spPr>
          <p:txBody>
            <a:bodyPr/>
            <a:lstStyle/>
            <a:p/>
          </p:txBody>
        </p:sp>
        <p:sp>
          <p:nvSpPr>
            <p:cNvPr id="44" name="rc44"/>
            <p:cNvSpPr/>
            <p:nvPr/>
          </p:nvSpPr>
          <p:spPr>
            <a:xfrm>
              <a:off x="2362156" y="3424756"/>
              <a:ext cx="220114" cy="1566003"/>
            </a:xfrm>
            <a:prstGeom prst="rect">
              <a:avLst/>
            </a:prstGeom>
            <a:solidFill>
              <a:srgbClr val="0058AB">
                <a:alpha val="100000"/>
              </a:srgbClr>
            </a:solidFill>
          </p:spPr>
          <p:txBody>
            <a:bodyPr/>
            <a:lstStyle/>
            <a:p/>
          </p:txBody>
        </p:sp>
        <p:sp>
          <p:nvSpPr>
            <p:cNvPr id="45" name="rc45"/>
            <p:cNvSpPr/>
            <p:nvPr/>
          </p:nvSpPr>
          <p:spPr>
            <a:xfrm>
              <a:off x="2606727" y="3413127"/>
              <a:ext cx="220114" cy="1577632"/>
            </a:xfrm>
            <a:prstGeom prst="rect">
              <a:avLst/>
            </a:prstGeom>
            <a:solidFill>
              <a:srgbClr val="0058AB">
                <a:alpha val="100000"/>
              </a:srgbClr>
            </a:solidFill>
          </p:spPr>
          <p:txBody>
            <a:bodyPr/>
            <a:lstStyle/>
            <a:p/>
          </p:txBody>
        </p:sp>
        <p:sp>
          <p:nvSpPr>
            <p:cNvPr id="46" name="rc46"/>
            <p:cNvSpPr/>
            <p:nvPr/>
          </p:nvSpPr>
          <p:spPr>
            <a:xfrm>
              <a:off x="2851298" y="3932544"/>
              <a:ext cx="220114" cy="1058215"/>
            </a:xfrm>
            <a:prstGeom prst="rect">
              <a:avLst/>
            </a:prstGeom>
            <a:solidFill>
              <a:srgbClr val="0058AB">
                <a:alpha val="100000"/>
              </a:srgbClr>
            </a:solidFill>
          </p:spPr>
          <p:txBody>
            <a:bodyPr/>
            <a:lstStyle/>
            <a:p/>
          </p:txBody>
        </p:sp>
        <p:sp>
          <p:nvSpPr>
            <p:cNvPr id="47" name="rc47"/>
            <p:cNvSpPr/>
            <p:nvPr/>
          </p:nvSpPr>
          <p:spPr>
            <a:xfrm>
              <a:off x="3095869" y="3420880"/>
              <a:ext cx="220114" cy="1569879"/>
            </a:xfrm>
            <a:prstGeom prst="rect">
              <a:avLst/>
            </a:prstGeom>
            <a:solidFill>
              <a:srgbClr val="0058AB">
                <a:alpha val="100000"/>
              </a:srgbClr>
            </a:solidFill>
          </p:spPr>
          <p:txBody>
            <a:bodyPr/>
            <a:lstStyle/>
            <a:p/>
          </p:txBody>
        </p:sp>
        <p:sp>
          <p:nvSpPr>
            <p:cNvPr id="48" name="rc48"/>
            <p:cNvSpPr/>
            <p:nvPr/>
          </p:nvSpPr>
          <p:spPr>
            <a:xfrm>
              <a:off x="3340440" y="3451890"/>
              <a:ext cx="220114" cy="1538869"/>
            </a:xfrm>
            <a:prstGeom prst="rect">
              <a:avLst/>
            </a:prstGeom>
            <a:solidFill>
              <a:srgbClr val="0058AB">
                <a:alpha val="100000"/>
              </a:srgbClr>
            </a:solidFill>
          </p:spPr>
          <p:txBody>
            <a:bodyPr/>
            <a:lstStyle/>
            <a:p/>
          </p:txBody>
        </p:sp>
        <p:sp>
          <p:nvSpPr>
            <p:cNvPr id="49" name="rc49"/>
            <p:cNvSpPr/>
            <p:nvPr/>
          </p:nvSpPr>
          <p:spPr>
            <a:xfrm>
              <a:off x="3585011" y="1994421"/>
              <a:ext cx="220114" cy="2996338"/>
            </a:xfrm>
            <a:prstGeom prst="rect">
              <a:avLst/>
            </a:prstGeom>
            <a:solidFill>
              <a:srgbClr val="0058AB">
                <a:alpha val="100000"/>
              </a:srgbClr>
            </a:solidFill>
          </p:spPr>
          <p:txBody>
            <a:bodyPr/>
            <a:lstStyle/>
            <a:p/>
          </p:txBody>
        </p:sp>
        <p:sp>
          <p:nvSpPr>
            <p:cNvPr id="50" name="rc50"/>
            <p:cNvSpPr/>
            <p:nvPr/>
          </p:nvSpPr>
          <p:spPr>
            <a:xfrm>
              <a:off x="3829583" y="4013946"/>
              <a:ext cx="220114" cy="976814"/>
            </a:xfrm>
            <a:prstGeom prst="rect">
              <a:avLst/>
            </a:prstGeom>
            <a:solidFill>
              <a:srgbClr val="0058AB">
                <a:alpha val="100000"/>
              </a:srgbClr>
            </a:solidFill>
          </p:spPr>
          <p:txBody>
            <a:bodyPr/>
            <a:lstStyle/>
            <a:p/>
          </p:txBody>
        </p:sp>
        <p:sp>
          <p:nvSpPr>
            <p:cNvPr id="51" name="rc51"/>
            <p:cNvSpPr/>
            <p:nvPr/>
          </p:nvSpPr>
          <p:spPr>
            <a:xfrm>
              <a:off x="4074154" y="3560425"/>
              <a:ext cx="220114" cy="1430334"/>
            </a:xfrm>
            <a:prstGeom prst="rect">
              <a:avLst/>
            </a:prstGeom>
            <a:solidFill>
              <a:srgbClr val="0058AB">
                <a:alpha val="100000"/>
              </a:srgbClr>
            </a:solidFill>
          </p:spPr>
          <p:txBody>
            <a:bodyPr/>
            <a:lstStyle/>
            <a:p/>
          </p:txBody>
        </p:sp>
        <p:sp>
          <p:nvSpPr>
            <p:cNvPr id="52" name="rc52"/>
            <p:cNvSpPr/>
            <p:nvPr/>
          </p:nvSpPr>
          <p:spPr>
            <a:xfrm>
              <a:off x="4318725" y="3587558"/>
              <a:ext cx="220114" cy="1403201"/>
            </a:xfrm>
            <a:prstGeom prst="rect">
              <a:avLst/>
            </a:prstGeom>
            <a:solidFill>
              <a:srgbClr val="0058AB">
                <a:alpha val="100000"/>
              </a:srgbClr>
            </a:solidFill>
          </p:spPr>
          <p:txBody>
            <a:bodyPr/>
            <a:lstStyle/>
            <a:p/>
          </p:txBody>
        </p:sp>
        <p:sp>
          <p:nvSpPr>
            <p:cNvPr id="53" name="rc53"/>
            <p:cNvSpPr/>
            <p:nvPr/>
          </p:nvSpPr>
          <p:spPr>
            <a:xfrm>
              <a:off x="4563296" y="4533363"/>
              <a:ext cx="220114" cy="457397"/>
            </a:xfrm>
            <a:prstGeom prst="rect">
              <a:avLst/>
            </a:prstGeom>
            <a:solidFill>
              <a:srgbClr val="0058AB">
                <a:alpha val="100000"/>
              </a:srgbClr>
            </a:solidFill>
          </p:spPr>
          <p:txBody>
            <a:bodyPr/>
            <a:lstStyle/>
            <a:p/>
          </p:txBody>
        </p:sp>
        <p:sp>
          <p:nvSpPr>
            <p:cNvPr id="54" name="rc54"/>
            <p:cNvSpPr/>
            <p:nvPr/>
          </p:nvSpPr>
          <p:spPr>
            <a:xfrm>
              <a:off x="4807867" y="4552744"/>
              <a:ext cx="220114" cy="438015"/>
            </a:xfrm>
            <a:prstGeom prst="rect">
              <a:avLst/>
            </a:prstGeom>
            <a:solidFill>
              <a:srgbClr val="0058AB">
                <a:alpha val="100000"/>
              </a:srgbClr>
            </a:solidFill>
          </p:spPr>
          <p:txBody>
            <a:bodyPr/>
            <a:lstStyle/>
            <a:p/>
          </p:txBody>
        </p:sp>
        <p:sp>
          <p:nvSpPr>
            <p:cNvPr id="55" name="rc55"/>
            <p:cNvSpPr/>
            <p:nvPr/>
          </p:nvSpPr>
          <p:spPr>
            <a:xfrm>
              <a:off x="5052438" y="4572125"/>
              <a:ext cx="220114" cy="418634"/>
            </a:xfrm>
            <a:prstGeom prst="rect">
              <a:avLst/>
            </a:prstGeom>
            <a:solidFill>
              <a:srgbClr val="0058AB">
                <a:alpha val="100000"/>
              </a:srgbClr>
            </a:solidFill>
          </p:spPr>
          <p:txBody>
            <a:bodyPr/>
            <a:lstStyle/>
            <a:p/>
          </p:txBody>
        </p:sp>
        <p:sp>
          <p:nvSpPr>
            <p:cNvPr id="56" name="rc56"/>
            <p:cNvSpPr/>
            <p:nvPr/>
          </p:nvSpPr>
          <p:spPr>
            <a:xfrm>
              <a:off x="5297009" y="4595382"/>
              <a:ext cx="220114" cy="395377"/>
            </a:xfrm>
            <a:prstGeom prst="rect">
              <a:avLst/>
            </a:prstGeom>
            <a:solidFill>
              <a:srgbClr val="0058AB">
                <a:alpha val="100000"/>
              </a:srgbClr>
            </a:solidFill>
          </p:spPr>
          <p:txBody>
            <a:bodyPr/>
            <a:lstStyle/>
            <a:p/>
          </p:txBody>
        </p:sp>
        <p:sp>
          <p:nvSpPr>
            <p:cNvPr id="57" name="rc57"/>
            <p:cNvSpPr/>
            <p:nvPr/>
          </p:nvSpPr>
          <p:spPr>
            <a:xfrm>
              <a:off x="5541580" y="4242644"/>
              <a:ext cx="220114" cy="748115"/>
            </a:xfrm>
            <a:prstGeom prst="rect">
              <a:avLst/>
            </a:prstGeom>
            <a:solidFill>
              <a:srgbClr val="0058AB">
                <a:alpha val="100000"/>
              </a:srgbClr>
            </a:solidFill>
          </p:spPr>
          <p:txBody>
            <a:bodyPr/>
            <a:lstStyle/>
            <a:p/>
          </p:txBody>
        </p:sp>
        <p:sp>
          <p:nvSpPr>
            <p:cNvPr id="58" name="rc58"/>
            <p:cNvSpPr/>
            <p:nvPr/>
          </p:nvSpPr>
          <p:spPr>
            <a:xfrm>
              <a:off x="5786152" y="4630269"/>
              <a:ext cx="220114" cy="360490"/>
            </a:xfrm>
            <a:prstGeom prst="rect">
              <a:avLst/>
            </a:prstGeom>
            <a:solidFill>
              <a:srgbClr val="0058AB">
                <a:alpha val="100000"/>
              </a:srgbClr>
            </a:solidFill>
          </p:spPr>
          <p:txBody>
            <a:bodyPr/>
            <a:lstStyle/>
            <a:p/>
          </p:txBody>
        </p:sp>
        <p:sp>
          <p:nvSpPr>
            <p:cNvPr id="59" name="rc59"/>
            <p:cNvSpPr/>
            <p:nvPr/>
          </p:nvSpPr>
          <p:spPr>
            <a:xfrm>
              <a:off x="6030723" y="3475147"/>
              <a:ext cx="220114" cy="1515612"/>
            </a:xfrm>
            <a:prstGeom prst="rect">
              <a:avLst/>
            </a:prstGeom>
            <a:solidFill>
              <a:srgbClr val="0058AB">
                <a:alpha val="100000"/>
              </a:srgbClr>
            </a:solidFill>
          </p:spPr>
          <p:txBody>
            <a:bodyPr/>
            <a:lstStyle/>
            <a:p/>
          </p:txBody>
        </p:sp>
        <p:sp>
          <p:nvSpPr>
            <p:cNvPr id="60" name="rc60"/>
            <p:cNvSpPr/>
            <p:nvPr/>
          </p:nvSpPr>
          <p:spPr>
            <a:xfrm>
              <a:off x="6275294" y="4610887"/>
              <a:ext cx="220114" cy="379872"/>
            </a:xfrm>
            <a:prstGeom prst="rect">
              <a:avLst/>
            </a:prstGeom>
            <a:solidFill>
              <a:srgbClr val="0058AB">
                <a:alpha val="100000"/>
              </a:srgbClr>
            </a:solidFill>
          </p:spPr>
          <p:txBody>
            <a:bodyPr/>
            <a:lstStyle/>
            <a:p/>
          </p:txBody>
        </p:sp>
        <p:sp>
          <p:nvSpPr>
            <p:cNvPr id="61" name="rc61"/>
            <p:cNvSpPr/>
            <p:nvPr/>
          </p:nvSpPr>
          <p:spPr>
            <a:xfrm>
              <a:off x="6519865" y="4231015"/>
              <a:ext cx="220114" cy="759744"/>
            </a:xfrm>
            <a:prstGeom prst="rect">
              <a:avLst/>
            </a:prstGeom>
            <a:solidFill>
              <a:srgbClr val="0058AB">
                <a:alpha val="100000"/>
              </a:srgbClr>
            </a:solidFill>
          </p:spPr>
          <p:txBody>
            <a:bodyPr/>
            <a:lstStyle/>
            <a:p/>
          </p:txBody>
        </p:sp>
        <p:sp>
          <p:nvSpPr>
            <p:cNvPr id="62" name="rc62"/>
            <p:cNvSpPr/>
            <p:nvPr/>
          </p:nvSpPr>
          <p:spPr>
            <a:xfrm>
              <a:off x="6764436" y="4610887"/>
              <a:ext cx="220114" cy="379872"/>
            </a:xfrm>
            <a:prstGeom prst="rect">
              <a:avLst/>
            </a:prstGeom>
            <a:solidFill>
              <a:srgbClr val="0058AB">
                <a:alpha val="100000"/>
              </a:srgbClr>
            </a:solidFill>
          </p:spPr>
          <p:txBody>
            <a:bodyPr/>
            <a:lstStyle/>
            <a:p/>
          </p:txBody>
        </p:sp>
        <p:sp>
          <p:nvSpPr>
            <p:cNvPr id="63" name="rc63"/>
            <p:cNvSpPr/>
            <p:nvPr/>
          </p:nvSpPr>
          <p:spPr>
            <a:xfrm>
              <a:off x="7009007" y="4234892"/>
              <a:ext cx="220114" cy="755867"/>
            </a:xfrm>
            <a:prstGeom prst="rect">
              <a:avLst/>
            </a:prstGeom>
            <a:solidFill>
              <a:srgbClr val="0058AB">
                <a:alpha val="100000"/>
              </a:srgbClr>
            </a:solidFill>
          </p:spPr>
          <p:txBody>
            <a:bodyPr/>
            <a:lstStyle/>
            <a:p/>
          </p:txBody>
        </p:sp>
        <p:sp>
          <p:nvSpPr>
            <p:cNvPr id="64" name="rc64"/>
            <p:cNvSpPr/>
            <p:nvPr/>
          </p:nvSpPr>
          <p:spPr>
            <a:xfrm>
              <a:off x="8476434" y="4812452"/>
              <a:ext cx="220114" cy="178307"/>
            </a:xfrm>
            <a:prstGeom prst="rect">
              <a:avLst/>
            </a:prstGeom>
            <a:solidFill>
              <a:srgbClr val="69DBFF">
                <a:alpha val="100000"/>
              </a:srgbClr>
            </a:solidFill>
          </p:spPr>
          <p:txBody>
            <a:bodyPr/>
            <a:lstStyle/>
            <a:p/>
          </p:txBody>
        </p:sp>
        <p:sp>
          <p:nvSpPr>
            <p:cNvPr id="65" name="pl65"/>
            <p:cNvSpPr/>
            <p:nvPr/>
          </p:nvSpPr>
          <p:spPr>
            <a:xfrm>
              <a:off x="6140780" y="4630269"/>
              <a:ext cx="2445711" cy="180245"/>
            </a:xfrm>
            <a:custGeom>
              <a:avLst/>
              <a:pathLst>
                <a:path w="2445711" h="180245">
                  <a:moveTo>
                    <a:pt x="0" y="0"/>
                  </a:moveTo>
                  <a:lnTo>
                    <a:pt x="244571" y="18024"/>
                  </a:lnTo>
                  <a:lnTo>
                    <a:pt x="489142" y="36049"/>
                  </a:lnTo>
                  <a:lnTo>
                    <a:pt x="733713" y="54073"/>
                  </a:lnTo>
                  <a:lnTo>
                    <a:pt x="978284" y="72098"/>
                  </a:lnTo>
                  <a:lnTo>
                    <a:pt x="1222855" y="90122"/>
                  </a:lnTo>
                  <a:lnTo>
                    <a:pt x="1467426" y="108147"/>
                  </a:lnTo>
                  <a:lnTo>
                    <a:pt x="1711997" y="126171"/>
                  </a:lnTo>
                  <a:lnTo>
                    <a:pt x="1956569" y="144196"/>
                  </a:lnTo>
                  <a:lnTo>
                    <a:pt x="2201140" y="162220"/>
                  </a:lnTo>
                  <a:lnTo>
                    <a:pt x="2445711" y="180245"/>
                  </a:lnTo>
                </a:path>
              </a:pathLst>
            </a:custGeom>
            <a:ln w="13550" cap="flat">
              <a:solidFill>
                <a:srgbClr val="000000">
                  <a:alpha val="100000"/>
                </a:srgbClr>
              </a:solidFill>
              <a:prstDash val="solid"/>
              <a:round/>
            </a:ln>
          </p:spPr>
          <p:txBody>
            <a:bodyPr/>
            <a:lstStyle/>
            <a:p/>
          </p:txBody>
        </p:sp>
        <p:sp>
          <p:nvSpPr>
            <p:cNvPr id="66" name="pt66"/>
            <p:cNvSpPr/>
            <p:nvPr/>
          </p:nvSpPr>
          <p:spPr>
            <a:xfrm>
              <a:off x="6115954" y="46054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360525" y="46234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05096" y="464149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49667" y="465951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094238" y="46775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38809" y="46955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583381" y="47135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27952" y="47316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72523" y="474963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17094" y="47676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61665" y="47856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635239"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785191"/>
              <a:ext cx="190704"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a:t>
              </a:r>
            </a:p>
          </p:txBody>
        </p:sp>
        <p:sp>
          <p:nvSpPr>
            <p:cNvPr id="79" name="tx79"/>
            <p:cNvSpPr/>
            <p:nvPr/>
          </p:nvSpPr>
          <p:spPr>
            <a:xfrm>
              <a:off x="508103" y="262237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0" name="tx80"/>
            <p:cNvSpPr/>
            <p:nvPr/>
          </p:nvSpPr>
          <p:spPr>
            <a:xfrm>
              <a:off x="508103" y="1459499"/>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a:t>
              </a:r>
            </a:p>
          </p:txBody>
        </p:sp>
        <p:sp>
          <p:nvSpPr>
            <p:cNvPr id="81" name="tx81"/>
            <p:cNvSpPr/>
            <p:nvPr/>
          </p:nvSpPr>
          <p:spPr>
            <a:xfrm rot="-5400000">
              <a:off x="112846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37303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6176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86215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10675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35132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595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84046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08503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32960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57417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81874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06332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0786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552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79703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0416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28617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3074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77531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1988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26446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0903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5357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699817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427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65574"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581938" y="5881714"/>
              <a:ext cx="201456" cy="201456"/>
            </a:xfrm>
            <a:prstGeom prst="rect">
              <a:avLst/>
            </a:prstGeom>
            <a:solidFill>
              <a:srgbClr val="0058AB">
                <a:alpha val="100000"/>
              </a:srgbClr>
            </a:solidFill>
          </p:spPr>
          <p:txBody>
            <a:bodyPr/>
            <a:lstStyle/>
            <a:p/>
          </p:txBody>
        </p:sp>
        <p:sp>
          <p:nvSpPr>
            <p:cNvPr id="110" name="rc110"/>
            <p:cNvSpPr/>
            <p:nvPr/>
          </p:nvSpPr>
          <p:spPr>
            <a:xfrm>
              <a:off x="4484024" y="5881714"/>
              <a:ext cx="201456" cy="201456"/>
            </a:xfrm>
            <a:prstGeom prst="rect">
              <a:avLst/>
            </a:prstGeom>
            <a:solidFill>
              <a:srgbClr val="69DBFF">
                <a:alpha val="100000"/>
              </a:srgbClr>
            </a:solidFill>
          </p:spPr>
          <p:txBody>
            <a:bodyPr/>
            <a:lstStyle/>
            <a:p/>
          </p:txBody>
        </p:sp>
        <p:sp>
          <p:nvSpPr>
            <p:cNvPr id="111" name="tx111"/>
            <p:cNvSpPr/>
            <p:nvPr/>
          </p:nvSpPr>
          <p:spPr>
            <a:xfrm>
              <a:off x="3861983"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764069"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1949722" y="398022"/>
              <a:ext cx="59364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Bhutan</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162%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9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2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5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78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71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5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886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81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74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67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34599"/>
              <a:ext cx="249522" cy="1668097"/>
            </a:xfrm>
            <a:prstGeom prst="rect">
              <a:avLst/>
            </a:prstGeom>
            <a:solidFill>
              <a:srgbClr val="80BD41">
                <a:alpha val="100000"/>
              </a:srgbClr>
            </a:solidFill>
          </p:spPr>
          <p:txBody>
            <a:bodyPr/>
            <a:lstStyle/>
            <a:p/>
          </p:txBody>
        </p:sp>
        <p:sp>
          <p:nvSpPr>
            <p:cNvPr id="27" name="rc27"/>
            <p:cNvSpPr/>
            <p:nvPr/>
          </p:nvSpPr>
          <p:spPr>
            <a:xfrm>
              <a:off x="1296273" y="2365399"/>
              <a:ext cx="249522" cy="69200"/>
            </a:xfrm>
            <a:prstGeom prst="rect">
              <a:avLst/>
            </a:prstGeom>
            <a:solidFill>
              <a:srgbClr val="1CABE2">
                <a:alpha val="100000"/>
              </a:srgbClr>
            </a:solidFill>
          </p:spPr>
          <p:txBody>
            <a:bodyPr/>
            <a:lstStyle/>
            <a:p/>
          </p:txBody>
        </p:sp>
        <p:sp>
          <p:nvSpPr>
            <p:cNvPr id="28" name="rc28"/>
            <p:cNvSpPr/>
            <p:nvPr/>
          </p:nvSpPr>
          <p:spPr>
            <a:xfrm>
              <a:off x="1573521" y="2478305"/>
              <a:ext cx="249522" cy="1624391"/>
            </a:xfrm>
            <a:prstGeom prst="rect">
              <a:avLst/>
            </a:prstGeom>
            <a:solidFill>
              <a:srgbClr val="80BD41">
                <a:alpha val="100000"/>
              </a:srgbClr>
            </a:solidFill>
          </p:spPr>
          <p:txBody>
            <a:bodyPr/>
            <a:lstStyle/>
            <a:p/>
          </p:txBody>
        </p:sp>
        <p:sp>
          <p:nvSpPr>
            <p:cNvPr id="29" name="rc29"/>
            <p:cNvSpPr/>
            <p:nvPr/>
          </p:nvSpPr>
          <p:spPr>
            <a:xfrm>
              <a:off x="1573521" y="2410318"/>
              <a:ext cx="249522" cy="67986"/>
            </a:xfrm>
            <a:prstGeom prst="rect">
              <a:avLst/>
            </a:prstGeom>
            <a:solidFill>
              <a:srgbClr val="1CABE2">
                <a:alpha val="100000"/>
              </a:srgbClr>
            </a:solidFill>
          </p:spPr>
          <p:txBody>
            <a:bodyPr/>
            <a:lstStyle/>
            <a:p/>
          </p:txBody>
        </p:sp>
        <p:sp>
          <p:nvSpPr>
            <p:cNvPr id="30" name="rc30"/>
            <p:cNvSpPr/>
            <p:nvPr/>
          </p:nvSpPr>
          <p:spPr>
            <a:xfrm>
              <a:off x="1850769" y="2523224"/>
              <a:ext cx="249522" cy="1579472"/>
            </a:xfrm>
            <a:prstGeom prst="rect">
              <a:avLst/>
            </a:prstGeom>
            <a:solidFill>
              <a:srgbClr val="80BD41">
                <a:alpha val="100000"/>
              </a:srgbClr>
            </a:solidFill>
          </p:spPr>
          <p:txBody>
            <a:bodyPr/>
            <a:lstStyle/>
            <a:p/>
          </p:txBody>
        </p:sp>
        <p:sp>
          <p:nvSpPr>
            <p:cNvPr id="31" name="rc31"/>
            <p:cNvSpPr/>
            <p:nvPr/>
          </p:nvSpPr>
          <p:spPr>
            <a:xfrm>
              <a:off x="1850769" y="2457666"/>
              <a:ext cx="249522" cy="65558"/>
            </a:xfrm>
            <a:prstGeom prst="rect">
              <a:avLst/>
            </a:prstGeom>
            <a:solidFill>
              <a:srgbClr val="1CABE2">
                <a:alpha val="100000"/>
              </a:srgbClr>
            </a:solidFill>
          </p:spPr>
          <p:txBody>
            <a:bodyPr/>
            <a:lstStyle/>
            <a:p/>
          </p:txBody>
        </p:sp>
        <p:sp>
          <p:nvSpPr>
            <p:cNvPr id="32" name="rc32"/>
            <p:cNvSpPr/>
            <p:nvPr/>
          </p:nvSpPr>
          <p:spPr>
            <a:xfrm>
              <a:off x="2128016" y="2554790"/>
              <a:ext cx="249522" cy="1547907"/>
            </a:xfrm>
            <a:prstGeom prst="rect">
              <a:avLst/>
            </a:prstGeom>
            <a:solidFill>
              <a:srgbClr val="80BD41">
                <a:alpha val="100000"/>
              </a:srgbClr>
            </a:solidFill>
          </p:spPr>
          <p:txBody>
            <a:bodyPr/>
            <a:lstStyle/>
            <a:p/>
          </p:txBody>
        </p:sp>
        <p:sp>
          <p:nvSpPr>
            <p:cNvPr id="33" name="rc33"/>
            <p:cNvSpPr/>
            <p:nvPr/>
          </p:nvSpPr>
          <p:spPr>
            <a:xfrm>
              <a:off x="2128016" y="2490445"/>
              <a:ext cx="249522" cy="64344"/>
            </a:xfrm>
            <a:prstGeom prst="rect">
              <a:avLst/>
            </a:prstGeom>
            <a:solidFill>
              <a:srgbClr val="1CABE2">
                <a:alpha val="100000"/>
              </a:srgbClr>
            </a:solidFill>
          </p:spPr>
          <p:txBody>
            <a:bodyPr/>
            <a:lstStyle/>
            <a:p/>
          </p:txBody>
        </p:sp>
        <p:sp>
          <p:nvSpPr>
            <p:cNvPr id="34" name="rc34"/>
            <p:cNvSpPr/>
            <p:nvPr/>
          </p:nvSpPr>
          <p:spPr>
            <a:xfrm>
              <a:off x="2405264" y="2617920"/>
              <a:ext cx="249522" cy="1484776"/>
            </a:xfrm>
            <a:prstGeom prst="rect">
              <a:avLst/>
            </a:prstGeom>
            <a:solidFill>
              <a:srgbClr val="80BD41">
                <a:alpha val="100000"/>
              </a:srgbClr>
            </a:solidFill>
          </p:spPr>
          <p:txBody>
            <a:bodyPr/>
            <a:lstStyle/>
            <a:p/>
          </p:txBody>
        </p:sp>
        <p:sp>
          <p:nvSpPr>
            <p:cNvPr id="35" name="rc35"/>
            <p:cNvSpPr/>
            <p:nvPr/>
          </p:nvSpPr>
          <p:spPr>
            <a:xfrm>
              <a:off x="2405264" y="2489231"/>
              <a:ext cx="249522" cy="128688"/>
            </a:xfrm>
            <a:prstGeom prst="rect">
              <a:avLst/>
            </a:prstGeom>
            <a:solidFill>
              <a:srgbClr val="1CABE2">
                <a:alpha val="100000"/>
              </a:srgbClr>
            </a:solidFill>
          </p:spPr>
          <p:txBody>
            <a:bodyPr/>
            <a:lstStyle/>
            <a:p/>
          </p:txBody>
        </p:sp>
        <p:sp>
          <p:nvSpPr>
            <p:cNvPr id="36" name="rc36"/>
            <p:cNvSpPr/>
            <p:nvPr/>
          </p:nvSpPr>
          <p:spPr>
            <a:xfrm>
              <a:off x="2682512" y="2518368"/>
              <a:ext cx="249522" cy="1584328"/>
            </a:xfrm>
            <a:prstGeom prst="rect">
              <a:avLst/>
            </a:prstGeom>
            <a:solidFill>
              <a:srgbClr val="80BD41">
                <a:alpha val="100000"/>
              </a:srgbClr>
            </a:solidFill>
          </p:spPr>
          <p:txBody>
            <a:bodyPr/>
            <a:lstStyle/>
            <a:p/>
          </p:txBody>
        </p:sp>
        <p:sp>
          <p:nvSpPr>
            <p:cNvPr id="37" name="rc37"/>
            <p:cNvSpPr/>
            <p:nvPr/>
          </p:nvSpPr>
          <p:spPr>
            <a:xfrm>
              <a:off x="2682512" y="2469807"/>
              <a:ext cx="249522" cy="48561"/>
            </a:xfrm>
            <a:prstGeom prst="rect">
              <a:avLst/>
            </a:prstGeom>
            <a:solidFill>
              <a:srgbClr val="1CABE2">
                <a:alpha val="100000"/>
              </a:srgbClr>
            </a:solidFill>
          </p:spPr>
          <p:txBody>
            <a:bodyPr/>
            <a:lstStyle/>
            <a:p/>
          </p:txBody>
        </p:sp>
        <p:sp>
          <p:nvSpPr>
            <p:cNvPr id="38" name="rc38"/>
            <p:cNvSpPr/>
            <p:nvPr/>
          </p:nvSpPr>
          <p:spPr>
            <a:xfrm>
              <a:off x="2959759" y="2503800"/>
              <a:ext cx="249522" cy="1598897"/>
            </a:xfrm>
            <a:prstGeom prst="rect">
              <a:avLst/>
            </a:prstGeom>
            <a:solidFill>
              <a:srgbClr val="80BD41">
                <a:alpha val="100000"/>
              </a:srgbClr>
            </a:solidFill>
          </p:spPr>
          <p:txBody>
            <a:bodyPr/>
            <a:lstStyle/>
            <a:p/>
          </p:txBody>
        </p:sp>
        <p:sp>
          <p:nvSpPr>
            <p:cNvPr id="39" name="rc39"/>
            <p:cNvSpPr/>
            <p:nvPr/>
          </p:nvSpPr>
          <p:spPr>
            <a:xfrm>
              <a:off x="2959759" y="2454024"/>
              <a:ext cx="249522" cy="49775"/>
            </a:xfrm>
            <a:prstGeom prst="rect">
              <a:avLst/>
            </a:prstGeom>
            <a:solidFill>
              <a:srgbClr val="1CABE2">
                <a:alpha val="100000"/>
              </a:srgbClr>
            </a:solidFill>
          </p:spPr>
          <p:txBody>
            <a:bodyPr/>
            <a:lstStyle/>
            <a:p/>
          </p:txBody>
        </p:sp>
        <p:sp>
          <p:nvSpPr>
            <p:cNvPr id="40" name="rc40"/>
            <p:cNvSpPr/>
            <p:nvPr/>
          </p:nvSpPr>
          <p:spPr>
            <a:xfrm>
              <a:off x="3237007" y="2479519"/>
              <a:ext cx="249522" cy="1623177"/>
            </a:xfrm>
            <a:prstGeom prst="rect">
              <a:avLst/>
            </a:prstGeom>
            <a:solidFill>
              <a:srgbClr val="80BD41">
                <a:alpha val="100000"/>
              </a:srgbClr>
            </a:solidFill>
          </p:spPr>
          <p:txBody>
            <a:bodyPr/>
            <a:lstStyle/>
            <a:p/>
          </p:txBody>
        </p:sp>
        <p:sp>
          <p:nvSpPr>
            <p:cNvPr id="41" name="rc41"/>
            <p:cNvSpPr/>
            <p:nvPr/>
          </p:nvSpPr>
          <p:spPr>
            <a:xfrm>
              <a:off x="3237007" y="2446740"/>
              <a:ext cx="249522" cy="32779"/>
            </a:xfrm>
            <a:prstGeom prst="rect">
              <a:avLst/>
            </a:prstGeom>
            <a:solidFill>
              <a:srgbClr val="1CABE2">
                <a:alpha val="100000"/>
              </a:srgbClr>
            </a:solidFill>
          </p:spPr>
          <p:txBody>
            <a:bodyPr/>
            <a:lstStyle/>
            <a:p/>
          </p:txBody>
        </p:sp>
        <p:sp>
          <p:nvSpPr>
            <p:cNvPr id="42" name="rc42"/>
            <p:cNvSpPr/>
            <p:nvPr/>
          </p:nvSpPr>
          <p:spPr>
            <a:xfrm>
              <a:off x="3514255" y="2513512"/>
              <a:ext cx="249522" cy="1589184"/>
            </a:xfrm>
            <a:prstGeom prst="rect">
              <a:avLst/>
            </a:prstGeom>
            <a:solidFill>
              <a:srgbClr val="80BD41">
                <a:alpha val="100000"/>
              </a:srgbClr>
            </a:solidFill>
          </p:spPr>
          <p:txBody>
            <a:bodyPr/>
            <a:lstStyle/>
            <a:p/>
          </p:txBody>
        </p:sp>
        <p:sp>
          <p:nvSpPr>
            <p:cNvPr id="43" name="rc43"/>
            <p:cNvSpPr/>
            <p:nvPr/>
          </p:nvSpPr>
          <p:spPr>
            <a:xfrm>
              <a:off x="3514255" y="2463736"/>
              <a:ext cx="249522" cy="49775"/>
            </a:xfrm>
            <a:prstGeom prst="rect">
              <a:avLst/>
            </a:prstGeom>
            <a:solidFill>
              <a:srgbClr val="1CABE2">
                <a:alpha val="100000"/>
              </a:srgbClr>
            </a:solidFill>
          </p:spPr>
          <p:txBody>
            <a:bodyPr/>
            <a:lstStyle/>
            <a:p/>
          </p:txBody>
        </p:sp>
        <p:sp>
          <p:nvSpPr>
            <p:cNvPr id="44" name="rc44"/>
            <p:cNvSpPr/>
            <p:nvPr/>
          </p:nvSpPr>
          <p:spPr>
            <a:xfrm>
              <a:off x="3791502" y="2546291"/>
              <a:ext cx="249522" cy="1556405"/>
            </a:xfrm>
            <a:prstGeom prst="rect">
              <a:avLst/>
            </a:prstGeom>
            <a:solidFill>
              <a:srgbClr val="80BD41">
                <a:alpha val="100000"/>
              </a:srgbClr>
            </a:solidFill>
          </p:spPr>
          <p:txBody>
            <a:bodyPr/>
            <a:lstStyle/>
            <a:p/>
          </p:txBody>
        </p:sp>
        <p:sp>
          <p:nvSpPr>
            <p:cNvPr id="45" name="rc45"/>
            <p:cNvSpPr/>
            <p:nvPr/>
          </p:nvSpPr>
          <p:spPr>
            <a:xfrm>
              <a:off x="3791502" y="2497730"/>
              <a:ext cx="249522" cy="48561"/>
            </a:xfrm>
            <a:prstGeom prst="rect">
              <a:avLst/>
            </a:prstGeom>
            <a:solidFill>
              <a:srgbClr val="1CABE2">
                <a:alpha val="100000"/>
              </a:srgbClr>
            </a:solidFill>
          </p:spPr>
          <p:txBody>
            <a:bodyPr/>
            <a:lstStyle/>
            <a:p/>
          </p:txBody>
        </p:sp>
        <p:sp>
          <p:nvSpPr>
            <p:cNvPr id="46" name="rc46"/>
            <p:cNvSpPr/>
            <p:nvPr/>
          </p:nvSpPr>
          <p:spPr>
            <a:xfrm>
              <a:off x="4068750" y="2632489"/>
              <a:ext cx="249522" cy="1470208"/>
            </a:xfrm>
            <a:prstGeom prst="rect">
              <a:avLst/>
            </a:prstGeom>
            <a:solidFill>
              <a:srgbClr val="80BD41">
                <a:alpha val="100000"/>
              </a:srgbClr>
            </a:solidFill>
          </p:spPr>
          <p:txBody>
            <a:bodyPr/>
            <a:lstStyle/>
            <a:p/>
          </p:txBody>
        </p:sp>
        <p:sp>
          <p:nvSpPr>
            <p:cNvPr id="47" name="rc47"/>
            <p:cNvSpPr/>
            <p:nvPr/>
          </p:nvSpPr>
          <p:spPr>
            <a:xfrm>
              <a:off x="4068750" y="2539007"/>
              <a:ext cx="249522" cy="93481"/>
            </a:xfrm>
            <a:prstGeom prst="rect">
              <a:avLst/>
            </a:prstGeom>
            <a:solidFill>
              <a:srgbClr val="1CABE2">
                <a:alpha val="100000"/>
              </a:srgbClr>
            </a:solidFill>
          </p:spPr>
          <p:txBody>
            <a:bodyPr/>
            <a:lstStyle/>
            <a:p/>
          </p:txBody>
        </p:sp>
        <p:sp>
          <p:nvSpPr>
            <p:cNvPr id="48" name="rc48"/>
            <p:cNvSpPr/>
            <p:nvPr/>
          </p:nvSpPr>
          <p:spPr>
            <a:xfrm>
              <a:off x="4345998" y="2605780"/>
              <a:ext cx="249522" cy="1496917"/>
            </a:xfrm>
            <a:prstGeom prst="rect">
              <a:avLst/>
            </a:prstGeom>
            <a:solidFill>
              <a:srgbClr val="80BD41">
                <a:alpha val="100000"/>
              </a:srgbClr>
            </a:solidFill>
          </p:spPr>
          <p:txBody>
            <a:bodyPr/>
            <a:lstStyle/>
            <a:p/>
          </p:txBody>
        </p:sp>
        <p:sp>
          <p:nvSpPr>
            <p:cNvPr id="49" name="rc49"/>
            <p:cNvSpPr/>
            <p:nvPr/>
          </p:nvSpPr>
          <p:spPr>
            <a:xfrm>
              <a:off x="4345998" y="2575428"/>
              <a:ext cx="249522" cy="30351"/>
            </a:xfrm>
            <a:prstGeom prst="rect">
              <a:avLst/>
            </a:prstGeom>
            <a:solidFill>
              <a:srgbClr val="1CABE2">
                <a:alpha val="100000"/>
              </a:srgbClr>
            </a:solidFill>
          </p:spPr>
          <p:txBody>
            <a:bodyPr/>
            <a:lstStyle/>
            <a:p/>
          </p:txBody>
        </p:sp>
        <p:sp>
          <p:nvSpPr>
            <p:cNvPr id="50" name="rc50"/>
            <p:cNvSpPr/>
            <p:nvPr/>
          </p:nvSpPr>
          <p:spPr>
            <a:xfrm>
              <a:off x="4623245" y="2655555"/>
              <a:ext cx="249522" cy="1447141"/>
            </a:xfrm>
            <a:prstGeom prst="rect">
              <a:avLst/>
            </a:prstGeom>
            <a:solidFill>
              <a:srgbClr val="80BD41">
                <a:alpha val="100000"/>
              </a:srgbClr>
            </a:solidFill>
          </p:spPr>
          <p:txBody>
            <a:bodyPr/>
            <a:lstStyle/>
            <a:p/>
          </p:txBody>
        </p:sp>
        <p:sp>
          <p:nvSpPr>
            <p:cNvPr id="51" name="rc51"/>
            <p:cNvSpPr/>
            <p:nvPr/>
          </p:nvSpPr>
          <p:spPr>
            <a:xfrm>
              <a:off x="4623245" y="2610636"/>
              <a:ext cx="249522" cy="44919"/>
            </a:xfrm>
            <a:prstGeom prst="rect">
              <a:avLst/>
            </a:prstGeom>
            <a:solidFill>
              <a:srgbClr val="1CABE2">
                <a:alpha val="100000"/>
              </a:srgbClr>
            </a:solidFill>
          </p:spPr>
          <p:txBody>
            <a:bodyPr/>
            <a:lstStyle/>
            <a:p/>
          </p:txBody>
        </p:sp>
        <p:sp>
          <p:nvSpPr>
            <p:cNvPr id="52" name="rc52"/>
            <p:cNvSpPr/>
            <p:nvPr/>
          </p:nvSpPr>
          <p:spPr>
            <a:xfrm>
              <a:off x="4900493" y="2681050"/>
              <a:ext cx="249522" cy="1421646"/>
            </a:xfrm>
            <a:prstGeom prst="rect">
              <a:avLst/>
            </a:prstGeom>
            <a:solidFill>
              <a:srgbClr val="80BD41">
                <a:alpha val="100000"/>
              </a:srgbClr>
            </a:solidFill>
          </p:spPr>
          <p:txBody>
            <a:bodyPr/>
            <a:lstStyle/>
            <a:p/>
          </p:txBody>
        </p:sp>
        <p:sp>
          <p:nvSpPr>
            <p:cNvPr id="53" name="rc53"/>
            <p:cNvSpPr/>
            <p:nvPr/>
          </p:nvSpPr>
          <p:spPr>
            <a:xfrm>
              <a:off x="4900493" y="2637345"/>
              <a:ext cx="249522" cy="43705"/>
            </a:xfrm>
            <a:prstGeom prst="rect">
              <a:avLst/>
            </a:prstGeom>
            <a:solidFill>
              <a:srgbClr val="1CABE2">
                <a:alpha val="100000"/>
              </a:srgbClr>
            </a:solidFill>
          </p:spPr>
          <p:txBody>
            <a:bodyPr/>
            <a:lstStyle/>
            <a:p/>
          </p:txBody>
        </p:sp>
        <p:sp>
          <p:nvSpPr>
            <p:cNvPr id="54" name="rc54"/>
            <p:cNvSpPr/>
            <p:nvPr/>
          </p:nvSpPr>
          <p:spPr>
            <a:xfrm>
              <a:off x="5177741" y="2689549"/>
              <a:ext cx="249522" cy="1413148"/>
            </a:xfrm>
            <a:prstGeom prst="rect">
              <a:avLst/>
            </a:prstGeom>
            <a:solidFill>
              <a:srgbClr val="80BD41">
                <a:alpha val="100000"/>
              </a:srgbClr>
            </a:solidFill>
          </p:spPr>
          <p:txBody>
            <a:bodyPr/>
            <a:lstStyle/>
            <a:p/>
          </p:txBody>
        </p:sp>
        <p:sp>
          <p:nvSpPr>
            <p:cNvPr id="55" name="rc55"/>
            <p:cNvSpPr/>
            <p:nvPr/>
          </p:nvSpPr>
          <p:spPr>
            <a:xfrm>
              <a:off x="5177741" y="2674980"/>
              <a:ext cx="249522" cy="14568"/>
            </a:xfrm>
            <a:prstGeom prst="rect">
              <a:avLst/>
            </a:prstGeom>
            <a:solidFill>
              <a:srgbClr val="1CABE2">
                <a:alpha val="100000"/>
              </a:srgbClr>
            </a:solidFill>
          </p:spPr>
          <p:txBody>
            <a:bodyPr/>
            <a:lstStyle/>
            <a:p/>
          </p:txBody>
        </p:sp>
        <p:sp>
          <p:nvSpPr>
            <p:cNvPr id="56" name="rc56"/>
            <p:cNvSpPr/>
            <p:nvPr/>
          </p:nvSpPr>
          <p:spPr>
            <a:xfrm>
              <a:off x="5454988" y="2740539"/>
              <a:ext cx="249522" cy="1362158"/>
            </a:xfrm>
            <a:prstGeom prst="rect">
              <a:avLst/>
            </a:prstGeom>
            <a:solidFill>
              <a:srgbClr val="80BD41">
                <a:alpha val="100000"/>
              </a:srgbClr>
            </a:solidFill>
          </p:spPr>
          <p:txBody>
            <a:bodyPr/>
            <a:lstStyle/>
            <a:p/>
          </p:txBody>
        </p:sp>
        <p:sp>
          <p:nvSpPr>
            <p:cNvPr id="57" name="rc57"/>
            <p:cNvSpPr/>
            <p:nvPr/>
          </p:nvSpPr>
          <p:spPr>
            <a:xfrm>
              <a:off x="5454988" y="2727184"/>
              <a:ext cx="249522" cy="13354"/>
            </a:xfrm>
            <a:prstGeom prst="rect">
              <a:avLst/>
            </a:prstGeom>
            <a:solidFill>
              <a:srgbClr val="1CABE2">
                <a:alpha val="100000"/>
              </a:srgbClr>
            </a:solidFill>
          </p:spPr>
          <p:txBody>
            <a:bodyPr/>
            <a:lstStyle/>
            <a:p/>
          </p:txBody>
        </p:sp>
        <p:sp>
          <p:nvSpPr>
            <p:cNvPr id="58" name="rc58"/>
            <p:cNvSpPr/>
            <p:nvPr/>
          </p:nvSpPr>
          <p:spPr>
            <a:xfrm>
              <a:off x="5732236" y="2800027"/>
              <a:ext cx="249522" cy="1302670"/>
            </a:xfrm>
            <a:prstGeom prst="rect">
              <a:avLst/>
            </a:prstGeom>
            <a:solidFill>
              <a:srgbClr val="80BD41">
                <a:alpha val="100000"/>
              </a:srgbClr>
            </a:solidFill>
          </p:spPr>
          <p:txBody>
            <a:bodyPr/>
            <a:lstStyle/>
            <a:p/>
          </p:txBody>
        </p:sp>
        <p:sp>
          <p:nvSpPr>
            <p:cNvPr id="59" name="rc59"/>
            <p:cNvSpPr/>
            <p:nvPr/>
          </p:nvSpPr>
          <p:spPr>
            <a:xfrm>
              <a:off x="5732236" y="2786672"/>
              <a:ext cx="249522" cy="13354"/>
            </a:xfrm>
            <a:prstGeom prst="rect">
              <a:avLst/>
            </a:prstGeom>
            <a:solidFill>
              <a:srgbClr val="1CABE2">
                <a:alpha val="100000"/>
              </a:srgbClr>
            </a:solidFill>
          </p:spPr>
          <p:txBody>
            <a:bodyPr/>
            <a:lstStyle/>
            <a:p/>
          </p:txBody>
        </p:sp>
        <p:sp>
          <p:nvSpPr>
            <p:cNvPr id="60" name="rc60"/>
            <p:cNvSpPr/>
            <p:nvPr/>
          </p:nvSpPr>
          <p:spPr>
            <a:xfrm>
              <a:off x="6009484" y="2881368"/>
              <a:ext cx="249522" cy="1221329"/>
            </a:xfrm>
            <a:prstGeom prst="rect">
              <a:avLst/>
            </a:prstGeom>
            <a:solidFill>
              <a:srgbClr val="80BD41">
                <a:alpha val="100000"/>
              </a:srgbClr>
            </a:solidFill>
          </p:spPr>
          <p:txBody>
            <a:bodyPr/>
            <a:lstStyle/>
            <a:p/>
          </p:txBody>
        </p:sp>
        <p:sp>
          <p:nvSpPr>
            <p:cNvPr id="61" name="rc61"/>
            <p:cNvSpPr/>
            <p:nvPr/>
          </p:nvSpPr>
          <p:spPr>
            <a:xfrm>
              <a:off x="6009484" y="2869227"/>
              <a:ext cx="249522" cy="12140"/>
            </a:xfrm>
            <a:prstGeom prst="rect">
              <a:avLst/>
            </a:prstGeom>
            <a:solidFill>
              <a:srgbClr val="1CABE2">
                <a:alpha val="100000"/>
              </a:srgbClr>
            </a:solidFill>
          </p:spPr>
          <p:txBody>
            <a:bodyPr/>
            <a:lstStyle/>
            <a:p/>
          </p:txBody>
        </p:sp>
        <p:sp>
          <p:nvSpPr>
            <p:cNvPr id="62" name="rc62"/>
            <p:cNvSpPr/>
            <p:nvPr/>
          </p:nvSpPr>
          <p:spPr>
            <a:xfrm>
              <a:off x="6286731" y="2956638"/>
              <a:ext cx="249522" cy="1146058"/>
            </a:xfrm>
            <a:prstGeom prst="rect">
              <a:avLst/>
            </a:prstGeom>
            <a:solidFill>
              <a:srgbClr val="80BD41">
                <a:alpha val="100000"/>
              </a:srgbClr>
            </a:solidFill>
          </p:spPr>
          <p:txBody>
            <a:bodyPr/>
            <a:lstStyle/>
            <a:p/>
          </p:txBody>
        </p:sp>
        <p:sp>
          <p:nvSpPr>
            <p:cNvPr id="63" name="rc63"/>
            <p:cNvSpPr/>
            <p:nvPr/>
          </p:nvSpPr>
          <p:spPr>
            <a:xfrm>
              <a:off x="6286731" y="2933572"/>
              <a:ext cx="249522" cy="23066"/>
            </a:xfrm>
            <a:prstGeom prst="rect">
              <a:avLst/>
            </a:prstGeom>
            <a:solidFill>
              <a:srgbClr val="1CABE2">
                <a:alpha val="100000"/>
              </a:srgbClr>
            </a:solidFill>
          </p:spPr>
          <p:txBody>
            <a:bodyPr/>
            <a:lstStyle/>
            <a:p/>
          </p:txBody>
        </p:sp>
        <p:sp>
          <p:nvSpPr>
            <p:cNvPr id="64" name="rc64"/>
            <p:cNvSpPr/>
            <p:nvPr/>
          </p:nvSpPr>
          <p:spPr>
            <a:xfrm>
              <a:off x="6563979" y="2983347"/>
              <a:ext cx="249522" cy="1119349"/>
            </a:xfrm>
            <a:prstGeom prst="rect">
              <a:avLst/>
            </a:prstGeom>
            <a:solidFill>
              <a:srgbClr val="80BD41">
                <a:alpha val="100000"/>
              </a:srgbClr>
            </a:solidFill>
          </p:spPr>
          <p:txBody>
            <a:bodyPr/>
            <a:lstStyle/>
            <a:p/>
          </p:txBody>
        </p:sp>
        <p:sp>
          <p:nvSpPr>
            <p:cNvPr id="65" name="rc65"/>
            <p:cNvSpPr/>
            <p:nvPr/>
          </p:nvSpPr>
          <p:spPr>
            <a:xfrm>
              <a:off x="6563979" y="2972421"/>
              <a:ext cx="249522" cy="10926"/>
            </a:xfrm>
            <a:prstGeom prst="rect">
              <a:avLst/>
            </a:prstGeom>
            <a:solidFill>
              <a:srgbClr val="1CABE2">
                <a:alpha val="100000"/>
              </a:srgbClr>
            </a:solidFill>
          </p:spPr>
          <p:txBody>
            <a:bodyPr/>
            <a:lstStyle/>
            <a:p/>
          </p:txBody>
        </p:sp>
        <p:sp>
          <p:nvSpPr>
            <p:cNvPr id="66" name="rc66"/>
            <p:cNvSpPr/>
            <p:nvPr/>
          </p:nvSpPr>
          <p:spPr>
            <a:xfrm>
              <a:off x="6841227" y="2962709"/>
              <a:ext cx="249522" cy="1139988"/>
            </a:xfrm>
            <a:prstGeom prst="rect">
              <a:avLst/>
            </a:prstGeom>
            <a:solidFill>
              <a:srgbClr val="80BD41">
                <a:alpha val="100000"/>
              </a:srgbClr>
            </a:solidFill>
          </p:spPr>
          <p:txBody>
            <a:bodyPr/>
            <a:lstStyle/>
            <a:p/>
          </p:txBody>
        </p:sp>
        <p:sp>
          <p:nvSpPr>
            <p:cNvPr id="67" name="rc67"/>
            <p:cNvSpPr/>
            <p:nvPr/>
          </p:nvSpPr>
          <p:spPr>
            <a:xfrm>
              <a:off x="6841227" y="2915361"/>
              <a:ext cx="249522" cy="47347"/>
            </a:xfrm>
            <a:prstGeom prst="rect">
              <a:avLst/>
            </a:prstGeom>
            <a:solidFill>
              <a:srgbClr val="1CABE2">
                <a:alpha val="100000"/>
              </a:srgbClr>
            </a:solidFill>
          </p:spPr>
          <p:txBody>
            <a:bodyPr/>
            <a:lstStyle/>
            <a:p/>
          </p:txBody>
        </p:sp>
        <p:sp>
          <p:nvSpPr>
            <p:cNvPr id="68" name="rc68"/>
            <p:cNvSpPr/>
            <p:nvPr/>
          </p:nvSpPr>
          <p:spPr>
            <a:xfrm>
              <a:off x="7118474" y="2923859"/>
              <a:ext cx="249522" cy="1178837"/>
            </a:xfrm>
            <a:prstGeom prst="rect">
              <a:avLst/>
            </a:prstGeom>
            <a:solidFill>
              <a:srgbClr val="80BD41">
                <a:alpha val="100000"/>
              </a:srgbClr>
            </a:solidFill>
          </p:spPr>
          <p:txBody>
            <a:bodyPr/>
            <a:lstStyle/>
            <a:p/>
          </p:txBody>
        </p:sp>
        <p:sp>
          <p:nvSpPr>
            <p:cNvPr id="69" name="rc69"/>
            <p:cNvSpPr/>
            <p:nvPr/>
          </p:nvSpPr>
          <p:spPr>
            <a:xfrm>
              <a:off x="7118474" y="2911719"/>
              <a:ext cx="249522" cy="12140"/>
            </a:xfrm>
            <a:prstGeom prst="rect">
              <a:avLst/>
            </a:prstGeom>
            <a:solidFill>
              <a:srgbClr val="1CABE2">
                <a:alpha val="100000"/>
              </a:srgbClr>
            </a:solidFill>
          </p:spPr>
          <p:txBody>
            <a:bodyPr/>
            <a:lstStyle/>
            <a:p/>
          </p:txBody>
        </p:sp>
        <p:sp>
          <p:nvSpPr>
            <p:cNvPr id="70" name="rc70"/>
            <p:cNvSpPr/>
            <p:nvPr/>
          </p:nvSpPr>
          <p:spPr>
            <a:xfrm>
              <a:off x="7395722" y="2933572"/>
              <a:ext cx="249522" cy="1169125"/>
            </a:xfrm>
            <a:prstGeom prst="rect">
              <a:avLst/>
            </a:prstGeom>
            <a:solidFill>
              <a:srgbClr val="80BD41">
                <a:alpha val="100000"/>
              </a:srgbClr>
            </a:solidFill>
          </p:spPr>
          <p:txBody>
            <a:bodyPr/>
            <a:lstStyle/>
            <a:p/>
          </p:txBody>
        </p:sp>
        <p:sp>
          <p:nvSpPr>
            <p:cNvPr id="71" name="rc71"/>
            <p:cNvSpPr/>
            <p:nvPr/>
          </p:nvSpPr>
          <p:spPr>
            <a:xfrm>
              <a:off x="7395722" y="2909291"/>
              <a:ext cx="249522" cy="24280"/>
            </a:xfrm>
            <a:prstGeom prst="rect">
              <a:avLst/>
            </a:prstGeom>
            <a:solidFill>
              <a:srgbClr val="1CABE2">
                <a:alpha val="100000"/>
              </a:srgbClr>
            </a:solidFill>
          </p:spPr>
          <p:txBody>
            <a:bodyPr/>
            <a:lstStyle/>
            <a:p/>
          </p:txBody>
        </p:sp>
        <p:sp>
          <p:nvSpPr>
            <p:cNvPr id="72" name="rc72"/>
            <p:cNvSpPr/>
            <p:nvPr/>
          </p:nvSpPr>
          <p:spPr>
            <a:xfrm>
              <a:off x="7672970" y="2926287"/>
              <a:ext cx="249522" cy="1176409"/>
            </a:xfrm>
            <a:prstGeom prst="rect">
              <a:avLst/>
            </a:prstGeom>
            <a:solidFill>
              <a:srgbClr val="80BD41">
                <a:alpha val="100000"/>
              </a:srgbClr>
            </a:solidFill>
          </p:spPr>
          <p:txBody>
            <a:bodyPr/>
            <a:lstStyle/>
            <a:p/>
          </p:txBody>
        </p:sp>
        <p:sp>
          <p:nvSpPr>
            <p:cNvPr id="73" name="rc73"/>
            <p:cNvSpPr/>
            <p:nvPr/>
          </p:nvSpPr>
          <p:spPr>
            <a:xfrm>
              <a:off x="7672970" y="2914147"/>
              <a:ext cx="249522" cy="12140"/>
            </a:xfrm>
            <a:prstGeom prst="rect">
              <a:avLst/>
            </a:prstGeom>
            <a:solidFill>
              <a:srgbClr val="1CABE2">
                <a:alpha val="100000"/>
              </a:srgbClr>
            </a:solidFill>
          </p:spPr>
          <p:txBody>
            <a:bodyPr/>
            <a:lstStyle/>
            <a:p/>
          </p:txBody>
        </p:sp>
        <p:sp>
          <p:nvSpPr>
            <p:cNvPr id="74" name="rc74"/>
            <p:cNvSpPr/>
            <p:nvPr/>
          </p:nvSpPr>
          <p:spPr>
            <a:xfrm>
              <a:off x="7950217" y="2943284"/>
              <a:ext cx="249522" cy="1159412"/>
            </a:xfrm>
            <a:prstGeom prst="rect">
              <a:avLst/>
            </a:prstGeom>
            <a:solidFill>
              <a:srgbClr val="80BD41">
                <a:alpha val="100000"/>
              </a:srgbClr>
            </a:solidFill>
          </p:spPr>
          <p:txBody>
            <a:bodyPr/>
            <a:lstStyle/>
            <a:p/>
          </p:txBody>
        </p:sp>
        <p:sp>
          <p:nvSpPr>
            <p:cNvPr id="75" name="rc75"/>
            <p:cNvSpPr/>
            <p:nvPr/>
          </p:nvSpPr>
          <p:spPr>
            <a:xfrm>
              <a:off x="7950217" y="2919003"/>
              <a:ext cx="249522" cy="24280"/>
            </a:xfrm>
            <a:prstGeom prst="rect">
              <a:avLst/>
            </a:prstGeom>
            <a:solidFill>
              <a:srgbClr val="1CABE2">
                <a:alpha val="100000"/>
              </a:srgbClr>
            </a:solidFill>
          </p:spPr>
          <p:txBody>
            <a:bodyPr/>
            <a:lstStyle/>
            <a:p/>
          </p:txBody>
        </p:sp>
        <p:sp>
          <p:nvSpPr>
            <p:cNvPr id="76" name="pl76"/>
            <p:cNvSpPr/>
            <p:nvPr/>
          </p:nvSpPr>
          <p:spPr>
            <a:xfrm>
              <a:off x="1421035" y="1236556"/>
              <a:ext cx="6653943" cy="202656"/>
            </a:xfrm>
            <a:custGeom>
              <a:avLst/>
              <a:pathLst>
                <a:path w="6653943" h="202656">
                  <a:moveTo>
                    <a:pt x="0" y="86852"/>
                  </a:moveTo>
                  <a:lnTo>
                    <a:pt x="277247" y="86852"/>
                  </a:lnTo>
                  <a:lnTo>
                    <a:pt x="554495" y="86852"/>
                  </a:lnTo>
                  <a:lnTo>
                    <a:pt x="831742" y="86852"/>
                  </a:lnTo>
                  <a:lnTo>
                    <a:pt x="1108990" y="202656"/>
                  </a:lnTo>
                  <a:lnTo>
                    <a:pt x="1386238" y="57901"/>
                  </a:lnTo>
                  <a:lnTo>
                    <a:pt x="1663485" y="57901"/>
                  </a:lnTo>
                  <a:lnTo>
                    <a:pt x="1940733" y="28950"/>
                  </a:lnTo>
                  <a:lnTo>
                    <a:pt x="2217981" y="57901"/>
                  </a:lnTo>
                  <a:lnTo>
                    <a:pt x="2495228" y="57901"/>
                  </a:lnTo>
                  <a:lnTo>
                    <a:pt x="2772476" y="144754"/>
                  </a:lnTo>
                  <a:lnTo>
                    <a:pt x="3049724" y="28950"/>
                  </a:lnTo>
                  <a:lnTo>
                    <a:pt x="3326971" y="57901"/>
                  </a:lnTo>
                  <a:lnTo>
                    <a:pt x="3604219" y="57901"/>
                  </a:lnTo>
                  <a:lnTo>
                    <a:pt x="3881467" y="0"/>
                  </a:lnTo>
                  <a:lnTo>
                    <a:pt x="4158714" y="0"/>
                  </a:lnTo>
                  <a:lnTo>
                    <a:pt x="4435962" y="0"/>
                  </a:lnTo>
                  <a:lnTo>
                    <a:pt x="4713210" y="0"/>
                  </a:lnTo>
                  <a:lnTo>
                    <a:pt x="4990457" y="28950"/>
                  </a:lnTo>
                  <a:lnTo>
                    <a:pt x="5267705" y="0"/>
                  </a:lnTo>
                  <a:lnTo>
                    <a:pt x="5544953" y="86852"/>
                  </a:lnTo>
                  <a:lnTo>
                    <a:pt x="5822200" y="0"/>
                  </a:lnTo>
                  <a:lnTo>
                    <a:pt x="6099448" y="28950"/>
                  </a:lnTo>
                  <a:lnTo>
                    <a:pt x="6376696" y="0"/>
                  </a:lnTo>
                  <a:lnTo>
                    <a:pt x="6653943" y="2895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29607" y="2229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2715845" y="2332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4102084" y="2403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0" name="tx90"/>
            <p:cNvSpPr/>
            <p:nvPr/>
          </p:nvSpPr>
          <p:spPr>
            <a:xfrm>
              <a:off x="5488322" y="25912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6623438" y="28364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2" name="tx92"/>
            <p:cNvSpPr/>
            <p:nvPr/>
          </p:nvSpPr>
          <p:spPr>
            <a:xfrm>
              <a:off x="6900686" y="2779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3" name="tx93"/>
            <p:cNvSpPr/>
            <p:nvPr/>
          </p:nvSpPr>
          <p:spPr>
            <a:xfrm>
              <a:off x="7177933" y="27757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4" name="tx94"/>
            <p:cNvSpPr/>
            <p:nvPr/>
          </p:nvSpPr>
          <p:spPr>
            <a:xfrm>
              <a:off x="7455181" y="27745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5" name="tx95"/>
            <p:cNvSpPr/>
            <p:nvPr/>
          </p:nvSpPr>
          <p:spPr>
            <a:xfrm>
              <a:off x="7732429" y="2779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6" name="tx96"/>
            <p:cNvSpPr/>
            <p:nvPr/>
          </p:nvSpPr>
          <p:spPr>
            <a:xfrm>
              <a:off x="8009676" y="27830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pl97"/>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2335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13.7</a:t>
              </a:r>
            </a:p>
          </p:txBody>
        </p:sp>
        <p:sp>
          <p:nvSpPr>
            <p:cNvPr id="108" name="tx108"/>
            <p:cNvSpPr/>
            <p:nvPr/>
          </p:nvSpPr>
          <p:spPr>
            <a:xfrm>
              <a:off x="1367476" y="236609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9" name="tx109"/>
            <p:cNvSpPr/>
            <p:nvPr/>
          </p:nvSpPr>
          <p:spPr>
            <a:xfrm>
              <a:off x="2715845" y="32754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13.1</a:t>
              </a:r>
            </a:p>
          </p:txBody>
        </p:sp>
        <p:sp>
          <p:nvSpPr>
            <p:cNvPr id="110" name="tx110"/>
            <p:cNvSpPr/>
            <p:nvPr/>
          </p:nvSpPr>
          <p:spPr>
            <a:xfrm>
              <a:off x="2753715" y="246018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33369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12.1</a:t>
              </a:r>
            </a:p>
          </p:txBody>
        </p:sp>
        <p:sp>
          <p:nvSpPr>
            <p:cNvPr id="112" name="tx112"/>
            <p:cNvSpPr/>
            <p:nvPr/>
          </p:nvSpPr>
          <p:spPr>
            <a:xfrm>
              <a:off x="4139953" y="255184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488322" y="338771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4" name="tx114"/>
            <p:cNvSpPr/>
            <p:nvPr/>
          </p:nvSpPr>
          <p:spPr>
            <a:xfrm>
              <a:off x="5526191" y="269996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23438" y="350797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6" name="tx116"/>
            <p:cNvSpPr/>
            <p:nvPr/>
          </p:nvSpPr>
          <p:spPr>
            <a:xfrm>
              <a:off x="6635182" y="294398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49765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a:t>
              </a:r>
            </a:p>
          </p:txBody>
        </p:sp>
        <p:sp>
          <p:nvSpPr>
            <p:cNvPr id="118" name="tx118"/>
            <p:cNvSpPr/>
            <p:nvPr/>
          </p:nvSpPr>
          <p:spPr>
            <a:xfrm>
              <a:off x="6912430" y="29051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47823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20" name="tx120"/>
            <p:cNvSpPr/>
            <p:nvPr/>
          </p:nvSpPr>
          <p:spPr>
            <a:xfrm>
              <a:off x="7189677" y="28838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48308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2" name="tx122"/>
            <p:cNvSpPr/>
            <p:nvPr/>
          </p:nvSpPr>
          <p:spPr>
            <a:xfrm>
              <a:off x="7466925" y="28875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4794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24" name="tx124"/>
            <p:cNvSpPr/>
            <p:nvPr/>
          </p:nvSpPr>
          <p:spPr>
            <a:xfrm>
              <a:off x="7744173" y="28863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4879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6" name="tx126"/>
            <p:cNvSpPr/>
            <p:nvPr/>
          </p:nvSpPr>
          <p:spPr>
            <a:xfrm>
              <a:off x="8021420" y="289724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4533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8365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2295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6224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154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2" name="rc152"/>
            <p:cNvSpPr/>
            <p:nvPr/>
          </p:nvSpPr>
          <p:spPr>
            <a:xfrm>
              <a:off x="4056806" y="5010059"/>
              <a:ext cx="201456" cy="201456"/>
            </a:xfrm>
            <a:prstGeom prst="rect">
              <a:avLst/>
            </a:prstGeom>
            <a:solidFill>
              <a:srgbClr val="1CABE2">
                <a:alpha val="100000"/>
              </a:srgbClr>
            </a:solidFill>
          </p:spPr>
          <p:txBody>
            <a:bodyPr/>
            <a:lstStyle/>
            <a:p/>
          </p:txBody>
        </p:sp>
        <p:sp>
          <p:nvSpPr>
            <p:cNvPr id="153" name="rc153"/>
            <p:cNvSpPr/>
            <p:nvPr/>
          </p:nvSpPr>
          <p:spPr>
            <a:xfrm>
              <a:off x="6014964" y="5010059"/>
              <a:ext cx="201456" cy="201456"/>
            </a:xfrm>
            <a:prstGeom prst="rect">
              <a:avLst/>
            </a:prstGeom>
            <a:solidFill>
              <a:srgbClr val="80BD41">
                <a:alpha val="100000"/>
              </a:srgbClr>
            </a:solidFill>
          </p:spPr>
          <p:txBody>
            <a:bodyPr/>
            <a:lstStyle/>
            <a:p/>
          </p:txBody>
        </p:sp>
        <p:sp>
          <p:nvSpPr>
            <p:cNvPr id="154" name="tx154"/>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5" name="tx155"/>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7" name="tx157"/>
            <p:cNvSpPr/>
            <p:nvPr/>
          </p:nvSpPr>
          <p:spPr>
            <a:xfrm>
              <a:off x="951100" y="661760"/>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2000-2024</a:t>
              </a:r>
            </a:p>
          </p:txBody>
        </p:sp>
        <p:sp>
          <p:nvSpPr>
            <p:cNvPr id="158" name="pl158"/>
            <p:cNvSpPr/>
            <p:nvPr/>
          </p:nvSpPr>
          <p:spPr>
            <a:xfrm>
              <a:off x="21366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172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4979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785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9769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657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3382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189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6198263" cy="167191"/>
            </a:xfrm>
            <a:prstGeom prst="rect">
              <a:avLst/>
            </a:prstGeom>
            <a:solidFill>
              <a:srgbClr val="80BD41">
                <a:alpha val="100000"/>
              </a:srgbClr>
            </a:solidFill>
          </p:spPr>
          <p:txBody>
            <a:bodyPr/>
            <a:lstStyle/>
            <a:p/>
          </p:txBody>
        </p:sp>
        <p:sp>
          <p:nvSpPr>
            <p:cNvPr id="171" name="rc171"/>
            <p:cNvSpPr/>
            <p:nvPr/>
          </p:nvSpPr>
          <p:spPr>
            <a:xfrm>
              <a:off x="7494536" y="5889059"/>
              <a:ext cx="60503" cy="167191"/>
            </a:xfrm>
            <a:prstGeom prst="rect">
              <a:avLst/>
            </a:prstGeom>
            <a:solidFill>
              <a:srgbClr val="1CABE2">
                <a:alpha val="100000"/>
              </a:srgbClr>
            </a:solidFill>
          </p:spPr>
          <p:txBody>
            <a:bodyPr/>
            <a:lstStyle/>
            <a:p/>
          </p:txBody>
        </p:sp>
        <p:sp>
          <p:nvSpPr>
            <p:cNvPr id="172" name="rc172"/>
            <p:cNvSpPr/>
            <p:nvPr/>
          </p:nvSpPr>
          <p:spPr>
            <a:xfrm>
              <a:off x="1296273" y="5680069"/>
              <a:ext cx="6514226" cy="167191"/>
            </a:xfrm>
            <a:prstGeom prst="rect">
              <a:avLst/>
            </a:prstGeom>
            <a:solidFill>
              <a:srgbClr val="80BD41">
                <a:alpha val="100000"/>
              </a:srgbClr>
            </a:solidFill>
          </p:spPr>
          <p:txBody>
            <a:bodyPr/>
            <a:lstStyle/>
            <a:p/>
          </p:txBody>
        </p:sp>
        <p:sp>
          <p:nvSpPr>
            <p:cNvPr id="173" name="rc173"/>
            <p:cNvSpPr/>
            <p:nvPr/>
          </p:nvSpPr>
          <p:spPr>
            <a:xfrm>
              <a:off x="7810500" y="5680069"/>
              <a:ext cx="67226" cy="167191"/>
            </a:xfrm>
            <a:prstGeom prst="rect">
              <a:avLst/>
            </a:prstGeom>
            <a:solidFill>
              <a:srgbClr val="1CABE2">
                <a:alpha val="100000"/>
              </a:srgbClr>
            </a:solidFill>
          </p:spPr>
          <p:txBody>
            <a:bodyPr/>
            <a:lstStyle/>
            <a:p/>
          </p:txBody>
        </p:sp>
        <p:sp>
          <p:nvSpPr>
            <p:cNvPr id="174" name="rc174"/>
            <p:cNvSpPr/>
            <p:nvPr/>
          </p:nvSpPr>
          <p:spPr>
            <a:xfrm>
              <a:off x="1296273" y="5471080"/>
              <a:ext cx="6420109" cy="167191"/>
            </a:xfrm>
            <a:prstGeom prst="rect">
              <a:avLst/>
            </a:prstGeom>
            <a:solidFill>
              <a:srgbClr val="80BD41">
                <a:alpha val="100000"/>
              </a:srgbClr>
            </a:solidFill>
          </p:spPr>
          <p:txBody>
            <a:bodyPr/>
            <a:lstStyle/>
            <a:p/>
          </p:txBody>
        </p:sp>
        <p:sp>
          <p:nvSpPr>
            <p:cNvPr id="175" name="rc175"/>
            <p:cNvSpPr/>
            <p:nvPr/>
          </p:nvSpPr>
          <p:spPr>
            <a:xfrm>
              <a:off x="7716383" y="5471080"/>
              <a:ext cx="134452" cy="167191"/>
            </a:xfrm>
            <a:prstGeom prst="rect">
              <a:avLst/>
            </a:prstGeom>
            <a:solidFill>
              <a:srgbClr val="1CABE2">
                <a:alpha val="100000"/>
              </a:srgbClr>
            </a:solidFill>
          </p:spPr>
          <p:txBody>
            <a:bodyPr/>
            <a:lstStyle/>
            <a:p/>
          </p:txBody>
        </p:sp>
        <p:sp>
          <p:nvSpPr>
            <p:cNvPr id="176" name="tx176"/>
            <p:cNvSpPr/>
            <p:nvPr/>
          </p:nvSpPr>
          <p:spPr>
            <a:xfrm>
              <a:off x="7787606"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77" name="tx177"/>
            <p:cNvSpPr/>
            <p:nvPr/>
          </p:nvSpPr>
          <p:spPr>
            <a:xfrm>
              <a:off x="811936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8" name="tx178"/>
            <p:cNvSpPr/>
            <p:nvPr/>
          </p:nvSpPr>
          <p:spPr>
            <a:xfrm>
              <a:off x="8098192"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9" name="tx179"/>
            <p:cNvSpPr/>
            <p:nvPr/>
          </p:nvSpPr>
          <p:spPr>
            <a:xfrm>
              <a:off x="4320056"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180" name="tx180"/>
            <p:cNvSpPr/>
            <p:nvPr/>
          </p:nvSpPr>
          <p:spPr>
            <a:xfrm>
              <a:off x="7462990"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47803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82" name="tx182"/>
            <p:cNvSpPr/>
            <p:nvPr/>
          </p:nvSpPr>
          <p:spPr>
            <a:xfrm>
              <a:off x="778231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430979"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84" name="tx184"/>
            <p:cNvSpPr/>
            <p:nvPr/>
          </p:nvSpPr>
          <p:spPr>
            <a:xfrm>
              <a:off x="7721811"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9" name="tx189"/>
            <p:cNvSpPr/>
            <p:nvPr/>
          </p:nvSpPr>
          <p:spPr>
            <a:xfrm>
              <a:off x="287982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56048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6241143"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7882953" y="615856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(98%) was relatively constant within 1% compared to 2019 (99%).
The number of children vaccinated with DTP1 increased 4%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Bhutan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71413"/>
            </a:xfrm>
            <a:custGeom>
              <a:avLst/>
              <a:pathLst>
                <a:path w="3397293" h="371413">
                  <a:moveTo>
                    <a:pt x="0" y="199991"/>
                  </a:moveTo>
                  <a:lnTo>
                    <a:pt x="141553" y="314272"/>
                  </a:lnTo>
                  <a:lnTo>
                    <a:pt x="283107" y="371413"/>
                  </a:lnTo>
                  <a:lnTo>
                    <a:pt x="424661" y="114281"/>
                  </a:lnTo>
                  <a:lnTo>
                    <a:pt x="566215" y="285702"/>
                  </a:lnTo>
                  <a:lnTo>
                    <a:pt x="707769" y="114281"/>
                  </a:lnTo>
                  <a:lnTo>
                    <a:pt x="849323" y="114281"/>
                  </a:lnTo>
                  <a:lnTo>
                    <a:pt x="990877" y="114281"/>
                  </a:lnTo>
                  <a:lnTo>
                    <a:pt x="1132431" y="85710"/>
                  </a:lnTo>
                  <a:lnTo>
                    <a:pt x="1273984" y="171421"/>
                  </a:lnTo>
                  <a:lnTo>
                    <a:pt x="1415538" y="228562"/>
                  </a:lnTo>
                  <a:lnTo>
                    <a:pt x="1557092" y="114281"/>
                  </a:lnTo>
                  <a:lnTo>
                    <a:pt x="1698646" y="57140"/>
                  </a:lnTo>
                  <a:lnTo>
                    <a:pt x="1840200" y="57140"/>
                  </a:lnTo>
                  <a:lnTo>
                    <a:pt x="1981754" y="0"/>
                  </a:lnTo>
                  <a:lnTo>
                    <a:pt x="2123308" y="0"/>
                  </a:lnTo>
                  <a:lnTo>
                    <a:pt x="2264862" y="28570"/>
                  </a:lnTo>
                  <a:lnTo>
                    <a:pt x="2406416" y="28570"/>
                  </a:lnTo>
                  <a:lnTo>
                    <a:pt x="2547969" y="57140"/>
                  </a:lnTo>
                  <a:lnTo>
                    <a:pt x="2689523" y="57140"/>
                  </a:lnTo>
                  <a:lnTo>
                    <a:pt x="2831077" y="114281"/>
                  </a:lnTo>
                  <a:lnTo>
                    <a:pt x="2972631" y="2857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37097"/>
              <a:ext cx="3397293" cy="914248"/>
            </a:xfrm>
            <a:custGeom>
              <a:avLst/>
              <a:pathLst>
                <a:path w="3397293" h="914248">
                  <a:moveTo>
                    <a:pt x="0" y="914248"/>
                  </a:moveTo>
                  <a:lnTo>
                    <a:pt x="141553" y="857107"/>
                  </a:lnTo>
                  <a:lnTo>
                    <a:pt x="283107" y="857107"/>
                  </a:lnTo>
                  <a:lnTo>
                    <a:pt x="424661" y="799967"/>
                  </a:lnTo>
                  <a:lnTo>
                    <a:pt x="566215" y="714256"/>
                  </a:lnTo>
                  <a:lnTo>
                    <a:pt x="707769" y="685686"/>
                  </a:lnTo>
                  <a:lnTo>
                    <a:pt x="849323" y="714256"/>
                  </a:lnTo>
                  <a:lnTo>
                    <a:pt x="990877" y="742826"/>
                  </a:lnTo>
                  <a:lnTo>
                    <a:pt x="1132431" y="628545"/>
                  </a:lnTo>
                  <a:lnTo>
                    <a:pt x="1273984" y="542834"/>
                  </a:lnTo>
                  <a:lnTo>
                    <a:pt x="1415538" y="457124"/>
                  </a:lnTo>
                  <a:lnTo>
                    <a:pt x="1557092" y="342843"/>
                  </a:lnTo>
                  <a:lnTo>
                    <a:pt x="1698646" y="342843"/>
                  </a:lnTo>
                  <a:lnTo>
                    <a:pt x="1840200" y="314272"/>
                  </a:lnTo>
                  <a:lnTo>
                    <a:pt x="1981754" y="257132"/>
                  </a:lnTo>
                  <a:lnTo>
                    <a:pt x="2123308" y="199991"/>
                  </a:lnTo>
                  <a:lnTo>
                    <a:pt x="2264862" y="171421"/>
                  </a:lnTo>
                  <a:lnTo>
                    <a:pt x="2406416" y="142851"/>
                  </a:lnTo>
                  <a:lnTo>
                    <a:pt x="2547969" y="114281"/>
                  </a:lnTo>
                  <a:lnTo>
                    <a:pt x="2689523" y="85710"/>
                  </a:lnTo>
                  <a:lnTo>
                    <a:pt x="2831077" y="228562"/>
                  </a:lnTo>
                  <a:lnTo>
                    <a:pt x="2972631" y="199991"/>
                  </a:lnTo>
                  <a:lnTo>
                    <a:pt x="3114185" y="57140"/>
                  </a:lnTo>
                  <a:lnTo>
                    <a:pt x="3255739" y="5714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71413"/>
            </a:xfrm>
            <a:custGeom>
              <a:avLst/>
              <a:pathLst>
                <a:path w="3397293" h="371413">
                  <a:moveTo>
                    <a:pt x="0" y="199991"/>
                  </a:moveTo>
                  <a:lnTo>
                    <a:pt x="141553" y="314272"/>
                  </a:lnTo>
                  <a:lnTo>
                    <a:pt x="283107" y="371413"/>
                  </a:lnTo>
                  <a:lnTo>
                    <a:pt x="424661" y="114281"/>
                  </a:lnTo>
                  <a:lnTo>
                    <a:pt x="566215" y="285702"/>
                  </a:lnTo>
                  <a:lnTo>
                    <a:pt x="707769" y="114281"/>
                  </a:lnTo>
                  <a:lnTo>
                    <a:pt x="849323" y="114281"/>
                  </a:lnTo>
                  <a:lnTo>
                    <a:pt x="990877" y="114281"/>
                  </a:lnTo>
                  <a:lnTo>
                    <a:pt x="1132431" y="85710"/>
                  </a:lnTo>
                  <a:lnTo>
                    <a:pt x="1273984" y="171421"/>
                  </a:lnTo>
                  <a:lnTo>
                    <a:pt x="1415538" y="228562"/>
                  </a:lnTo>
                  <a:lnTo>
                    <a:pt x="1557092" y="114281"/>
                  </a:lnTo>
                  <a:lnTo>
                    <a:pt x="1698646" y="57140"/>
                  </a:lnTo>
                  <a:lnTo>
                    <a:pt x="1840200" y="57140"/>
                  </a:lnTo>
                  <a:lnTo>
                    <a:pt x="1981754" y="0"/>
                  </a:lnTo>
                  <a:lnTo>
                    <a:pt x="2123308" y="0"/>
                  </a:lnTo>
                  <a:lnTo>
                    <a:pt x="2264862" y="28570"/>
                  </a:lnTo>
                  <a:lnTo>
                    <a:pt x="2406416" y="28570"/>
                  </a:lnTo>
                  <a:lnTo>
                    <a:pt x="2547969" y="57140"/>
                  </a:lnTo>
                  <a:lnTo>
                    <a:pt x="2689523" y="57140"/>
                  </a:lnTo>
                  <a:lnTo>
                    <a:pt x="2831077" y="114281"/>
                  </a:lnTo>
                  <a:lnTo>
                    <a:pt x="2972631" y="28570"/>
                  </a:lnTo>
                  <a:lnTo>
                    <a:pt x="3114185" y="28570"/>
                  </a:lnTo>
                  <a:lnTo>
                    <a:pt x="3255739" y="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71413"/>
            </a:xfrm>
            <a:custGeom>
              <a:avLst/>
              <a:pathLst>
                <a:path w="3397293" h="371413">
                  <a:moveTo>
                    <a:pt x="0" y="199991"/>
                  </a:moveTo>
                  <a:lnTo>
                    <a:pt x="141553" y="314272"/>
                  </a:lnTo>
                  <a:lnTo>
                    <a:pt x="283107" y="371413"/>
                  </a:lnTo>
                  <a:lnTo>
                    <a:pt x="424661" y="114281"/>
                  </a:lnTo>
                  <a:lnTo>
                    <a:pt x="566215" y="285702"/>
                  </a:lnTo>
                  <a:lnTo>
                    <a:pt x="707769" y="114281"/>
                  </a:lnTo>
                  <a:lnTo>
                    <a:pt x="849323" y="114281"/>
                  </a:lnTo>
                  <a:lnTo>
                    <a:pt x="990877" y="114281"/>
                  </a:lnTo>
                  <a:lnTo>
                    <a:pt x="1132431" y="85710"/>
                  </a:lnTo>
                  <a:lnTo>
                    <a:pt x="1273984" y="171421"/>
                  </a:lnTo>
                  <a:lnTo>
                    <a:pt x="1415538" y="228562"/>
                  </a:lnTo>
                  <a:lnTo>
                    <a:pt x="1557092" y="114281"/>
                  </a:lnTo>
                  <a:lnTo>
                    <a:pt x="1698646" y="57140"/>
                  </a:lnTo>
                  <a:lnTo>
                    <a:pt x="1840200" y="57140"/>
                  </a:lnTo>
                  <a:lnTo>
                    <a:pt x="1981754" y="0"/>
                  </a:lnTo>
                  <a:lnTo>
                    <a:pt x="2123308" y="0"/>
                  </a:lnTo>
                  <a:lnTo>
                    <a:pt x="2264862" y="28570"/>
                  </a:lnTo>
                  <a:lnTo>
                    <a:pt x="2406416" y="28570"/>
                  </a:lnTo>
                  <a:lnTo>
                    <a:pt x="2547969" y="57140"/>
                  </a:lnTo>
                  <a:lnTo>
                    <a:pt x="2689523" y="57140"/>
                  </a:lnTo>
                  <a:lnTo>
                    <a:pt x="2831077" y="114281"/>
                  </a:lnTo>
                  <a:lnTo>
                    <a:pt x="2972631" y="28570"/>
                  </a:lnTo>
                  <a:lnTo>
                    <a:pt x="3114185" y="28570"/>
                  </a:lnTo>
                  <a:lnTo>
                    <a:pt x="3255739" y="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99593" y="472419"/>
              <a:ext cx="244003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Bhutan, 2000-2024</a:t>
              </a:r>
            </a:p>
          </p:txBody>
        </p:sp>
        <p:sp>
          <p:nvSpPr>
            <p:cNvPr id="63" name="pl63"/>
            <p:cNvSpPr/>
            <p:nvPr/>
          </p:nvSpPr>
          <p:spPr>
            <a:xfrm>
              <a:off x="5267799" y="35798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560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513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370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228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9369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227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084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7942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0799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651366"/>
              <a:ext cx="3397293" cy="928533"/>
            </a:xfrm>
            <a:custGeom>
              <a:avLst/>
              <a:pathLst>
                <a:path w="3397293" h="928533">
                  <a:moveTo>
                    <a:pt x="0" y="499979"/>
                  </a:moveTo>
                  <a:lnTo>
                    <a:pt x="141553" y="785681"/>
                  </a:lnTo>
                  <a:lnTo>
                    <a:pt x="283107" y="928533"/>
                  </a:lnTo>
                  <a:lnTo>
                    <a:pt x="424661" y="285702"/>
                  </a:lnTo>
                  <a:lnTo>
                    <a:pt x="566215" y="714256"/>
                  </a:lnTo>
                  <a:lnTo>
                    <a:pt x="707769" y="285702"/>
                  </a:lnTo>
                  <a:lnTo>
                    <a:pt x="849323" y="285702"/>
                  </a:lnTo>
                  <a:lnTo>
                    <a:pt x="990877" y="285702"/>
                  </a:lnTo>
                  <a:lnTo>
                    <a:pt x="1132431" y="214276"/>
                  </a:lnTo>
                  <a:lnTo>
                    <a:pt x="1273984" y="428553"/>
                  </a:lnTo>
                  <a:lnTo>
                    <a:pt x="1415538" y="571405"/>
                  </a:lnTo>
                  <a:lnTo>
                    <a:pt x="1557092" y="285702"/>
                  </a:lnTo>
                  <a:lnTo>
                    <a:pt x="1698646" y="142851"/>
                  </a:lnTo>
                  <a:lnTo>
                    <a:pt x="1840200" y="142851"/>
                  </a:lnTo>
                  <a:lnTo>
                    <a:pt x="1981754" y="0"/>
                  </a:lnTo>
                  <a:lnTo>
                    <a:pt x="2123308" y="0"/>
                  </a:lnTo>
                  <a:lnTo>
                    <a:pt x="2264862" y="71425"/>
                  </a:lnTo>
                  <a:lnTo>
                    <a:pt x="2406416" y="71425"/>
                  </a:lnTo>
                  <a:lnTo>
                    <a:pt x="2547969" y="142851"/>
                  </a:lnTo>
                  <a:lnTo>
                    <a:pt x="2689523" y="142851"/>
                  </a:lnTo>
                  <a:lnTo>
                    <a:pt x="2831077" y="285702"/>
                  </a:lnTo>
                  <a:lnTo>
                    <a:pt x="2972631" y="71425"/>
                  </a:lnTo>
                  <a:lnTo>
                    <a:pt x="3114185" y="71425"/>
                  </a:lnTo>
                  <a:lnTo>
                    <a:pt x="3255739" y="0"/>
                  </a:lnTo>
                  <a:lnTo>
                    <a:pt x="3397293" y="71425"/>
                  </a:lnTo>
                </a:path>
              </a:pathLst>
            </a:custGeom>
            <a:ln w="27101" cap="flat">
              <a:solidFill>
                <a:srgbClr val="0058AB">
                  <a:alpha val="100000"/>
                </a:srgbClr>
              </a:solidFill>
              <a:prstDash val="solid"/>
              <a:round/>
            </a:ln>
          </p:spPr>
          <p:txBody>
            <a:bodyPr/>
            <a:lstStyle/>
            <a:p/>
          </p:txBody>
        </p:sp>
        <p:sp>
          <p:nvSpPr>
            <p:cNvPr id="81" name="pl81"/>
            <p:cNvSpPr/>
            <p:nvPr/>
          </p:nvSpPr>
          <p:spPr>
            <a:xfrm>
              <a:off x="5437664" y="1794217"/>
              <a:ext cx="3397293" cy="999958"/>
            </a:xfrm>
            <a:custGeom>
              <a:avLst/>
              <a:pathLst>
                <a:path w="3397293" h="999958">
                  <a:moveTo>
                    <a:pt x="0" y="999958"/>
                  </a:moveTo>
                  <a:lnTo>
                    <a:pt x="141553" y="999958"/>
                  </a:lnTo>
                  <a:lnTo>
                    <a:pt x="283107" y="999958"/>
                  </a:lnTo>
                  <a:lnTo>
                    <a:pt x="424661" y="857107"/>
                  </a:lnTo>
                  <a:lnTo>
                    <a:pt x="566215" y="714256"/>
                  </a:lnTo>
                  <a:lnTo>
                    <a:pt x="707769" y="642830"/>
                  </a:lnTo>
                  <a:lnTo>
                    <a:pt x="849323" y="571405"/>
                  </a:lnTo>
                  <a:lnTo>
                    <a:pt x="990877" y="571405"/>
                  </a:lnTo>
                  <a:lnTo>
                    <a:pt x="1132431" y="357128"/>
                  </a:lnTo>
                  <a:lnTo>
                    <a:pt x="1273984" y="214276"/>
                  </a:lnTo>
                  <a:lnTo>
                    <a:pt x="1415538" y="214276"/>
                  </a:lnTo>
                  <a:lnTo>
                    <a:pt x="1557092" y="142851"/>
                  </a:lnTo>
                  <a:lnTo>
                    <a:pt x="1698646" y="142851"/>
                  </a:lnTo>
                  <a:lnTo>
                    <a:pt x="1840200" y="214276"/>
                  </a:lnTo>
                  <a:lnTo>
                    <a:pt x="1981754" y="142851"/>
                  </a:lnTo>
                  <a:lnTo>
                    <a:pt x="2123308" y="71425"/>
                  </a:lnTo>
                  <a:lnTo>
                    <a:pt x="2264862" y="0"/>
                  </a:lnTo>
                  <a:lnTo>
                    <a:pt x="2406416" y="0"/>
                  </a:lnTo>
                  <a:lnTo>
                    <a:pt x="2547969" y="0"/>
                  </a:lnTo>
                  <a:lnTo>
                    <a:pt x="2689523" y="0"/>
                  </a:lnTo>
                  <a:lnTo>
                    <a:pt x="2831077" y="214276"/>
                  </a:lnTo>
                  <a:lnTo>
                    <a:pt x="2972631" y="285702"/>
                  </a:lnTo>
                  <a:lnTo>
                    <a:pt x="3114185" y="71425"/>
                  </a:lnTo>
                  <a:lnTo>
                    <a:pt x="3255739" y="142851"/>
                  </a:lnTo>
                  <a:lnTo>
                    <a:pt x="3397293" y="71425"/>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79940"/>
              <a:ext cx="3397293" cy="2285620"/>
            </a:xfrm>
            <a:custGeom>
              <a:avLst/>
              <a:pathLst>
                <a:path w="3397293" h="2285620">
                  <a:moveTo>
                    <a:pt x="0" y="2285620"/>
                  </a:moveTo>
                  <a:lnTo>
                    <a:pt x="141553" y="2142768"/>
                  </a:lnTo>
                  <a:lnTo>
                    <a:pt x="283107" y="2142768"/>
                  </a:lnTo>
                  <a:lnTo>
                    <a:pt x="424661" y="1999917"/>
                  </a:lnTo>
                  <a:lnTo>
                    <a:pt x="566215" y="1785640"/>
                  </a:lnTo>
                  <a:lnTo>
                    <a:pt x="707769" y="1714215"/>
                  </a:lnTo>
                  <a:lnTo>
                    <a:pt x="849323" y="1785640"/>
                  </a:lnTo>
                  <a:lnTo>
                    <a:pt x="990877" y="1857066"/>
                  </a:lnTo>
                  <a:lnTo>
                    <a:pt x="1132431" y="1571363"/>
                  </a:lnTo>
                  <a:lnTo>
                    <a:pt x="1273984" y="1357086"/>
                  </a:lnTo>
                  <a:lnTo>
                    <a:pt x="1415538" y="1142810"/>
                  </a:lnTo>
                  <a:lnTo>
                    <a:pt x="1557092" y="857107"/>
                  </a:lnTo>
                  <a:lnTo>
                    <a:pt x="1698646" y="857107"/>
                  </a:lnTo>
                  <a:lnTo>
                    <a:pt x="1840200" y="785681"/>
                  </a:lnTo>
                  <a:lnTo>
                    <a:pt x="1981754" y="642830"/>
                  </a:lnTo>
                  <a:lnTo>
                    <a:pt x="2123308" y="499979"/>
                  </a:lnTo>
                  <a:lnTo>
                    <a:pt x="2264862" y="428553"/>
                  </a:lnTo>
                  <a:lnTo>
                    <a:pt x="2406416" y="357128"/>
                  </a:lnTo>
                  <a:lnTo>
                    <a:pt x="2547969" y="285702"/>
                  </a:lnTo>
                  <a:lnTo>
                    <a:pt x="2689523" y="214276"/>
                  </a:lnTo>
                  <a:lnTo>
                    <a:pt x="2831077" y="571405"/>
                  </a:lnTo>
                  <a:lnTo>
                    <a:pt x="2972631" y="499979"/>
                  </a:lnTo>
                  <a:lnTo>
                    <a:pt x="3114185" y="142851"/>
                  </a:lnTo>
                  <a:lnTo>
                    <a:pt x="3255739" y="14285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7942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651366"/>
              <a:ext cx="3397293" cy="928533"/>
            </a:xfrm>
            <a:custGeom>
              <a:avLst/>
              <a:pathLst>
                <a:path w="3397293" h="928533">
                  <a:moveTo>
                    <a:pt x="0" y="499979"/>
                  </a:moveTo>
                  <a:lnTo>
                    <a:pt x="141553" y="785681"/>
                  </a:lnTo>
                  <a:lnTo>
                    <a:pt x="283107" y="928533"/>
                  </a:lnTo>
                  <a:lnTo>
                    <a:pt x="424661" y="285702"/>
                  </a:lnTo>
                  <a:lnTo>
                    <a:pt x="566215" y="714256"/>
                  </a:lnTo>
                  <a:lnTo>
                    <a:pt x="707769" y="285702"/>
                  </a:lnTo>
                  <a:lnTo>
                    <a:pt x="849323" y="285702"/>
                  </a:lnTo>
                  <a:lnTo>
                    <a:pt x="990877" y="285702"/>
                  </a:lnTo>
                  <a:lnTo>
                    <a:pt x="1132431" y="214276"/>
                  </a:lnTo>
                  <a:lnTo>
                    <a:pt x="1273984" y="428553"/>
                  </a:lnTo>
                  <a:lnTo>
                    <a:pt x="1415538" y="571405"/>
                  </a:lnTo>
                  <a:lnTo>
                    <a:pt x="1557092" y="285702"/>
                  </a:lnTo>
                  <a:lnTo>
                    <a:pt x="1698646" y="142851"/>
                  </a:lnTo>
                  <a:lnTo>
                    <a:pt x="1840200" y="142851"/>
                  </a:lnTo>
                  <a:lnTo>
                    <a:pt x="1981754" y="0"/>
                  </a:lnTo>
                  <a:lnTo>
                    <a:pt x="2123308" y="0"/>
                  </a:lnTo>
                  <a:lnTo>
                    <a:pt x="2264862" y="71425"/>
                  </a:lnTo>
                  <a:lnTo>
                    <a:pt x="2406416" y="71425"/>
                  </a:lnTo>
                  <a:lnTo>
                    <a:pt x="2547969" y="142851"/>
                  </a:lnTo>
                  <a:lnTo>
                    <a:pt x="2689523" y="142851"/>
                  </a:lnTo>
                  <a:lnTo>
                    <a:pt x="2831077" y="285702"/>
                  </a:lnTo>
                  <a:lnTo>
                    <a:pt x="2972631" y="71425"/>
                  </a:lnTo>
                  <a:lnTo>
                    <a:pt x="3114185" y="71425"/>
                  </a:lnTo>
                  <a:lnTo>
                    <a:pt x="3255739" y="0"/>
                  </a:lnTo>
                  <a:lnTo>
                    <a:pt x="3397293" y="71425"/>
                  </a:lnTo>
                </a:path>
              </a:pathLst>
            </a:custGeom>
            <a:ln w="43362" cap="flat">
              <a:solidFill>
                <a:srgbClr val="000000">
                  <a:alpha val="100000"/>
                </a:srgbClr>
              </a:solidFill>
              <a:prstDash val="solid"/>
              <a:round/>
            </a:ln>
          </p:spPr>
          <p:txBody>
            <a:bodyPr/>
            <a:lstStyle/>
            <a:p/>
          </p:txBody>
        </p:sp>
        <p:sp>
          <p:nvSpPr>
            <p:cNvPr id="85" name="pl85"/>
            <p:cNvSpPr/>
            <p:nvPr/>
          </p:nvSpPr>
          <p:spPr>
            <a:xfrm>
              <a:off x="5437664" y="1537085"/>
              <a:ext cx="0" cy="614260"/>
            </a:xfrm>
            <a:custGeom>
              <a:avLst/>
              <a:pathLst>
                <a:path w="0" h="614260">
                  <a:moveTo>
                    <a:pt x="0" y="6142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537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537085"/>
              <a:ext cx="0" cy="685686"/>
            </a:xfrm>
            <a:custGeom>
              <a:avLst/>
              <a:pathLst>
                <a:path w="0" h="685686">
                  <a:moveTo>
                    <a:pt x="0" y="6856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537085"/>
              <a:ext cx="0" cy="114281"/>
            </a:xfrm>
            <a:custGeom>
              <a:avLst/>
              <a:pathLst>
                <a:path w="0" h="114281">
                  <a:moveTo>
                    <a:pt x="0" y="1142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537085"/>
              <a:ext cx="0" cy="257132"/>
            </a:xfrm>
            <a:custGeom>
              <a:avLst/>
              <a:pathLst>
                <a:path w="0" h="257132">
                  <a:moveTo>
                    <a:pt x="0" y="25713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537085"/>
              <a:ext cx="0" cy="114281"/>
            </a:xfrm>
            <a:custGeom>
              <a:avLst/>
              <a:pathLst>
                <a:path w="0" h="114281">
                  <a:moveTo>
                    <a:pt x="0" y="11428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537085"/>
              <a:ext cx="0" cy="185706"/>
            </a:xfrm>
            <a:custGeom>
              <a:avLst/>
              <a:pathLst>
                <a:path w="0" h="185706">
                  <a:moveTo>
                    <a:pt x="0" y="18570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651366"/>
              <a:ext cx="3397293" cy="928533"/>
            </a:xfrm>
            <a:custGeom>
              <a:avLst/>
              <a:pathLst>
                <a:path w="3397293" h="928533">
                  <a:moveTo>
                    <a:pt x="0" y="499979"/>
                  </a:moveTo>
                  <a:lnTo>
                    <a:pt x="141553" y="785681"/>
                  </a:lnTo>
                  <a:lnTo>
                    <a:pt x="283107" y="928533"/>
                  </a:lnTo>
                  <a:lnTo>
                    <a:pt x="424661" y="285702"/>
                  </a:lnTo>
                  <a:lnTo>
                    <a:pt x="566215" y="714256"/>
                  </a:lnTo>
                  <a:lnTo>
                    <a:pt x="707769" y="285702"/>
                  </a:lnTo>
                  <a:lnTo>
                    <a:pt x="849323" y="285702"/>
                  </a:lnTo>
                  <a:lnTo>
                    <a:pt x="990877" y="285702"/>
                  </a:lnTo>
                  <a:lnTo>
                    <a:pt x="1132431" y="214276"/>
                  </a:lnTo>
                  <a:lnTo>
                    <a:pt x="1273984" y="428553"/>
                  </a:lnTo>
                  <a:lnTo>
                    <a:pt x="1415538" y="571405"/>
                  </a:lnTo>
                  <a:lnTo>
                    <a:pt x="1557092" y="285702"/>
                  </a:lnTo>
                  <a:lnTo>
                    <a:pt x="1698646" y="142851"/>
                  </a:lnTo>
                  <a:lnTo>
                    <a:pt x="1840200" y="142851"/>
                  </a:lnTo>
                  <a:lnTo>
                    <a:pt x="1981754" y="0"/>
                  </a:lnTo>
                  <a:lnTo>
                    <a:pt x="2123308" y="0"/>
                  </a:lnTo>
                  <a:lnTo>
                    <a:pt x="2264862" y="71425"/>
                  </a:lnTo>
                  <a:lnTo>
                    <a:pt x="2406416" y="71425"/>
                  </a:lnTo>
                  <a:lnTo>
                    <a:pt x="2547969" y="142851"/>
                  </a:lnTo>
                  <a:lnTo>
                    <a:pt x="2689523" y="142851"/>
                  </a:lnTo>
                  <a:lnTo>
                    <a:pt x="2831077" y="285702"/>
                  </a:lnTo>
                  <a:lnTo>
                    <a:pt x="2972631" y="71425"/>
                  </a:lnTo>
                  <a:lnTo>
                    <a:pt x="3114185" y="71425"/>
                  </a:lnTo>
                  <a:lnTo>
                    <a:pt x="3255739" y="0"/>
                  </a:lnTo>
                  <a:lnTo>
                    <a:pt x="3397293" y="71425"/>
                  </a:lnTo>
                </a:path>
              </a:pathLst>
            </a:custGeom>
            <a:ln w="27101" cap="flat">
              <a:solidFill>
                <a:srgbClr val="0058AB">
                  <a:alpha val="100000"/>
                </a:srgbClr>
              </a:solidFill>
              <a:prstDash val="solid"/>
              <a:round/>
            </a:ln>
          </p:spPr>
          <p:txBody>
            <a:bodyPr/>
            <a:lstStyle/>
            <a:p/>
          </p:txBody>
        </p:sp>
        <p:sp>
          <p:nvSpPr>
            <p:cNvPr id="93" name="tx93"/>
            <p:cNvSpPr/>
            <p:nvPr/>
          </p:nvSpPr>
          <p:spPr>
            <a:xfrm>
              <a:off x="5389469" y="1469451"/>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6097238" y="14693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6805008" y="146807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7530827"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097042" y="14680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1469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902429"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1" name="tx101"/>
            <p:cNvSpPr/>
            <p:nvPr/>
          </p:nvSpPr>
          <p:spPr>
            <a:xfrm>
              <a:off x="8877160" y="15394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2" name="tx102"/>
            <p:cNvSpPr/>
            <p:nvPr/>
          </p:nvSpPr>
          <p:spPr>
            <a:xfrm>
              <a:off x="5003259" y="3884803"/>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1706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4563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74210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0278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2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7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0950"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0" name="tx120"/>
            <p:cNvSpPr/>
            <p:nvPr/>
          </p:nvSpPr>
          <p:spPr>
            <a:xfrm>
              <a:off x="71023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80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62928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25350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8777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94139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56561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825146"/>
              <a:ext cx="7321564" cy="149993"/>
            </a:xfrm>
            <a:prstGeom prst="rect">
              <a:avLst/>
            </a:prstGeom>
            <a:solidFill>
              <a:srgbClr val="1CABE2">
                <a:alpha val="80000"/>
              </a:srgbClr>
            </a:solidFill>
          </p:spPr>
          <p:txBody>
            <a:bodyPr/>
            <a:lstStyle/>
            <a:p/>
          </p:txBody>
        </p:sp>
        <p:sp>
          <p:nvSpPr>
            <p:cNvPr id="133" name="rc133"/>
            <p:cNvSpPr/>
            <p:nvPr/>
          </p:nvSpPr>
          <p:spPr>
            <a:xfrm>
              <a:off x="1317178" y="5637654"/>
              <a:ext cx="2571732" cy="149993"/>
            </a:xfrm>
            <a:prstGeom prst="rect">
              <a:avLst/>
            </a:prstGeom>
            <a:solidFill>
              <a:srgbClr val="1CABE2">
                <a:alpha val="80000"/>
              </a:srgbClr>
            </a:solidFill>
          </p:spPr>
          <p:txBody>
            <a:bodyPr/>
            <a:lstStyle/>
            <a:p/>
          </p:txBody>
        </p:sp>
        <p:sp>
          <p:nvSpPr>
            <p:cNvPr id="134" name="rc134"/>
            <p:cNvSpPr/>
            <p:nvPr/>
          </p:nvSpPr>
          <p:spPr>
            <a:xfrm>
              <a:off x="1317178" y="5450161"/>
              <a:ext cx="5117222" cy="149993"/>
            </a:xfrm>
            <a:prstGeom prst="rect">
              <a:avLst/>
            </a:prstGeom>
            <a:solidFill>
              <a:srgbClr val="1CABE2">
                <a:alpha val="80000"/>
              </a:srgbClr>
            </a:solidFill>
          </p:spPr>
          <p:txBody>
            <a:bodyPr/>
            <a:lstStyle/>
            <a:p/>
          </p:txBody>
        </p:sp>
        <p:sp>
          <p:nvSpPr>
            <p:cNvPr id="135" name="tx135"/>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708312"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0" name="tx140"/>
            <p:cNvSpPr/>
            <p:nvPr/>
          </p:nvSpPr>
          <p:spPr>
            <a:xfrm>
              <a:off x="6332528"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1" name="tx141"/>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Bhutan (98%) was 13 percentage points higher than the global average (85%) and 6 percentage points higher than the average across all ROSA countries (92%).
National DTP3 coverage was 1 percentage point higher than in 2019 (97%).
The number of un- and undervaccinated children declined (ie. improved) compared to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558270"/>
              <a:ext cx="907748" cy="218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20009"/>
              <a:ext cx="907748" cy="32260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260444"/>
              <a:ext cx="907748" cy="3485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3980935"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7006762" y="1112121"/>
              <a:ext cx="907748" cy="363391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558270"/>
              <a:ext cx="907748" cy="2187764"/>
            </a:xfrm>
            <a:prstGeom prst="rect">
              <a:avLst/>
            </a:prstGeom>
            <a:solidFill>
              <a:srgbClr val="0083CF">
                <a:alpha val="100000"/>
              </a:srgbClr>
            </a:solidFill>
          </p:spPr>
          <p:txBody>
            <a:bodyPr/>
            <a:lstStyle/>
            <a:p/>
          </p:txBody>
        </p:sp>
        <p:sp>
          <p:nvSpPr>
            <p:cNvPr id="22" name="rc22"/>
            <p:cNvSpPr/>
            <p:nvPr/>
          </p:nvSpPr>
          <p:spPr>
            <a:xfrm>
              <a:off x="1963717" y="1520009"/>
              <a:ext cx="907748" cy="3226025"/>
            </a:xfrm>
            <a:prstGeom prst="rect">
              <a:avLst/>
            </a:prstGeom>
            <a:solidFill>
              <a:srgbClr val="0083CF">
                <a:alpha val="100000"/>
              </a:srgbClr>
            </a:solidFill>
          </p:spPr>
          <p:txBody>
            <a:bodyPr/>
            <a:lstStyle/>
            <a:p/>
          </p:txBody>
        </p:sp>
        <p:sp>
          <p:nvSpPr>
            <p:cNvPr id="23" name="rc23"/>
            <p:cNvSpPr/>
            <p:nvPr/>
          </p:nvSpPr>
          <p:spPr>
            <a:xfrm>
              <a:off x="2972326" y="1260444"/>
              <a:ext cx="907748" cy="3485590"/>
            </a:xfrm>
            <a:prstGeom prst="rect">
              <a:avLst/>
            </a:prstGeom>
            <a:solidFill>
              <a:srgbClr val="0083CF">
                <a:alpha val="100000"/>
              </a:srgbClr>
            </a:solidFill>
          </p:spPr>
          <p:txBody>
            <a:bodyPr/>
            <a:lstStyle/>
            <a:p/>
          </p:txBody>
        </p:sp>
        <p:sp>
          <p:nvSpPr>
            <p:cNvPr id="24" name="rc24"/>
            <p:cNvSpPr/>
            <p:nvPr/>
          </p:nvSpPr>
          <p:spPr>
            <a:xfrm>
              <a:off x="3980935" y="1149201"/>
              <a:ext cx="907748" cy="3596833"/>
            </a:xfrm>
            <a:prstGeom prst="rect">
              <a:avLst/>
            </a:prstGeom>
            <a:solidFill>
              <a:srgbClr val="0083CF">
                <a:alpha val="100000"/>
              </a:srgbClr>
            </a:solidFill>
          </p:spPr>
          <p:txBody>
            <a:bodyPr/>
            <a:lstStyle/>
            <a:p/>
          </p:txBody>
        </p:sp>
        <p:sp>
          <p:nvSpPr>
            <p:cNvPr id="25" name="rc25"/>
            <p:cNvSpPr/>
            <p:nvPr/>
          </p:nvSpPr>
          <p:spPr>
            <a:xfrm>
              <a:off x="4989544"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6017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558270"/>
              <a:ext cx="842308" cy="842308"/>
            </a:xfrm>
            <a:custGeom>
              <a:avLst/>
              <a:pathLst>
                <a:path w="842308" h="842308">
                  <a:moveTo>
                    <a:pt x="830201" y="0"/>
                  </a:moveTo>
                  <a:lnTo>
                    <a:pt x="842308" y="0"/>
                  </a:lnTo>
                  <a:lnTo>
                    <a:pt x="0" y="842308"/>
                  </a:lnTo>
                  <a:lnTo>
                    <a:pt x="0" y="8302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558270"/>
              <a:ext cx="721241" cy="721241"/>
            </a:xfrm>
            <a:custGeom>
              <a:avLst/>
              <a:pathLst>
                <a:path w="721241" h="721241">
                  <a:moveTo>
                    <a:pt x="709134" y="0"/>
                  </a:moveTo>
                  <a:lnTo>
                    <a:pt x="721241" y="0"/>
                  </a:lnTo>
                  <a:lnTo>
                    <a:pt x="0" y="721241"/>
                  </a:lnTo>
                  <a:lnTo>
                    <a:pt x="0" y="7091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558270"/>
              <a:ext cx="600173" cy="600173"/>
            </a:xfrm>
            <a:custGeom>
              <a:avLst/>
              <a:pathLst>
                <a:path w="600173" h="600173">
                  <a:moveTo>
                    <a:pt x="588067" y="0"/>
                  </a:moveTo>
                  <a:lnTo>
                    <a:pt x="600173" y="0"/>
                  </a:lnTo>
                  <a:lnTo>
                    <a:pt x="0" y="600173"/>
                  </a:lnTo>
                  <a:lnTo>
                    <a:pt x="0" y="588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558270"/>
              <a:ext cx="479106" cy="479106"/>
            </a:xfrm>
            <a:custGeom>
              <a:avLst/>
              <a:pathLst>
                <a:path w="479106" h="479106">
                  <a:moveTo>
                    <a:pt x="466999" y="0"/>
                  </a:moveTo>
                  <a:lnTo>
                    <a:pt x="479106" y="0"/>
                  </a:lnTo>
                  <a:lnTo>
                    <a:pt x="0" y="479106"/>
                  </a:lnTo>
                  <a:lnTo>
                    <a:pt x="0" y="466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558270"/>
              <a:ext cx="358038" cy="358038"/>
            </a:xfrm>
            <a:custGeom>
              <a:avLst/>
              <a:pathLst>
                <a:path w="358038" h="358038">
                  <a:moveTo>
                    <a:pt x="345932" y="0"/>
                  </a:moveTo>
                  <a:lnTo>
                    <a:pt x="358038" y="0"/>
                  </a:lnTo>
                  <a:lnTo>
                    <a:pt x="0" y="358038"/>
                  </a:lnTo>
                  <a:lnTo>
                    <a:pt x="0" y="345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558270"/>
              <a:ext cx="236971" cy="236971"/>
            </a:xfrm>
            <a:custGeom>
              <a:avLst/>
              <a:pathLst>
                <a:path w="236971" h="236971">
                  <a:moveTo>
                    <a:pt x="224864" y="0"/>
                  </a:moveTo>
                  <a:lnTo>
                    <a:pt x="236971" y="0"/>
                  </a:lnTo>
                  <a:lnTo>
                    <a:pt x="0" y="236971"/>
                  </a:lnTo>
                  <a:lnTo>
                    <a:pt x="0" y="224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955108" y="2558270"/>
              <a:ext cx="115904" cy="115904"/>
            </a:xfrm>
            <a:custGeom>
              <a:avLst/>
              <a:pathLst>
                <a:path w="115904" h="115904">
                  <a:moveTo>
                    <a:pt x="103797" y="0"/>
                  </a:moveTo>
                  <a:lnTo>
                    <a:pt x="115904" y="0"/>
                  </a:lnTo>
                  <a:lnTo>
                    <a:pt x="0" y="115904"/>
                  </a:lnTo>
                  <a:lnTo>
                    <a:pt x="0" y="1037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20009"/>
              <a:ext cx="871960" cy="871960"/>
            </a:xfrm>
            <a:custGeom>
              <a:avLst/>
              <a:pathLst>
                <a:path w="871960" h="871960">
                  <a:moveTo>
                    <a:pt x="859853" y="0"/>
                  </a:moveTo>
                  <a:lnTo>
                    <a:pt x="871960" y="0"/>
                  </a:lnTo>
                  <a:lnTo>
                    <a:pt x="0" y="871960"/>
                  </a:lnTo>
                  <a:lnTo>
                    <a:pt x="0" y="859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20009"/>
              <a:ext cx="750893" cy="750893"/>
            </a:xfrm>
            <a:custGeom>
              <a:avLst/>
              <a:pathLst>
                <a:path w="750893" h="750893">
                  <a:moveTo>
                    <a:pt x="738786" y="0"/>
                  </a:moveTo>
                  <a:lnTo>
                    <a:pt x="750893" y="0"/>
                  </a:lnTo>
                  <a:lnTo>
                    <a:pt x="0" y="750893"/>
                  </a:lnTo>
                  <a:lnTo>
                    <a:pt x="0" y="738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20009"/>
              <a:ext cx="629825" cy="629825"/>
            </a:xfrm>
            <a:custGeom>
              <a:avLst/>
              <a:pathLst>
                <a:path w="629825" h="629825">
                  <a:moveTo>
                    <a:pt x="617719" y="0"/>
                  </a:moveTo>
                  <a:lnTo>
                    <a:pt x="629825" y="0"/>
                  </a:lnTo>
                  <a:lnTo>
                    <a:pt x="0" y="629825"/>
                  </a:lnTo>
                  <a:lnTo>
                    <a:pt x="0" y="617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20009"/>
              <a:ext cx="508758" cy="508758"/>
            </a:xfrm>
            <a:custGeom>
              <a:avLst/>
              <a:pathLst>
                <a:path w="508758" h="508758">
                  <a:moveTo>
                    <a:pt x="496651" y="0"/>
                  </a:moveTo>
                  <a:lnTo>
                    <a:pt x="508758" y="0"/>
                  </a:lnTo>
                  <a:lnTo>
                    <a:pt x="0" y="508758"/>
                  </a:lnTo>
                  <a:lnTo>
                    <a:pt x="0" y="4966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20009"/>
              <a:ext cx="387691" cy="387691"/>
            </a:xfrm>
            <a:custGeom>
              <a:avLst/>
              <a:pathLst>
                <a:path w="387691" h="387691">
                  <a:moveTo>
                    <a:pt x="375584" y="0"/>
                  </a:moveTo>
                  <a:lnTo>
                    <a:pt x="387691" y="0"/>
                  </a:lnTo>
                  <a:lnTo>
                    <a:pt x="0" y="387691"/>
                  </a:lnTo>
                  <a:lnTo>
                    <a:pt x="0" y="375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20009"/>
              <a:ext cx="266623" cy="266623"/>
            </a:xfrm>
            <a:custGeom>
              <a:avLst/>
              <a:pathLst>
                <a:path w="266623" h="266623">
                  <a:moveTo>
                    <a:pt x="254516" y="0"/>
                  </a:moveTo>
                  <a:lnTo>
                    <a:pt x="266623" y="0"/>
                  </a:lnTo>
                  <a:lnTo>
                    <a:pt x="0" y="266623"/>
                  </a:lnTo>
                  <a:lnTo>
                    <a:pt x="0" y="254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963717" y="1520009"/>
              <a:ext cx="145556" cy="145556"/>
            </a:xfrm>
            <a:custGeom>
              <a:avLst/>
              <a:pathLst>
                <a:path w="145556" h="145556">
                  <a:moveTo>
                    <a:pt x="133449" y="0"/>
                  </a:moveTo>
                  <a:lnTo>
                    <a:pt x="145556" y="0"/>
                  </a:lnTo>
                  <a:lnTo>
                    <a:pt x="0" y="145556"/>
                  </a:lnTo>
                  <a:lnTo>
                    <a:pt x="0" y="133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963717" y="1520009"/>
              <a:ext cx="24488" cy="24488"/>
            </a:xfrm>
            <a:custGeom>
              <a:avLst/>
              <a:pathLst>
                <a:path w="24488" h="24488">
                  <a:moveTo>
                    <a:pt x="12382" y="0"/>
                  </a:moveTo>
                  <a:lnTo>
                    <a:pt x="24488" y="0"/>
                  </a:lnTo>
                  <a:lnTo>
                    <a:pt x="0" y="24488"/>
                  </a:lnTo>
                  <a:lnTo>
                    <a:pt x="0" y="12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260444"/>
              <a:ext cx="849321" cy="849321"/>
            </a:xfrm>
            <a:custGeom>
              <a:avLst/>
              <a:pathLst>
                <a:path w="849321" h="849321">
                  <a:moveTo>
                    <a:pt x="837214" y="0"/>
                  </a:moveTo>
                  <a:lnTo>
                    <a:pt x="849321" y="0"/>
                  </a:lnTo>
                  <a:lnTo>
                    <a:pt x="0" y="849321"/>
                  </a:lnTo>
                  <a:lnTo>
                    <a:pt x="0" y="837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260444"/>
              <a:ext cx="728254" cy="728254"/>
            </a:xfrm>
            <a:custGeom>
              <a:avLst/>
              <a:pathLst>
                <a:path w="728254" h="728254">
                  <a:moveTo>
                    <a:pt x="716147" y="0"/>
                  </a:moveTo>
                  <a:lnTo>
                    <a:pt x="728254" y="0"/>
                  </a:lnTo>
                  <a:lnTo>
                    <a:pt x="0" y="728254"/>
                  </a:lnTo>
                  <a:lnTo>
                    <a:pt x="0" y="7161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260444"/>
              <a:ext cx="607186" cy="607186"/>
            </a:xfrm>
            <a:custGeom>
              <a:avLst/>
              <a:pathLst>
                <a:path w="607186" h="607186">
                  <a:moveTo>
                    <a:pt x="595079" y="0"/>
                  </a:moveTo>
                  <a:lnTo>
                    <a:pt x="607186" y="0"/>
                  </a:lnTo>
                  <a:lnTo>
                    <a:pt x="0" y="607186"/>
                  </a:lnTo>
                  <a:lnTo>
                    <a:pt x="0" y="5950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260444"/>
              <a:ext cx="486119" cy="486119"/>
            </a:xfrm>
            <a:custGeom>
              <a:avLst/>
              <a:pathLst>
                <a:path w="486119" h="486119">
                  <a:moveTo>
                    <a:pt x="474012" y="0"/>
                  </a:moveTo>
                  <a:lnTo>
                    <a:pt x="486119" y="0"/>
                  </a:lnTo>
                  <a:lnTo>
                    <a:pt x="0" y="486119"/>
                  </a:lnTo>
                  <a:lnTo>
                    <a:pt x="0" y="474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260444"/>
              <a:ext cx="365051" cy="365051"/>
            </a:xfrm>
            <a:custGeom>
              <a:avLst/>
              <a:pathLst>
                <a:path w="365051" h="365051">
                  <a:moveTo>
                    <a:pt x="352945" y="0"/>
                  </a:moveTo>
                  <a:lnTo>
                    <a:pt x="365051" y="0"/>
                  </a:lnTo>
                  <a:lnTo>
                    <a:pt x="0" y="365051"/>
                  </a:lnTo>
                  <a:lnTo>
                    <a:pt x="0" y="352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260444"/>
              <a:ext cx="243984" cy="243984"/>
            </a:xfrm>
            <a:custGeom>
              <a:avLst/>
              <a:pathLst>
                <a:path w="243984" h="243984">
                  <a:moveTo>
                    <a:pt x="231877" y="0"/>
                  </a:moveTo>
                  <a:lnTo>
                    <a:pt x="243984" y="0"/>
                  </a:lnTo>
                  <a:lnTo>
                    <a:pt x="0" y="243984"/>
                  </a:lnTo>
                  <a:lnTo>
                    <a:pt x="0" y="231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2326" y="1260444"/>
              <a:ext cx="122916" cy="122916"/>
            </a:xfrm>
            <a:custGeom>
              <a:avLst/>
              <a:pathLst>
                <a:path w="122916" h="122916">
                  <a:moveTo>
                    <a:pt x="110810" y="0"/>
                  </a:moveTo>
                  <a:lnTo>
                    <a:pt x="122916" y="0"/>
                  </a:lnTo>
                  <a:lnTo>
                    <a:pt x="0" y="122916"/>
                  </a:lnTo>
                  <a:lnTo>
                    <a:pt x="0" y="110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2326" y="1260444"/>
              <a:ext cx="1849" cy="1849"/>
            </a:xfrm>
            <a:custGeom>
              <a:avLst/>
              <a:pathLst>
                <a:path w="1849" h="1849">
                  <a:moveTo>
                    <a:pt x="0" y="1849"/>
                  </a:moveTo>
                  <a:lnTo>
                    <a:pt x="0" y="0"/>
                  </a:lnTo>
                  <a:lnTo>
                    <a:pt x="1849"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4803444" y="4660796"/>
              <a:ext cx="85238" cy="85238"/>
            </a:xfrm>
            <a:custGeom>
              <a:avLst/>
              <a:pathLst>
                <a:path w="85238" h="85238">
                  <a:moveTo>
                    <a:pt x="85238" y="0"/>
                  </a:moveTo>
                  <a:lnTo>
                    <a:pt x="85238" y="12106"/>
                  </a:lnTo>
                  <a:lnTo>
                    <a:pt x="12106" y="85238"/>
                  </a:lnTo>
                  <a:lnTo>
                    <a:pt x="0" y="852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4682377" y="4539728"/>
              <a:ext cx="206306" cy="206306"/>
            </a:xfrm>
            <a:custGeom>
              <a:avLst/>
              <a:pathLst>
                <a:path w="206306" h="206306">
                  <a:moveTo>
                    <a:pt x="206306" y="0"/>
                  </a:moveTo>
                  <a:lnTo>
                    <a:pt x="206306" y="12106"/>
                  </a:lnTo>
                  <a:lnTo>
                    <a:pt x="12106" y="206306"/>
                  </a:lnTo>
                  <a:lnTo>
                    <a:pt x="0" y="2063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4561309" y="4418661"/>
              <a:ext cx="327373" cy="327373"/>
            </a:xfrm>
            <a:custGeom>
              <a:avLst/>
              <a:pathLst>
                <a:path w="327373" h="327373">
                  <a:moveTo>
                    <a:pt x="327373" y="0"/>
                  </a:moveTo>
                  <a:lnTo>
                    <a:pt x="327373" y="12106"/>
                  </a:lnTo>
                  <a:lnTo>
                    <a:pt x="12106" y="327373"/>
                  </a:lnTo>
                  <a:lnTo>
                    <a:pt x="0" y="327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4440242" y="4297593"/>
              <a:ext cx="448440" cy="448440"/>
            </a:xfrm>
            <a:custGeom>
              <a:avLst/>
              <a:pathLst>
                <a:path w="448440" h="448440">
                  <a:moveTo>
                    <a:pt x="448440" y="0"/>
                  </a:moveTo>
                  <a:lnTo>
                    <a:pt x="448440" y="12106"/>
                  </a:lnTo>
                  <a:lnTo>
                    <a:pt x="12106" y="448440"/>
                  </a:lnTo>
                  <a:lnTo>
                    <a:pt x="0" y="4484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4319175" y="4176526"/>
              <a:ext cx="569508" cy="569508"/>
            </a:xfrm>
            <a:custGeom>
              <a:avLst/>
              <a:pathLst>
                <a:path w="569508" h="569508">
                  <a:moveTo>
                    <a:pt x="569508" y="0"/>
                  </a:moveTo>
                  <a:lnTo>
                    <a:pt x="569508" y="12106"/>
                  </a:lnTo>
                  <a:lnTo>
                    <a:pt x="12106" y="569508"/>
                  </a:lnTo>
                  <a:lnTo>
                    <a:pt x="0" y="5695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4198107" y="4055458"/>
              <a:ext cx="690575" cy="690575"/>
            </a:xfrm>
            <a:custGeom>
              <a:avLst/>
              <a:pathLst>
                <a:path w="690575" h="690575">
                  <a:moveTo>
                    <a:pt x="690575" y="0"/>
                  </a:moveTo>
                  <a:lnTo>
                    <a:pt x="690575" y="12106"/>
                  </a:lnTo>
                  <a:lnTo>
                    <a:pt x="12106" y="690575"/>
                  </a:lnTo>
                  <a:lnTo>
                    <a:pt x="0" y="6905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077040" y="3934391"/>
              <a:ext cx="811643" cy="811643"/>
            </a:xfrm>
            <a:custGeom>
              <a:avLst/>
              <a:pathLst>
                <a:path w="811643" h="811643">
                  <a:moveTo>
                    <a:pt x="811643" y="0"/>
                  </a:moveTo>
                  <a:lnTo>
                    <a:pt x="811643" y="12106"/>
                  </a:lnTo>
                  <a:lnTo>
                    <a:pt x="12106" y="811643"/>
                  </a:lnTo>
                  <a:lnTo>
                    <a:pt x="0" y="811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980935" y="38133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980935" y="36922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980935" y="35711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980935" y="34501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980935" y="33290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980935" y="32079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980935" y="30869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980935" y="29658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980935" y="28447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980935" y="27237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980935" y="26026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980935" y="24815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980935" y="23605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980935" y="22394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980935" y="21183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980935" y="19973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980935" y="18762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980935" y="17551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980935" y="16341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980935" y="15130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980935" y="13919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0935" y="12709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980935" y="11498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80935" y="1149201"/>
              <a:ext cx="799426" cy="799426"/>
            </a:xfrm>
            <a:custGeom>
              <a:avLst/>
              <a:pathLst>
                <a:path w="799426" h="799426">
                  <a:moveTo>
                    <a:pt x="787319" y="0"/>
                  </a:moveTo>
                  <a:lnTo>
                    <a:pt x="799426" y="0"/>
                  </a:lnTo>
                  <a:lnTo>
                    <a:pt x="0" y="799426"/>
                  </a:lnTo>
                  <a:lnTo>
                    <a:pt x="0" y="787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980935" y="1149201"/>
              <a:ext cx="678359" cy="678359"/>
            </a:xfrm>
            <a:custGeom>
              <a:avLst/>
              <a:pathLst>
                <a:path w="678359" h="678359">
                  <a:moveTo>
                    <a:pt x="666252" y="0"/>
                  </a:moveTo>
                  <a:lnTo>
                    <a:pt x="678359" y="0"/>
                  </a:lnTo>
                  <a:lnTo>
                    <a:pt x="0" y="678359"/>
                  </a:lnTo>
                  <a:lnTo>
                    <a:pt x="0" y="666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980935" y="1149201"/>
              <a:ext cx="557291" cy="557291"/>
            </a:xfrm>
            <a:custGeom>
              <a:avLst/>
              <a:pathLst>
                <a:path w="557291" h="557291">
                  <a:moveTo>
                    <a:pt x="545185" y="0"/>
                  </a:moveTo>
                  <a:lnTo>
                    <a:pt x="557291" y="0"/>
                  </a:lnTo>
                  <a:lnTo>
                    <a:pt x="0" y="557291"/>
                  </a:lnTo>
                  <a:lnTo>
                    <a:pt x="0" y="545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980935" y="1149201"/>
              <a:ext cx="436224" cy="436224"/>
            </a:xfrm>
            <a:custGeom>
              <a:avLst/>
              <a:pathLst>
                <a:path w="436224" h="436224">
                  <a:moveTo>
                    <a:pt x="424117" y="0"/>
                  </a:moveTo>
                  <a:lnTo>
                    <a:pt x="436224" y="0"/>
                  </a:lnTo>
                  <a:lnTo>
                    <a:pt x="0" y="436224"/>
                  </a:lnTo>
                  <a:lnTo>
                    <a:pt x="0" y="424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980935" y="1149201"/>
              <a:ext cx="315156" cy="315156"/>
            </a:xfrm>
            <a:custGeom>
              <a:avLst/>
              <a:pathLst>
                <a:path w="315156" h="315156">
                  <a:moveTo>
                    <a:pt x="303050" y="0"/>
                  </a:moveTo>
                  <a:lnTo>
                    <a:pt x="315156" y="0"/>
                  </a:lnTo>
                  <a:lnTo>
                    <a:pt x="0" y="315156"/>
                  </a:lnTo>
                  <a:lnTo>
                    <a:pt x="0" y="303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980935" y="1149201"/>
              <a:ext cx="194089" cy="194089"/>
            </a:xfrm>
            <a:custGeom>
              <a:avLst/>
              <a:pathLst>
                <a:path w="194089" h="194089">
                  <a:moveTo>
                    <a:pt x="181982" y="0"/>
                  </a:moveTo>
                  <a:lnTo>
                    <a:pt x="194089" y="0"/>
                  </a:lnTo>
                  <a:lnTo>
                    <a:pt x="0" y="194089"/>
                  </a:lnTo>
                  <a:lnTo>
                    <a:pt x="0" y="181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980935" y="1149201"/>
              <a:ext cx="73022" cy="73022"/>
            </a:xfrm>
            <a:custGeom>
              <a:avLst/>
              <a:pathLst>
                <a:path w="73022" h="73022">
                  <a:moveTo>
                    <a:pt x="60915" y="0"/>
                  </a:moveTo>
                  <a:lnTo>
                    <a:pt x="73022" y="0"/>
                  </a:lnTo>
                  <a:lnTo>
                    <a:pt x="0" y="73022"/>
                  </a:lnTo>
                  <a:lnTo>
                    <a:pt x="0" y="609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rc198"/>
            <p:cNvSpPr/>
            <p:nvPr/>
          </p:nvSpPr>
          <p:spPr>
            <a:xfrm>
              <a:off x="955108" y="2558270"/>
              <a:ext cx="907748" cy="2187764"/>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1963717" y="1520009"/>
              <a:ext cx="907748" cy="3226025"/>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2972326" y="1260444"/>
              <a:ext cx="907748" cy="3485590"/>
            </a:xfrm>
            <a:prstGeom prst="rect">
              <a:avLst/>
            </a:prstGeom>
            <a:ln w="1355" cap="flat">
              <a:solidFill>
                <a:srgbClr val="000000">
                  <a:alpha val="100000"/>
                </a:srgbClr>
              </a:solidFill>
              <a:prstDash val="solid"/>
              <a:miter/>
            </a:ln>
          </p:spPr>
          <p:txBody>
            <a:bodyPr/>
            <a:lstStyle/>
            <a:p/>
          </p:txBody>
        </p:sp>
        <p:sp>
          <p:nvSpPr>
            <p:cNvPr id="201" name="rc201"/>
            <p:cNvSpPr/>
            <p:nvPr/>
          </p:nvSpPr>
          <p:spPr>
            <a:xfrm>
              <a:off x="3980935" y="1149201"/>
              <a:ext cx="907748" cy="3596833"/>
            </a:xfrm>
            <a:prstGeom prst="rect">
              <a:avLst/>
            </a:prstGeom>
            <a:ln w="1355" cap="flat">
              <a:solidFill>
                <a:srgbClr val="000000">
                  <a:alpha val="100000"/>
                </a:srgbClr>
              </a:solidFill>
              <a:prstDash val="solid"/>
              <a:miter/>
            </a:ln>
          </p:spPr>
          <p:txBody>
            <a:bodyPr/>
            <a:lstStyle/>
            <a:p/>
          </p:txBody>
        </p:sp>
        <p:sp>
          <p:nvSpPr>
            <p:cNvPr id="202" name="rc202"/>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3" name="tx203"/>
            <p:cNvSpPr/>
            <p:nvPr/>
          </p:nvSpPr>
          <p:spPr>
            <a:xfrm>
              <a:off x="1328596" y="237308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59</a:t>
              </a:r>
            </a:p>
          </p:txBody>
        </p:sp>
        <p:sp>
          <p:nvSpPr>
            <p:cNvPr id="204" name="tx204"/>
            <p:cNvSpPr/>
            <p:nvPr/>
          </p:nvSpPr>
          <p:spPr>
            <a:xfrm>
              <a:off x="2337205" y="127252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205" name="tx205"/>
            <p:cNvSpPr/>
            <p:nvPr/>
          </p:nvSpPr>
          <p:spPr>
            <a:xfrm>
              <a:off x="3345814" y="9973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8" name="tx208"/>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9" name="tx209"/>
            <p:cNvSpPr/>
            <p:nvPr/>
          </p:nvSpPr>
          <p:spPr>
            <a:xfrm>
              <a:off x="7380250" y="8401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210" name="tx210"/>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11" name="pg211"/>
            <p:cNvSpPr/>
            <p:nvPr/>
          </p:nvSpPr>
          <p:spPr>
            <a:xfrm>
              <a:off x="1346316" y="35437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1378837" y="357457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3" name="pg213"/>
            <p:cNvSpPr/>
            <p:nvPr/>
          </p:nvSpPr>
          <p:spPr>
            <a:xfrm>
              <a:off x="2354925" y="30246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2387446" y="30568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5" name="pg215"/>
            <p:cNvSpPr/>
            <p:nvPr/>
          </p:nvSpPr>
          <p:spPr>
            <a:xfrm>
              <a:off x="3363534" y="28948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3396055" y="29270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7" name="pg217"/>
            <p:cNvSpPr/>
            <p:nvPr/>
          </p:nvSpPr>
          <p:spPr>
            <a:xfrm>
              <a:off x="4372143"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4404664" y="28717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9" name="pg219"/>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20" name="tx220"/>
            <p:cNvSpPr/>
            <p:nvPr/>
          </p:nvSpPr>
          <p:spPr>
            <a:xfrm>
              <a:off x="5413273"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21" name="tx221"/>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2" name="tx222"/>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3" name="tx223"/>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4" name="tx224"/>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5" name="tx225"/>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6" name="tx226"/>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7" name="tx227"/>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8" name="tx228"/>
            <p:cNvSpPr/>
            <p:nvPr/>
          </p:nvSpPr>
          <p:spPr>
            <a:xfrm rot="-5400000">
              <a:off x="3273915"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4051146"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30" name="tx230"/>
            <p:cNvSpPr/>
            <p:nvPr/>
          </p:nvSpPr>
          <p:spPr>
            <a:xfrm rot="-5400000">
              <a:off x="5247033"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1" name="tx231"/>
            <p:cNvSpPr/>
            <p:nvPr/>
          </p:nvSpPr>
          <p:spPr>
            <a:xfrm rot="-5400000">
              <a:off x="6155233"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7238433"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33" name="tx233"/>
            <p:cNvSpPr/>
            <p:nvPr/>
          </p:nvSpPr>
          <p:spPr>
            <a:xfrm rot="-5400000">
              <a:off x="8192812"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4" name="tx234"/>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5" name="rc235"/>
            <p:cNvSpPr/>
            <p:nvPr/>
          </p:nvSpPr>
          <p:spPr>
            <a:xfrm>
              <a:off x="3827673" y="6114116"/>
              <a:ext cx="219455" cy="219455"/>
            </a:xfrm>
            <a:prstGeom prst="rect">
              <a:avLst/>
            </a:prstGeom>
            <a:solidFill>
              <a:srgbClr val="FFFFFF">
                <a:alpha val="100000"/>
              </a:srgbClr>
            </a:solidFill>
          </p:spPr>
          <p:txBody>
            <a:bodyPr/>
            <a:lstStyle/>
            <a:p/>
          </p:txBody>
        </p:sp>
        <p:sp>
          <p:nvSpPr>
            <p:cNvPr id="236" name="pg236"/>
            <p:cNvSpPr/>
            <p:nvPr/>
          </p:nvSpPr>
          <p:spPr>
            <a:xfrm>
              <a:off x="4012224"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3917614"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3827735"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3827735"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3827735"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rc241"/>
            <p:cNvSpPr/>
            <p:nvPr/>
          </p:nvSpPr>
          <p:spPr>
            <a:xfrm>
              <a:off x="3827673" y="6114116"/>
              <a:ext cx="219455" cy="219455"/>
            </a:xfrm>
            <a:prstGeom prst="rect">
              <a:avLst/>
            </a:prstGeom>
            <a:ln w="476" cap="sq">
              <a:solidFill>
                <a:srgbClr val="000000">
                  <a:alpha val="100000"/>
                </a:srgbClr>
              </a:solidFill>
              <a:prstDash val="solid"/>
              <a:miter/>
            </a:ln>
          </p:spPr>
          <p:txBody>
            <a:bodyPr/>
            <a:lstStyle/>
            <a:p/>
          </p:txBody>
        </p:sp>
        <p:sp>
          <p:nvSpPr>
            <p:cNvPr id="242" name="tx242"/>
            <p:cNvSpPr/>
            <p:nvPr/>
          </p:nvSpPr>
          <p:spPr>
            <a:xfrm>
              <a:off x="4116718" y="6146081"/>
              <a:ext cx="193383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 and undervaccinated</a:t>
              </a:r>
            </a:p>
          </p:txBody>
        </p:sp>
        <p:sp>
          <p:nvSpPr>
            <p:cNvPr id="243" name="tx243"/>
            <p:cNvSpPr/>
            <p:nvPr/>
          </p:nvSpPr>
          <p:spPr>
            <a:xfrm>
              <a:off x="803816" y="397941"/>
              <a:ext cx="6681534"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ROSA, 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1644062" y="6568567"/>
              <a:ext cx="74303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 and undervaccinated children.</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ROSA from lowest to highest coverage, and the rank of the top 10 countries with the most un- and undervaccinated children, based on absolute numbers.
In 2024, Bhutan ranked number 7 out of 8 countries for lowest DTP3 coverage (based on tied ranks).
Bhutan was not in the top 5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2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235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3477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460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572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1792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2915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4039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516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6287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457061"/>
              <a:ext cx="249522" cy="1549623"/>
            </a:xfrm>
            <a:prstGeom prst="rect">
              <a:avLst/>
            </a:prstGeom>
            <a:solidFill>
              <a:srgbClr val="80BD41">
                <a:alpha val="100000"/>
              </a:srgbClr>
            </a:solidFill>
          </p:spPr>
          <p:txBody>
            <a:bodyPr/>
            <a:lstStyle/>
            <a:p/>
          </p:txBody>
        </p:sp>
        <p:sp>
          <p:nvSpPr>
            <p:cNvPr id="27" name="rc27"/>
            <p:cNvSpPr/>
            <p:nvPr/>
          </p:nvSpPr>
          <p:spPr>
            <a:xfrm>
              <a:off x="1296273" y="2321645"/>
              <a:ext cx="249522" cy="135415"/>
            </a:xfrm>
            <a:prstGeom prst="rect">
              <a:avLst/>
            </a:prstGeom>
            <a:solidFill>
              <a:srgbClr val="1CABE2">
                <a:alpha val="100000"/>
              </a:srgbClr>
            </a:solidFill>
          </p:spPr>
          <p:txBody>
            <a:bodyPr/>
            <a:lstStyle/>
            <a:p/>
          </p:txBody>
        </p:sp>
        <p:sp>
          <p:nvSpPr>
            <p:cNvPr id="28" name="rc28"/>
            <p:cNvSpPr/>
            <p:nvPr/>
          </p:nvSpPr>
          <p:spPr>
            <a:xfrm>
              <a:off x="1573521" y="2563038"/>
              <a:ext cx="249522" cy="1443646"/>
            </a:xfrm>
            <a:prstGeom prst="rect">
              <a:avLst/>
            </a:prstGeom>
            <a:solidFill>
              <a:srgbClr val="80BD41">
                <a:alpha val="100000"/>
              </a:srgbClr>
            </a:solidFill>
          </p:spPr>
          <p:txBody>
            <a:bodyPr/>
            <a:lstStyle/>
            <a:p/>
          </p:txBody>
        </p:sp>
        <p:sp>
          <p:nvSpPr>
            <p:cNvPr id="29" name="rc29"/>
            <p:cNvSpPr/>
            <p:nvPr/>
          </p:nvSpPr>
          <p:spPr>
            <a:xfrm>
              <a:off x="1573521" y="2366391"/>
              <a:ext cx="249522" cy="196646"/>
            </a:xfrm>
            <a:prstGeom prst="rect">
              <a:avLst/>
            </a:prstGeom>
            <a:solidFill>
              <a:srgbClr val="1CABE2">
                <a:alpha val="100000"/>
              </a:srgbClr>
            </a:solidFill>
          </p:spPr>
          <p:txBody>
            <a:bodyPr/>
            <a:lstStyle/>
            <a:p/>
          </p:txBody>
        </p:sp>
        <p:sp>
          <p:nvSpPr>
            <p:cNvPr id="30" name="rc30"/>
            <p:cNvSpPr/>
            <p:nvPr/>
          </p:nvSpPr>
          <p:spPr>
            <a:xfrm>
              <a:off x="1850769" y="2634867"/>
              <a:ext cx="249522" cy="1371817"/>
            </a:xfrm>
            <a:prstGeom prst="rect">
              <a:avLst/>
            </a:prstGeom>
            <a:solidFill>
              <a:srgbClr val="80BD41">
                <a:alpha val="100000"/>
              </a:srgbClr>
            </a:solidFill>
          </p:spPr>
          <p:txBody>
            <a:bodyPr/>
            <a:lstStyle/>
            <a:p/>
          </p:txBody>
        </p:sp>
        <p:sp>
          <p:nvSpPr>
            <p:cNvPr id="31" name="rc31"/>
            <p:cNvSpPr/>
            <p:nvPr/>
          </p:nvSpPr>
          <p:spPr>
            <a:xfrm>
              <a:off x="1850769" y="2411137"/>
              <a:ext cx="249522" cy="223729"/>
            </a:xfrm>
            <a:prstGeom prst="rect">
              <a:avLst/>
            </a:prstGeom>
            <a:solidFill>
              <a:srgbClr val="1CABE2">
                <a:alpha val="100000"/>
              </a:srgbClr>
            </a:solidFill>
          </p:spPr>
          <p:txBody>
            <a:bodyPr/>
            <a:lstStyle/>
            <a:p/>
          </p:txBody>
        </p:sp>
        <p:sp>
          <p:nvSpPr>
            <p:cNvPr id="32" name="rc32"/>
            <p:cNvSpPr/>
            <p:nvPr/>
          </p:nvSpPr>
          <p:spPr>
            <a:xfrm>
              <a:off x="2128016" y="2520647"/>
              <a:ext cx="249522" cy="1486037"/>
            </a:xfrm>
            <a:prstGeom prst="rect">
              <a:avLst/>
            </a:prstGeom>
            <a:solidFill>
              <a:srgbClr val="80BD41">
                <a:alpha val="100000"/>
              </a:srgbClr>
            </a:solidFill>
          </p:spPr>
          <p:txBody>
            <a:bodyPr/>
            <a:lstStyle/>
            <a:p/>
          </p:txBody>
        </p:sp>
        <p:sp>
          <p:nvSpPr>
            <p:cNvPr id="33" name="rc33"/>
            <p:cNvSpPr/>
            <p:nvPr/>
          </p:nvSpPr>
          <p:spPr>
            <a:xfrm>
              <a:off x="2128016" y="2442931"/>
              <a:ext cx="249522" cy="77716"/>
            </a:xfrm>
            <a:prstGeom prst="rect">
              <a:avLst/>
            </a:prstGeom>
            <a:solidFill>
              <a:srgbClr val="1CABE2">
                <a:alpha val="100000"/>
              </a:srgbClr>
            </a:solidFill>
          </p:spPr>
          <p:txBody>
            <a:bodyPr/>
            <a:lstStyle/>
            <a:p/>
          </p:txBody>
        </p:sp>
        <p:sp>
          <p:nvSpPr>
            <p:cNvPr id="34" name="rc34"/>
            <p:cNvSpPr/>
            <p:nvPr/>
          </p:nvSpPr>
          <p:spPr>
            <a:xfrm>
              <a:off x="2405264" y="2613672"/>
              <a:ext cx="249522" cy="1393013"/>
            </a:xfrm>
            <a:prstGeom prst="rect">
              <a:avLst/>
            </a:prstGeom>
            <a:solidFill>
              <a:srgbClr val="80BD41">
                <a:alpha val="100000"/>
              </a:srgbClr>
            </a:solidFill>
          </p:spPr>
          <p:txBody>
            <a:bodyPr/>
            <a:lstStyle/>
            <a:p/>
          </p:txBody>
        </p:sp>
        <p:sp>
          <p:nvSpPr>
            <p:cNvPr id="35" name="rc35"/>
            <p:cNvSpPr/>
            <p:nvPr/>
          </p:nvSpPr>
          <p:spPr>
            <a:xfrm>
              <a:off x="2405264" y="2441753"/>
              <a:ext cx="249522" cy="171918"/>
            </a:xfrm>
            <a:prstGeom prst="rect">
              <a:avLst/>
            </a:prstGeom>
            <a:solidFill>
              <a:srgbClr val="1CABE2">
                <a:alpha val="100000"/>
              </a:srgbClr>
            </a:solidFill>
          </p:spPr>
          <p:txBody>
            <a:bodyPr/>
            <a:lstStyle/>
            <a:p/>
          </p:txBody>
        </p:sp>
        <p:sp>
          <p:nvSpPr>
            <p:cNvPr id="36" name="rc36"/>
            <p:cNvSpPr/>
            <p:nvPr/>
          </p:nvSpPr>
          <p:spPr>
            <a:xfrm>
              <a:off x="2682512" y="2500629"/>
              <a:ext cx="249522" cy="1506055"/>
            </a:xfrm>
            <a:prstGeom prst="rect">
              <a:avLst/>
            </a:prstGeom>
            <a:solidFill>
              <a:srgbClr val="80BD41">
                <a:alpha val="100000"/>
              </a:srgbClr>
            </a:solidFill>
          </p:spPr>
          <p:txBody>
            <a:bodyPr/>
            <a:lstStyle/>
            <a:p/>
          </p:txBody>
        </p:sp>
        <p:sp>
          <p:nvSpPr>
            <p:cNvPr id="37" name="rc37"/>
            <p:cNvSpPr/>
            <p:nvPr/>
          </p:nvSpPr>
          <p:spPr>
            <a:xfrm>
              <a:off x="2682512" y="2421735"/>
              <a:ext cx="249522" cy="78894"/>
            </a:xfrm>
            <a:prstGeom prst="rect">
              <a:avLst/>
            </a:prstGeom>
            <a:solidFill>
              <a:srgbClr val="1CABE2">
                <a:alpha val="100000"/>
              </a:srgbClr>
            </a:solidFill>
          </p:spPr>
          <p:txBody>
            <a:bodyPr/>
            <a:lstStyle/>
            <a:p/>
          </p:txBody>
        </p:sp>
        <p:sp>
          <p:nvSpPr>
            <p:cNvPr id="38" name="rc38"/>
            <p:cNvSpPr/>
            <p:nvPr/>
          </p:nvSpPr>
          <p:spPr>
            <a:xfrm>
              <a:off x="2959759" y="2488854"/>
              <a:ext cx="249522" cy="1517830"/>
            </a:xfrm>
            <a:prstGeom prst="rect">
              <a:avLst/>
            </a:prstGeom>
            <a:solidFill>
              <a:srgbClr val="80BD41">
                <a:alpha val="100000"/>
              </a:srgbClr>
            </a:solidFill>
          </p:spPr>
          <p:txBody>
            <a:bodyPr/>
            <a:lstStyle/>
            <a:p/>
          </p:txBody>
        </p:sp>
        <p:sp>
          <p:nvSpPr>
            <p:cNvPr id="39" name="rc39"/>
            <p:cNvSpPr/>
            <p:nvPr/>
          </p:nvSpPr>
          <p:spPr>
            <a:xfrm>
              <a:off x="2959759" y="2408782"/>
              <a:ext cx="249522" cy="80071"/>
            </a:xfrm>
            <a:prstGeom prst="rect">
              <a:avLst/>
            </a:prstGeom>
            <a:solidFill>
              <a:srgbClr val="1CABE2">
                <a:alpha val="100000"/>
              </a:srgbClr>
            </a:solidFill>
          </p:spPr>
          <p:txBody>
            <a:bodyPr/>
            <a:lstStyle/>
            <a:p/>
          </p:txBody>
        </p:sp>
        <p:sp>
          <p:nvSpPr>
            <p:cNvPr id="40" name="rc40"/>
            <p:cNvSpPr/>
            <p:nvPr/>
          </p:nvSpPr>
          <p:spPr>
            <a:xfrm>
              <a:off x="3237007" y="2480611"/>
              <a:ext cx="249522" cy="1526073"/>
            </a:xfrm>
            <a:prstGeom prst="rect">
              <a:avLst/>
            </a:prstGeom>
            <a:solidFill>
              <a:srgbClr val="80BD41">
                <a:alpha val="100000"/>
              </a:srgbClr>
            </a:solidFill>
          </p:spPr>
          <p:txBody>
            <a:bodyPr/>
            <a:lstStyle/>
            <a:p/>
          </p:txBody>
        </p:sp>
        <p:sp>
          <p:nvSpPr>
            <p:cNvPr id="41" name="rc41"/>
            <p:cNvSpPr/>
            <p:nvPr/>
          </p:nvSpPr>
          <p:spPr>
            <a:xfrm>
              <a:off x="3237007" y="2400540"/>
              <a:ext cx="249522" cy="80071"/>
            </a:xfrm>
            <a:prstGeom prst="rect">
              <a:avLst/>
            </a:prstGeom>
            <a:solidFill>
              <a:srgbClr val="1CABE2">
                <a:alpha val="100000"/>
              </a:srgbClr>
            </a:solidFill>
          </p:spPr>
          <p:txBody>
            <a:bodyPr/>
            <a:lstStyle/>
            <a:p/>
          </p:txBody>
        </p:sp>
        <p:sp>
          <p:nvSpPr>
            <p:cNvPr id="42" name="rc42"/>
            <p:cNvSpPr/>
            <p:nvPr/>
          </p:nvSpPr>
          <p:spPr>
            <a:xfrm>
              <a:off x="3514255" y="2481789"/>
              <a:ext cx="249522" cy="1524895"/>
            </a:xfrm>
            <a:prstGeom prst="rect">
              <a:avLst/>
            </a:prstGeom>
            <a:solidFill>
              <a:srgbClr val="80BD41">
                <a:alpha val="100000"/>
              </a:srgbClr>
            </a:solidFill>
          </p:spPr>
          <p:txBody>
            <a:bodyPr/>
            <a:lstStyle/>
            <a:p/>
          </p:txBody>
        </p:sp>
        <p:sp>
          <p:nvSpPr>
            <p:cNvPr id="43" name="rc43"/>
            <p:cNvSpPr/>
            <p:nvPr/>
          </p:nvSpPr>
          <p:spPr>
            <a:xfrm>
              <a:off x="3514255" y="2418203"/>
              <a:ext cx="249522" cy="63586"/>
            </a:xfrm>
            <a:prstGeom prst="rect">
              <a:avLst/>
            </a:prstGeom>
            <a:solidFill>
              <a:srgbClr val="1CABE2">
                <a:alpha val="100000"/>
              </a:srgbClr>
            </a:solidFill>
          </p:spPr>
          <p:txBody>
            <a:bodyPr/>
            <a:lstStyle/>
            <a:p/>
          </p:txBody>
        </p:sp>
        <p:sp>
          <p:nvSpPr>
            <p:cNvPr id="44" name="rc44"/>
            <p:cNvSpPr/>
            <p:nvPr/>
          </p:nvSpPr>
          <p:spPr>
            <a:xfrm>
              <a:off x="3791502" y="2558328"/>
              <a:ext cx="249522" cy="1448356"/>
            </a:xfrm>
            <a:prstGeom prst="rect">
              <a:avLst/>
            </a:prstGeom>
            <a:solidFill>
              <a:srgbClr val="80BD41">
                <a:alpha val="100000"/>
              </a:srgbClr>
            </a:solidFill>
          </p:spPr>
          <p:txBody>
            <a:bodyPr/>
            <a:lstStyle/>
            <a:p/>
          </p:txBody>
        </p:sp>
        <p:sp>
          <p:nvSpPr>
            <p:cNvPr id="45" name="rc45"/>
            <p:cNvSpPr/>
            <p:nvPr/>
          </p:nvSpPr>
          <p:spPr>
            <a:xfrm>
              <a:off x="3791502" y="2448818"/>
              <a:ext cx="249522" cy="109509"/>
            </a:xfrm>
            <a:prstGeom prst="rect">
              <a:avLst/>
            </a:prstGeom>
            <a:solidFill>
              <a:srgbClr val="1CABE2">
                <a:alpha val="100000"/>
              </a:srgbClr>
            </a:solidFill>
          </p:spPr>
          <p:txBody>
            <a:bodyPr/>
            <a:lstStyle/>
            <a:p/>
          </p:txBody>
        </p:sp>
        <p:sp>
          <p:nvSpPr>
            <p:cNvPr id="46" name="rc46"/>
            <p:cNvSpPr/>
            <p:nvPr/>
          </p:nvSpPr>
          <p:spPr>
            <a:xfrm>
              <a:off x="4068750" y="2626625"/>
              <a:ext cx="249522" cy="1380060"/>
            </a:xfrm>
            <a:prstGeom prst="rect">
              <a:avLst/>
            </a:prstGeom>
            <a:solidFill>
              <a:srgbClr val="80BD41">
                <a:alpha val="100000"/>
              </a:srgbClr>
            </a:solidFill>
          </p:spPr>
          <p:txBody>
            <a:bodyPr/>
            <a:lstStyle/>
            <a:p/>
          </p:txBody>
        </p:sp>
        <p:sp>
          <p:nvSpPr>
            <p:cNvPr id="47" name="rc47"/>
            <p:cNvSpPr/>
            <p:nvPr/>
          </p:nvSpPr>
          <p:spPr>
            <a:xfrm>
              <a:off x="4068750" y="2490032"/>
              <a:ext cx="249522" cy="136592"/>
            </a:xfrm>
            <a:prstGeom prst="rect">
              <a:avLst/>
            </a:prstGeom>
            <a:solidFill>
              <a:srgbClr val="1CABE2">
                <a:alpha val="100000"/>
              </a:srgbClr>
            </a:solidFill>
          </p:spPr>
          <p:txBody>
            <a:bodyPr/>
            <a:lstStyle/>
            <a:p/>
          </p:txBody>
        </p:sp>
        <p:sp>
          <p:nvSpPr>
            <p:cNvPr id="48" name="rc48"/>
            <p:cNvSpPr/>
            <p:nvPr/>
          </p:nvSpPr>
          <p:spPr>
            <a:xfrm>
              <a:off x="4345998" y="2599541"/>
              <a:ext cx="249522" cy="1407143"/>
            </a:xfrm>
            <a:prstGeom prst="rect">
              <a:avLst/>
            </a:prstGeom>
            <a:solidFill>
              <a:srgbClr val="80BD41">
                <a:alpha val="100000"/>
              </a:srgbClr>
            </a:solidFill>
          </p:spPr>
          <p:txBody>
            <a:bodyPr/>
            <a:lstStyle/>
            <a:p/>
          </p:txBody>
        </p:sp>
        <p:sp>
          <p:nvSpPr>
            <p:cNvPr id="49" name="rc49"/>
            <p:cNvSpPr/>
            <p:nvPr/>
          </p:nvSpPr>
          <p:spPr>
            <a:xfrm>
              <a:off x="4345998" y="2525357"/>
              <a:ext cx="249522" cy="74184"/>
            </a:xfrm>
            <a:prstGeom prst="rect">
              <a:avLst/>
            </a:prstGeom>
            <a:solidFill>
              <a:srgbClr val="1CABE2">
                <a:alpha val="100000"/>
              </a:srgbClr>
            </a:solidFill>
          </p:spPr>
          <p:txBody>
            <a:bodyPr/>
            <a:lstStyle/>
            <a:p/>
          </p:txBody>
        </p:sp>
        <p:sp>
          <p:nvSpPr>
            <p:cNvPr id="50" name="rc50"/>
            <p:cNvSpPr/>
            <p:nvPr/>
          </p:nvSpPr>
          <p:spPr>
            <a:xfrm>
              <a:off x="4623245" y="2603074"/>
              <a:ext cx="249522" cy="1403610"/>
            </a:xfrm>
            <a:prstGeom prst="rect">
              <a:avLst/>
            </a:prstGeom>
            <a:solidFill>
              <a:srgbClr val="80BD41">
                <a:alpha val="100000"/>
              </a:srgbClr>
            </a:solidFill>
          </p:spPr>
          <p:txBody>
            <a:bodyPr/>
            <a:lstStyle/>
            <a:p/>
          </p:txBody>
        </p:sp>
        <p:sp>
          <p:nvSpPr>
            <p:cNvPr id="51" name="rc51"/>
            <p:cNvSpPr/>
            <p:nvPr/>
          </p:nvSpPr>
          <p:spPr>
            <a:xfrm>
              <a:off x="4623245" y="2559506"/>
              <a:ext cx="249522" cy="43568"/>
            </a:xfrm>
            <a:prstGeom prst="rect">
              <a:avLst/>
            </a:prstGeom>
            <a:solidFill>
              <a:srgbClr val="1CABE2">
                <a:alpha val="100000"/>
              </a:srgbClr>
            </a:solidFill>
          </p:spPr>
          <p:txBody>
            <a:bodyPr/>
            <a:lstStyle/>
            <a:p/>
          </p:txBody>
        </p:sp>
        <p:sp>
          <p:nvSpPr>
            <p:cNvPr id="52" name="rc52"/>
            <p:cNvSpPr/>
            <p:nvPr/>
          </p:nvSpPr>
          <p:spPr>
            <a:xfrm>
              <a:off x="4900493" y="2627802"/>
              <a:ext cx="249522" cy="1378882"/>
            </a:xfrm>
            <a:prstGeom prst="rect">
              <a:avLst/>
            </a:prstGeom>
            <a:solidFill>
              <a:srgbClr val="80BD41">
                <a:alpha val="100000"/>
              </a:srgbClr>
            </a:solidFill>
          </p:spPr>
          <p:txBody>
            <a:bodyPr/>
            <a:lstStyle/>
            <a:p/>
          </p:txBody>
        </p:sp>
        <p:sp>
          <p:nvSpPr>
            <p:cNvPr id="53" name="rc53"/>
            <p:cNvSpPr/>
            <p:nvPr/>
          </p:nvSpPr>
          <p:spPr>
            <a:xfrm>
              <a:off x="4900493" y="2585411"/>
              <a:ext cx="249522" cy="42390"/>
            </a:xfrm>
            <a:prstGeom prst="rect">
              <a:avLst/>
            </a:prstGeom>
            <a:solidFill>
              <a:srgbClr val="1CABE2">
                <a:alpha val="100000"/>
              </a:srgbClr>
            </a:solidFill>
          </p:spPr>
          <p:txBody>
            <a:bodyPr/>
            <a:lstStyle/>
            <a:p/>
          </p:txBody>
        </p:sp>
        <p:sp>
          <p:nvSpPr>
            <p:cNvPr id="54" name="rc54"/>
            <p:cNvSpPr/>
            <p:nvPr/>
          </p:nvSpPr>
          <p:spPr>
            <a:xfrm>
              <a:off x="5177741" y="2636045"/>
              <a:ext cx="249522" cy="1370640"/>
            </a:xfrm>
            <a:prstGeom prst="rect">
              <a:avLst/>
            </a:prstGeom>
            <a:solidFill>
              <a:srgbClr val="80BD41">
                <a:alpha val="100000"/>
              </a:srgbClr>
            </a:solidFill>
          </p:spPr>
          <p:txBody>
            <a:bodyPr/>
            <a:lstStyle/>
            <a:p/>
          </p:txBody>
        </p:sp>
        <p:sp>
          <p:nvSpPr>
            <p:cNvPr id="55" name="rc55"/>
            <p:cNvSpPr/>
            <p:nvPr/>
          </p:nvSpPr>
          <p:spPr>
            <a:xfrm>
              <a:off x="5177741" y="2621914"/>
              <a:ext cx="249522" cy="14130"/>
            </a:xfrm>
            <a:prstGeom prst="rect">
              <a:avLst/>
            </a:prstGeom>
            <a:solidFill>
              <a:srgbClr val="1CABE2">
                <a:alpha val="100000"/>
              </a:srgbClr>
            </a:solidFill>
          </p:spPr>
          <p:txBody>
            <a:bodyPr/>
            <a:lstStyle/>
            <a:p/>
          </p:txBody>
        </p:sp>
        <p:sp>
          <p:nvSpPr>
            <p:cNvPr id="56" name="rc56"/>
            <p:cNvSpPr/>
            <p:nvPr/>
          </p:nvSpPr>
          <p:spPr>
            <a:xfrm>
              <a:off x="5454988" y="2685501"/>
              <a:ext cx="249522" cy="1321183"/>
            </a:xfrm>
            <a:prstGeom prst="rect">
              <a:avLst/>
            </a:prstGeom>
            <a:solidFill>
              <a:srgbClr val="80BD41">
                <a:alpha val="100000"/>
              </a:srgbClr>
            </a:solidFill>
          </p:spPr>
          <p:txBody>
            <a:bodyPr/>
            <a:lstStyle/>
            <a:p/>
          </p:txBody>
        </p:sp>
        <p:sp>
          <p:nvSpPr>
            <p:cNvPr id="57" name="rc57"/>
            <p:cNvSpPr/>
            <p:nvPr/>
          </p:nvSpPr>
          <p:spPr>
            <a:xfrm>
              <a:off x="5454988" y="2672548"/>
              <a:ext cx="249522" cy="12952"/>
            </a:xfrm>
            <a:prstGeom prst="rect">
              <a:avLst/>
            </a:prstGeom>
            <a:solidFill>
              <a:srgbClr val="1CABE2">
                <a:alpha val="100000"/>
              </a:srgbClr>
            </a:solidFill>
          </p:spPr>
          <p:txBody>
            <a:bodyPr/>
            <a:lstStyle/>
            <a:p/>
          </p:txBody>
        </p:sp>
        <p:sp>
          <p:nvSpPr>
            <p:cNvPr id="58" name="rc58"/>
            <p:cNvSpPr/>
            <p:nvPr/>
          </p:nvSpPr>
          <p:spPr>
            <a:xfrm>
              <a:off x="5732236" y="2756152"/>
              <a:ext cx="249522" cy="1250532"/>
            </a:xfrm>
            <a:prstGeom prst="rect">
              <a:avLst/>
            </a:prstGeom>
            <a:solidFill>
              <a:srgbClr val="80BD41">
                <a:alpha val="100000"/>
              </a:srgbClr>
            </a:solidFill>
          </p:spPr>
          <p:txBody>
            <a:bodyPr/>
            <a:lstStyle/>
            <a:p/>
          </p:txBody>
        </p:sp>
        <p:sp>
          <p:nvSpPr>
            <p:cNvPr id="59" name="rc59"/>
            <p:cNvSpPr/>
            <p:nvPr/>
          </p:nvSpPr>
          <p:spPr>
            <a:xfrm>
              <a:off x="5732236" y="2730247"/>
              <a:ext cx="249522" cy="25905"/>
            </a:xfrm>
            <a:prstGeom prst="rect">
              <a:avLst/>
            </a:prstGeom>
            <a:solidFill>
              <a:srgbClr val="1CABE2">
                <a:alpha val="100000"/>
              </a:srgbClr>
            </a:solidFill>
          </p:spPr>
          <p:txBody>
            <a:bodyPr/>
            <a:lstStyle/>
            <a:p/>
          </p:txBody>
        </p:sp>
        <p:sp>
          <p:nvSpPr>
            <p:cNvPr id="60" name="rc60"/>
            <p:cNvSpPr/>
            <p:nvPr/>
          </p:nvSpPr>
          <p:spPr>
            <a:xfrm>
              <a:off x="6009484" y="2833869"/>
              <a:ext cx="249522" cy="1172815"/>
            </a:xfrm>
            <a:prstGeom prst="rect">
              <a:avLst/>
            </a:prstGeom>
            <a:solidFill>
              <a:srgbClr val="80BD41">
                <a:alpha val="100000"/>
              </a:srgbClr>
            </a:solidFill>
          </p:spPr>
          <p:txBody>
            <a:bodyPr/>
            <a:lstStyle/>
            <a:p/>
          </p:txBody>
        </p:sp>
        <p:sp>
          <p:nvSpPr>
            <p:cNvPr id="61" name="rc61"/>
            <p:cNvSpPr/>
            <p:nvPr/>
          </p:nvSpPr>
          <p:spPr>
            <a:xfrm>
              <a:off x="6009484" y="2810319"/>
              <a:ext cx="249522" cy="23550"/>
            </a:xfrm>
            <a:prstGeom prst="rect">
              <a:avLst/>
            </a:prstGeom>
            <a:solidFill>
              <a:srgbClr val="1CABE2">
                <a:alpha val="100000"/>
              </a:srgbClr>
            </a:solidFill>
          </p:spPr>
          <p:txBody>
            <a:bodyPr/>
            <a:lstStyle/>
            <a:p/>
          </p:txBody>
        </p:sp>
        <p:sp>
          <p:nvSpPr>
            <p:cNvPr id="62" name="rc62"/>
            <p:cNvSpPr/>
            <p:nvPr/>
          </p:nvSpPr>
          <p:spPr>
            <a:xfrm>
              <a:off x="6286731" y="2906876"/>
              <a:ext cx="249522" cy="1099809"/>
            </a:xfrm>
            <a:prstGeom prst="rect">
              <a:avLst/>
            </a:prstGeom>
            <a:solidFill>
              <a:srgbClr val="80BD41">
                <a:alpha val="100000"/>
              </a:srgbClr>
            </a:solidFill>
          </p:spPr>
          <p:txBody>
            <a:bodyPr/>
            <a:lstStyle/>
            <a:p/>
          </p:txBody>
        </p:sp>
        <p:sp>
          <p:nvSpPr>
            <p:cNvPr id="63" name="rc63"/>
            <p:cNvSpPr/>
            <p:nvPr/>
          </p:nvSpPr>
          <p:spPr>
            <a:xfrm>
              <a:off x="6286731" y="2872727"/>
              <a:ext cx="249522" cy="34148"/>
            </a:xfrm>
            <a:prstGeom prst="rect">
              <a:avLst/>
            </a:prstGeom>
            <a:solidFill>
              <a:srgbClr val="1CABE2">
                <a:alpha val="100000"/>
              </a:srgbClr>
            </a:solidFill>
          </p:spPr>
          <p:txBody>
            <a:bodyPr/>
            <a:lstStyle/>
            <a:p/>
          </p:txBody>
        </p:sp>
        <p:sp>
          <p:nvSpPr>
            <p:cNvPr id="64" name="rc64"/>
            <p:cNvSpPr/>
            <p:nvPr/>
          </p:nvSpPr>
          <p:spPr>
            <a:xfrm>
              <a:off x="6563979" y="2943379"/>
              <a:ext cx="249522" cy="1063305"/>
            </a:xfrm>
            <a:prstGeom prst="rect">
              <a:avLst/>
            </a:prstGeom>
            <a:solidFill>
              <a:srgbClr val="80BD41">
                <a:alpha val="100000"/>
              </a:srgbClr>
            </a:solidFill>
          </p:spPr>
          <p:txBody>
            <a:bodyPr/>
            <a:lstStyle/>
            <a:p/>
          </p:txBody>
        </p:sp>
        <p:sp>
          <p:nvSpPr>
            <p:cNvPr id="65" name="rc65"/>
            <p:cNvSpPr/>
            <p:nvPr/>
          </p:nvSpPr>
          <p:spPr>
            <a:xfrm>
              <a:off x="6563979" y="2910408"/>
              <a:ext cx="249522" cy="32970"/>
            </a:xfrm>
            <a:prstGeom prst="rect">
              <a:avLst/>
            </a:prstGeom>
            <a:solidFill>
              <a:srgbClr val="1CABE2">
                <a:alpha val="100000"/>
              </a:srgbClr>
            </a:solidFill>
          </p:spPr>
          <p:txBody>
            <a:bodyPr/>
            <a:lstStyle/>
            <a:p/>
          </p:txBody>
        </p:sp>
        <p:sp>
          <p:nvSpPr>
            <p:cNvPr id="66" name="rc66"/>
            <p:cNvSpPr/>
            <p:nvPr/>
          </p:nvSpPr>
          <p:spPr>
            <a:xfrm>
              <a:off x="6841227" y="2912763"/>
              <a:ext cx="249522" cy="1093921"/>
            </a:xfrm>
            <a:prstGeom prst="rect">
              <a:avLst/>
            </a:prstGeom>
            <a:solidFill>
              <a:srgbClr val="80BD41">
                <a:alpha val="100000"/>
              </a:srgbClr>
            </a:solidFill>
          </p:spPr>
          <p:txBody>
            <a:bodyPr/>
            <a:lstStyle/>
            <a:p/>
          </p:txBody>
        </p:sp>
        <p:sp>
          <p:nvSpPr>
            <p:cNvPr id="67" name="rc67"/>
            <p:cNvSpPr/>
            <p:nvPr/>
          </p:nvSpPr>
          <p:spPr>
            <a:xfrm>
              <a:off x="6841227" y="2855065"/>
              <a:ext cx="249522" cy="57698"/>
            </a:xfrm>
            <a:prstGeom prst="rect">
              <a:avLst/>
            </a:prstGeom>
            <a:solidFill>
              <a:srgbClr val="1CABE2">
                <a:alpha val="100000"/>
              </a:srgbClr>
            </a:solidFill>
          </p:spPr>
          <p:txBody>
            <a:bodyPr/>
            <a:lstStyle/>
            <a:p/>
          </p:txBody>
        </p:sp>
        <p:sp>
          <p:nvSpPr>
            <p:cNvPr id="68" name="rc68"/>
            <p:cNvSpPr/>
            <p:nvPr/>
          </p:nvSpPr>
          <p:spPr>
            <a:xfrm>
              <a:off x="7118474" y="2873905"/>
              <a:ext cx="249522" cy="1132779"/>
            </a:xfrm>
            <a:prstGeom prst="rect">
              <a:avLst/>
            </a:prstGeom>
            <a:solidFill>
              <a:srgbClr val="80BD41">
                <a:alpha val="100000"/>
              </a:srgbClr>
            </a:solidFill>
          </p:spPr>
          <p:txBody>
            <a:bodyPr/>
            <a:lstStyle/>
            <a:p/>
          </p:txBody>
        </p:sp>
        <p:sp>
          <p:nvSpPr>
            <p:cNvPr id="69" name="rc69"/>
            <p:cNvSpPr/>
            <p:nvPr/>
          </p:nvSpPr>
          <p:spPr>
            <a:xfrm>
              <a:off x="7118474" y="2850354"/>
              <a:ext cx="249522" cy="23550"/>
            </a:xfrm>
            <a:prstGeom prst="rect">
              <a:avLst/>
            </a:prstGeom>
            <a:solidFill>
              <a:srgbClr val="1CABE2">
                <a:alpha val="100000"/>
              </a:srgbClr>
            </a:solidFill>
          </p:spPr>
          <p:txBody>
            <a:bodyPr/>
            <a:lstStyle/>
            <a:p/>
          </p:txBody>
        </p:sp>
        <p:sp>
          <p:nvSpPr>
            <p:cNvPr id="70" name="rc70"/>
            <p:cNvSpPr/>
            <p:nvPr/>
          </p:nvSpPr>
          <p:spPr>
            <a:xfrm>
              <a:off x="7395722" y="2872727"/>
              <a:ext cx="249522" cy="1133957"/>
            </a:xfrm>
            <a:prstGeom prst="rect">
              <a:avLst/>
            </a:prstGeom>
            <a:solidFill>
              <a:srgbClr val="80BD41">
                <a:alpha val="100000"/>
              </a:srgbClr>
            </a:solidFill>
          </p:spPr>
          <p:txBody>
            <a:bodyPr/>
            <a:lstStyle/>
            <a:p/>
          </p:txBody>
        </p:sp>
        <p:sp>
          <p:nvSpPr>
            <p:cNvPr id="71" name="rc71"/>
            <p:cNvSpPr/>
            <p:nvPr/>
          </p:nvSpPr>
          <p:spPr>
            <a:xfrm>
              <a:off x="7395722" y="2849177"/>
              <a:ext cx="249522" cy="23550"/>
            </a:xfrm>
            <a:prstGeom prst="rect">
              <a:avLst/>
            </a:prstGeom>
            <a:solidFill>
              <a:srgbClr val="1CABE2">
                <a:alpha val="100000"/>
              </a:srgbClr>
            </a:solidFill>
          </p:spPr>
          <p:txBody>
            <a:bodyPr/>
            <a:lstStyle/>
            <a:p/>
          </p:txBody>
        </p:sp>
        <p:sp>
          <p:nvSpPr>
            <p:cNvPr id="72" name="rc72"/>
            <p:cNvSpPr/>
            <p:nvPr/>
          </p:nvSpPr>
          <p:spPr>
            <a:xfrm>
              <a:off x="7672970" y="2865662"/>
              <a:ext cx="249522" cy="1141022"/>
            </a:xfrm>
            <a:prstGeom prst="rect">
              <a:avLst/>
            </a:prstGeom>
            <a:solidFill>
              <a:srgbClr val="80BD41">
                <a:alpha val="100000"/>
              </a:srgbClr>
            </a:solidFill>
          </p:spPr>
          <p:txBody>
            <a:bodyPr/>
            <a:lstStyle/>
            <a:p/>
          </p:txBody>
        </p:sp>
        <p:sp>
          <p:nvSpPr>
            <p:cNvPr id="73" name="rc73"/>
            <p:cNvSpPr/>
            <p:nvPr/>
          </p:nvSpPr>
          <p:spPr>
            <a:xfrm>
              <a:off x="7672970" y="2853887"/>
              <a:ext cx="249522" cy="11775"/>
            </a:xfrm>
            <a:prstGeom prst="rect">
              <a:avLst/>
            </a:prstGeom>
            <a:solidFill>
              <a:srgbClr val="1CABE2">
                <a:alpha val="100000"/>
              </a:srgbClr>
            </a:solidFill>
          </p:spPr>
          <p:txBody>
            <a:bodyPr/>
            <a:lstStyle/>
            <a:p/>
          </p:txBody>
        </p:sp>
        <p:sp>
          <p:nvSpPr>
            <p:cNvPr id="74" name="rc74"/>
            <p:cNvSpPr/>
            <p:nvPr/>
          </p:nvSpPr>
          <p:spPr>
            <a:xfrm>
              <a:off x="7950217" y="2882148"/>
              <a:ext cx="249522" cy="1124537"/>
            </a:xfrm>
            <a:prstGeom prst="rect">
              <a:avLst/>
            </a:prstGeom>
            <a:solidFill>
              <a:srgbClr val="80BD41">
                <a:alpha val="100000"/>
              </a:srgbClr>
            </a:solidFill>
          </p:spPr>
          <p:txBody>
            <a:bodyPr/>
            <a:lstStyle/>
            <a:p/>
          </p:txBody>
        </p:sp>
        <p:sp>
          <p:nvSpPr>
            <p:cNvPr id="75" name="rc75"/>
            <p:cNvSpPr/>
            <p:nvPr/>
          </p:nvSpPr>
          <p:spPr>
            <a:xfrm>
              <a:off x="7950217" y="2858597"/>
              <a:ext cx="249522" cy="23550"/>
            </a:xfrm>
            <a:prstGeom prst="rect">
              <a:avLst/>
            </a:prstGeom>
            <a:solidFill>
              <a:srgbClr val="1CABE2">
                <a:alpha val="100000"/>
              </a:srgbClr>
            </a:solidFill>
          </p:spPr>
          <p:txBody>
            <a:bodyPr/>
            <a:lstStyle/>
            <a:p/>
          </p:txBody>
        </p:sp>
        <p:sp>
          <p:nvSpPr>
            <p:cNvPr id="76" name="pl76"/>
            <p:cNvSpPr/>
            <p:nvPr/>
          </p:nvSpPr>
          <p:spPr>
            <a:xfrm>
              <a:off x="1421035" y="1226758"/>
              <a:ext cx="6653943" cy="365040"/>
            </a:xfrm>
            <a:custGeom>
              <a:avLst/>
              <a:pathLst>
                <a:path w="6653943" h="365040">
                  <a:moveTo>
                    <a:pt x="0" y="196560"/>
                  </a:moveTo>
                  <a:lnTo>
                    <a:pt x="277247" y="308880"/>
                  </a:lnTo>
                  <a:lnTo>
                    <a:pt x="554495" y="365040"/>
                  </a:lnTo>
                  <a:lnTo>
                    <a:pt x="831742" y="112320"/>
                  </a:lnTo>
                  <a:lnTo>
                    <a:pt x="1108990" y="280800"/>
                  </a:lnTo>
                  <a:lnTo>
                    <a:pt x="1386238" y="112320"/>
                  </a:lnTo>
                  <a:lnTo>
                    <a:pt x="1663485" y="112320"/>
                  </a:lnTo>
                  <a:lnTo>
                    <a:pt x="1940733" y="112320"/>
                  </a:lnTo>
                  <a:lnTo>
                    <a:pt x="2217981" y="84240"/>
                  </a:lnTo>
                  <a:lnTo>
                    <a:pt x="2495228" y="168480"/>
                  </a:lnTo>
                  <a:lnTo>
                    <a:pt x="2772476" y="224640"/>
                  </a:lnTo>
                  <a:lnTo>
                    <a:pt x="3049724" y="112320"/>
                  </a:lnTo>
                  <a:lnTo>
                    <a:pt x="3326971" y="56160"/>
                  </a:lnTo>
                  <a:lnTo>
                    <a:pt x="3604219" y="56160"/>
                  </a:lnTo>
                  <a:lnTo>
                    <a:pt x="3881467" y="0"/>
                  </a:lnTo>
                  <a:lnTo>
                    <a:pt x="4158714" y="0"/>
                  </a:lnTo>
                  <a:lnTo>
                    <a:pt x="4435962" y="28080"/>
                  </a:lnTo>
                  <a:lnTo>
                    <a:pt x="4713210" y="28080"/>
                  </a:lnTo>
                  <a:lnTo>
                    <a:pt x="4990457" y="56160"/>
                  </a:lnTo>
                  <a:lnTo>
                    <a:pt x="5267705" y="56160"/>
                  </a:lnTo>
                  <a:lnTo>
                    <a:pt x="5544953" y="112320"/>
                  </a:lnTo>
                  <a:lnTo>
                    <a:pt x="5822200" y="28080"/>
                  </a:lnTo>
                  <a:lnTo>
                    <a:pt x="6099448" y="28080"/>
                  </a:lnTo>
                  <a:lnTo>
                    <a:pt x="6376696" y="0"/>
                  </a:lnTo>
                  <a:lnTo>
                    <a:pt x="6653943" y="28080"/>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8" name="tx78"/>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1329607" y="218567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2715845" y="228576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4102084" y="23541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0" name="tx90"/>
            <p:cNvSpPr/>
            <p:nvPr/>
          </p:nvSpPr>
          <p:spPr>
            <a:xfrm>
              <a:off x="5488322" y="253657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6623438" y="27744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2" name="tx92"/>
            <p:cNvSpPr/>
            <p:nvPr/>
          </p:nvSpPr>
          <p:spPr>
            <a:xfrm>
              <a:off x="6900686" y="27191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3" name="tx93"/>
            <p:cNvSpPr/>
            <p:nvPr/>
          </p:nvSpPr>
          <p:spPr>
            <a:xfrm>
              <a:off x="7177933" y="27156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4" name="tx94"/>
            <p:cNvSpPr/>
            <p:nvPr/>
          </p:nvSpPr>
          <p:spPr>
            <a:xfrm>
              <a:off x="7455181" y="271442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5" name="tx95"/>
            <p:cNvSpPr/>
            <p:nvPr/>
          </p:nvSpPr>
          <p:spPr>
            <a:xfrm>
              <a:off x="7732429" y="271913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6" name="tx96"/>
            <p:cNvSpPr/>
            <p:nvPr/>
          </p:nvSpPr>
          <p:spPr>
            <a:xfrm>
              <a:off x="8009676" y="27226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pl97"/>
            <p:cNvSpPr/>
            <p:nvPr/>
          </p:nvSpPr>
          <p:spPr>
            <a:xfrm>
              <a:off x="1421035"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1967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a:t>
              </a:r>
            </a:p>
          </p:txBody>
        </p:sp>
        <p:sp>
          <p:nvSpPr>
            <p:cNvPr id="108" name="tx108"/>
            <p:cNvSpPr/>
            <p:nvPr/>
          </p:nvSpPr>
          <p:spPr>
            <a:xfrm>
              <a:off x="1355732" y="235545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9" name="tx109"/>
            <p:cNvSpPr/>
            <p:nvPr/>
          </p:nvSpPr>
          <p:spPr>
            <a:xfrm>
              <a:off x="2715845" y="32186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10" name="tx110"/>
            <p:cNvSpPr/>
            <p:nvPr/>
          </p:nvSpPr>
          <p:spPr>
            <a:xfrm>
              <a:off x="2753715" y="242728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28275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11.7</a:t>
              </a:r>
            </a:p>
          </p:txBody>
        </p:sp>
        <p:sp>
          <p:nvSpPr>
            <p:cNvPr id="112" name="tx112"/>
            <p:cNvSpPr/>
            <p:nvPr/>
          </p:nvSpPr>
          <p:spPr>
            <a:xfrm>
              <a:off x="4128209" y="25244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5488322" y="33121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14" name="tx114"/>
            <p:cNvSpPr/>
            <p:nvPr/>
          </p:nvSpPr>
          <p:spPr>
            <a:xfrm>
              <a:off x="5526191" y="26451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62615" y="3439984"/>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6" name="tx116"/>
            <p:cNvSpPr/>
            <p:nvPr/>
          </p:nvSpPr>
          <p:spPr>
            <a:xfrm>
              <a:off x="6635182" y="289299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42463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a:t>
              </a:r>
            </a:p>
          </p:txBody>
        </p:sp>
        <p:sp>
          <p:nvSpPr>
            <p:cNvPr id="118" name="tx118"/>
            <p:cNvSpPr/>
            <p:nvPr/>
          </p:nvSpPr>
          <p:spPr>
            <a:xfrm>
              <a:off x="6912430" y="285001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4052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0" name="tx120"/>
            <p:cNvSpPr/>
            <p:nvPr/>
          </p:nvSpPr>
          <p:spPr>
            <a:xfrm>
              <a:off x="7189677" y="28282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4046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2" name="tx122"/>
            <p:cNvSpPr/>
            <p:nvPr/>
          </p:nvSpPr>
          <p:spPr>
            <a:xfrm>
              <a:off x="7466925" y="28270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4011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24" name="tx124"/>
            <p:cNvSpPr/>
            <p:nvPr/>
          </p:nvSpPr>
          <p:spPr>
            <a:xfrm>
              <a:off x="7744173" y="282587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40936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26" name="tx126"/>
            <p:cNvSpPr/>
            <p:nvPr/>
          </p:nvSpPr>
          <p:spPr>
            <a:xfrm>
              <a:off x="8021420" y="283647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367581"/>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7770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18828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59951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107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2" name="rc152"/>
            <p:cNvSpPr/>
            <p:nvPr/>
          </p:nvSpPr>
          <p:spPr>
            <a:xfrm>
              <a:off x="4433341" y="4909475"/>
              <a:ext cx="201456" cy="201456"/>
            </a:xfrm>
            <a:prstGeom prst="rect">
              <a:avLst/>
            </a:prstGeom>
            <a:solidFill>
              <a:srgbClr val="1CABE2">
                <a:alpha val="100000"/>
              </a:srgbClr>
            </a:solidFill>
          </p:spPr>
          <p:txBody>
            <a:bodyPr/>
            <a:lstStyle/>
            <a:p/>
          </p:txBody>
        </p:sp>
        <p:sp>
          <p:nvSpPr>
            <p:cNvPr id="153" name="rc153"/>
            <p:cNvSpPr/>
            <p:nvPr/>
          </p:nvSpPr>
          <p:spPr>
            <a:xfrm>
              <a:off x="5638429" y="4909475"/>
              <a:ext cx="201456" cy="201456"/>
            </a:xfrm>
            <a:prstGeom prst="rect">
              <a:avLst/>
            </a:prstGeom>
            <a:solidFill>
              <a:srgbClr val="80BD41">
                <a:alpha val="100000"/>
              </a:srgbClr>
            </a:solidFill>
          </p:spPr>
          <p:txBody>
            <a:bodyPr/>
            <a:lstStyle/>
            <a:p/>
          </p:txBody>
        </p:sp>
        <p:sp>
          <p:nvSpPr>
            <p:cNvPr id="154" name="tx154"/>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7" name="tx157"/>
            <p:cNvSpPr/>
            <p:nvPr/>
          </p:nvSpPr>
          <p:spPr>
            <a:xfrm>
              <a:off x="951100" y="661760"/>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2000-2024</a:t>
              </a:r>
            </a:p>
          </p:txBody>
        </p:sp>
        <p:sp>
          <p:nvSpPr>
            <p:cNvPr id="158" name="pl158"/>
            <p:cNvSpPr/>
            <p:nvPr/>
          </p:nvSpPr>
          <p:spPr>
            <a:xfrm>
              <a:off x="213660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172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49791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7857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9769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6575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3382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189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774644"/>
              <a:ext cx="6070533" cy="162162"/>
            </a:xfrm>
            <a:prstGeom prst="rect">
              <a:avLst/>
            </a:prstGeom>
            <a:solidFill>
              <a:srgbClr val="80BD41">
                <a:alpha val="100000"/>
              </a:srgbClr>
            </a:solidFill>
          </p:spPr>
          <p:txBody>
            <a:bodyPr/>
            <a:lstStyle/>
            <a:p/>
          </p:txBody>
        </p:sp>
        <p:sp>
          <p:nvSpPr>
            <p:cNvPr id="171" name="rc171"/>
            <p:cNvSpPr/>
            <p:nvPr/>
          </p:nvSpPr>
          <p:spPr>
            <a:xfrm>
              <a:off x="7366807" y="5774644"/>
              <a:ext cx="188233" cy="162162"/>
            </a:xfrm>
            <a:prstGeom prst="rect">
              <a:avLst/>
            </a:prstGeom>
            <a:solidFill>
              <a:srgbClr val="1CABE2">
                <a:alpha val="100000"/>
              </a:srgbClr>
            </a:solidFill>
          </p:spPr>
          <p:txBody>
            <a:bodyPr/>
            <a:lstStyle/>
            <a:p/>
          </p:txBody>
        </p:sp>
        <p:sp>
          <p:nvSpPr>
            <p:cNvPr id="172" name="rc172"/>
            <p:cNvSpPr/>
            <p:nvPr/>
          </p:nvSpPr>
          <p:spPr>
            <a:xfrm>
              <a:off x="1296273" y="5571941"/>
              <a:ext cx="6514226" cy="162162"/>
            </a:xfrm>
            <a:prstGeom prst="rect">
              <a:avLst/>
            </a:prstGeom>
            <a:solidFill>
              <a:srgbClr val="80BD41">
                <a:alpha val="100000"/>
              </a:srgbClr>
            </a:solidFill>
          </p:spPr>
          <p:txBody>
            <a:bodyPr/>
            <a:lstStyle/>
            <a:p/>
          </p:txBody>
        </p:sp>
        <p:sp>
          <p:nvSpPr>
            <p:cNvPr id="173" name="rc173"/>
            <p:cNvSpPr/>
            <p:nvPr/>
          </p:nvSpPr>
          <p:spPr>
            <a:xfrm>
              <a:off x="7810500" y="5571941"/>
              <a:ext cx="67226" cy="162162"/>
            </a:xfrm>
            <a:prstGeom prst="rect">
              <a:avLst/>
            </a:prstGeom>
            <a:solidFill>
              <a:srgbClr val="1CABE2">
                <a:alpha val="100000"/>
              </a:srgbClr>
            </a:solidFill>
          </p:spPr>
          <p:txBody>
            <a:bodyPr/>
            <a:lstStyle/>
            <a:p/>
          </p:txBody>
        </p:sp>
        <p:sp>
          <p:nvSpPr>
            <p:cNvPr id="174" name="rc174"/>
            <p:cNvSpPr/>
            <p:nvPr/>
          </p:nvSpPr>
          <p:spPr>
            <a:xfrm>
              <a:off x="1296273" y="5369238"/>
              <a:ext cx="6420109" cy="162162"/>
            </a:xfrm>
            <a:prstGeom prst="rect">
              <a:avLst/>
            </a:prstGeom>
            <a:solidFill>
              <a:srgbClr val="80BD41">
                <a:alpha val="100000"/>
              </a:srgbClr>
            </a:solidFill>
          </p:spPr>
          <p:txBody>
            <a:bodyPr/>
            <a:lstStyle/>
            <a:p/>
          </p:txBody>
        </p:sp>
        <p:sp>
          <p:nvSpPr>
            <p:cNvPr id="175" name="rc175"/>
            <p:cNvSpPr/>
            <p:nvPr/>
          </p:nvSpPr>
          <p:spPr>
            <a:xfrm>
              <a:off x="7716383" y="5369238"/>
              <a:ext cx="134452" cy="162162"/>
            </a:xfrm>
            <a:prstGeom prst="rect">
              <a:avLst/>
            </a:prstGeom>
            <a:solidFill>
              <a:srgbClr val="1CABE2">
                <a:alpha val="100000"/>
              </a:srgbClr>
            </a:solidFill>
          </p:spPr>
          <p:txBody>
            <a:bodyPr/>
            <a:lstStyle/>
            <a:p/>
          </p:txBody>
        </p:sp>
        <p:sp>
          <p:nvSpPr>
            <p:cNvPr id="176" name="tx176"/>
            <p:cNvSpPr/>
            <p:nvPr/>
          </p:nvSpPr>
          <p:spPr>
            <a:xfrm>
              <a:off x="7787606"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77" name="tx177"/>
            <p:cNvSpPr/>
            <p:nvPr/>
          </p:nvSpPr>
          <p:spPr>
            <a:xfrm>
              <a:off x="8119368"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8" name="tx178"/>
            <p:cNvSpPr/>
            <p:nvPr/>
          </p:nvSpPr>
          <p:spPr>
            <a:xfrm>
              <a:off x="809819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9" name="tx179"/>
            <p:cNvSpPr/>
            <p:nvPr/>
          </p:nvSpPr>
          <p:spPr>
            <a:xfrm>
              <a:off x="4301395" y="5815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0" name="tx180"/>
            <p:cNvSpPr/>
            <p:nvPr/>
          </p:nvSpPr>
          <p:spPr>
            <a:xfrm>
              <a:off x="7399125" y="581660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478038"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82" name="tx182"/>
            <p:cNvSpPr/>
            <p:nvPr/>
          </p:nvSpPr>
          <p:spPr>
            <a:xfrm>
              <a:off x="7782315" y="561390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430979"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184" name="tx184"/>
            <p:cNvSpPr/>
            <p:nvPr/>
          </p:nvSpPr>
          <p:spPr>
            <a:xfrm>
              <a:off x="7721811" y="5411203"/>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199172"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9" name="tx189"/>
            <p:cNvSpPr/>
            <p:nvPr/>
          </p:nvSpPr>
          <p:spPr>
            <a:xfrm>
              <a:off x="2879829"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560486" y="6037863"/>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6241143" y="6039568"/>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7882953" y="6037863"/>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(98%) was relatively constant within 1% compared to 2019 (97%).
The number of children vaccinated with DTP3 increased 6%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5304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457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7385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309941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21921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12848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2578639"/>
              <a:ext cx="249522" cy="1428045"/>
            </a:xfrm>
            <a:prstGeom prst="rect">
              <a:avLst/>
            </a:prstGeom>
            <a:solidFill>
              <a:srgbClr val="E2231A">
                <a:alpha val="100000"/>
              </a:srgbClr>
            </a:solidFill>
          </p:spPr>
          <p:txBody>
            <a:bodyPr/>
            <a:lstStyle/>
            <a:p/>
          </p:txBody>
        </p:sp>
        <p:sp>
          <p:nvSpPr>
            <p:cNvPr id="23" name="rc23"/>
            <p:cNvSpPr/>
            <p:nvPr/>
          </p:nvSpPr>
          <p:spPr>
            <a:xfrm>
              <a:off x="1573521" y="2616291"/>
              <a:ext cx="249522" cy="1390394"/>
            </a:xfrm>
            <a:prstGeom prst="rect">
              <a:avLst/>
            </a:prstGeom>
            <a:solidFill>
              <a:srgbClr val="E2231A">
                <a:alpha val="100000"/>
              </a:srgbClr>
            </a:solidFill>
          </p:spPr>
          <p:txBody>
            <a:bodyPr/>
            <a:lstStyle/>
            <a:p/>
          </p:txBody>
        </p:sp>
        <p:sp>
          <p:nvSpPr>
            <p:cNvPr id="24" name="rc24"/>
            <p:cNvSpPr/>
            <p:nvPr/>
          </p:nvSpPr>
          <p:spPr>
            <a:xfrm>
              <a:off x="1850769" y="2654396"/>
              <a:ext cx="249522" cy="1352288"/>
            </a:xfrm>
            <a:prstGeom prst="rect">
              <a:avLst/>
            </a:prstGeom>
            <a:solidFill>
              <a:srgbClr val="E2231A">
                <a:alpha val="100000"/>
              </a:srgbClr>
            </a:solidFill>
          </p:spPr>
          <p:txBody>
            <a:bodyPr/>
            <a:lstStyle/>
            <a:p/>
          </p:txBody>
        </p:sp>
        <p:sp>
          <p:nvSpPr>
            <p:cNvPr id="25" name="rc25"/>
            <p:cNvSpPr/>
            <p:nvPr/>
          </p:nvSpPr>
          <p:spPr>
            <a:xfrm>
              <a:off x="2128016" y="3283589"/>
              <a:ext cx="249522" cy="723095"/>
            </a:xfrm>
            <a:prstGeom prst="rect">
              <a:avLst/>
            </a:prstGeom>
            <a:solidFill>
              <a:srgbClr val="E2231A">
                <a:alpha val="100000"/>
              </a:srgbClr>
            </a:solidFill>
          </p:spPr>
          <p:txBody>
            <a:bodyPr/>
            <a:lstStyle/>
            <a:p/>
          </p:txBody>
        </p:sp>
        <p:sp>
          <p:nvSpPr>
            <p:cNvPr id="26" name="rc26"/>
            <p:cNvSpPr/>
            <p:nvPr/>
          </p:nvSpPr>
          <p:spPr>
            <a:xfrm>
              <a:off x="2405264" y="3222348"/>
              <a:ext cx="249522" cy="784336"/>
            </a:xfrm>
            <a:prstGeom prst="rect">
              <a:avLst/>
            </a:prstGeom>
            <a:solidFill>
              <a:srgbClr val="E2231A">
                <a:alpha val="100000"/>
              </a:srgbClr>
            </a:solidFill>
          </p:spPr>
          <p:txBody>
            <a:bodyPr/>
            <a:lstStyle/>
            <a:p/>
          </p:txBody>
        </p:sp>
        <p:sp>
          <p:nvSpPr>
            <p:cNvPr id="27" name="rc27"/>
            <p:cNvSpPr/>
            <p:nvPr/>
          </p:nvSpPr>
          <p:spPr>
            <a:xfrm>
              <a:off x="2682512" y="3579360"/>
              <a:ext cx="249522" cy="427325"/>
            </a:xfrm>
            <a:prstGeom prst="rect">
              <a:avLst/>
            </a:prstGeom>
            <a:solidFill>
              <a:srgbClr val="E2231A">
                <a:alpha val="100000"/>
              </a:srgbClr>
            </a:solidFill>
          </p:spPr>
          <p:txBody>
            <a:bodyPr/>
            <a:lstStyle/>
            <a:p/>
          </p:txBody>
        </p:sp>
        <p:sp>
          <p:nvSpPr>
            <p:cNvPr id="28" name="rc28"/>
            <p:cNvSpPr/>
            <p:nvPr/>
          </p:nvSpPr>
          <p:spPr>
            <a:xfrm>
              <a:off x="2959759" y="3391101"/>
              <a:ext cx="249522" cy="615583"/>
            </a:xfrm>
            <a:prstGeom prst="rect">
              <a:avLst/>
            </a:prstGeom>
            <a:solidFill>
              <a:srgbClr val="E2231A">
                <a:alpha val="100000"/>
              </a:srgbClr>
            </a:solidFill>
          </p:spPr>
          <p:txBody>
            <a:bodyPr/>
            <a:lstStyle/>
            <a:p/>
          </p:txBody>
        </p:sp>
        <p:sp>
          <p:nvSpPr>
            <p:cNvPr id="29" name="rc29"/>
            <p:cNvSpPr/>
            <p:nvPr/>
          </p:nvSpPr>
          <p:spPr>
            <a:xfrm>
              <a:off x="3237007" y="3697305"/>
              <a:ext cx="249522" cy="309379"/>
            </a:xfrm>
            <a:prstGeom prst="rect">
              <a:avLst/>
            </a:prstGeom>
            <a:solidFill>
              <a:srgbClr val="E2231A">
                <a:alpha val="100000"/>
              </a:srgbClr>
            </a:solidFill>
          </p:spPr>
          <p:txBody>
            <a:bodyPr/>
            <a:lstStyle/>
            <a:p/>
          </p:txBody>
        </p:sp>
        <p:sp>
          <p:nvSpPr>
            <p:cNvPr id="30" name="rc30"/>
            <p:cNvSpPr/>
            <p:nvPr/>
          </p:nvSpPr>
          <p:spPr>
            <a:xfrm>
              <a:off x="3514255" y="3945444"/>
              <a:ext cx="249522" cy="61240"/>
            </a:xfrm>
            <a:prstGeom prst="rect">
              <a:avLst/>
            </a:prstGeom>
            <a:solidFill>
              <a:srgbClr val="E2231A">
                <a:alpha val="100000"/>
              </a:srgbClr>
            </a:solidFill>
          </p:spPr>
          <p:txBody>
            <a:bodyPr/>
            <a:lstStyle/>
            <a:p/>
          </p:txBody>
        </p:sp>
        <p:sp>
          <p:nvSpPr>
            <p:cNvPr id="31" name="rc31"/>
            <p:cNvSpPr/>
            <p:nvPr/>
          </p:nvSpPr>
          <p:spPr>
            <a:xfrm>
              <a:off x="3791502" y="3646951"/>
              <a:ext cx="249522" cy="359733"/>
            </a:xfrm>
            <a:prstGeom prst="rect">
              <a:avLst/>
            </a:prstGeom>
            <a:solidFill>
              <a:srgbClr val="E2231A">
                <a:alpha val="100000"/>
              </a:srgbClr>
            </a:solidFill>
          </p:spPr>
          <p:txBody>
            <a:bodyPr/>
            <a:lstStyle/>
            <a:p/>
          </p:txBody>
        </p:sp>
        <p:sp>
          <p:nvSpPr>
            <p:cNvPr id="32" name="rc32"/>
            <p:cNvSpPr/>
            <p:nvPr/>
          </p:nvSpPr>
          <p:spPr>
            <a:xfrm>
              <a:off x="4068750" y="3714543"/>
              <a:ext cx="249522" cy="292141"/>
            </a:xfrm>
            <a:prstGeom prst="rect">
              <a:avLst/>
            </a:prstGeom>
            <a:solidFill>
              <a:srgbClr val="E2231A">
                <a:alpha val="100000"/>
              </a:srgbClr>
            </a:solidFill>
          </p:spPr>
          <p:txBody>
            <a:bodyPr/>
            <a:lstStyle/>
            <a:p/>
          </p:txBody>
        </p:sp>
        <p:sp>
          <p:nvSpPr>
            <p:cNvPr id="33" name="rc33"/>
            <p:cNvSpPr/>
            <p:nvPr/>
          </p:nvSpPr>
          <p:spPr>
            <a:xfrm>
              <a:off x="4345998" y="3721348"/>
              <a:ext cx="249522" cy="285337"/>
            </a:xfrm>
            <a:prstGeom prst="rect">
              <a:avLst/>
            </a:prstGeom>
            <a:solidFill>
              <a:srgbClr val="E2231A">
                <a:alpha val="100000"/>
              </a:srgbClr>
            </a:solidFill>
          </p:spPr>
          <p:txBody>
            <a:bodyPr/>
            <a:lstStyle/>
            <a:p/>
          </p:txBody>
        </p:sp>
        <p:sp>
          <p:nvSpPr>
            <p:cNvPr id="34" name="rc34"/>
            <p:cNvSpPr/>
            <p:nvPr/>
          </p:nvSpPr>
          <p:spPr>
            <a:xfrm>
              <a:off x="4623245" y="3727699"/>
              <a:ext cx="249522" cy="278986"/>
            </a:xfrm>
            <a:prstGeom prst="rect">
              <a:avLst/>
            </a:prstGeom>
            <a:solidFill>
              <a:srgbClr val="E2231A">
                <a:alpha val="100000"/>
              </a:srgbClr>
            </a:solidFill>
          </p:spPr>
          <p:txBody>
            <a:bodyPr/>
            <a:lstStyle/>
            <a:p/>
          </p:txBody>
        </p:sp>
        <p:sp>
          <p:nvSpPr>
            <p:cNvPr id="35" name="rc35"/>
            <p:cNvSpPr/>
            <p:nvPr/>
          </p:nvSpPr>
          <p:spPr>
            <a:xfrm>
              <a:off x="4900493" y="3678252"/>
              <a:ext cx="249522" cy="328432"/>
            </a:xfrm>
            <a:prstGeom prst="rect">
              <a:avLst/>
            </a:prstGeom>
            <a:solidFill>
              <a:srgbClr val="E2231A">
                <a:alpha val="100000"/>
              </a:srgbClr>
            </a:solidFill>
          </p:spPr>
          <p:txBody>
            <a:bodyPr/>
            <a:lstStyle/>
            <a:p/>
          </p:txBody>
        </p:sp>
        <p:sp>
          <p:nvSpPr>
            <p:cNvPr id="36" name="rc36"/>
            <p:cNvSpPr/>
            <p:nvPr/>
          </p:nvSpPr>
          <p:spPr>
            <a:xfrm>
              <a:off x="5177741" y="3846551"/>
              <a:ext cx="249522" cy="160133"/>
            </a:xfrm>
            <a:prstGeom prst="rect">
              <a:avLst/>
            </a:prstGeom>
            <a:solidFill>
              <a:srgbClr val="E2231A">
                <a:alpha val="100000"/>
              </a:srgbClr>
            </a:solidFill>
          </p:spPr>
          <p:txBody>
            <a:bodyPr/>
            <a:lstStyle/>
            <a:p/>
          </p:txBody>
        </p:sp>
        <p:sp>
          <p:nvSpPr>
            <p:cNvPr id="37" name="rc37"/>
            <p:cNvSpPr/>
            <p:nvPr/>
          </p:nvSpPr>
          <p:spPr>
            <a:xfrm>
              <a:off x="5454988" y="3852449"/>
              <a:ext cx="249522" cy="154236"/>
            </a:xfrm>
            <a:prstGeom prst="rect">
              <a:avLst/>
            </a:prstGeom>
            <a:solidFill>
              <a:srgbClr val="E2231A">
                <a:alpha val="100000"/>
              </a:srgbClr>
            </a:solidFill>
          </p:spPr>
          <p:txBody>
            <a:bodyPr/>
            <a:lstStyle/>
            <a:p/>
          </p:txBody>
        </p:sp>
        <p:sp>
          <p:nvSpPr>
            <p:cNvPr id="38" name="rc38"/>
            <p:cNvSpPr/>
            <p:nvPr/>
          </p:nvSpPr>
          <p:spPr>
            <a:xfrm>
              <a:off x="5732236" y="3859253"/>
              <a:ext cx="249522" cy="147431"/>
            </a:xfrm>
            <a:prstGeom prst="rect">
              <a:avLst/>
            </a:prstGeom>
            <a:solidFill>
              <a:srgbClr val="E2231A">
                <a:alpha val="100000"/>
              </a:srgbClr>
            </a:solidFill>
          </p:spPr>
          <p:txBody>
            <a:bodyPr/>
            <a:lstStyle/>
            <a:p/>
          </p:txBody>
        </p:sp>
        <p:sp>
          <p:nvSpPr>
            <p:cNvPr id="39" name="rc39"/>
            <p:cNvSpPr/>
            <p:nvPr/>
          </p:nvSpPr>
          <p:spPr>
            <a:xfrm>
              <a:off x="6009484" y="3868326"/>
              <a:ext cx="249522" cy="138358"/>
            </a:xfrm>
            <a:prstGeom prst="rect">
              <a:avLst/>
            </a:prstGeom>
            <a:solidFill>
              <a:srgbClr val="E2231A">
                <a:alpha val="100000"/>
              </a:srgbClr>
            </a:solidFill>
          </p:spPr>
          <p:txBody>
            <a:bodyPr/>
            <a:lstStyle/>
            <a:p/>
          </p:txBody>
        </p:sp>
        <p:sp>
          <p:nvSpPr>
            <p:cNvPr id="40" name="rc40"/>
            <p:cNvSpPr/>
            <p:nvPr/>
          </p:nvSpPr>
          <p:spPr>
            <a:xfrm>
              <a:off x="6286731" y="3875584"/>
              <a:ext cx="249522" cy="131100"/>
            </a:xfrm>
            <a:prstGeom prst="rect">
              <a:avLst/>
            </a:prstGeom>
            <a:solidFill>
              <a:srgbClr val="E2231A">
                <a:alpha val="100000"/>
              </a:srgbClr>
            </a:solidFill>
          </p:spPr>
          <p:txBody>
            <a:bodyPr/>
            <a:lstStyle/>
            <a:p/>
          </p:txBody>
        </p:sp>
        <p:sp>
          <p:nvSpPr>
            <p:cNvPr id="41" name="rc41"/>
            <p:cNvSpPr/>
            <p:nvPr/>
          </p:nvSpPr>
          <p:spPr>
            <a:xfrm>
              <a:off x="6563979" y="3880120"/>
              <a:ext cx="249522" cy="126564"/>
            </a:xfrm>
            <a:prstGeom prst="rect">
              <a:avLst/>
            </a:prstGeom>
            <a:solidFill>
              <a:srgbClr val="E2231A">
                <a:alpha val="100000"/>
              </a:srgbClr>
            </a:solidFill>
          </p:spPr>
          <p:txBody>
            <a:bodyPr/>
            <a:lstStyle/>
            <a:p/>
          </p:txBody>
        </p:sp>
        <p:sp>
          <p:nvSpPr>
            <p:cNvPr id="42" name="rc42"/>
            <p:cNvSpPr/>
            <p:nvPr/>
          </p:nvSpPr>
          <p:spPr>
            <a:xfrm>
              <a:off x="6841227" y="3695944"/>
              <a:ext cx="249522" cy="310740"/>
            </a:xfrm>
            <a:prstGeom prst="rect">
              <a:avLst/>
            </a:prstGeom>
            <a:solidFill>
              <a:srgbClr val="E2231A">
                <a:alpha val="100000"/>
              </a:srgbClr>
            </a:solidFill>
          </p:spPr>
          <p:txBody>
            <a:bodyPr/>
            <a:lstStyle/>
            <a:p/>
          </p:txBody>
        </p:sp>
        <p:sp>
          <p:nvSpPr>
            <p:cNvPr id="43" name="rc43"/>
            <p:cNvSpPr/>
            <p:nvPr/>
          </p:nvSpPr>
          <p:spPr>
            <a:xfrm>
              <a:off x="7118474" y="3873316"/>
              <a:ext cx="249522" cy="133368"/>
            </a:xfrm>
            <a:prstGeom prst="rect">
              <a:avLst/>
            </a:prstGeom>
            <a:solidFill>
              <a:srgbClr val="E2231A">
                <a:alpha val="100000"/>
              </a:srgbClr>
            </a:solidFill>
          </p:spPr>
          <p:txBody>
            <a:bodyPr/>
            <a:lstStyle/>
            <a:p/>
          </p:txBody>
        </p:sp>
        <p:sp>
          <p:nvSpPr>
            <p:cNvPr id="44" name="rc44"/>
            <p:cNvSpPr/>
            <p:nvPr/>
          </p:nvSpPr>
          <p:spPr>
            <a:xfrm>
              <a:off x="7395722" y="3872862"/>
              <a:ext cx="249522" cy="133822"/>
            </a:xfrm>
            <a:prstGeom prst="rect">
              <a:avLst/>
            </a:prstGeom>
            <a:solidFill>
              <a:srgbClr val="E2231A">
                <a:alpha val="100000"/>
              </a:srgbClr>
            </a:solidFill>
          </p:spPr>
          <p:txBody>
            <a:bodyPr/>
            <a:lstStyle/>
            <a:p/>
          </p:txBody>
        </p:sp>
        <p:sp>
          <p:nvSpPr>
            <p:cNvPr id="45" name="rc45"/>
            <p:cNvSpPr/>
            <p:nvPr/>
          </p:nvSpPr>
          <p:spPr>
            <a:xfrm>
              <a:off x="7672970" y="3962228"/>
              <a:ext cx="249522" cy="44456"/>
            </a:xfrm>
            <a:prstGeom prst="rect">
              <a:avLst/>
            </a:prstGeom>
            <a:solidFill>
              <a:srgbClr val="E2231A">
                <a:alpha val="100000"/>
              </a:srgbClr>
            </a:solidFill>
          </p:spPr>
          <p:txBody>
            <a:bodyPr/>
            <a:lstStyle/>
            <a:p/>
          </p:txBody>
        </p:sp>
        <p:sp>
          <p:nvSpPr>
            <p:cNvPr id="46" name="rc46"/>
            <p:cNvSpPr/>
            <p:nvPr/>
          </p:nvSpPr>
          <p:spPr>
            <a:xfrm>
              <a:off x="7950217" y="3874223"/>
              <a:ext cx="249522" cy="132461"/>
            </a:xfrm>
            <a:prstGeom prst="rect">
              <a:avLst/>
            </a:prstGeom>
            <a:solidFill>
              <a:srgbClr val="E2231A">
                <a:alpha val="100000"/>
              </a:srgbClr>
            </a:solidFill>
          </p:spPr>
          <p:txBody>
            <a:bodyPr/>
            <a:lstStyle/>
            <a:p/>
          </p:txBody>
        </p:sp>
        <p:sp>
          <p:nvSpPr>
            <p:cNvPr id="47" name="rc47"/>
            <p:cNvSpPr/>
            <p:nvPr/>
          </p:nvSpPr>
          <p:spPr>
            <a:xfrm>
              <a:off x="3514255" y="2321881"/>
              <a:ext cx="249522" cy="1623563"/>
            </a:xfrm>
            <a:prstGeom prst="rect">
              <a:avLst/>
            </a:prstGeom>
            <a:solidFill>
              <a:srgbClr val="B3B3B3">
                <a:alpha val="100000"/>
              </a:srgbClr>
            </a:solidFill>
          </p:spPr>
          <p:txBody>
            <a:bodyPr/>
            <a:lstStyle/>
            <a:p/>
          </p:txBody>
        </p:sp>
        <p:sp>
          <p:nvSpPr>
            <p:cNvPr id="48" name="rc48"/>
            <p:cNvSpPr/>
            <p:nvPr/>
          </p:nvSpPr>
          <p:spPr>
            <a:xfrm>
              <a:off x="3791502" y="2764176"/>
              <a:ext cx="249522" cy="882775"/>
            </a:xfrm>
            <a:prstGeom prst="rect">
              <a:avLst/>
            </a:prstGeom>
            <a:solidFill>
              <a:srgbClr val="B3B3B3">
                <a:alpha val="100000"/>
              </a:srgbClr>
            </a:solidFill>
          </p:spPr>
          <p:txBody>
            <a:bodyPr/>
            <a:lstStyle/>
            <a:p/>
          </p:txBody>
        </p:sp>
        <p:sp>
          <p:nvSpPr>
            <p:cNvPr id="49" name="rc49"/>
            <p:cNvSpPr/>
            <p:nvPr/>
          </p:nvSpPr>
          <p:spPr>
            <a:xfrm>
              <a:off x="4068750" y="3137065"/>
              <a:ext cx="249522" cy="577478"/>
            </a:xfrm>
            <a:prstGeom prst="rect">
              <a:avLst/>
            </a:prstGeom>
            <a:solidFill>
              <a:srgbClr val="B3B3B3">
                <a:alpha val="100000"/>
              </a:srgbClr>
            </a:solidFill>
          </p:spPr>
          <p:txBody>
            <a:bodyPr/>
            <a:lstStyle/>
            <a:p/>
          </p:txBody>
        </p:sp>
        <p:sp>
          <p:nvSpPr>
            <p:cNvPr id="50" name="rc50"/>
            <p:cNvSpPr/>
            <p:nvPr/>
          </p:nvSpPr>
          <p:spPr>
            <a:xfrm>
              <a:off x="4345998" y="3720441"/>
              <a:ext cx="249522" cy="907"/>
            </a:xfrm>
            <a:prstGeom prst="rect">
              <a:avLst/>
            </a:prstGeom>
            <a:solidFill>
              <a:srgbClr val="B3B3B3">
                <a:alpha val="100000"/>
              </a:srgbClr>
            </a:solidFill>
          </p:spPr>
          <p:txBody>
            <a:bodyPr/>
            <a:lstStyle/>
            <a:p/>
          </p:txBody>
        </p:sp>
        <p:sp>
          <p:nvSpPr>
            <p:cNvPr id="51" name="rc51"/>
            <p:cNvSpPr/>
            <p:nvPr/>
          </p:nvSpPr>
          <p:spPr>
            <a:xfrm>
              <a:off x="4623245" y="3436011"/>
              <a:ext cx="249522" cy="291687"/>
            </a:xfrm>
            <a:prstGeom prst="rect">
              <a:avLst/>
            </a:prstGeom>
            <a:solidFill>
              <a:srgbClr val="B3B3B3">
                <a:alpha val="100000"/>
              </a:srgbClr>
            </a:solidFill>
          </p:spPr>
          <p:txBody>
            <a:bodyPr/>
            <a:lstStyle/>
            <a:p/>
          </p:txBody>
        </p:sp>
        <p:sp>
          <p:nvSpPr>
            <p:cNvPr id="52" name="rc52"/>
            <p:cNvSpPr/>
            <p:nvPr/>
          </p:nvSpPr>
          <p:spPr>
            <a:xfrm>
              <a:off x="4900493" y="3377492"/>
              <a:ext cx="249522" cy="300760"/>
            </a:xfrm>
            <a:prstGeom prst="rect">
              <a:avLst/>
            </a:prstGeom>
            <a:solidFill>
              <a:srgbClr val="B3B3B3">
                <a:alpha val="100000"/>
              </a:srgbClr>
            </a:solidFill>
          </p:spPr>
          <p:txBody>
            <a:bodyPr/>
            <a:lstStyle/>
            <a:p/>
          </p:txBody>
        </p:sp>
        <p:sp>
          <p:nvSpPr>
            <p:cNvPr id="53" name="rc53"/>
            <p:cNvSpPr/>
            <p:nvPr/>
          </p:nvSpPr>
          <p:spPr>
            <a:xfrm>
              <a:off x="5177741" y="3547152"/>
              <a:ext cx="249522" cy="299399"/>
            </a:xfrm>
            <a:prstGeom prst="rect">
              <a:avLst/>
            </a:prstGeom>
            <a:solidFill>
              <a:srgbClr val="B3B3B3">
                <a:alpha val="100000"/>
              </a:srgbClr>
            </a:solidFill>
          </p:spPr>
          <p:txBody>
            <a:bodyPr/>
            <a:lstStyle/>
            <a:p/>
          </p:txBody>
        </p:sp>
        <p:sp>
          <p:nvSpPr>
            <p:cNvPr id="54" name="rc54"/>
            <p:cNvSpPr/>
            <p:nvPr/>
          </p:nvSpPr>
          <p:spPr>
            <a:xfrm>
              <a:off x="5454988" y="3663282"/>
              <a:ext cx="249522" cy="189166"/>
            </a:xfrm>
            <a:prstGeom prst="rect">
              <a:avLst/>
            </a:prstGeom>
            <a:solidFill>
              <a:srgbClr val="B3B3B3">
                <a:alpha val="100000"/>
              </a:srgbClr>
            </a:solidFill>
          </p:spPr>
          <p:txBody>
            <a:bodyPr/>
            <a:lstStyle/>
            <a:p/>
          </p:txBody>
        </p:sp>
        <p:sp>
          <p:nvSpPr>
            <p:cNvPr id="55" name="rc55"/>
            <p:cNvSpPr/>
            <p:nvPr/>
          </p:nvSpPr>
          <p:spPr>
            <a:xfrm>
              <a:off x="5732236" y="3448713"/>
              <a:ext cx="249522" cy="410540"/>
            </a:xfrm>
            <a:prstGeom prst="rect">
              <a:avLst/>
            </a:prstGeom>
            <a:solidFill>
              <a:srgbClr val="B3B3B3">
                <a:alpha val="100000"/>
              </a:srgbClr>
            </a:solidFill>
          </p:spPr>
          <p:txBody>
            <a:bodyPr/>
            <a:lstStyle/>
            <a:p/>
          </p:txBody>
        </p:sp>
        <p:sp>
          <p:nvSpPr>
            <p:cNvPr id="56" name="rc56"/>
            <p:cNvSpPr/>
            <p:nvPr/>
          </p:nvSpPr>
          <p:spPr>
            <a:xfrm>
              <a:off x="6286731" y="3545337"/>
              <a:ext cx="249522" cy="330246"/>
            </a:xfrm>
            <a:prstGeom prst="rect">
              <a:avLst/>
            </a:prstGeom>
            <a:solidFill>
              <a:srgbClr val="B3B3B3">
                <a:alpha val="100000"/>
              </a:srgbClr>
            </a:solidFill>
          </p:spPr>
          <p:txBody>
            <a:bodyPr/>
            <a:lstStyle/>
            <a:p/>
          </p:txBody>
        </p:sp>
        <p:sp>
          <p:nvSpPr>
            <p:cNvPr id="57" name="rc57"/>
            <p:cNvSpPr/>
            <p:nvPr/>
          </p:nvSpPr>
          <p:spPr>
            <a:xfrm>
              <a:off x="6563979" y="3617919"/>
              <a:ext cx="249522" cy="262201"/>
            </a:xfrm>
            <a:prstGeom prst="rect">
              <a:avLst/>
            </a:prstGeom>
            <a:solidFill>
              <a:srgbClr val="B3B3B3">
                <a:alpha val="100000"/>
              </a:srgbClr>
            </a:solidFill>
          </p:spPr>
          <p:txBody>
            <a:bodyPr/>
            <a:lstStyle/>
            <a:p/>
          </p:txBody>
        </p:sp>
        <p:sp>
          <p:nvSpPr>
            <p:cNvPr id="58" name="rc58"/>
            <p:cNvSpPr/>
            <p:nvPr/>
          </p:nvSpPr>
          <p:spPr>
            <a:xfrm>
              <a:off x="6841227" y="3648766"/>
              <a:ext cx="249522" cy="47178"/>
            </a:xfrm>
            <a:prstGeom prst="rect">
              <a:avLst/>
            </a:prstGeom>
            <a:solidFill>
              <a:srgbClr val="B3B3B3">
                <a:alpha val="100000"/>
              </a:srgbClr>
            </a:solidFill>
          </p:spPr>
          <p:txBody>
            <a:bodyPr/>
            <a:lstStyle/>
            <a:p/>
          </p:txBody>
        </p:sp>
        <p:sp>
          <p:nvSpPr>
            <p:cNvPr id="59" name="rc59"/>
            <p:cNvSpPr/>
            <p:nvPr/>
          </p:nvSpPr>
          <p:spPr>
            <a:xfrm>
              <a:off x="7118474" y="3621094"/>
              <a:ext cx="249522" cy="252221"/>
            </a:xfrm>
            <a:prstGeom prst="rect">
              <a:avLst/>
            </a:prstGeom>
            <a:solidFill>
              <a:srgbClr val="B3B3B3">
                <a:alpha val="100000"/>
              </a:srgbClr>
            </a:solidFill>
          </p:spPr>
          <p:txBody>
            <a:bodyPr/>
            <a:lstStyle/>
            <a:p/>
          </p:txBody>
        </p:sp>
        <p:sp>
          <p:nvSpPr>
            <p:cNvPr id="60" name="rc60"/>
            <p:cNvSpPr/>
            <p:nvPr/>
          </p:nvSpPr>
          <p:spPr>
            <a:xfrm>
              <a:off x="7672970" y="3873769"/>
              <a:ext cx="249522" cy="88459"/>
            </a:xfrm>
            <a:prstGeom prst="rect">
              <a:avLst/>
            </a:prstGeom>
            <a:solidFill>
              <a:srgbClr val="B3B3B3">
                <a:alpha val="100000"/>
              </a:srgbClr>
            </a:solidFill>
          </p:spPr>
          <p:txBody>
            <a:bodyPr/>
            <a:lstStyle/>
            <a:p/>
          </p:txBody>
        </p:sp>
        <p:sp>
          <p:nvSpPr>
            <p:cNvPr id="61" name="rc61"/>
            <p:cNvSpPr/>
            <p:nvPr/>
          </p:nvSpPr>
          <p:spPr>
            <a:xfrm>
              <a:off x="7950217" y="3828860"/>
              <a:ext cx="249522" cy="45363"/>
            </a:xfrm>
            <a:prstGeom prst="rect">
              <a:avLst/>
            </a:prstGeom>
            <a:solidFill>
              <a:srgbClr val="B3B3B3">
                <a:alpha val="100000"/>
              </a:srgbClr>
            </a:solidFill>
          </p:spPr>
          <p:txBody>
            <a:bodyPr/>
            <a:lstStyle/>
            <a:p/>
          </p:txBody>
        </p:sp>
        <p:sp>
          <p:nvSpPr>
            <p:cNvPr id="62" name="pl62"/>
            <p:cNvSpPr/>
            <p:nvPr/>
          </p:nvSpPr>
          <p:spPr>
            <a:xfrm>
              <a:off x="1421035" y="1226758"/>
              <a:ext cx="6653943" cy="589681"/>
            </a:xfrm>
            <a:custGeom>
              <a:avLst/>
              <a:pathLst>
                <a:path w="6653943" h="589681">
                  <a:moveTo>
                    <a:pt x="0" y="589681"/>
                  </a:moveTo>
                  <a:lnTo>
                    <a:pt x="277247" y="589681"/>
                  </a:lnTo>
                  <a:lnTo>
                    <a:pt x="554495" y="589681"/>
                  </a:lnTo>
                  <a:lnTo>
                    <a:pt x="831742" y="308880"/>
                  </a:lnTo>
                  <a:lnTo>
                    <a:pt x="1108990" y="336960"/>
                  </a:lnTo>
                  <a:lnTo>
                    <a:pt x="1386238" y="168480"/>
                  </a:lnTo>
                  <a:lnTo>
                    <a:pt x="1663485" y="252720"/>
                  </a:lnTo>
                  <a:lnTo>
                    <a:pt x="1940733" y="112320"/>
                  </a:lnTo>
                  <a:lnTo>
                    <a:pt x="2217981" y="0"/>
                  </a:lnTo>
                  <a:lnTo>
                    <a:pt x="2495228" y="140400"/>
                  </a:lnTo>
                  <a:lnTo>
                    <a:pt x="2772476" y="112320"/>
                  </a:lnTo>
                  <a:lnTo>
                    <a:pt x="3049724" y="112320"/>
                  </a:lnTo>
                  <a:lnTo>
                    <a:pt x="3326971" y="112320"/>
                  </a:lnTo>
                  <a:lnTo>
                    <a:pt x="3604219" y="140400"/>
                  </a:lnTo>
                  <a:lnTo>
                    <a:pt x="3881467" y="56160"/>
                  </a:lnTo>
                  <a:lnTo>
                    <a:pt x="4158714" y="56160"/>
                  </a:lnTo>
                  <a:lnTo>
                    <a:pt x="4435962" y="56160"/>
                  </a:lnTo>
                  <a:lnTo>
                    <a:pt x="4713210" y="56160"/>
                  </a:lnTo>
                  <a:lnTo>
                    <a:pt x="4990457" y="56160"/>
                  </a:lnTo>
                  <a:lnTo>
                    <a:pt x="5267705" y="56160"/>
                  </a:lnTo>
                  <a:lnTo>
                    <a:pt x="5544953" y="168480"/>
                  </a:lnTo>
                  <a:lnTo>
                    <a:pt x="5822200" y="56160"/>
                  </a:lnTo>
                  <a:lnTo>
                    <a:pt x="6099448" y="56160"/>
                  </a:lnTo>
                  <a:lnTo>
                    <a:pt x="6376696" y="0"/>
                  </a:lnTo>
                  <a:lnTo>
                    <a:pt x="6653943" y="56160"/>
                  </a:lnTo>
                </a:path>
              </a:pathLst>
            </a:custGeom>
            <a:ln w="27101" cap="flat">
              <a:solidFill>
                <a:srgbClr val="0058AB">
                  <a:alpha val="100000"/>
                </a:srgbClr>
              </a:solidFill>
              <a:prstDash val="solid"/>
              <a:round/>
            </a:ln>
          </p:spPr>
          <p:txBody>
            <a:bodyPr/>
            <a:lstStyle/>
            <a:p/>
          </p:txBody>
        </p:sp>
        <p:sp>
          <p:nvSpPr>
            <p:cNvPr id="63" name="pl63"/>
            <p:cNvSpPr/>
            <p:nvPr/>
          </p:nvSpPr>
          <p:spPr>
            <a:xfrm>
              <a:off x="3639016" y="1226758"/>
              <a:ext cx="4435962" cy="758161"/>
            </a:xfrm>
            <a:custGeom>
              <a:avLst/>
              <a:pathLst>
                <a:path w="4435962" h="758161">
                  <a:moveTo>
                    <a:pt x="0" y="758161"/>
                  </a:moveTo>
                  <a:lnTo>
                    <a:pt x="277247" y="561601"/>
                  </a:lnTo>
                  <a:lnTo>
                    <a:pt x="554495" y="393120"/>
                  </a:lnTo>
                  <a:lnTo>
                    <a:pt x="831742" y="112320"/>
                  </a:lnTo>
                  <a:lnTo>
                    <a:pt x="1108990" y="252720"/>
                  </a:lnTo>
                  <a:lnTo>
                    <a:pt x="1386238" y="280800"/>
                  </a:lnTo>
                  <a:lnTo>
                    <a:pt x="1663485" y="196560"/>
                  </a:lnTo>
                  <a:lnTo>
                    <a:pt x="1940733" y="140400"/>
                  </a:lnTo>
                  <a:lnTo>
                    <a:pt x="2217981" y="252720"/>
                  </a:lnTo>
                  <a:lnTo>
                    <a:pt x="2495228" y="0"/>
                  </a:lnTo>
                  <a:lnTo>
                    <a:pt x="2772476" y="224640"/>
                  </a:lnTo>
                  <a:lnTo>
                    <a:pt x="3049724" y="196560"/>
                  </a:lnTo>
                  <a:lnTo>
                    <a:pt x="3326971" y="196560"/>
                  </a:lnTo>
                  <a:lnTo>
                    <a:pt x="3604219" y="224640"/>
                  </a:lnTo>
                  <a:lnTo>
                    <a:pt x="3881467" y="56160"/>
                  </a:lnTo>
                  <a:lnTo>
                    <a:pt x="4158714" y="56160"/>
                  </a:lnTo>
                  <a:lnTo>
                    <a:pt x="4435962" y="84240"/>
                  </a:lnTo>
                </a:path>
              </a:pathLst>
            </a:custGeom>
            <a:ln w="27101" cap="flat">
              <a:solidFill>
                <a:srgbClr val="333333">
                  <a:alpha val="100000"/>
                </a:srgbClr>
              </a:solidFill>
              <a:prstDash val="solid"/>
              <a:round/>
            </a:ln>
          </p:spPr>
          <p:txBody>
            <a:bodyPr/>
            <a:lstStyle/>
            <a:p/>
          </p:txBody>
        </p:sp>
        <p:sp>
          <p:nvSpPr>
            <p:cNvPr id="64" name="tx64"/>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5" name="tx65"/>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6" name="tx66"/>
            <p:cNvSpPr/>
            <p:nvPr/>
          </p:nvSpPr>
          <p:spPr>
            <a:xfrm>
              <a:off x="7172898"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7" name="tx67"/>
            <p:cNvSpPr/>
            <p:nvPr/>
          </p:nvSpPr>
          <p:spPr>
            <a:xfrm>
              <a:off x="7450145"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8" name="tx68"/>
            <p:cNvSpPr/>
            <p:nvPr/>
          </p:nvSpPr>
          <p:spPr>
            <a:xfrm>
              <a:off x="7727393" y="1043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99</a:t>
              </a:r>
            </a:p>
          </p:txBody>
        </p:sp>
        <p:sp>
          <p:nvSpPr>
            <p:cNvPr id="69" name="tx69"/>
            <p:cNvSpPr/>
            <p:nvPr/>
          </p:nvSpPr>
          <p:spPr>
            <a:xfrm>
              <a:off x="8004641"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0" name="tx70"/>
            <p:cNvSpPr/>
            <p:nvPr/>
          </p:nvSpPr>
          <p:spPr>
            <a:xfrm>
              <a:off x="6618402"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1" name="tx71"/>
            <p:cNvSpPr/>
            <p:nvPr/>
          </p:nvSpPr>
          <p:spPr>
            <a:xfrm>
              <a:off x="6895650"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72" name="tx72"/>
            <p:cNvSpPr/>
            <p:nvPr/>
          </p:nvSpPr>
          <p:spPr>
            <a:xfrm>
              <a:off x="7172898" y="15128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91</a:t>
              </a:r>
            </a:p>
          </p:txBody>
        </p:sp>
        <p:sp>
          <p:nvSpPr>
            <p:cNvPr id="73" name="tx73"/>
            <p:cNvSpPr/>
            <p:nvPr/>
          </p:nvSpPr>
          <p:spPr>
            <a:xfrm>
              <a:off x="7450145"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4" name="tx74"/>
            <p:cNvSpPr/>
            <p:nvPr/>
          </p:nvSpPr>
          <p:spPr>
            <a:xfrm>
              <a:off x="7727393"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75" name="tx75"/>
            <p:cNvSpPr/>
            <p:nvPr/>
          </p:nvSpPr>
          <p:spPr>
            <a:xfrm>
              <a:off x="8004641"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6" name="tx76"/>
            <p:cNvSpPr/>
            <p:nvPr/>
          </p:nvSpPr>
          <p:spPr>
            <a:xfrm>
              <a:off x="1345686" y="325216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77" name="tx77"/>
            <p:cNvSpPr/>
            <p:nvPr/>
          </p:nvSpPr>
          <p:spPr>
            <a:xfrm>
              <a:off x="4118163" y="367745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8" name="tx78"/>
            <p:cNvSpPr/>
            <p:nvPr/>
          </p:nvSpPr>
          <p:spPr>
            <a:xfrm>
              <a:off x="4125697" y="303083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79" name="tx79"/>
            <p:cNvSpPr/>
            <p:nvPr/>
          </p:nvSpPr>
          <p:spPr>
            <a:xfrm>
              <a:off x="5524131" y="3558239"/>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0" name="tx80"/>
            <p:cNvSpPr/>
            <p:nvPr/>
          </p:nvSpPr>
          <p:spPr>
            <a:xfrm>
              <a:off x="6633122" y="3512875"/>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1" name="tx81"/>
            <p:cNvSpPr/>
            <p:nvPr/>
          </p:nvSpPr>
          <p:spPr>
            <a:xfrm>
              <a:off x="6910370" y="354372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2" name="tx82"/>
            <p:cNvSpPr/>
            <p:nvPr/>
          </p:nvSpPr>
          <p:spPr>
            <a:xfrm>
              <a:off x="7187617" y="3516050"/>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83" name="tx83"/>
            <p:cNvSpPr/>
            <p:nvPr/>
          </p:nvSpPr>
          <p:spPr>
            <a:xfrm>
              <a:off x="7701429" y="376753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4" name="tx84"/>
            <p:cNvSpPr/>
            <p:nvPr/>
          </p:nvSpPr>
          <p:spPr>
            <a:xfrm>
              <a:off x="7978677" y="3722625"/>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85" name="tx85"/>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6" name="tx86"/>
            <p:cNvSpPr/>
            <p:nvPr/>
          </p:nvSpPr>
          <p:spPr>
            <a:xfrm>
              <a:off x="717597" y="3049004"/>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87" name="tx87"/>
            <p:cNvSpPr/>
            <p:nvPr/>
          </p:nvSpPr>
          <p:spPr>
            <a:xfrm>
              <a:off x="717597" y="2142141"/>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88" name="tx88"/>
            <p:cNvSpPr/>
            <p:nvPr/>
          </p:nvSpPr>
          <p:spPr>
            <a:xfrm>
              <a:off x="717597" y="1232754"/>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89" name="tx89"/>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0" name="tx90"/>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1" name="tx91"/>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2" name="tx92"/>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3" name="tx93"/>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4" name="tx94"/>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5" name="tx105"/>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6" name="pl106"/>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7" name="pl107"/>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8" name="tx108"/>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9" name="tx109"/>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0" name="rc110"/>
            <p:cNvSpPr/>
            <p:nvPr/>
          </p:nvSpPr>
          <p:spPr>
            <a:xfrm>
              <a:off x="4678790" y="4909475"/>
              <a:ext cx="201456" cy="201456"/>
            </a:xfrm>
            <a:prstGeom prst="rect">
              <a:avLst/>
            </a:prstGeom>
            <a:solidFill>
              <a:srgbClr val="E2231A">
                <a:alpha val="100000"/>
              </a:srgbClr>
            </a:solidFill>
          </p:spPr>
          <p:txBody>
            <a:bodyPr/>
            <a:lstStyle/>
            <a:p/>
          </p:txBody>
        </p:sp>
        <p:sp>
          <p:nvSpPr>
            <p:cNvPr id="111" name="rc111"/>
            <p:cNvSpPr/>
            <p:nvPr/>
          </p:nvSpPr>
          <p:spPr>
            <a:xfrm>
              <a:off x="5642950" y="4909475"/>
              <a:ext cx="201456" cy="201456"/>
            </a:xfrm>
            <a:prstGeom prst="rect">
              <a:avLst/>
            </a:prstGeom>
            <a:solidFill>
              <a:srgbClr val="B3B3B3">
                <a:alpha val="100000"/>
              </a:srgbClr>
            </a:solidFill>
          </p:spPr>
          <p:txBody>
            <a:bodyPr/>
            <a:lstStyle/>
            <a:p/>
          </p:txBody>
        </p:sp>
        <p:sp>
          <p:nvSpPr>
            <p:cNvPr id="112" name="tx112"/>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3" name="tx113"/>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4" name="tx114"/>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5" name="tx115"/>
            <p:cNvSpPr/>
            <p:nvPr/>
          </p:nvSpPr>
          <p:spPr>
            <a:xfrm>
              <a:off x="951100" y="661760"/>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2000-2024</a:t>
              </a:r>
            </a:p>
          </p:txBody>
        </p:sp>
        <p:sp>
          <p:nvSpPr>
            <p:cNvPr id="116" name="pl116"/>
            <p:cNvSpPr/>
            <p:nvPr/>
          </p:nvSpPr>
          <p:spPr>
            <a:xfrm>
              <a:off x="23031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43170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633089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83447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31012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32396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733781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296273" y="5774644"/>
              <a:ext cx="2247453" cy="162162"/>
            </a:xfrm>
            <a:prstGeom prst="rect">
              <a:avLst/>
            </a:prstGeom>
            <a:solidFill>
              <a:srgbClr val="E2231A">
                <a:alpha val="100000"/>
              </a:srgbClr>
            </a:solidFill>
          </p:spPr>
          <p:txBody>
            <a:bodyPr/>
            <a:lstStyle/>
            <a:p/>
          </p:txBody>
        </p:sp>
        <p:sp>
          <p:nvSpPr>
            <p:cNvPr id="128" name="rc128"/>
            <p:cNvSpPr/>
            <p:nvPr/>
          </p:nvSpPr>
          <p:spPr>
            <a:xfrm>
              <a:off x="1296273" y="5571941"/>
              <a:ext cx="789427" cy="162162"/>
            </a:xfrm>
            <a:prstGeom prst="rect">
              <a:avLst/>
            </a:prstGeom>
            <a:solidFill>
              <a:srgbClr val="E2231A">
                <a:alpha val="100000"/>
              </a:srgbClr>
            </a:solidFill>
          </p:spPr>
          <p:txBody>
            <a:bodyPr/>
            <a:lstStyle/>
            <a:p/>
          </p:txBody>
        </p:sp>
        <p:sp>
          <p:nvSpPr>
            <p:cNvPr id="129" name="rc129"/>
            <p:cNvSpPr/>
            <p:nvPr/>
          </p:nvSpPr>
          <p:spPr>
            <a:xfrm>
              <a:off x="1296273" y="5369238"/>
              <a:ext cx="2352173" cy="162162"/>
            </a:xfrm>
            <a:prstGeom prst="rect">
              <a:avLst/>
            </a:prstGeom>
            <a:solidFill>
              <a:srgbClr val="E2231A">
                <a:alpha val="100000"/>
              </a:srgbClr>
            </a:solidFill>
          </p:spPr>
          <p:txBody>
            <a:bodyPr/>
            <a:lstStyle/>
            <a:p/>
          </p:txBody>
        </p:sp>
        <p:sp>
          <p:nvSpPr>
            <p:cNvPr id="130" name="rc130"/>
            <p:cNvSpPr/>
            <p:nvPr/>
          </p:nvSpPr>
          <p:spPr>
            <a:xfrm>
              <a:off x="3543726" y="5774644"/>
              <a:ext cx="4656013" cy="162162"/>
            </a:xfrm>
            <a:prstGeom prst="rect">
              <a:avLst/>
            </a:prstGeom>
            <a:solidFill>
              <a:srgbClr val="B3B3B3">
                <a:alpha val="100000"/>
              </a:srgbClr>
            </a:solidFill>
          </p:spPr>
          <p:txBody>
            <a:bodyPr/>
            <a:lstStyle/>
            <a:p/>
          </p:txBody>
        </p:sp>
        <p:sp>
          <p:nvSpPr>
            <p:cNvPr id="131" name="rc131"/>
            <p:cNvSpPr/>
            <p:nvPr/>
          </p:nvSpPr>
          <p:spPr>
            <a:xfrm>
              <a:off x="2085701" y="5571941"/>
              <a:ext cx="1570800" cy="162162"/>
            </a:xfrm>
            <a:prstGeom prst="rect">
              <a:avLst/>
            </a:prstGeom>
            <a:solidFill>
              <a:srgbClr val="B3B3B3">
                <a:alpha val="100000"/>
              </a:srgbClr>
            </a:solidFill>
          </p:spPr>
          <p:txBody>
            <a:bodyPr/>
            <a:lstStyle/>
            <a:p/>
          </p:txBody>
        </p:sp>
        <p:sp>
          <p:nvSpPr>
            <p:cNvPr id="132" name="rc132"/>
            <p:cNvSpPr/>
            <p:nvPr/>
          </p:nvSpPr>
          <p:spPr>
            <a:xfrm>
              <a:off x="3648446" y="5369238"/>
              <a:ext cx="805538" cy="162162"/>
            </a:xfrm>
            <a:prstGeom prst="rect">
              <a:avLst/>
            </a:prstGeom>
            <a:solidFill>
              <a:srgbClr val="B3B3B3">
                <a:alpha val="100000"/>
              </a:srgbClr>
            </a:solidFill>
          </p:spPr>
          <p:txBody>
            <a:bodyPr/>
            <a:lstStyle/>
            <a:p/>
          </p:txBody>
        </p:sp>
        <p:sp>
          <p:nvSpPr>
            <p:cNvPr id="133" name="tx133"/>
            <p:cNvSpPr/>
            <p:nvPr/>
          </p:nvSpPr>
          <p:spPr>
            <a:xfrm>
              <a:off x="8378185" y="5797627"/>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34" name="tx134"/>
            <p:cNvSpPr/>
            <p:nvPr/>
          </p:nvSpPr>
          <p:spPr>
            <a:xfrm>
              <a:off x="3786729" y="560988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5" name="tx135"/>
            <p:cNvSpPr/>
            <p:nvPr/>
          </p:nvSpPr>
          <p:spPr>
            <a:xfrm>
              <a:off x="4584212" y="540718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36" name="tx136"/>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193578"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41" name="tx141"/>
            <p:cNvSpPr/>
            <p:nvPr/>
          </p:nvSpPr>
          <p:spPr>
            <a:xfrm>
              <a:off x="5207425"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2" name="tx142"/>
            <p:cNvSpPr/>
            <p:nvPr/>
          </p:nvSpPr>
          <p:spPr>
            <a:xfrm>
              <a:off x="722127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43" name="tx143"/>
            <p:cNvSpPr/>
            <p:nvPr/>
          </p:nvSpPr>
          <p:spPr>
            <a:xfrm>
              <a:off x="3866594" y="6200761"/>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44" name="tx14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97%. This is similar to in 2019, where coverage was 97%.
&lt;500 children missed their routine first dose of measles vaccine.
MCV2 is typically administered to children between 18 months and five years old. MCV2 coverage remained relatively constant (within 1%) at 96%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599975"/>
            </a:xfrm>
            <a:custGeom>
              <a:avLst/>
              <a:pathLst>
                <a:path w="3397293" h="599975">
                  <a:moveTo>
                    <a:pt x="0" y="599975"/>
                  </a:moveTo>
                  <a:lnTo>
                    <a:pt x="141553" y="599975"/>
                  </a:lnTo>
                  <a:lnTo>
                    <a:pt x="283107" y="599975"/>
                  </a:lnTo>
                  <a:lnTo>
                    <a:pt x="424661" y="314272"/>
                  </a:lnTo>
                  <a:lnTo>
                    <a:pt x="566215" y="342843"/>
                  </a:lnTo>
                  <a:lnTo>
                    <a:pt x="707769" y="171421"/>
                  </a:lnTo>
                  <a:lnTo>
                    <a:pt x="849323" y="257132"/>
                  </a:lnTo>
                  <a:lnTo>
                    <a:pt x="990877" y="114281"/>
                  </a:lnTo>
                  <a:lnTo>
                    <a:pt x="1132431" y="0"/>
                  </a:lnTo>
                  <a:lnTo>
                    <a:pt x="1273984" y="142851"/>
                  </a:lnTo>
                  <a:lnTo>
                    <a:pt x="1415538" y="114281"/>
                  </a:lnTo>
                  <a:lnTo>
                    <a:pt x="1557092" y="114281"/>
                  </a:lnTo>
                  <a:lnTo>
                    <a:pt x="1698646" y="114281"/>
                  </a:lnTo>
                  <a:lnTo>
                    <a:pt x="1840200" y="142851"/>
                  </a:lnTo>
                  <a:lnTo>
                    <a:pt x="1981754" y="57140"/>
                  </a:lnTo>
                  <a:lnTo>
                    <a:pt x="2123308" y="57140"/>
                  </a:lnTo>
                  <a:lnTo>
                    <a:pt x="2264862" y="57140"/>
                  </a:lnTo>
                  <a:lnTo>
                    <a:pt x="2406416" y="57140"/>
                  </a:lnTo>
                  <a:lnTo>
                    <a:pt x="2547969" y="57140"/>
                  </a:lnTo>
                  <a:lnTo>
                    <a:pt x="2689523" y="57140"/>
                  </a:lnTo>
                  <a:lnTo>
                    <a:pt x="2831077" y="171421"/>
                  </a:lnTo>
                  <a:lnTo>
                    <a:pt x="2972631" y="57140"/>
                  </a:lnTo>
                  <a:lnTo>
                    <a:pt x="3114185" y="57140"/>
                  </a:lnTo>
                  <a:lnTo>
                    <a:pt x="3255739" y="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08527"/>
              <a:ext cx="3397293" cy="999958"/>
            </a:xfrm>
            <a:custGeom>
              <a:avLst/>
              <a:pathLst>
                <a:path w="3397293" h="999958">
                  <a:moveTo>
                    <a:pt x="0" y="999958"/>
                  </a:moveTo>
                  <a:lnTo>
                    <a:pt x="141553" y="971388"/>
                  </a:lnTo>
                  <a:lnTo>
                    <a:pt x="283107" y="971388"/>
                  </a:lnTo>
                  <a:lnTo>
                    <a:pt x="424661" y="885677"/>
                  </a:lnTo>
                  <a:lnTo>
                    <a:pt x="566215" y="771396"/>
                  </a:lnTo>
                  <a:lnTo>
                    <a:pt x="707769" y="685686"/>
                  </a:lnTo>
                  <a:lnTo>
                    <a:pt x="849323" y="685686"/>
                  </a:lnTo>
                  <a:lnTo>
                    <a:pt x="990877" y="657115"/>
                  </a:lnTo>
                  <a:lnTo>
                    <a:pt x="1132431" y="628545"/>
                  </a:lnTo>
                  <a:lnTo>
                    <a:pt x="1273984" y="485694"/>
                  </a:lnTo>
                  <a:lnTo>
                    <a:pt x="1415538" y="428553"/>
                  </a:lnTo>
                  <a:lnTo>
                    <a:pt x="1557092" y="371413"/>
                  </a:lnTo>
                  <a:lnTo>
                    <a:pt x="1698646" y="399983"/>
                  </a:lnTo>
                  <a:lnTo>
                    <a:pt x="1840200" y="371413"/>
                  </a:lnTo>
                  <a:lnTo>
                    <a:pt x="1981754" y="285702"/>
                  </a:lnTo>
                  <a:lnTo>
                    <a:pt x="2123308" y="228562"/>
                  </a:lnTo>
                  <a:lnTo>
                    <a:pt x="2264862" y="199991"/>
                  </a:lnTo>
                  <a:lnTo>
                    <a:pt x="2406416" y="171421"/>
                  </a:lnTo>
                  <a:lnTo>
                    <a:pt x="2547969" y="85710"/>
                  </a:lnTo>
                  <a:lnTo>
                    <a:pt x="2689523" y="57140"/>
                  </a:lnTo>
                  <a:lnTo>
                    <a:pt x="2831077" y="171421"/>
                  </a:lnTo>
                  <a:lnTo>
                    <a:pt x="2972631" y="171421"/>
                  </a:lnTo>
                  <a:lnTo>
                    <a:pt x="3114185" y="57140"/>
                  </a:lnTo>
                  <a:lnTo>
                    <a:pt x="3255739" y="8571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599975"/>
            </a:xfrm>
            <a:custGeom>
              <a:avLst/>
              <a:pathLst>
                <a:path w="3397293" h="599975">
                  <a:moveTo>
                    <a:pt x="0" y="599975"/>
                  </a:moveTo>
                  <a:lnTo>
                    <a:pt x="141553" y="599975"/>
                  </a:lnTo>
                  <a:lnTo>
                    <a:pt x="283107" y="599975"/>
                  </a:lnTo>
                  <a:lnTo>
                    <a:pt x="424661" y="314272"/>
                  </a:lnTo>
                  <a:lnTo>
                    <a:pt x="566215" y="342843"/>
                  </a:lnTo>
                  <a:lnTo>
                    <a:pt x="707769" y="171421"/>
                  </a:lnTo>
                  <a:lnTo>
                    <a:pt x="849323" y="257132"/>
                  </a:lnTo>
                  <a:lnTo>
                    <a:pt x="990877" y="114281"/>
                  </a:lnTo>
                  <a:lnTo>
                    <a:pt x="1132431" y="0"/>
                  </a:lnTo>
                  <a:lnTo>
                    <a:pt x="1273984" y="142851"/>
                  </a:lnTo>
                  <a:lnTo>
                    <a:pt x="1415538" y="114281"/>
                  </a:lnTo>
                  <a:lnTo>
                    <a:pt x="1557092" y="114281"/>
                  </a:lnTo>
                  <a:lnTo>
                    <a:pt x="1698646" y="114281"/>
                  </a:lnTo>
                  <a:lnTo>
                    <a:pt x="1840200" y="142851"/>
                  </a:lnTo>
                  <a:lnTo>
                    <a:pt x="1981754" y="57140"/>
                  </a:lnTo>
                  <a:lnTo>
                    <a:pt x="2123308" y="57140"/>
                  </a:lnTo>
                  <a:lnTo>
                    <a:pt x="2264862" y="57140"/>
                  </a:lnTo>
                  <a:lnTo>
                    <a:pt x="2406416" y="57140"/>
                  </a:lnTo>
                  <a:lnTo>
                    <a:pt x="2547969" y="57140"/>
                  </a:lnTo>
                  <a:lnTo>
                    <a:pt x="2689523" y="57140"/>
                  </a:lnTo>
                  <a:lnTo>
                    <a:pt x="2831077" y="171421"/>
                  </a:lnTo>
                  <a:lnTo>
                    <a:pt x="2972631" y="57140"/>
                  </a:lnTo>
                  <a:lnTo>
                    <a:pt x="3114185" y="57140"/>
                  </a:lnTo>
                  <a:lnTo>
                    <a:pt x="3255739" y="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599975"/>
            </a:xfrm>
            <a:custGeom>
              <a:avLst/>
              <a:pathLst>
                <a:path w="3397293" h="599975">
                  <a:moveTo>
                    <a:pt x="0" y="599975"/>
                  </a:moveTo>
                  <a:lnTo>
                    <a:pt x="141553" y="599975"/>
                  </a:lnTo>
                  <a:lnTo>
                    <a:pt x="283107" y="599975"/>
                  </a:lnTo>
                  <a:lnTo>
                    <a:pt x="424661" y="314272"/>
                  </a:lnTo>
                  <a:lnTo>
                    <a:pt x="566215" y="342843"/>
                  </a:lnTo>
                  <a:lnTo>
                    <a:pt x="707769" y="171421"/>
                  </a:lnTo>
                  <a:lnTo>
                    <a:pt x="849323" y="257132"/>
                  </a:lnTo>
                  <a:lnTo>
                    <a:pt x="990877" y="114281"/>
                  </a:lnTo>
                  <a:lnTo>
                    <a:pt x="1132431" y="0"/>
                  </a:lnTo>
                  <a:lnTo>
                    <a:pt x="1273984" y="142851"/>
                  </a:lnTo>
                  <a:lnTo>
                    <a:pt x="1415538" y="114281"/>
                  </a:lnTo>
                  <a:lnTo>
                    <a:pt x="1557092" y="114281"/>
                  </a:lnTo>
                  <a:lnTo>
                    <a:pt x="1698646" y="114281"/>
                  </a:lnTo>
                  <a:lnTo>
                    <a:pt x="1840200" y="142851"/>
                  </a:lnTo>
                  <a:lnTo>
                    <a:pt x="1981754" y="57140"/>
                  </a:lnTo>
                  <a:lnTo>
                    <a:pt x="2123308" y="57140"/>
                  </a:lnTo>
                  <a:lnTo>
                    <a:pt x="2264862" y="57140"/>
                  </a:lnTo>
                  <a:lnTo>
                    <a:pt x="2406416" y="57140"/>
                  </a:lnTo>
                  <a:lnTo>
                    <a:pt x="2547969" y="57140"/>
                  </a:lnTo>
                  <a:lnTo>
                    <a:pt x="2689523" y="57140"/>
                  </a:lnTo>
                  <a:lnTo>
                    <a:pt x="2831077" y="171421"/>
                  </a:lnTo>
                  <a:lnTo>
                    <a:pt x="2972631" y="57140"/>
                  </a:lnTo>
                  <a:lnTo>
                    <a:pt x="3114185" y="57140"/>
                  </a:lnTo>
                  <a:lnTo>
                    <a:pt x="3255739" y="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680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17151"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55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10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4251"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0" name="tx60"/>
            <p:cNvSpPr/>
            <p:nvPr/>
          </p:nvSpPr>
          <p:spPr>
            <a:xfrm>
              <a:off x="27856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109"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2" name="tx62"/>
            <p:cNvSpPr/>
            <p:nvPr/>
          </p:nvSpPr>
          <p:spPr>
            <a:xfrm>
              <a:off x="1582664" y="471005"/>
              <a:ext cx="247389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Bhutan, 2000-2024</a:t>
              </a:r>
            </a:p>
          </p:txBody>
        </p:sp>
        <p:sp>
          <p:nvSpPr>
            <p:cNvPr id="63" name="pl63"/>
            <p:cNvSpPr/>
            <p:nvPr/>
          </p:nvSpPr>
          <p:spPr>
            <a:xfrm>
              <a:off x="5267799" y="399888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322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656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989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323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6655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99892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332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6656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9990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1532323"/>
              <a:ext cx="3397293" cy="1399942"/>
            </a:xfrm>
            <a:custGeom>
              <a:avLst/>
              <a:pathLst>
                <a:path w="3397293" h="1399942">
                  <a:moveTo>
                    <a:pt x="0" y="1399942"/>
                  </a:moveTo>
                  <a:lnTo>
                    <a:pt x="141553" y="1399942"/>
                  </a:lnTo>
                  <a:lnTo>
                    <a:pt x="283107" y="1399942"/>
                  </a:lnTo>
                  <a:lnTo>
                    <a:pt x="424661" y="733303"/>
                  </a:lnTo>
                  <a:lnTo>
                    <a:pt x="566215" y="799967"/>
                  </a:lnTo>
                  <a:lnTo>
                    <a:pt x="707769" y="399983"/>
                  </a:lnTo>
                  <a:lnTo>
                    <a:pt x="849323" y="599975"/>
                  </a:lnTo>
                  <a:lnTo>
                    <a:pt x="990877" y="266655"/>
                  </a:lnTo>
                  <a:lnTo>
                    <a:pt x="1132431" y="0"/>
                  </a:lnTo>
                  <a:lnTo>
                    <a:pt x="1273984" y="333319"/>
                  </a:lnTo>
                  <a:lnTo>
                    <a:pt x="1415538" y="266655"/>
                  </a:lnTo>
                  <a:lnTo>
                    <a:pt x="1557092" y="266655"/>
                  </a:lnTo>
                  <a:lnTo>
                    <a:pt x="1698646" y="266655"/>
                  </a:lnTo>
                  <a:lnTo>
                    <a:pt x="1840200" y="333319"/>
                  </a:lnTo>
                  <a:lnTo>
                    <a:pt x="1981754" y="133327"/>
                  </a:lnTo>
                  <a:lnTo>
                    <a:pt x="2123308" y="133327"/>
                  </a:lnTo>
                  <a:lnTo>
                    <a:pt x="2264862" y="133327"/>
                  </a:lnTo>
                  <a:lnTo>
                    <a:pt x="2406416" y="133327"/>
                  </a:lnTo>
                  <a:lnTo>
                    <a:pt x="2547969" y="133327"/>
                  </a:lnTo>
                  <a:lnTo>
                    <a:pt x="2689523" y="133327"/>
                  </a:lnTo>
                  <a:lnTo>
                    <a:pt x="2831077" y="399983"/>
                  </a:lnTo>
                  <a:lnTo>
                    <a:pt x="2972631" y="133327"/>
                  </a:lnTo>
                  <a:lnTo>
                    <a:pt x="3114185" y="133327"/>
                  </a:lnTo>
                  <a:lnTo>
                    <a:pt x="3255739" y="0"/>
                  </a:lnTo>
                  <a:lnTo>
                    <a:pt x="3397293" y="133327"/>
                  </a:lnTo>
                </a:path>
              </a:pathLst>
            </a:custGeom>
            <a:ln w="27101" cap="flat">
              <a:solidFill>
                <a:srgbClr val="0058AB">
                  <a:alpha val="100000"/>
                </a:srgbClr>
              </a:solidFill>
              <a:prstDash val="solid"/>
              <a:round/>
            </a:ln>
          </p:spPr>
          <p:txBody>
            <a:bodyPr/>
            <a:lstStyle/>
            <a:p/>
          </p:txBody>
        </p:sp>
        <p:sp>
          <p:nvSpPr>
            <p:cNvPr id="81" name="pl81"/>
            <p:cNvSpPr/>
            <p:nvPr/>
          </p:nvSpPr>
          <p:spPr>
            <a:xfrm>
              <a:off x="5437664" y="1665651"/>
              <a:ext cx="3397293" cy="999958"/>
            </a:xfrm>
            <a:custGeom>
              <a:avLst/>
              <a:pathLst>
                <a:path w="3397293" h="999958">
                  <a:moveTo>
                    <a:pt x="0" y="999958"/>
                  </a:moveTo>
                  <a:lnTo>
                    <a:pt x="141553" y="933294"/>
                  </a:lnTo>
                  <a:lnTo>
                    <a:pt x="283107" y="933294"/>
                  </a:lnTo>
                  <a:lnTo>
                    <a:pt x="424661" y="866630"/>
                  </a:lnTo>
                  <a:lnTo>
                    <a:pt x="566215" y="733303"/>
                  </a:lnTo>
                  <a:lnTo>
                    <a:pt x="707769" y="599975"/>
                  </a:lnTo>
                  <a:lnTo>
                    <a:pt x="849323" y="466647"/>
                  </a:lnTo>
                  <a:lnTo>
                    <a:pt x="990877" y="466647"/>
                  </a:lnTo>
                  <a:lnTo>
                    <a:pt x="1132431" y="333319"/>
                  </a:lnTo>
                  <a:lnTo>
                    <a:pt x="1273984" y="199991"/>
                  </a:lnTo>
                  <a:lnTo>
                    <a:pt x="1415538" y="133327"/>
                  </a:lnTo>
                  <a:lnTo>
                    <a:pt x="1557092" y="133327"/>
                  </a:lnTo>
                  <a:lnTo>
                    <a:pt x="1698646" y="133327"/>
                  </a:lnTo>
                  <a:lnTo>
                    <a:pt x="1840200" y="133327"/>
                  </a:lnTo>
                  <a:lnTo>
                    <a:pt x="1981754" y="133327"/>
                  </a:lnTo>
                  <a:lnTo>
                    <a:pt x="2123308" y="133327"/>
                  </a:lnTo>
                  <a:lnTo>
                    <a:pt x="2264862" y="66663"/>
                  </a:lnTo>
                  <a:lnTo>
                    <a:pt x="2406416" y="66663"/>
                  </a:lnTo>
                  <a:lnTo>
                    <a:pt x="2547969" y="0"/>
                  </a:lnTo>
                  <a:lnTo>
                    <a:pt x="2689523" y="0"/>
                  </a:lnTo>
                  <a:lnTo>
                    <a:pt x="2831077" y="199991"/>
                  </a:lnTo>
                  <a:lnTo>
                    <a:pt x="2972631" y="333319"/>
                  </a:lnTo>
                  <a:lnTo>
                    <a:pt x="3114185" y="199991"/>
                  </a:lnTo>
                  <a:lnTo>
                    <a:pt x="3255739" y="199991"/>
                  </a:lnTo>
                  <a:lnTo>
                    <a:pt x="3397293" y="133327"/>
                  </a:lnTo>
                </a:path>
              </a:pathLst>
            </a:custGeom>
            <a:ln w="27101" cap="flat">
              <a:solidFill>
                <a:srgbClr val="80BD41">
                  <a:alpha val="100000"/>
                </a:srgbClr>
              </a:solidFill>
              <a:prstDash val="solid"/>
              <a:round/>
            </a:ln>
          </p:spPr>
          <p:txBody>
            <a:bodyPr/>
            <a:lstStyle/>
            <a:p/>
          </p:txBody>
        </p:sp>
        <p:sp>
          <p:nvSpPr>
            <p:cNvPr id="82" name="pl82"/>
            <p:cNvSpPr/>
            <p:nvPr/>
          </p:nvSpPr>
          <p:spPr>
            <a:xfrm>
              <a:off x="5437664" y="1532323"/>
              <a:ext cx="3397293" cy="2333237"/>
            </a:xfrm>
            <a:custGeom>
              <a:avLst/>
              <a:pathLst>
                <a:path w="3397293" h="2333237">
                  <a:moveTo>
                    <a:pt x="0" y="2333237"/>
                  </a:moveTo>
                  <a:lnTo>
                    <a:pt x="141553" y="2266573"/>
                  </a:lnTo>
                  <a:lnTo>
                    <a:pt x="283107" y="2266573"/>
                  </a:lnTo>
                  <a:lnTo>
                    <a:pt x="424661" y="2066581"/>
                  </a:lnTo>
                  <a:lnTo>
                    <a:pt x="566215" y="1799925"/>
                  </a:lnTo>
                  <a:lnTo>
                    <a:pt x="707769" y="1599934"/>
                  </a:lnTo>
                  <a:lnTo>
                    <a:pt x="849323" y="1599934"/>
                  </a:lnTo>
                  <a:lnTo>
                    <a:pt x="990877" y="1533270"/>
                  </a:lnTo>
                  <a:lnTo>
                    <a:pt x="1132431" y="1466606"/>
                  </a:lnTo>
                  <a:lnTo>
                    <a:pt x="1273984" y="1133286"/>
                  </a:lnTo>
                  <a:lnTo>
                    <a:pt x="1415538" y="999958"/>
                  </a:lnTo>
                  <a:lnTo>
                    <a:pt x="1557092" y="866630"/>
                  </a:lnTo>
                  <a:lnTo>
                    <a:pt x="1698646" y="933294"/>
                  </a:lnTo>
                  <a:lnTo>
                    <a:pt x="1840200" y="866630"/>
                  </a:lnTo>
                  <a:lnTo>
                    <a:pt x="1981754" y="666639"/>
                  </a:lnTo>
                  <a:lnTo>
                    <a:pt x="2123308" y="533311"/>
                  </a:lnTo>
                  <a:lnTo>
                    <a:pt x="2264862" y="466647"/>
                  </a:lnTo>
                  <a:lnTo>
                    <a:pt x="2406416" y="399983"/>
                  </a:lnTo>
                  <a:lnTo>
                    <a:pt x="2547969" y="199991"/>
                  </a:lnTo>
                  <a:lnTo>
                    <a:pt x="2689523" y="133327"/>
                  </a:lnTo>
                  <a:lnTo>
                    <a:pt x="2831077" y="399983"/>
                  </a:lnTo>
                  <a:lnTo>
                    <a:pt x="2972631" y="399983"/>
                  </a:lnTo>
                  <a:lnTo>
                    <a:pt x="3114185" y="133327"/>
                  </a:lnTo>
                  <a:lnTo>
                    <a:pt x="3255739" y="199991"/>
                  </a:lnTo>
                  <a:lnTo>
                    <a:pt x="3397293" y="0"/>
                  </a:lnTo>
                </a:path>
              </a:pathLst>
            </a:custGeom>
            <a:ln w="27101" cap="flat">
              <a:solidFill>
                <a:srgbClr val="961A49">
                  <a:alpha val="100000"/>
                </a:srgbClr>
              </a:solidFill>
              <a:prstDash val="solid"/>
              <a:round/>
            </a:ln>
          </p:spPr>
          <p:txBody>
            <a:bodyPr/>
            <a:lstStyle/>
            <a:p/>
          </p:txBody>
        </p:sp>
        <p:sp>
          <p:nvSpPr>
            <p:cNvPr id="83" name="pl83"/>
            <p:cNvSpPr/>
            <p:nvPr/>
          </p:nvSpPr>
          <p:spPr>
            <a:xfrm>
              <a:off x="5437664" y="1665651"/>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1532323"/>
              <a:ext cx="3397293" cy="1399942"/>
            </a:xfrm>
            <a:custGeom>
              <a:avLst/>
              <a:pathLst>
                <a:path w="3397293" h="1399942">
                  <a:moveTo>
                    <a:pt x="0" y="1399942"/>
                  </a:moveTo>
                  <a:lnTo>
                    <a:pt x="141553" y="1399942"/>
                  </a:lnTo>
                  <a:lnTo>
                    <a:pt x="283107" y="1399942"/>
                  </a:lnTo>
                  <a:lnTo>
                    <a:pt x="424661" y="733303"/>
                  </a:lnTo>
                  <a:lnTo>
                    <a:pt x="566215" y="799967"/>
                  </a:lnTo>
                  <a:lnTo>
                    <a:pt x="707769" y="399983"/>
                  </a:lnTo>
                  <a:lnTo>
                    <a:pt x="849323" y="599975"/>
                  </a:lnTo>
                  <a:lnTo>
                    <a:pt x="990877" y="266655"/>
                  </a:lnTo>
                  <a:lnTo>
                    <a:pt x="1132431" y="0"/>
                  </a:lnTo>
                  <a:lnTo>
                    <a:pt x="1273984" y="333319"/>
                  </a:lnTo>
                  <a:lnTo>
                    <a:pt x="1415538" y="266655"/>
                  </a:lnTo>
                  <a:lnTo>
                    <a:pt x="1557092" y="266655"/>
                  </a:lnTo>
                  <a:lnTo>
                    <a:pt x="1698646" y="266655"/>
                  </a:lnTo>
                  <a:lnTo>
                    <a:pt x="1840200" y="333319"/>
                  </a:lnTo>
                  <a:lnTo>
                    <a:pt x="1981754" y="133327"/>
                  </a:lnTo>
                  <a:lnTo>
                    <a:pt x="2123308" y="133327"/>
                  </a:lnTo>
                  <a:lnTo>
                    <a:pt x="2264862" y="133327"/>
                  </a:lnTo>
                  <a:lnTo>
                    <a:pt x="2406416" y="133327"/>
                  </a:lnTo>
                  <a:lnTo>
                    <a:pt x="2547969" y="133327"/>
                  </a:lnTo>
                  <a:lnTo>
                    <a:pt x="2689523" y="133327"/>
                  </a:lnTo>
                  <a:lnTo>
                    <a:pt x="2831077" y="399983"/>
                  </a:lnTo>
                  <a:lnTo>
                    <a:pt x="2972631" y="133327"/>
                  </a:lnTo>
                  <a:lnTo>
                    <a:pt x="3114185" y="133327"/>
                  </a:lnTo>
                  <a:lnTo>
                    <a:pt x="3255739" y="0"/>
                  </a:lnTo>
                  <a:lnTo>
                    <a:pt x="3397293" y="133327"/>
                  </a:lnTo>
                </a:path>
              </a:pathLst>
            </a:custGeom>
            <a:ln w="43362" cap="flat">
              <a:solidFill>
                <a:srgbClr val="000000">
                  <a:alpha val="100000"/>
                </a:srgbClr>
              </a:solidFill>
              <a:prstDash val="solid"/>
              <a:round/>
            </a:ln>
          </p:spPr>
          <p:txBody>
            <a:bodyPr/>
            <a:lstStyle/>
            <a:p/>
          </p:txBody>
        </p:sp>
        <p:sp>
          <p:nvSpPr>
            <p:cNvPr id="85" name="pl85"/>
            <p:cNvSpPr/>
            <p:nvPr/>
          </p:nvSpPr>
          <p:spPr>
            <a:xfrm>
              <a:off x="5437664" y="1425661"/>
              <a:ext cx="0" cy="1506604"/>
            </a:xfrm>
            <a:custGeom>
              <a:avLst/>
              <a:pathLst>
                <a:path w="0" h="1506604">
                  <a:moveTo>
                    <a:pt x="0" y="1506604"/>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45433" y="1425661"/>
              <a:ext cx="0" cy="506645"/>
            </a:xfrm>
            <a:custGeom>
              <a:avLst/>
              <a:pathLst>
                <a:path w="0" h="506645">
                  <a:moveTo>
                    <a:pt x="0" y="50664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853202" y="1425661"/>
              <a:ext cx="0" cy="373317"/>
            </a:xfrm>
            <a:custGeom>
              <a:avLst/>
              <a:pathLst>
                <a:path w="0" h="373317">
                  <a:moveTo>
                    <a:pt x="0" y="37331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60972"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12718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3403" y="1425661"/>
              <a:ext cx="0" cy="106662"/>
            </a:xfrm>
            <a:custGeom>
              <a:avLst/>
              <a:pathLst>
                <a:path w="0" h="106662">
                  <a:moveTo>
                    <a:pt x="0" y="10666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1425661"/>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1532323"/>
              <a:ext cx="3397293" cy="1399942"/>
            </a:xfrm>
            <a:custGeom>
              <a:avLst/>
              <a:pathLst>
                <a:path w="3397293" h="1399942">
                  <a:moveTo>
                    <a:pt x="0" y="1399942"/>
                  </a:moveTo>
                  <a:lnTo>
                    <a:pt x="141553" y="1399942"/>
                  </a:lnTo>
                  <a:lnTo>
                    <a:pt x="283107" y="1399942"/>
                  </a:lnTo>
                  <a:lnTo>
                    <a:pt x="424661" y="733303"/>
                  </a:lnTo>
                  <a:lnTo>
                    <a:pt x="566215" y="799967"/>
                  </a:lnTo>
                  <a:lnTo>
                    <a:pt x="707769" y="399983"/>
                  </a:lnTo>
                  <a:lnTo>
                    <a:pt x="849323" y="599975"/>
                  </a:lnTo>
                  <a:lnTo>
                    <a:pt x="990877" y="266655"/>
                  </a:lnTo>
                  <a:lnTo>
                    <a:pt x="1132431" y="0"/>
                  </a:lnTo>
                  <a:lnTo>
                    <a:pt x="1273984" y="333319"/>
                  </a:lnTo>
                  <a:lnTo>
                    <a:pt x="1415538" y="266655"/>
                  </a:lnTo>
                  <a:lnTo>
                    <a:pt x="1557092" y="266655"/>
                  </a:lnTo>
                  <a:lnTo>
                    <a:pt x="1698646" y="266655"/>
                  </a:lnTo>
                  <a:lnTo>
                    <a:pt x="1840200" y="333319"/>
                  </a:lnTo>
                  <a:lnTo>
                    <a:pt x="1981754" y="133327"/>
                  </a:lnTo>
                  <a:lnTo>
                    <a:pt x="2123308" y="133327"/>
                  </a:lnTo>
                  <a:lnTo>
                    <a:pt x="2264862" y="133327"/>
                  </a:lnTo>
                  <a:lnTo>
                    <a:pt x="2406416" y="133327"/>
                  </a:lnTo>
                  <a:lnTo>
                    <a:pt x="2547969" y="133327"/>
                  </a:lnTo>
                  <a:lnTo>
                    <a:pt x="2689523" y="133327"/>
                  </a:lnTo>
                  <a:lnTo>
                    <a:pt x="2831077" y="399983"/>
                  </a:lnTo>
                  <a:lnTo>
                    <a:pt x="2972631" y="133327"/>
                  </a:lnTo>
                  <a:lnTo>
                    <a:pt x="3114185" y="133327"/>
                  </a:lnTo>
                  <a:lnTo>
                    <a:pt x="3255739" y="0"/>
                  </a:lnTo>
                  <a:lnTo>
                    <a:pt x="3397293" y="133327"/>
                  </a:lnTo>
                </a:path>
              </a:pathLst>
            </a:custGeom>
            <a:ln w="27101" cap="flat">
              <a:solidFill>
                <a:srgbClr val="0058AB">
                  <a:alpha val="100000"/>
                </a:srgbClr>
              </a:solidFill>
              <a:prstDash val="solid"/>
              <a:round/>
            </a:ln>
          </p:spPr>
          <p:txBody>
            <a:bodyPr/>
            <a:lstStyle/>
            <a:p/>
          </p:txBody>
        </p:sp>
        <p:sp>
          <p:nvSpPr>
            <p:cNvPr id="93" name="tx93"/>
            <p:cNvSpPr/>
            <p:nvPr/>
          </p:nvSpPr>
          <p:spPr>
            <a:xfrm>
              <a:off x="5359324" y="1358555"/>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-19</a:t>
              </a:r>
            </a:p>
          </p:txBody>
        </p:sp>
        <p:sp>
          <p:nvSpPr>
            <p:cNvPr id="94" name="tx94"/>
            <p:cNvSpPr/>
            <p:nvPr/>
          </p:nvSpPr>
          <p:spPr>
            <a:xfrm>
              <a:off x="6097238" y="136019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6805008" y="13598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7530827"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09704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3258" y="135987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804812" y="13585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902429" y="175986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14932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2" name="tx102"/>
            <p:cNvSpPr/>
            <p:nvPr/>
          </p:nvSpPr>
          <p:spPr>
            <a:xfrm>
              <a:off x="5003259" y="3613386"/>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294681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28017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16135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946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3" name="tx113"/>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3385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352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5977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300950" y="4831778"/>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0" name="tx120"/>
            <p:cNvSpPr/>
            <p:nvPr/>
          </p:nvSpPr>
          <p:spPr>
            <a:xfrm>
              <a:off x="71023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864808" y="482993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22" name="tx122"/>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57087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7825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856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2456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319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3933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995604" cy="149993"/>
            </a:xfrm>
            <a:prstGeom prst="rect">
              <a:avLst/>
            </a:prstGeom>
            <a:solidFill>
              <a:srgbClr val="E2231A">
                <a:alpha val="80000"/>
              </a:srgbClr>
            </a:solidFill>
          </p:spPr>
          <p:txBody>
            <a:bodyPr/>
            <a:lstStyle/>
            <a:p/>
          </p:txBody>
        </p:sp>
        <p:sp>
          <p:nvSpPr>
            <p:cNvPr id="134" name="rc134"/>
            <p:cNvSpPr/>
            <p:nvPr/>
          </p:nvSpPr>
          <p:spPr>
            <a:xfrm>
              <a:off x="1317178" y="5637654"/>
              <a:ext cx="2457237"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359148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a:off x="6098865"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2" name="tx142"/>
            <p:cNvSpPr/>
            <p:nvPr/>
          </p:nvSpPr>
          <p:spPr>
            <a:xfrm>
              <a:off x="8606251" y="608778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3" name="tx143"/>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4" name="tx144"/>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5" name="tx145"/>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Bhutan (97%) was 13 percentage points higher than the global average (84%) and 4 percentage points higher than the average across all ROSA countries (93%).
National MCV1 coverage was the same as in 2019 (97%).
The number of unvaccinated children remained approximately the same (&lt;500) as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825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5550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4284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50146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7460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81901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919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6497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79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955108" y="2706593"/>
              <a:ext cx="907748" cy="203944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963717" y="1557090"/>
              <a:ext cx="907748" cy="31889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2972326" y="1186282"/>
              <a:ext cx="907748" cy="35597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4989544"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5998153" y="1149201"/>
              <a:ext cx="907748" cy="359683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980935" y="1149201"/>
              <a:ext cx="907748" cy="359683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8015371"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7006762" y="1075040"/>
              <a:ext cx="907748" cy="3670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955108" y="2706593"/>
              <a:ext cx="907748" cy="2039441"/>
            </a:xfrm>
            <a:prstGeom prst="rect">
              <a:avLst/>
            </a:prstGeom>
            <a:solidFill>
              <a:srgbClr val="0083CF">
                <a:alpha val="100000"/>
              </a:srgbClr>
            </a:solidFill>
          </p:spPr>
          <p:txBody>
            <a:bodyPr/>
            <a:lstStyle/>
            <a:p/>
          </p:txBody>
        </p:sp>
        <p:sp>
          <p:nvSpPr>
            <p:cNvPr id="22" name="rc22"/>
            <p:cNvSpPr/>
            <p:nvPr/>
          </p:nvSpPr>
          <p:spPr>
            <a:xfrm>
              <a:off x="1963717" y="1557090"/>
              <a:ext cx="907748" cy="3188944"/>
            </a:xfrm>
            <a:prstGeom prst="rect">
              <a:avLst/>
            </a:prstGeom>
            <a:solidFill>
              <a:srgbClr val="0083CF">
                <a:alpha val="100000"/>
              </a:srgbClr>
            </a:solidFill>
          </p:spPr>
          <p:txBody>
            <a:bodyPr/>
            <a:lstStyle/>
            <a:p/>
          </p:txBody>
        </p:sp>
        <p:sp>
          <p:nvSpPr>
            <p:cNvPr id="23" name="rc23"/>
            <p:cNvSpPr/>
            <p:nvPr/>
          </p:nvSpPr>
          <p:spPr>
            <a:xfrm>
              <a:off x="2972326" y="1186282"/>
              <a:ext cx="907748" cy="3559752"/>
            </a:xfrm>
            <a:prstGeom prst="rect">
              <a:avLst/>
            </a:prstGeom>
            <a:solidFill>
              <a:srgbClr val="0083CF">
                <a:alpha val="100000"/>
              </a:srgbClr>
            </a:solidFill>
          </p:spPr>
          <p:txBody>
            <a:bodyPr/>
            <a:lstStyle/>
            <a:p/>
          </p:txBody>
        </p:sp>
        <p:sp>
          <p:nvSpPr>
            <p:cNvPr id="24" name="rc24"/>
            <p:cNvSpPr/>
            <p:nvPr/>
          </p:nvSpPr>
          <p:spPr>
            <a:xfrm>
              <a:off x="4989544" y="1149201"/>
              <a:ext cx="907748" cy="3596833"/>
            </a:xfrm>
            <a:prstGeom prst="rect">
              <a:avLst/>
            </a:prstGeom>
            <a:solidFill>
              <a:srgbClr val="0083CF">
                <a:alpha val="100000"/>
              </a:srgbClr>
            </a:solidFill>
          </p:spPr>
          <p:txBody>
            <a:bodyPr/>
            <a:lstStyle/>
            <a:p/>
          </p:txBody>
        </p:sp>
        <p:sp>
          <p:nvSpPr>
            <p:cNvPr id="25" name="rc25"/>
            <p:cNvSpPr/>
            <p:nvPr/>
          </p:nvSpPr>
          <p:spPr>
            <a:xfrm>
              <a:off x="5998153" y="1149201"/>
              <a:ext cx="907748" cy="3596833"/>
            </a:xfrm>
            <a:prstGeom prst="rect">
              <a:avLst/>
            </a:prstGeom>
            <a:solidFill>
              <a:srgbClr val="0083CF">
                <a:alpha val="100000"/>
              </a:srgbClr>
            </a:solidFill>
          </p:spPr>
          <p:txBody>
            <a:bodyPr/>
            <a:lstStyle/>
            <a:p/>
          </p:txBody>
        </p:sp>
        <p:sp>
          <p:nvSpPr>
            <p:cNvPr id="26" name="pg26"/>
            <p:cNvSpPr/>
            <p:nvPr/>
          </p:nvSpPr>
          <p:spPr>
            <a:xfrm>
              <a:off x="1776759" y="4659937"/>
              <a:ext cx="86097" cy="86097"/>
            </a:xfrm>
            <a:custGeom>
              <a:avLst/>
              <a:pathLst>
                <a:path w="86097" h="86097">
                  <a:moveTo>
                    <a:pt x="86097" y="0"/>
                  </a:moveTo>
                  <a:lnTo>
                    <a:pt x="86097" y="12106"/>
                  </a:lnTo>
                  <a:lnTo>
                    <a:pt x="12106" y="86097"/>
                  </a:lnTo>
                  <a:lnTo>
                    <a:pt x="0" y="86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 name="pg27"/>
            <p:cNvSpPr/>
            <p:nvPr/>
          </p:nvSpPr>
          <p:spPr>
            <a:xfrm>
              <a:off x="1655691" y="4538870"/>
              <a:ext cx="207164" cy="207164"/>
            </a:xfrm>
            <a:custGeom>
              <a:avLst/>
              <a:pathLst>
                <a:path w="207164" h="207164">
                  <a:moveTo>
                    <a:pt x="207164" y="0"/>
                  </a:moveTo>
                  <a:lnTo>
                    <a:pt x="207164" y="12106"/>
                  </a:lnTo>
                  <a:lnTo>
                    <a:pt x="12106" y="207164"/>
                  </a:lnTo>
                  <a:lnTo>
                    <a:pt x="0" y="207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 name="pg28"/>
            <p:cNvSpPr/>
            <p:nvPr/>
          </p:nvSpPr>
          <p:spPr>
            <a:xfrm>
              <a:off x="1534624" y="4417802"/>
              <a:ext cx="328231" cy="328231"/>
            </a:xfrm>
            <a:custGeom>
              <a:avLst/>
              <a:pathLst>
                <a:path w="328231" h="328231">
                  <a:moveTo>
                    <a:pt x="328231" y="0"/>
                  </a:moveTo>
                  <a:lnTo>
                    <a:pt x="328231" y="12106"/>
                  </a:lnTo>
                  <a:lnTo>
                    <a:pt x="12106" y="328231"/>
                  </a:lnTo>
                  <a:lnTo>
                    <a:pt x="0" y="328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 name="pg29"/>
            <p:cNvSpPr/>
            <p:nvPr/>
          </p:nvSpPr>
          <p:spPr>
            <a:xfrm>
              <a:off x="1413557" y="4296735"/>
              <a:ext cx="449299" cy="449299"/>
            </a:xfrm>
            <a:custGeom>
              <a:avLst/>
              <a:pathLst>
                <a:path w="449299" h="449299">
                  <a:moveTo>
                    <a:pt x="449299" y="0"/>
                  </a:moveTo>
                  <a:lnTo>
                    <a:pt x="449299" y="12106"/>
                  </a:lnTo>
                  <a:lnTo>
                    <a:pt x="12106" y="449299"/>
                  </a:lnTo>
                  <a:lnTo>
                    <a:pt x="0" y="44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 name="pg30"/>
            <p:cNvSpPr/>
            <p:nvPr/>
          </p:nvSpPr>
          <p:spPr>
            <a:xfrm>
              <a:off x="1292489" y="4175667"/>
              <a:ext cx="570366" cy="570366"/>
            </a:xfrm>
            <a:custGeom>
              <a:avLst/>
              <a:pathLst>
                <a:path w="570366" h="570366">
                  <a:moveTo>
                    <a:pt x="570366" y="0"/>
                  </a:moveTo>
                  <a:lnTo>
                    <a:pt x="570366" y="12106"/>
                  </a:lnTo>
                  <a:lnTo>
                    <a:pt x="12106" y="570366"/>
                  </a:lnTo>
                  <a:lnTo>
                    <a:pt x="0" y="570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 name="pg31"/>
            <p:cNvSpPr/>
            <p:nvPr/>
          </p:nvSpPr>
          <p:spPr>
            <a:xfrm>
              <a:off x="1171422" y="4054600"/>
              <a:ext cx="691434" cy="691434"/>
            </a:xfrm>
            <a:custGeom>
              <a:avLst/>
              <a:pathLst>
                <a:path w="691434" h="691434">
                  <a:moveTo>
                    <a:pt x="691434" y="0"/>
                  </a:moveTo>
                  <a:lnTo>
                    <a:pt x="691434" y="12106"/>
                  </a:lnTo>
                  <a:lnTo>
                    <a:pt x="12106" y="691434"/>
                  </a:lnTo>
                  <a:lnTo>
                    <a:pt x="0" y="6914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 name="pg32"/>
            <p:cNvSpPr/>
            <p:nvPr/>
          </p:nvSpPr>
          <p:spPr>
            <a:xfrm>
              <a:off x="1050354" y="3933533"/>
              <a:ext cx="812501" cy="812501"/>
            </a:xfrm>
            <a:custGeom>
              <a:avLst/>
              <a:pathLst>
                <a:path w="812501" h="812501">
                  <a:moveTo>
                    <a:pt x="812501" y="0"/>
                  </a:moveTo>
                  <a:lnTo>
                    <a:pt x="812501" y="12106"/>
                  </a:lnTo>
                  <a:lnTo>
                    <a:pt x="12106" y="812501"/>
                  </a:lnTo>
                  <a:lnTo>
                    <a:pt x="0" y="8125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 name="pg33"/>
            <p:cNvSpPr/>
            <p:nvPr/>
          </p:nvSpPr>
          <p:spPr>
            <a:xfrm>
              <a:off x="955108" y="381246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 name="pg34"/>
            <p:cNvSpPr/>
            <p:nvPr/>
          </p:nvSpPr>
          <p:spPr>
            <a:xfrm>
              <a:off x="955108" y="369139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 name="pg35"/>
            <p:cNvSpPr/>
            <p:nvPr/>
          </p:nvSpPr>
          <p:spPr>
            <a:xfrm>
              <a:off x="955108" y="357033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 name="pg36"/>
            <p:cNvSpPr/>
            <p:nvPr/>
          </p:nvSpPr>
          <p:spPr>
            <a:xfrm>
              <a:off x="955108" y="344926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 name="pg37"/>
            <p:cNvSpPr/>
            <p:nvPr/>
          </p:nvSpPr>
          <p:spPr>
            <a:xfrm>
              <a:off x="955108" y="33281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 name="pg38"/>
            <p:cNvSpPr/>
            <p:nvPr/>
          </p:nvSpPr>
          <p:spPr>
            <a:xfrm>
              <a:off x="955108" y="32071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 name="pg39"/>
            <p:cNvSpPr/>
            <p:nvPr/>
          </p:nvSpPr>
          <p:spPr>
            <a:xfrm>
              <a:off x="955108" y="30860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 name="pg40"/>
            <p:cNvSpPr/>
            <p:nvPr/>
          </p:nvSpPr>
          <p:spPr>
            <a:xfrm>
              <a:off x="955108" y="29649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 name="pg41"/>
            <p:cNvSpPr/>
            <p:nvPr/>
          </p:nvSpPr>
          <p:spPr>
            <a:xfrm>
              <a:off x="955108" y="28439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 name="pg42"/>
            <p:cNvSpPr/>
            <p:nvPr/>
          </p:nvSpPr>
          <p:spPr>
            <a:xfrm>
              <a:off x="955108" y="27228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 name="pg43"/>
            <p:cNvSpPr/>
            <p:nvPr/>
          </p:nvSpPr>
          <p:spPr>
            <a:xfrm>
              <a:off x="955108" y="2706593"/>
              <a:ext cx="815053" cy="815053"/>
            </a:xfrm>
            <a:custGeom>
              <a:avLst/>
              <a:pathLst>
                <a:path w="815053" h="815053">
                  <a:moveTo>
                    <a:pt x="802946" y="0"/>
                  </a:moveTo>
                  <a:lnTo>
                    <a:pt x="815053" y="0"/>
                  </a:lnTo>
                  <a:lnTo>
                    <a:pt x="0" y="815053"/>
                  </a:lnTo>
                  <a:lnTo>
                    <a:pt x="0" y="802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955108" y="2706593"/>
              <a:ext cx="693985" cy="693985"/>
            </a:xfrm>
            <a:custGeom>
              <a:avLst/>
              <a:pathLst>
                <a:path w="693985" h="693985">
                  <a:moveTo>
                    <a:pt x="681878" y="0"/>
                  </a:moveTo>
                  <a:lnTo>
                    <a:pt x="693985" y="0"/>
                  </a:lnTo>
                  <a:lnTo>
                    <a:pt x="0" y="693985"/>
                  </a:lnTo>
                  <a:lnTo>
                    <a:pt x="0" y="681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5108" y="2706593"/>
              <a:ext cx="572918" cy="572918"/>
            </a:xfrm>
            <a:custGeom>
              <a:avLst/>
              <a:pathLst>
                <a:path w="572918" h="572918">
                  <a:moveTo>
                    <a:pt x="560811" y="0"/>
                  </a:moveTo>
                  <a:lnTo>
                    <a:pt x="572918" y="0"/>
                  </a:lnTo>
                  <a:lnTo>
                    <a:pt x="0" y="572918"/>
                  </a:lnTo>
                  <a:lnTo>
                    <a:pt x="0" y="560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55108" y="2706593"/>
              <a:ext cx="451850" cy="451850"/>
            </a:xfrm>
            <a:custGeom>
              <a:avLst/>
              <a:pathLst>
                <a:path w="451850" h="451850">
                  <a:moveTo>
                    <a:pt x="439744" y="0"/>
                  </a:moveTo>
                  <a:lnTo>
                    <a:pt x="451850" y="0"/>
                  </a:lnTo>
                  <a:lnTo>
                    <a:pt x="0" y="451850"/>
                  </a:lnTo>
                  <a:lnTo>
                    <a:pt x="0" y="4397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955108" y="2706593"/>
              <a:ext cx="330783" cy="330783"/>
            </a:xfrm>
            <a:custGeom>
              <a:avLst/>
              <a:pathLst>
                <a:path w="330783" h="330783">
                  <a:moveTo>
                    <a:pt x="318676" y="0"/>
                  </a:moveTo>
                  <a:lnTo>
                    <a:pt x="330783" y="0"/>
                  </a:lnTo>
                  <a:lnTo>
                    <a:pt x="0" y="330783"/>
                  </a:lnTo>
                  <a:lnTo>
                    <a:pt x="0" y="3186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955108" y="2706593"/>
              <a:ext cx="209715" cy="209715"/>
            </a:xfrm>
            <a:custGeom>
              <a:avLst/>
              <a:pathLst>
                <a:path w="209715" h="209715">
                  <a:moveTo>
                    <a:pt x="197609" y="0"/>
                  </a:moveTo>
                  <a:lnTo>
                    <a:pt x="209715" y="0"/>
                  </a:lnTo>
                  <a:lnTo>
                    <a:pt x="0" y="209715"/>
                  </a:lnTo>
                  <a:lnTo>
                    <a:pt x="0" y="1976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55108" y="2706593"/>
              <a:ext cx="88648" cy="88648"/>
            </a:xfrm>
            <a:custGeom>
              <a:avLst/>
              <a:pathLst>
                <a:path w="88648" h="88648">
                  <a:moveTo>
                    <a:pt x="76541" y="0"/>
                  </a:moveTo>
                  <a:lnTo>
                    <a:pt x="88648" y="0"/>
                  </a:lnTo>
                  <a:lnTo>
                    <a:pt x="0" y="88648"/>
                  </a:lnTo>
                  <a:lnTo>
                    <a:pt x="0" y="765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2866366" y="4740935"/>
              <a:ext cx="5099" cy="5099"/>
            </a:xfrm>
            <a:custGeom>
              <a:avLst/>
              <a:pathLst>
                <a:path w="5099" h="5099">
                  <a:moveTo>
                    <a:pt x="5099" y="0"/>
                  </a:moveTo>
                  <a:lnTo>
                    <a:pt x="5099" y="5099"/>
                  </a:lnTo>
                  <a:lnTo>
                    <a:pt x="0" y="50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2745298" y="4619867"/>
              <a:ext cx="126166" cy="126166"/>
            </a:xfrm>
            <a:custGeom>
              <a:avLst/>
              <a:pathLst>
                <a:path w="126166" h="126166">
                  <a:moveTo>
                    <a:pt x="126166" y="0"/>
                  </a:moveTo>
                  <a:lnTo>
                    <a:pt x="126166" y="12106"/>
                  </a:lnTo>
                  <a:lnTo>
                    <a:pt x="12106" y="126166"/>
                  </a:lnTo>
                  <a:lnTo>
                    <a:pt x="0" y="126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2624231" y="4498800"/>
              <a:ext cx="247234" cy="247234"/>
            </a:xfrm>
            <a:custGeom>
              <a:avLst/>
              <a:pathLst>
                <a:path w="247234" h="247234">
                  <a:moveTo>
                    <a:pt x="247234" y="0"/>
                  </a:moveTo>
                  <a:lnTo>
                    <a:pt x="247234" y="12106"/>
                  </a:lnTo>
                  <a:lnTo>
                    <a:pt x="12106" y="247234"/>
                  </a:lnTo>
                  <a:lnTo>
                    <a:pt x="0" y="2472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2503163" y="4377733"/>
              <a:ext cx="368301" cy="368301"/>
            </a:xfrm>
            <a:custGeom>
              <a:avLst/>
              <a:pathLst>
                <a:path w="368301" h="368301">
                  <a:moveTo>
                    <a:pt x="368301" y="0"/>
                  </a:moveTo>
                  <a:lnTo>
                    <a:pt x="368301" y="12106"/>
                  </a:lnTo>
                  <a:lnTo>
                    <a:pt x="12106" y="368301"/>
                  </a:lnTo>
                  <a:lnTo>
                    <a:pt x="0" y="3683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2382096" y="4256665"/>
              <a:ext cx="489369" cy="489369"/>
            </a:xfrm>
            <a:custGeom>
              <a:avLst/>
              <a:pathLst>
                <a:path w="489369" h="489369">
                  <a:moveTo>
                    <a:pt x="489369" y="0"/>
                  </a:moveTo>
                  <a:lnTo>
                    <a:pt x="489369" y="12106"/>
                  </a:lnTo>
                  <a:lnTo>
                    <a:pt x="12106" y="489369"/>
                  </a:lnTo>
                  <a:lnTo>
                    <a:pt x="0" y="4893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2261029" y="4135598"/>
              <a:ext cx="610436" cy="610436"/>
            </a:xfrm>
            <a:custGeom>
              <a:avLst/>
              <a:pathLst>
                <a:path w="610436" h="610436">
                  <a:moveTo>
                    <a:pt x="610436" y="0"/>
                  </a:moveTo>
                  <a:lnTo>
                    <a:pt x="610436" y="12106"/>
                  </a:lnTo>
                  <a:lnTo>
                    <a:pt x="12106" y="610436"/>
                  </a:lnTo>
                  <a:lnTo>
                    <a:pt x="0" y="610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2139961" y="4014530"/>
              <a:ext cx="731503" cy="731503"/>
            </a:xfrm>
            <a:custGeom>
              <a:avLst/>
              <a:pathLst>
                <a:path w="731503" h="731503">
                  <a:moveTo>
                    <a:pt x="731503" y="0"/>
                  </a:moveTo>
                  <a:lnTo>
                    <a:pt x="731503" y="12106"/>
                  </a:lnTo>
                  <a:lnTo>
                    <a:pt x="12106" y="731503"/>
                  </a:lnTo>
                  <a:lnTo>
                    <a:pt x="0" y="731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2018894" y="3893463"/>
              <a:ext cx="852571" cy="852571"/>
            </a:xfrm>
            <a:custGeom>
              <a:avLst/>
              <a:pathLst>
                <a:path w="852571" h="852571">
                  <a:moveTo>
                    <a:pt x="852571" y="0"/>
                  </a:moveTo>
                  <a:lnTo>
                    <a:pt x="852571" y="12106"/>
                  </a:lnTo>
                  <a:lnTo>
                    <a:pt x="12106" y="852571"/>
                  </a:lnTo>
                  <a:lnTo>
                    <a:pt x="0" y="8525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963717" y="377239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963717" y="365132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963717" y="353026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963717" y="340919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963717" y="32881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3717" y="31670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963717" y="30459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63717" y="29249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963717" y="28038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963717" y="26827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963717" y="25617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3717" y="24406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963717" y="23195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963717" y="21985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963717" y="20774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963717" y="19563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963717" y="18353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963717" y="17142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963717" y="15931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63717" y="1557090"/>
              <a:ext cx="834879" cy="834879"/>
            </a:xfrm>
            <a:custGeom>
              <a:avLst/>
              <a:pathLst>
                <a:path w="834879" h="834879">
                  <a:moveTo>
                    <a:pt x="822773" y="0"/>
                  </a:moveTo>
                  <a:lnTo>
                    <a:pt x="834879" y="0"/>
                  </a:lnTo>
                  <a:lnTo>
                    <a:pt x="0" y="834879"/>
                  </a:lnTo>
                  <a:lnTo>
                    <a:pt x="0" y="8227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63717" y="1557090"/>
              <a:ext cx="713812" cy="713812"/>
            </a:xfrm>
            <a:custGeom>
              <a:avLst/>
              <a:pathLst>
                <a:path w="713812" h="713812">
                  <a:moveTo>
                    <a:pt x="701705" y="0"/>
                  </a:moveTo>
                  <a:lnTo>
                    <a:pt x="713812" y="0"/>
                  </a:lnTo>
                  <a:lnTo>
                    <a:pt x="0" y="713812"/>
                  </a:lnTo>
                  <a:lnTo>
                    <a:pt x="0" y="7017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963717" y="1557090"/>
              <a:ext cx="592745" cy="592745"/>
            </a:xfrm>
            <a:custGeom>
              <a:avLst/>
              <a:pathLst>
                <a:path w="592745" h="592745">
                  <a:moveTo>
                    <a:pt x="580638" y="0"/>
                  </a:moveTo>
                  <a:lnTo>
                    <a:pt x="592745" y="0"/>
                  </a:lnTo>
                  <a:lnTo>
                    <a:pt x="0" y="592745"/>
                  </a:lnTo>
                  <a:lnTo>
                    <a:pt x="0" y="5806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963717" y="1557090"/>
              <a:ext cx="471677" cy="471677"/>
            </a:xfrm>
            <a:custGeom>
              <a:avLst/>
              <a:pathLst>
                <a:path w="471677" h="471677">
                  <a:moveTo>
                    <a:pt x="459570" y="0"/>
                  </a:moveTo>
                  <a:lnTo>
                    <a:pt x="471677" y="0"/>
                  </a:lnTo>
                  <a:lnTo>
                    <a:pt x="0" y="471677"/>
                  </a:lnTo>
                  <a:lnTo>
                    <a:pt x="0" y="4595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63717" y="1557090"/>
              <a:ext cx="350610" cy="350610"/>
            </a:xfrm>
            <a:custGeom>
              <a:avLst/>
              <a:pathLst>
                <a:path w="350610" h="350610">
                  <a:moveTo>
                    <a:pt x="338503" y="0"/>
                  </a:moveTo>
                  <a:lnTo>
                    <a:pt x="350610" y="0"/>
                  </a:lnTo>
                  <a:lnTo>
                    <a:pt x="0" y="350610"/>
                  </a:lnTo>
                  <a:lnTo>
                    <a:pt x="0" y="338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63717" y="1557090"/>
              <a:ext cx="229542" cy="229542"/>
            </a:xfrm>
            <a:custGeom>
              <a:avLst/>
              <a:pathLst>
                <a:path w="229542" h="229542">
                  <a:moveTo>
                    <a:pt x="217436" y="0"/>
                  </a:moveTo>
                  <a:lnTo>
                    <a:pt x="229542" y="0"/>
                  </a:lnTo>
                  <a:lnTo>
                    <a:pt x="0" y="229542"/>
                  </a:lnTo>
                  <a:lnTo>
                    <a:pt x="0" y="2174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63717" y="1557090"/>
              <a:ext cx="108475" cy="108475"/>
            </a:xfrm>
            <a:custGeom>
              <a:avLst/>
              <a:pathLst>
                <a:path w="108475" h="108475">
                  <a:moveTo>
                    <a:pt x="96368" y="0"/>
                  </a:moveTo>
                  <a:lnTo>
                    <a:pt x="108475" y="0"/>
                  </a:lnTo>
                  <a:lnTo>
                    <a:pt x="0" y="108475"/>
                  </a:lnTo>
                  <a:lnTo>
                    <a:pt x="0" y="96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3834905" y="4700865"/>
              <a:ext cx="45169" cy="45169"/>
            </a:xfrm>
            <a:custGeom>
              <a:avLst/>
              <a:pathLst>
                <a:path w="45169" h="45169">
                  <a:moveTo>
                    <a:pt x="45169" y="0"/>
                  </a:moveTo>
                  <a:lnTo>
                    <a:pt x="45169" y="12106"/>
                  </a:lnTo>
                  <a:lnTo>
                    <a:pt x="12106" y="45169"/>
                  </a:lnTo>
                  <a:lnTo>
                    <a:pt x="0" y="451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3713838" y="4579798"/>
              <a:ext cx="166236" cy="166236"/>
            </a:xfrm>
            <a:custGeom>
              <a:avLst/>
              <a:pathLst>
                <a:path w="166236" h="166236">
                  <a:moveTo>
                    <a:pt x="166236" y="0"/>
                  </a:moveTo>
                  <a:lnTo>
                    <a:pt x="166236" y="12106"/>
                  </a:lnTo>
                  <a:lnTo>
                    <a:pt x="12106" y="166236"/>
                  </a:lnTo>
                  <a:lnTo>
                    <a:pt x="0" y="166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3592770" y="4458730"/>
              <a:ext cx="287303" cy="287303"/>
            </a:xfrm>
            <a:custGeom>
              <a:avLst/>
              <a:pathLst>
                <a:path w="287303" h="287303">
                  <a:moveTo>
                    <a:pt x="287303" y="0"/>
                  </a:moveTo>
                  <a:lnTo>
                    <a:pt x="287303" y="12106"/>
                  </a:lnTo>
                  <a:lnTo>
                    <a:pt x="12106" y="287303"/>
                  </a:lnTo>
                  <a:lnTo>
                    <a:pt x="0" y="2873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3471703" y="4337663"/>
              <a:ext cx="408371" cy="408371"/>
            </a:xfrm>
            <a:custGeom>
              <a:avLst/>
              <a:pathLst>
                <a:path w="408371" h="408371">
                  <a:moveTo>
                    <a:pt x="408371" y="0"/>
                  </a:moveTo>
                  <a:lnTo>
                    <a:pt x="408371" y="12106"/>
                  </a:lnTo>
                  <a:lnTo>
                    <a:pt x="12106" y="408371"/>
                  </a:lnTo>
                  <a:lnTo>
                    <a:pt x="0" y="4083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3350635" y="4216596"/>
              <a:ext cx="529438" cy="529438"/>
            </a:xfrm>
            <a:custGeom>
              <a:avLst/>
              <a:pathLst>
                <a:path w="529438" h="529438">
                  <a:moveTo>
                    <a:pt x="529438" y="0"/>
                  </a:moveTo>
                  <a:lnTo>
                    <a:pt x="529438" y="12106"/>
                  </a:lnTo>
                  <a:lnTo>
                    <a:pt x="12106" y="529438"/>
                  </a:lnTo>
                  <a:lnTo>
                    <a:pt x="0" y="529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3229568" y="4095528"/>
              <a:ext cx="650506" cy="650506"/>
            </a:xfrm>
            <a:custGeom>
              <a:avLst/>
              <a:pathLst>
                <a:path w="650506" h="650506">
                  <a:moveTo>
                    <a:pt x="650506" y="0"/>
                  </a:moveTo>
                  <a:lnTo>
                    <a:pt x="650506" y="12106"/>
                  </a:lnTo>
                  <a:lnTo>
                    <a:pt x="12106" y="650506"/>
                  </a:lnTo>
                  <a:lnTo>
                    <a:pt x="0" y="650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3108500" y="3974461"/>
              <a:ext cx="771573" cy="771573"/>
            </a:xfrm>
            <a:custGeom>
              <a:avLst/>
              <a:pathLst>
                <a:path w="771573" h="771573">
                  <a:moveTo>
                    <a:pt x="771573" y="0"/>
                  </a:moveTo>
                  <a:lnTo>
                    <a:pt x="771573" y="12106"/>
                  </a:lnTo>
                  <a:lnTo>
                    <a:pt x="12106" y="771573"/>
                  </a:lnTo>
                  <a:lnTo>
                    <a:pt x="0" y="771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987433" y="3853393"/>
              <a:ext cx="892640" cy="892640"/>
            </a:xfrm>
            <a:custGeom>
              <a:avLst/>
              <a:pathLst>
                <a:path w="892640" h="892640">
                  <a:moveTo>
                    <a:pt x="892640" y="0"/>
                  </a:moveTo>
                  <a:lnTo>
                    <a:pt x="892640" y="12106"/>
                  </a:lnTo>
                  <a:lnTo>
                    <a:pt x="12106" y="892640"/>
                  </a:lnTo>
                  <a:lnTo>
                    <a:pt x="0" y="892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972326" y="373232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972326" y="361125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972326" y="349019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972326" y="336912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972326" y="324805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972326" y="312698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972326" y="300592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972326" y="28848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972326" y="27637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972326" y="26427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972326" y="25216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972326" y="24005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972326" y="22795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972326" y="21584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972326" y="20373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972326" y="19163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972326" y="17952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972326" y="16741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972326" y="15531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972326" y="14320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972326" y="13109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972326" y="11899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972326" y="1186282"/>
              <a:ext cx="802415" cy="802415"/>
            </a:xfrm>
            <a:custGeom>
              <a:avLst/>
              <a:pathLst>
                <a:path w="802415" h="802415">
                  <a:moveTo>
                    <a:pt x="790308" y="0"/>
                  </a:moveTo>
                  <a:lnTo>
                    <a:pt x="802415" y="0"/>
                  </a:lnTo>
                  <a:lnTo>
                    <a:pt x="0" y="802415"/>
                  </a:lnTo>
                  <a:lnTo>
                    <a:pt x="0" y="790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972326" y="1186282"/>
              <a:ext cx="681348" cy="681348"/>
            </a:xfrm>
            <a:custGeom>
              <a:avLst/>
              <a:pathLst>
                <a:path w="681348" h="681348">
                  <a:moveTo>
                    <a:pt x="669241" y="0"/>
                  </a:moveTo>
                  <a:lnTo>
                    <a:pt x="681348" y="0"/>
                  </a:lnTo>
                  <a:lnTo>
                    <a:pt x="0" y="681348"/>
                  </a:lnTo>
                  <a:lnTo>
                    <a:pt x="0" y="669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972326" y="1186282"/>
              <a:ext cx="560280" cy="560280"/>
            </a:xfrm>
            <a:custGeom>
              <a:avLst/>
              <a:pathLst>
                <a:path w="560280" h="560280">
                  <a:moveTo>
                    <a:pt x="548173" y="0"/>
                  </a:moveTo>
                  <a:lnTo>
                    <a:pt x="560280" y="0"/>
                  </a:lnTo>
                  <a:lnTo>
                    <a:pt x="0" y="560280"/>
                  </a:lnTo>
                  <a:lnTo>
                    <a:pt x="0" y="548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2326" y="1186282"/>
              <a:ext cx="439213" cy="439213"/>
            </a:xfrm>
            <a:custGeom>
              <a:avLst/>
              <a:pathLst>
                <a:path w="439213" h="439213">
                  <a:moveTo>
                    <a:pt x="427106" y="0"/>
                  </a:moveTo>
                  <a:lnTo>
                    <a:pt x="439213" y="0"/>
                  </a:lnTo>
                  <a:lnTo>
                    <a:pt x="0" y="439213"/>
                  </a:lnTo>
                  <a:lnTo>
                    <a:pt x="0" y="4271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2326" y="1186282"/>
              <a:ext cx="318145" cy="318145"/>
            </a:xfrm>
            <a:custGeom>
              <a:avLst/>
              <a:pathLst>
                <a:path w="318145" h="318145">
                  <a:moveTo>
                    <a:pt x="306039" y="0"/>
                  </a:moveTo>
                  <a:lnTo>
                    <a:pt x="318145" y="0"/>
                  </a:lnTo>
                  <a:lnTo>
                    <a:pt x="0" y="318145"/>
                  </a:lnTo>
                  <a:lnTo>
                    <a:pt x="0" y="306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2326" y="1186282"/>
              <a:ext cx="197078" cy="197078"/>
            </a:xfrm>
            <a:custGeom>
              <a:avLst/>
              <a:pathLst>
                <a:path w="197078" h="197078">
                  <a:moveTo>
                    <a:pt x="184971" y="0"/>
                  </a:moveTo>
                  <a:lnTo>
                    <a:pt x="197078" y="0"/>
                  </a:lnTo>
                  <a:lnTo>
                    <a:pt x="0" y="197078"/>
                  </a:lnTo>
                  <a:lnTo>
                    <a:pt x="0" y="184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2326" y="1186282"/>
              <a:ext cx="76011" cy="76011"/>
            </a:xfrm>
            <a:custGeom>
              <a:avLst/>
              <a:pathLst>
                <a:path w="76011" h="76011">
                  <a:moveTo>
                    <a:pt x="63904" y="0"/>
                  </a:moveTo>
                  <a:lnTo>
                    <a:pt x="76011" y="0"/>
                  </a:lnTo>
                  <a:lnTo>
                    <a:pt x="0" y="76011"/>
                  </a:lnTo>
                  <a:lnTo>
                    <a:pt x="0" y="639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5893051" y="4741793"/>
              <a:ext cx="4241" cy="4241"/>
            </a:xfrm>
            <a:custGeom>
              <a:avLst/>
              <a:pathLst>
                <a:path w="4241" h="4241">
                  <a:moveTo>
                    <a:pt x="4241" y="0"/>
                  </a:moveTo>
                  <a:lnTo>
                    <a:pt x="4241" y="4241"/>
                  </a:lnTo>
                  <a:lnTo>
                    <a:pt x="0" y="4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5771984" y="4620726"/>
              <a:ext cx="125308" cy="125308"/>
            </a:xfrm>
            <a:custGeom>
              <a:avLst/>
              <a:pathLst>
                <a:path w="125308" h="125308">
                  <a:moveTo>
                    <a:pt x="125308" y="0"/>
                  </a:moveTo>
                  <a:lnTo>
                    <a:pt x="125308" y="12106"/>
                  </a:lnTo>
                  <a:lnTo>
                    <a:pt x="12106" y="125308"/>
                  </a:lnTo>
                  <a:lnTo>
                    <a:pt x="0" y="125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5650916" y="4499658"/>
              <a:ext cx="246375" cy="246375"/>
            </a:xfrm>
            <a:custGeom>
              <a:avLst/>
              <a:pathLst>
                <a:path w="246375" h="246375">
                  <a:moveTo>
                    <a:pt x="246375" y="0"/>
                  </a:moveTo>
                  <a:lnTo>
                    <a:pt x="246375" y="12106"/>
                  </a:lnTo>
                  <a:lnTo>
                    <a:pt x="12106" y="246375"/>
                  </a:lnTo>
                  <a:lnTo>
                    <a:pt x="0" y="246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5529849" y="4378591"/>
              <a:ext cx="367443" cy="367443"/>
            </a:xfrm>
            <a:custGeom>
              <a:avLst/>
              <a:pathLst>
                <a:path w="367443" h="367443">
                  <a:moveTo>
                    <a:pt x="367443" y="0"/>
                  </a:moveTo>
                  <a:lnTo>
                    <a:pt x="367443" y="12106"/>
                  </a:lnTo>
                  <a:lnTo>
                    <a:pt x="12106" y="367443"/>
                  </a:lnTo>
                  <a:lnTo>
                    <a:pt x="0" y="3674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5408781" y="4257524"/>
              <a:ext cx="488510" cy="488510"/>
            </a:xfrm>
            <a:custGeom>
              <a:avLst/>
              <a:pathLst>
                <a:path w="488510" h="488510">
                  <a:moveTo>
                    <a:pt x="488510" y="0"/>
                  </a:moveTo>
                  <a:lnTo>
                    <a:pt x="488510" y="12106"/>
                  </a:lnTo>
                  <a:lnTo>
                    <a:pt x="12106" y="488510"/>
                  </a:lnTo>
                  <a:lnTo>
                    <a:pt x="0" y="4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5287714" y="4136456"/>
              <a:ext cx="609578" cy="609578"/>
            </a:xfrm>
            <a:custGeom>
              <a:avLst/>
              <a:pathLst>
                <a:path w="609578" h="609578">
                  <a:moveTo>
                    <a:pt x="609578" y="0"/>
                  </a:moveTo>
                  <a:lnTo>
                    <a:pt x="609578" y="12106"/>
                  </a:lnTo>
                  <a:lnTo>
                    <a:pt x="12106" y="609578"/>
                  </a:lnTo>
                  <a:lnTo>
                    <a:pt x="0" y="609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5166647" y="4015389"/>
              <a:ext cx="730645" cy="730645"/>
            </a:xfrm>
            <a:custGeom>
              <a:avLst/>
              <a:pathLst>
                <a:path w="730645" h="730645">
                  <a:moveTo>
                    <a:pt x="730645" y="0"/>
                  </a:moveTo>
                  <a:lnTo>
                    <a:pt x="730645" y="12106"/>
                  </a:lnTo>
                  <a:lnTo>
                    <a:pt x="12106" y="730645"/>
                  </a:lnTo>
                  <a:lnTo>
                    <a:pt x="0" y="730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5045579" y="3894321"/>
              <a:ext cx="851712" cy="851712"/>
            </a:xfrm>
            <a:custGeom>
              <a:avLst/>
              <a:pathLst>
                <a:path w="851712" h="851712">
                  <a:moveTo>
                    <a:pt x="851712" y="0"/>
                  </a:moveTo>
                  <a:lnTo>
                    <a:pt x="851712" y="12106"/>
                  </a:lnTo>
                  <a:lnTo>
                    <a:pt x="12106" y="851712"/>
                  </a:lnTo>
                  <a:lnTo>
                    <a:pt x="0" y="8517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4989544" y="377325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4989544" y="365218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4989544" y="353111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4989544" y="341005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4989544" y="32889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4989544" y="31679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4989544" y="30468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4989544" y="29257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4989544" y="28047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4989544" y="26836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4989544" y="25625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4989544" y="24415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4989544" y="23204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4989544" y="21993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4989544" y="20783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4989544" y="19572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4989544" y="18361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4989544" y="17151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4989544" y="15940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4989544" y="14729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4989544" y="13519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989544" y="12308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4989544" y="1149201"/>
              <a:ext cx="880424" cy="880424"/>
            </a:xfrm>
            <a:custGeom>
              <a:avLst/>
              <a:pathLst>
                <a:path w="880424" h="880424">
                  <a:moveTo>
                    <a:pt x="868317" y="0"/>
                  </a:moveTo>
                  <a:lnTo>
                    <a:pt x="880424" y="0"/>
                  </a:lnTo>
                  <a:lnTo>
                    <a:pt x="0" y="880424"/>
                  </a:lnTo>
                  <a:lnTo>
                    <a:pt x="0" y="868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989544" y="1149201"/>
              <a:ext cx="759356" cy="759356"/>
            </a:xfrm>
            <a:custGeom>
              <a:avLst/>
              <a:pathLst>
                <a:path w="759356" h="759356">
                  <a:moveTo>
                    <a:pt x="747250" y="0"/>
                  </a:moveTo>
                  <a:lnTo>
                    <a:pt x="759356" y="0"/>
                  </a:lnTo>
                  <a:lnTo>
                    <a:pt x="0" y="759356"/>
                  </a:lnTo>
                  <a:lnTo>
                    <a:pt x="0" y="7472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4989544" y="1149201"/>
              <a:ext cx="638289" cy="638289"/>
            </a:xfrm>
            <a:custGeom>
              <a:avLst/>
              <a:pathLst>
                <a:path w="638289" h="638289">
                  <a:moveTo>
                    <a:pt x="626182" y="0"/>
                  </a:moveTo>
                  <a:lnTo>
                    <a:pt x="638289" y="0"/>
                  </a:lnTo>
                  <a:lnTo>
                    <a:pt x="0" y="638289"/>
                  </a:lnTo>
                  <a:lnTo>
                    <a:pt x="0" y="626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4989544" y="1149201"/>
              <a:ext cx="517222" cy="517222"/>
            </a:xfrm>
            <a:custGeom>
              <a:avLst/>
              <a:pathLst>
                <a:path w="517222" h="517222">
                  <a:moveTo>
                    <a:pt x="505115" y="0"/>
                  </a:moveTo>
                  <a:lnTo>
                    <a:pt x="517222" y="0"/>
                  </a:lnTo>
                  <a:lnTo>
                    <a:pt x="0" y="517222"/>
                  </a:lnTo>
                  <a:lnTo>
                    <a:pt x="0" y="50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4989544" y="1149201"/>
              <a:ext cx="396154" cy="396154"/>
            </a:xfrm>
            <a:custGeom>
              <a:avLst/>
              <a:pathLst>
                <a:path w="396154" h="396154">
                  <a:moveTo>
                    <a:pt x="384047" y="0"/>
                  </a:moveTo>
                  <a:lnTo>
                    <a:pt x="396154" y="0"/>
                  </a:lnTo>
                  <a:lnTo>
                    <a:pt x="0" y="396154"/>
                  </a:lnTo>
                  <a:lnTo>
                    <a:pt x="0" y="3840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4989544" y="1149201"/>
              <a:ext cx="275087" cy="275087"/>
            </a:xfrm>
            <a:custGeom>
              <a:avLst/>
              <a:pathLst>
                <a:path w="275087" h="275087">
                  <a:moveTo>
                    <a:pt x="262980" y="0"/>
                  </a:moveTo>
                  <a:lnTo>
                    <a:pt x="275087" y="0"/>
                  </a:lnTo>
                  <a:lnTo>
                    <a:pt x="0" y="275087"/>
                  </a:lnTo>
                  <a:lnTo>
                    <a:pt x="0" y="262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4989544" y="1149201"/>
              <a:ext cx="154019" cy="154019"/>
            </a:xfrm>
            <a:custGeom>
              <a:avLst/>
              <a:pathLst>
                <a:path w="154019" h="154019">
                  <a:moveTo>
                    <a:pt x="141913" y="0"/>
                  </a:moveTo>
                  <a:lnTo>
                    <a:pt x="154019" y="0"/>
                  </a:lnTo>
                  <a:lnTo>
                    <a:pt x="0" y="154019"/>
                  </a:lnTo>
                  <a:lnTo>
                    <a:pt x="0" y="141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4989544" y="1149201"/>
              <a:ext cx="32952" cy="32952"/>
            </a:xfrm>
            <a:custGeom>
              <a:avLst/>
              <a:pathLst>
                <a:path w="32952" h="32952">
                  <a:moveTo>
                    <a:pt x="20845" y="0"/>
                  </a:moveTo>
                  <a:lnTo>
                    <a:pt x="32952" y="0"/>
                  </a:lnTo>
                  <a:lnTo>
                    <a:pt x="0" y="32952"/>
                  </a:lnTo>
                  <a:lnTo>
                    <a:pt x="0" y="20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6861590" y="4701724"/>
              <a:ext cx="44310" cy="44310"/>
            </a:xfrm>
            <a:custGeom>
              <a:avLst/>
              <a:pathLst>
                <a:path w="44310" h="44310">
                  <a:moveTo>
                    <a:pt x="44310" y="0"/>
                  </a:moveTo>
                  <a:lnTo>
                    <a:pt x="44310" y="12106"/>
                  </a:lnTo>
                  <a:lnTo>
                    <a:pt x="12106" y="44310"/>
                  </a:lnTo>
                  <a:lnTo>
                    <a:pt x="0" y="443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6740523" y="4580656"/>
              <a:ext cx="165378" cy="165378"/>
            </a:xfrm>
            <a:custGeom>
              <a:avLst/>
              <a:pathLst>
                <a:path w="165378" h="165378">
                  <a:moveTo>
                    <a:pt x="165378" y="0"/>
                  </a:moveTo>
                  <a:lnTo>
                    <a:pt x="165378" y="12106"/>
                  </a:lnTo>
                  <a:lnTo>
                    <a:pt x="12106" y="165378"/>
                  </a:lnTo>
                  <a:lnTo>
                    <a:pt x="0" y="16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6619456" y="4459589"/>
              <a:ext cx="286445" cy="286445"/>
            </a:xfrm>
            <a:custGeom>
              <a:avLst/>
              <a:pathLst>
                <a:path w="286445" h="286445">
                  <a:moveTo>
                    <a:pt x="286445" y="0"/>
                  </a:moveTo>
                  <a:lnTo>
                    <a:pt x="286445" y="12106"/>
                  </a:lnTo>
                  <a:lnTo>
                    <a:pt x="12106" y="286445"/>
                  </a:lnTo>
                  <a:lnTo>
                    <a:pt x="0" y="286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6498388" y="4338521"/>
              <a:ext cx="407512" cy="407512"/>
            </a:xfrm>
            <a:custGeom>
              <a:avLst/>
              <a:pathLst>
                <a:path w="407512" h="407512">
                  <a:moveTo>
                    <a:pt x="407512" y="0"/>
                  </a:moveTo>
                  <a:lnTo>
                    <a:pt x="407512" y="12106"/>
                  </a:lnTo>
                  <a:lnTo>
                    <a:pt x="12106" y="407512"/>
                  </a:lnTo>
                  <a:lnTo>
                    <a:pt x="0" y="407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6377321" y="4217454"/>
              <a:ext cx="528580" cy="528580"/>
            </a:xfrm>
            <a:custGeom>
              <a:avLst/>
              <a:pathLst>
                <a:path w="528580" h="528580">
                  <a:moveTo>
                    <a:pt x="528580" y="0"/>
                  </a:moveTo>
                  <a:lnTo>
                    <a:pt x="528580" y="12106"/>
                  </a:lnTo>
                  <a:lnTo>
                    <a:pt x="12106" y="528580"/>
                  </a:lnTo>
                  <a:lnTo>
                    <a:pt x="0" y="528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6256253" y="4096387"/>
              <a:ext cx="649647" cy="649647"/>
            </a:xfrm>
            <a:custGeom>
              <a:avLst/>
              <a:pathLst>
                <a:path w="649647" h="649647">
                  <a:moveTo>
                    <a:pt x="649647" y="0"/>
                  </a:moveTo>
                  <a:lnTo>
                    <a:pt x="649647" y="12106"/>
                  </a:lnTo>
                  <a:lnTo>
                    <a:pt x="12106" y="649647"/>
                  </a:lnTo>
                  <a:lnTo>
                    <a:pt x="0" y="649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6135186" y="3975319"/>
              <a:ext cx="770715" cy="770715"/>
            </a:xfrm>
            <a:custGeom>
              <a:avLst/>
              <a:pathLst>
                <a:path w="770715" h="770715">
                  <a:moveTo>
                    <a:pt x="770715" y="0"/>
                  </a:moveTo>
                  <a:lnTo>
                    <a:pt x="770715" y="12106"/>
                  </a:lnTo>
                  <a:lnTo>
                    <a:pt x="12106" y="770715"/>
                  </a:lnTo>
                  <a:lnTo>
                    <a:pt x="0" y="770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6014118" y="3854252"/>
              <a:ext cx="891782" cy="891782"/>
            </a:xfrm>
            <a:custGeom>
              <a:avLst/>
              <a:pathLst>
                <a:path w="891782" h="891782">
                  <a:moveTo>
                    <a:pt x="891782" y="0"/>
                  </a:moveTo>
                  <a:lnTo>
                    <a:pt x="891782" y="12106"/>
                  </a:lnTo>
                  <a:lnTo>
                    <a:pt x="12106" y="891782"/>
                  </a:lnTo>
                  <a:lnTo>
                    <a:pt x="0" y="8917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998153" y="3733184"/>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998153" y="361211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998153" y="349104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998153" y="336998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998153" y="324891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998153" y="3127847"/>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998153" y="300678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998153" y="2885712"/>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998153" y="276464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998153" y="264357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998153" y="252251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998153" y="240144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998153" y="2280375"/>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998153" y="215930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998153" y="2038240"/>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998153" y="191717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998153" y="179610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998153" y="1675038"/>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5998153" y="1553971"/>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5998153" y="1432903"/>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5998153" y="1311836"/>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998153" y="1190769"/>
              <a:ext cx="907748" cy="919854"/>
            </a:xfrm>
            <a:custGeom>
              <a:avLst/>
              <a:pathLst>
                <a:path w="907748" h="919854">
                  <a:moveTo>
                    <a:pt x="907748" y="0"/>
                  </a:moveTo>
                  <a:lnTo>
                    <a:pt x="907748" y="12106"/>
                  </a:lnTo>
                  <a:lnTo>
                    <a:pt x="0" y="919854"/>
                  </a:lnTo>
                  <a:lnTo>
                    <a:pt x="0" y="907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5998153" y="1149201"/>
              <a:ext cx="840354" cy="840354"/>
            </a:xfrm>
            <a:custGeom>
              <a:avLst/>
              <a:pathLst>
                <a:path w="840354" h="840354">
                  <a:moveTo>
                    <a:pt x="828247" y="0"/>
                  </a:moveTo>
                  <a:lnTo>
                    <a:pt x="840354" y="0"/>
                  </a:lnTo>
                  <a:lnTo>
                    <a:pt x="0" y="840354"/>
                  </a:lnTo>
                  <a:lnTo>
                    <a:pt x="0" y="828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5998153" y="1149201"/>
              <a:ext cx="719287" cy="719287"/>
            </a:xfrm>
            <a:custGeom>
              <a:avLst/>
              <a:pathLst>
                <a:path w="719287" h="719287">
                  <a:moveTo>
                    <a:pt x="707180" y="0"/>
                  </a:moveTo>
                  <a:lnTo>
                    <a:pt x="719287" y="0"/>
                  </a:lnTo>
                  <a:lnTo>
                    <a:pt x="0" y="719287"/>
                  </a:lnTo>
                  <a:lnTo>
                    <a:pt x="0" y="7071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998153" y="1149201"/>
              <a:ext cx="598219" cy="598219"/>
            </a:xfrm>
            <a:custGeom>
              <a:avLst/>
              <a:pathLst>
                <a:path w="598219" h="598219">
                  <a:moveTo>
                    <a:pt x="586113" y="0"/>
                  </a:moveTo>
                  <a:lnTo>
                    <a:pt x="598219" y="0"/>
                  </a:lnTo>
                  <a:lnTo>
                    <a:pt x="0" y="598219"/>
                  </a:lnTo>
                  <a:lnTo>
                    <a:pt x="0" y="586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5998153" y="1149201"/>
              <a:ext cx="477152" cy="477152"/>
            </a:xfrm>
            <a:custGeom>
              <a:avLst/>
              <a:pathLst>
                <a:path w="477152" h="477152">
                  <a:moveTo>
                    <a:pt x="465045" y="0"/>
                  </a:moveTo>
                  <a:lnTo>
                    <a:pt x="477152" y="0"/>
                  </a:lnTo>
                  <a:lnTo>
                    <a:pt x="0" y="477152"/>
                  </a:lnTo>
                  <a:lnTo>
                    <a:pt x="0" y="4650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5998153" y="1149201"/>
              <a:ext cx="356084" cy="356084"/>
            </a:xfrm>
            <a:custGeom>
              <a:avLst/>
              <a:pathLst>
                <a:path w="356084" h="356084">
                  <a:moveTo>
                    <a:pt x="343978" y="0"/>
                  </a:moveTo>
                  <a:lnTo>
                    <a:pt x="356084" y="0"/>
                  </a:lnTo>
                  <a:lnTo>
                    <a:pt x="0" y="356084"/>
                  </a:lnTo>
                  <a:lnTo>
                    <a:pt x="0" y="3439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5998153" y="1149201"/>
              <a:ext cx="235017" cy="235017"/>
            </a:xfrm>
            <a:custGeom>
              <a:avLst/>
              <a:pathLst>
                <a:path w="235017" h="235017">
                  <a:moveTo>
                    <a:pt x="222910" y="0"/>
                  </a:moveTo>
                  <a:lnTo>
                    <a:pt x="235017" y="0"/>
                  </a:lnTo>
                  <a:lnTo>
                    <a:pt x="0" y="235017"/>
                  </a:lnTo>
                  <a:lnTo>
                    <a:pt x="0" y="2229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5998153" y="1149201"/>
              <a:ext cx="113950" cy="113950"/>
            </a:xfrm>
            <a:custGeom>
              <a:avLst/>
              <a:pathLst>
                <a:path w="113950" h="113950">
                  <a:moveTo>
                    <a:pt x="101843" y="0"/>
                  </a:moveTo>
                  <a:lnTo>
                    <a:pt x="113950" y="0"/>
                  </a:lnTo>
                  <a:lnTo>
                    <a:pt x="0" y="113950"/>
                  </a:lnTo>
                  <a:lnTo>
                    <a:pt x="0" y="101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rc196"/>
            <p:cNvSpPr/>
            <p:nvPr/>
          </p:nvSpPr>
          <p:spPr>
            <a:xfrm>
              <a:off x="955108" y="2706593"/>
              <a:ext cx="907748" cy="2039441"/>
            </a:xfrm>
            <a:prstGeom prst="rect">
              <a:avLst/>
            </a:prstGeom>
            <a:ln w="1355" cap="flat">
              <a:solidFill>
                <a:srgbClr val="000000">
                  <a:alpha val="100000"/>
                </a:srgbClr>
              </a:solidFill>
              <a:prstDash val="solid"/>
              <a:miter/>
            </a:ln>
          </p:spPr>
          <p:txBody>
            <a:bodyPr/>
            <a:lstStyle/>
            <a:p/>
          </p:txBody>
        </p:sp>
        <p:sp>
          <p:nvSpPr>
            <p:cNvPr id="197" name="rc197"/>
            <p:cNvSpPr/>
            <p:nvPr/>
          </p:nvSpPr>
          <p:spPr>
            <a:xfrm>
              <a:off x="1963717" y="1557090"/>
              <a:ext cx="907748" cy="3188944"/>
            </a:xfrm>
            <a:prstGeom prst="rect">
              <a:avLst/>
            </a:prstGeom>
            <a:ln w="1355" cap="flat">
              <a:solidFill>
                <a:srgbClr val="000000">
                  <a:alpha val="100000"/>
                </a:srgbClr>
              </a:solidFill>
              <a:prstDash val="solid"/>
              <a:miter/>
            </a:ln>
          </p:spPr>
          <p:txBody>
            <a:bodyPr/>
            <a:lstStyle/>
            <a:p/>
          </p:txBody>
        </p:sp>
        <p:sp>
          <p:nvSpPr>
            <p:cNvPr id="198" name="rc198"/>
            <p:cNvSpPr/>
            <p:nvPr/>
          </p:nvSpPr>
          <p:spPr>
            <a:xfrm>
              <a:off x="2972326" y="1186282"/>
              <a:ext cx="907748" cy="3559752"/>
            </a:xfrm>
            <a:prstGeom prst="rect">
              <a:avLst/>
            </a:prstGeom>
            <a:ln w="1355" cap="flat">
              <a:solidFill>
                <a:srgbClr val="000000">
                  <a:alpha val="100000"/>
                </a:srgbClr>
              </a:solidFill>
              <a:prstDash val="solid"/>
              <a:miter/>
            </a:ln>
          </p:spPr>
          <p:txBody>
            <a:bodyPr/>
            <a:lstStyle/>
            <a:p/>
          </p:txBody>
        </p:sp>
        <p:sp>
          <p:nvSpPr>
            <p:cNvPr id="199" name="rc199"/>
            <p:cNvSpPr/>
            <p:nvPr/>
          </p:nvSpPr>
          <p:spPr>
            <a:xfrm>
              <a:off x="4989544" y="1149201"/>
              <a:ext cx="907748" cy="3596833"/>
            </a:xfrm>
            <a:prstGeom prst="rect">
              <a:avLst/>
            </a:prstGeom>
            <a:ln w="1355" cap="flat">
              <a:solidFill>
                <a:srgbClr val="000000">
                  <a:alpha val="100000"/>
                </a:srgbClr>
              </a:solidFill>
              <a:prstDash val="solid"/>
              <a:miter/>
            </a:ln>
          </p:spPr>
          <p:txBody>
            <a:bodyPr/>
            <a:lstStyle/>
            <a:p/>
          </p:txBody>
        </p:sp>
        <p:sp>
          <p:nvSpPr>
            <p:cNvPr id="200" name="rc200"/>
            <p:cNvSpPr/>
            <p:nvPr/>
          </p:nvSpPr>
          <p:spPr>
            <a:xfrm>
              <a:off x="5998153" y="1149201"/>
              <a:ext cx="907748" cy="3596833"/>
            </a:xfrm>
            <a:prstGeom prst="rect">
              <a:avLst/>
            </a:prstGeom>
            <a:ln w="1355" cap="flat">
              <a:solidFill>
                <a:srgbClr val="000000">
                  <a:alpha val="100000"/>
                </a:srgbClr>
              </a:solidFill>
              <a:prstDash val="solid"/>
              <a:miter/>
            </a:ln>
          </p:spPr>
          <p:txBody>
            <a:bodyPr/>
            <a:lstStyle/>
            <a:p/>
          </p:txBody>
        </p:sp>
        <p:sp>
          <p:nvSpPr>
            <p:cNvPr id="201" name="tx201"/>
            <p:cNvSpPr/>
            <p:nvPr/>
          </p:nvSpPr>
          <p:spPr>
            <a:xfrm>
              <a:off x="1328596" y="253214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02" name="tx202"/>
            <p:cNvSpPr/>
            <p:nvPr/>
          </p:nvSpPr>
          <p:spPr>
            <a:xfrm>
              <a:off x="2337205" y="13118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203" name="tx203"/>
            <p:cNvSpPr/>
            <p:nvPr/>
          </p:nvSpPr>
          <p:spPr>
            <a:xfrm>
              <a:off x="3345814" y="91877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204" name="tx204"/>
            <p:cNvSpPr/>
            <p:nvPr/>
          </p:nvSpPr>
          <p:spPr>
            <a:xfrm>
              <a:off x="5363032"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5" name="tx205"/>
            <p:cNvSpPr/>
            <p:nvPr/>
          </p:nvSpPr>
          <p:spPr>
            <a:xfrm>
              <a:off x="6371641"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6" name="tx206"/>
            <p:cNvSpPr/>
            <p:nvPr/>
          </p:nvSpPr>
          <p:spPr>
            <a:xfrm>
              <a:off x="4354423" y="8794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207" name="tx207"/>
            <p:cNvSpPr/>
            <p:nvPr/>
          </p:nvSpPr>
          <p:spPr>
            <a:xfrm>
              <a:off x="8388859"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8" name="tx208"/>
            <p:cNvSpPr/>
            <p:nvPr/>
          </p:nvSpPr>
          <p:spPr>
            <a:xfrm>
              <a:off x="7380250" y="8008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209" name="pg209"/>
            <p:cNvSpPr/>
            <p:nvPr/>
          </p:nvSpPr>
          <p:spPr>
            <a:xfrm>
              <a:off x="1346316" y="36179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0" name="tx210"/>
            <p:cNvSpPr/>
            <p:nvPr/>
          </p:nvSpPr>
          <p:spPr>
            <a:xfrm>
              <a:off x="1378837" y="36487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211" name="pg211"/>
            <p:cNvSpPr/>
            <p:nvPr/>
          </p:nvSpPr>
          <p:spPr>
            <a:xfrm>
              <a:off x="2354925" y="304316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2" name="tx212"/>
            <p:cNvSpPr/>
            <p:nvPr/>
          </p:nvSpPr>
          <p:spPr>
            <a:xfrm>
              <a:off x="2387446" y="307536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213" name="pg213"/>
            <p:cNvSpPr/>
            <p:nvPr/>
          </p:nvSpPr>
          <p:spPr>
            <a:xfrm>
              <a:off x="3363534" y="285775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4" name="tx214"/>
            <p:cNvSpPr/>
            <p:nvPr/>
          </p:nvSpPr>
          <p:spPr>
            <a:xfrm>
              <a:off x="3396055" y="28902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215" name="pg215"/>
            <p:cNvSpPr/>
            <p:nvPr/>
          </p:nvSpPr>
          <p:spPr>
            <a:xfrm>
              <a:off x="5380752"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6" name="tx216"/>
            <p:cNvSpPr/>
            <p:nvPr/>
          </p:nvSpPr>
          <p:spPr>
            <a:xfrm>
              <a:off x="5413273" y="28714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217" name="pg217"/>
            <p:cNvSpPr/>
            <p:nvPr/>
          </p:nvSpPr>
          <p:spPr>
            <a:xfrm>
              <a:off x="6389361" y="28392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218" name="tx218"/>
            <p:cNvSpPr/>
            <p:nvPr/>
          </p:nvSpPr>
          <p:spPr>
            <a:xfrm>
              <a:off x="6421882" y="28714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219" name="tx219"/>
            <p:cNvSpPr/>
            <p:nvPr/>
          </p:nvSpPr>
          <p:spPr>
            <a:xfrm>
              <a:off x="663492" y="46939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220" name="tx220"/>
            <p:cNvSpPr/>
            <p:nvPr/>
          </p:nvSpPr>
          <p:spPr>
            <a:xfrm>
              <a:off x="585797" y="37669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221" name="tx221"/>
            <p:cNvSpPr/>
            <p:nvPr/>
          </p:nvSpPr>
          <p:spPr>
            <a:xfrm>
              <a:off x="585797" y="28398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222" name="tx222"/>
            <p:cNvSpPr/>
            <p:nvPr/>
          </p:nvSpPr>
          <p:spPr>
            <a:xfrm>
              <a:off x="585797" y="19145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223" name="tx223"/>
            <p:cNvSpPr/>
            <p:nvPr/>
          </p:nvSpPr>
          <p:spPr>
            <a:xfrm>
              <a:off x="508103" y="98584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224" name="tx224"/>
            <p:cNvSpPr/>
            <p:nvPr/>
          </p:nvSpPr>
          <p:spPr>
            <a:xfrm rot="-5400000">
              <a:off x="1024500" y="5306604"/>
              <a:ext cx="73785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Afghanistan</a:t>
              </a:r>
            </a:p>
          </p:txBody>
        </p:sp>
        <p:sp>
          <p:nvSpPr>
            <p:cNvPr id="225" name="tx225"/>
            <p:cNvSpPr/>
            <p:nvPr/>
          </p:nvSpPr>
          <p:spPr>
            <a:xfrm rot="-5400000">
              <a:off x="2148866" y="5220315"/>
              <a:ext cx="5358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Pakistan</a:t>
              </a:r>
            </a:p>
          </p:txBody>
        </p:sp>
        <p:sp>
          <p:nvSpPr>
            <p:cNvPr id="226" name="tx226"/>
            <p:cNvSpPr/>
            <p:nvPr/>
          </p:nvSpPr>
          <p:spPr>
            <a:xfrm rot="-5400000">
              <a:off x="3042537" y="5307491"/>
              <a:ext cx="73792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Bangladesh</a:t>
              </a:r>
            </a:p>
          </p:txBody>
        </p:sp>
        <p:sp>
          <p:nvSpPr>
            <p:cNvPr id="227" name="tx227"/>
            <p:cNvSpPr/>
            <p:nvPr/>
          </p:nvSpPr>
          <p:spPr>
            <a:xfrm rot="-5400000">
              <a:off x="4212605" y="5173793"/>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Bhutan</a:t>
              </a:r>
            </a:p>
          </p:txBody>
        </p:sp>
        <p:sp>
          <p:nvSpPr>
            <p:cNvPr id="228" name="tx228"/>
            <p:cNvSpPr/>
            <p:nvPr/>
          </p:nvSpPr>
          <p:spPr>
            <a:xfrm rot="-5400000">
              <a:off x="5291133" y="510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India</a:t>
              </a:r>
            </a:p>
          </p:txBody>
        </p:sp>
        <p:sp>
          <p:nvSpPr>
            <p:cNvPr id="229" name="tx229"/>
            <p:cNvSpPr/>
            <p:nvPr/>
          </p:nvSpPr>
          <p:spPr>
            <a:xfrm rot="-5400000">
              <a:off x="6255642" y="5121849"/>
              <a:ext cx="365007"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Nepal</a:t>
              </a:r>
            </a:p>
          </p:txBody>
        </p:sp>
        <p:sp>
          <p:nvSpPr>
            <p:cNvPr id="230" name="tx230"/>
            <p:cNvSpPr/>
            <p:nvPr/>
          </p:nvSpPr>
          <p:spPr>
            <a:xfrm rot="-5400000">
              <a:off x="7184203" y="5228023"/>
              <a:ext cx="5512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Maldives</a:t>
              </a:r>
            </a:p>
          </p:txBody>
        </p:sp>
        <p:sp>
          <p:nvSpPr>
            <p:cNvPr id="231" name="tx231"/>
            <p:cNvSpPr/>
            <p:nvPr/>
          </p:nvSpPr>
          <p:spPr>
            <a:xfrm rot="-5400000">
              <a:off x="8172451" y="5246611"/>
              <a:ext cx="5901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Sri Lanka</a:t>
              </a:r>
            </a:p>
          </p:txBody>
        </p:sp>
        <p:sp>
          <p:nvSpPr>
            <p:cNvPr id="232" name="tx232"/>
            <p:cNvSpPr/>
            <p:nvPr/>
          </p:nvSpPr>
          <p:spPr>
            <a:xfrm rot="-5400000">
              <a:off x="-52544" y="2734855"/>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33" name="rc233"/>
            <p:cNvSpPr/>
            <p:nvPr/>
          </p:nvSpPr>
          <p:spPr>
            <a:xfrm>
              <a:off x="4184938" y="6114116"/>
              <a:ext cx="219455" cy="219455"/>
            </a:xfrm>
            <a:prstGeom prst="rect">
              <a:avLst/>
            </a:prstGeom>
            <a:solidFill>
              <a:srgbClr val="FFFFFF">
                <a:alpha val="100000"/>
              </a:srgbClr>
            </a:solidFill>
          </p:spPr>
          <p:txBody>
            <a:bodyPr/>
            <a:lstStyle/>
            <a:p/>
          </p:txBody>
        </p:sp>
        <p:sp>
          <p:nvSpPr>
            <p:cNvPr id="234" name="pg234"/>
            <p:cNvSpPr/>
            <p:nvPr/>
          </p:nvSpPr>
          <p:spPr>
            <a:xfrm>
              <a:off x="4369489"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274879"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85000"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85000"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85000"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rc239"/>
            <p:cNvSpPr/>
            <p:nvPr/>
          </p:nvSpPr>
          <p:spPr>
            <a:xfrm>
              <a:off x="4184938" y="6114116"/>
              <a:ext cx="219455" cy="219455"/>
            </a:xfrm>
            <a:prstGeom prst="rect">
              <a:avLst/>
            </a:prstGeom>
            <a:ln w="476" cap="sq">
              <a:solidFill>
                <a:srgbClr val="000000">
                  <a:alpha val="100000"/>
                </a:srgbClr>
              </a:solidFill>
              <a:prstDash val="solid"/>
              <a:miter/>
            </a:ln>
          </p:spPr>
          <p:txBody>
            <a:bodyPr/>
            <a:lstStyle/>
            <a:p/>
          </p:txBody>
        </p:sp>
        <p:sp>
          <p:nvSpPr>
            <p:cNvPr id="240" name="tx240"/>
            <p:cNvSpPr/>
            <p:nvPr/>
          </p:nvSpPr>
          <p:spPr>
            <a:xfrm>
              <a:off x="4473983" y="6146081"/>
              <a:ext cx="1219305"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5 unvaccinated</a:t>
              </a:r>
            </a:p>
          </p:txBody>
        </p:sp>
        <p:sp>
          <p:nvSpPr>
            <p:cNvPr id="241" name="tx241"/>
            <p:cNvSpPr/>
            <p:nvPr/>
          </p:nvSpPr>
          <p:spPr>
            <a:xfrm>
              <a:off x="803816" y="397941"/>
              <a:ext cx="5861342"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ROSA, 2024</a:t>
              </a:r>
            </a:p>
          </p:txBody>
        </p:sp>
        <p:sp>
          <p:nvSpPr>
            <p:cNvPr id="242" name="tx24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3" name="tx243"/>
            <p:cNvSpPr/>
            <p:nvPr/>
          </p:nvSpPr>
          <p:spPr>
            <a:xfrm>
              <a:off x="2215686" y="6568567"/>
              <a:ext cx="68587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5 rank based on absolute number of unvaccinated children.</a:t>
              </a:r>
            </a:p>
          </p:txBody>
        </p:sp>
      </p:grpSp>
      <p:sp>
        <p:nvSpPr>
          <p:cNvPr id="2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ROSA from lowest to highest coverage, and the rank of the top 10 countries with the most unvaccinated children, based on absolute numbers.
In 2024, Bhutan ranked number 4 out of 8 countries for lowest MCV1 coverage (based on tied ranks).
Bhutan was not in the top 5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991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1921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514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7811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13710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10" name="pl10"/>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49567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8886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2816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951100" y="1674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 name="pl15"/>
            <p:cNvSpPr/>
            <p:nvPr/>
          </p:nvSpPr>
          <p:spPr>
            <a:xfrm>
              <a:off x="951100" y="10675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 name="pl16"/>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96273" y="2747823"/>
              <a:ext cx="249522" cy="1354874"/>
            </a:xfrm>
            <a:prstGeom prst="rect">
              <a:avLst/>
            </a:prstGeom>
            <a:solidFill>
              <a:srgbClr val="80BD41">
                <a:alpha val="100000"/>
              </a:srgbClr>
            </a:solidFill>
          </p:spPr>
          <p:txBody>
            <a:bodyPr/>
            <a:lstStyle/>
            <a:p/>
          </p:txBody>
        </p:sp>
        <p:sp>
          <p:nvSpPr>
            <p:cNvPr id="27" name="rc27"/>
            <p:cNvSpPr/>
            <p:nvPr/>
          </p:nvSpPr>
          <p:spPr>
            <a:xfrm>
              <a:off x="1296273" y="2365399"/>
              <a:ext cx="249522" cy="382424"/>
            </a:xfrm>
            <a:prstGeom prst="rect">
              <a:avLst/>
            </a:prstGeom>
            <a:solidFill>
              <a:srgbClr val="E2231A">
                <a:alpha val="100000"/>
              </a:srgbClr>
            </a:solidFill>
          </p:spPr>
          <p:txBody>
            <a:bodyPr/>
            <a:lstStyle/>
            <a:p/>
          </p:txBody>
        </p:sp>
        <p:sp>
          <p:nvSpPr>
            <p:cNvPr id="28" name="rc28"/>
            <p:cNvSpPr/>
            <p:nvPr/>
          </p:nvSpPr>
          <p:spPr>
            <a:xfrm>
              <a:off x="1573521" y="2783030"/>
              <a:ext cx="249522" cy="1319666"/>
            </a:xfrm>
            <a:prstGeom prst="rect">
              <a:avLst/>
            </a:prstGeom>
            <a:solidFill>
              <a:srgbClr val="80BD41">
                <a:alpha val="100000"/>
              </a:srgbClr>
            </a:solidFill>
          </p:spPr>
          <p:txBody>
            <a:bodyPr/>
            <a:lstStyle/>
            <a:p/>
          </p:txBody>
        </p:sp>
        <p:sp>
          <p:nvSpPr>
            <p:cNvPr id="29" name="rc29"/>
            <p:cNvSpPr/>
            <p:nvPr/>
          </p:nvSpPr>
          <p:spPr>
            <a:xfrm>
              <a:off x="1573521" y="2411532"/>
              <a:ext cx="249522" cy="371497"/>
            </a:xfrm>
            <a:prstGeom prst="rect">
              <a:avLst/>
            </a:prstGeom>
            <a:solidFill>
              <a:srgbClr val="E2231A">
                <a:alpha val="100000"/>
              </a:srgbClr>
            </a:solidFill>
          </p:spPr>
          <p:txBody>
            <a:bodyPr/>
            <a:lstStyle/>
            <a:p/>
          </p:txBody>
        </p:sp>
        <p:sp>
          <p:nvSpPr>
            <p:cNvPr id="30" name="rc30"/>
            <p:cNvSpPr/>
            <p:nvPr/>
          </p:nvSpPr>
          <p:spPr>
            <a:xfrm>
              <a:off x="1850769" y="2819451"/>
              <a:ext cx="249522" cy="1283245"/>
            </a:xfrm>
            <a:prstGeom prst="rect">
              <a:avLst/>
            </a:prstGeom>
            <a:solidFill>
              <a:srgbClr val="80BD41">
                <a:alpha val="100000"/>
              </a:srgbClr>
            </a:solidFill>
          </p:spPr>
          <p:txBody>
            <a:bodyPr/>
            <a:lstStyle/>
            <a:p/>
          </p:txBody>
        </p:sp>
        <p:sp>
          <p:nvSpPr>
            <p:cNvPr id="31" name="rc31"/>
            <p:cNvSpPr/>
            <p:nvPr/>
          </p:nvSpPr>
          <p:spPr>
            <a:xfrm>
              <a:off x="1850769" y="2457666"/>
              <a:ext cx="249522" cy="361785"/>
            </a:xfrm>
            <a:prstGeom prst="rect">
              <a:avLst/>
            </a:prstGeom>
            <a:solidFill>
              <a:srgbClr val="E2231A">
                <a:alpha val="100000"/>
              </a:srgbClr>
            </a:solidFill>
          </p:spPr>
          <p:txBody>
            <a:bodyPr/>
            <a:lstStyle/>
            <a:p/>
          </p:txBody>
        </p:sp>
        <p:sp>
          <p:nvSpPr>
            <p:cNvPr id="32" name="rc32"/>
            <p:cNvSpPr/>
            <p:nvPr/>
          </p:nvSpPr>
          <p:spPr>
            <a:xfrm>
              <a:off x="2128016" y="2683478"/>
              <a:ext cx="249522" cy="1419218"/>
            </a:xfrm>
            <a:prstGeom prst="rect">
              <a:avLst/>
            </a:prstGeom>
            <a:solidFill>
              <a:srgbClr val="80BD41">
                <a:alpha val="100000"/>
              </a:srgbClr>
            </a:solidFill>
          </p:spPr>
          <p:txBody>
            <a:bodyPr/>
            <a:lstStyle/>
            <a:p/>
          </p:txBody>
        </p:sp>
        <p:sp>
          <p:nvSpPr>
            <p:cNvPr id="33" name="rc33"/>
            <p:cNvSpPr/>
            <p:nvPr/>
          </p:nvSpPr>
          <p:spPr>
            <a:xfrm>
              <a:off x="2128016" y="2490445"/>
              <a:ext cx="249522" cy="193033"/>
            </a:xfrm>
            <a:prstGeom prst="rect">
              <a:avLst/>
            </a:prstGeom>
            <a:solidFill>
              <a:srgbClr val="E2231A">
                <a:alpha val="100000"/>
              </a:srgbClr>
            </a:solidFill>
          </p:spPr>
          <p:txBody>
            <a:bodyPr/>
            <a:lstStyle/>
            <a:p/>
          </p:txBody>
        </p:sp>
        <p:sp>
          <p:nvSpPr>
            <p:cNvPr id="34" name="rc34"/>
            <p:cNvSpPr/>
            <p:nvPr/>
          </p:nvSpPr>
          <p:spPr>
            <a:xfrm>
              <a:off x="2405264" y="2698047"/>
              <a:ext cx="249522" cy="1404649"/>
            </a:xfrm>
            <a:prstGeom prst="rect">
              <a:avLst/>
            </a:prstGeom>
            <a:solidFill>
              <a:srgbClr val="80BD41">
                <a:alpha val="100000"/>
              </a:srgbClr>
            </a:solidFill>
          </p:spPr>
          <p:txBody>
            <a:bodyPr/>
            <a:lstStyle/>
            <a:p/>
          </p:txBody>
        </p:sp>
        <p:sp>
          <p:nvSpPr>
            <p:cNvPr id="35" name="rc35"/>
            <p:cNvSpPr/>
            <p:nvPr/>
          </p:nvSpPr>
          <p:spPr>
            <a:xfrm>
              <a:off x="2405264" y="2488017"/>
              <a:ext cx="249522" cy="210029"/>
            </a:xfrm>
            <a:prstGeom prst="rect">
              <a:avLst/>
            </a:prstGeom>
            <a:solidFill>
              <a:srgbClr val="E2231A">
                <a:alpha val="100000"/>
              </a:srgbClr>
            </a:solidFill>
          </p:spPr>
          <p:txBody>
            <a:bodyPr/>
            <a:lstStyle/>
            <a:p/>
          </p:txBody>
        </p:sp>
        <p:sp>
          <p:nvSpPr>
            <p:cNvPr id="36" name="rc36"/>
            <p:cNvSpPr/>
            <p:nvPr/>
          </p:nvSpPr>
          <p:spPr>
            <a:xfrm>
              <a:off x="2682512" y="2582713"/>
              <a:ext cx="249522" cy="1519984"/>
            </a:xfrm>
            <a:prstGeom prst="rect">
              <a:avLst/>
            </a:prstGeom>
            <a:solidFill>
              <a:srgbClr val="80BD41">
                <a:alpha val="100000"/>
              </a:srgbClr>
            </a:solidFill>
          </p:spPr>
          <p:txBody>
            <a:bodyPr/>
            <a:lstStyle/>
            <a:p/>
          </p:txBody>
        </p:sp>
        <p:sp>
          <p:nvSpPr>
            <p:cNvPr id="37" name="rc37"/>
            <p:cNvSpPr/>
            <p:nvPr/>
          </p:nvSpPr>
          <p:spPr>
            <a:xfrm>
              <a:off x="2682512" y="2468592"/>
              <a:ext cx="249522" cy="114120"/>
            </a:xfrm>
            <a:prstGeom prst="rect">
              <a:avLst/>
            </a:prstGeom>
            <a:solidFill>
              <a:srgbClr val="E2231A">
                <a:alpha val="100000"/>
              </a:srgbClr>
            </a:solidFill>
          </p:spPr>
          <p:txBody>
            <a:bodyPr/>
            <a:lstStyle/>
            <a:p/>
          </p:txBody>
        </p:sp>
        <p:sp>
          <p:nvSpPr>
            <p:cNvPr id="38" name="rc38"/>
            <p:cNvSpPr/>
            <p:nvPr/>
          </p:nvSpPr>
          <p:spPr>
            <a:xfrm>
              <a:off x="2959759" y="2619134"/>
              <a:ext cx="249522" cy="1483562"/>
            </a:xfrm>
            <a:prstGeom prst="rect">
              <a:avLst/>
            </a:prstGeom>
            <a:solidFill>
              <a:srgbClr val="80BD41">
                <a:alpha val="100000"/>
              </a:srgbClr>
            </a:solidFill>
          </p:spPr>
          <p:txBody>
            <a:bodyPr/>
            <a:lstStyle/>
            <a:p/>
          </p:txBody>
        </p:sp>
        <p:sp>
          <p:nvSpPr>
            <p:cNvPr id="39" name="rc39"/>
            <p:cNvSpPr/>
            <p:nvPr/>
          </p:nvSpPr>
          <p:spPr>
            <a:xfrm>
              <a:off x="2959759" y="2454024"/>
              <a:ext cx="249522" cy="165110"/>
            </a:xfrm>
            <a:prstGeom prst="rect">
              <a:avLst/>
            </a:prstGeom>
            <a:solidFill>
              <a:srgbClr val="E2231A">
                <a:alpha val="100000"/>
              </a:srgbClr>
            </a:solidFill>
          </p:spPr>
          <p:txBody>
            <a:bodyPr/>
            <a:lstStyle/>
            <a:p/>
          </p:txBody>
        </p:sp>
        <p:sp>
          <p:nvSpPr>
            <p:cNvPr id="40" name="rc40"/>
            <p:cNvSpPr/>
            <p:nvPr/>
          </p:nvSpPr>
          <p:spPr>
            <a:xfrm>
              <a:off x="3237007" y="2529295"/>
              <a:ext cx="249522" cy="1573402"/>
            </a:xfrm>
            <a:prstGeom prst="rect">
              <a:avLst/>
            </a:prstGeom>
            <a:solidFill>
              <a:srgbClr val="80BD41">
                <a:alpha val="100000"/>
              </a:srgbClr>
            </a:solidFill>
          </p:spPr>
          <p:txBody>
            <a:bodyPr/>
            <a:lstStyle/>
            <a:p/>
          </p:txBody>
        </p:sp>
        <p:sp>
          <p:nvSpPr>
            <p:cNvPr id="41" name="rc41"/>
            <p:cNvSpPr/>
            <p:nvPr/>
          </p:nvSpPr>
          <p:spPr>
            <a:xfrm>
              <a:off x="3237007" y="2446740"/>
              <a:ext cx="249522" cy="82555"/>
            </a:xfrm>
            <a:prstGeom prst="rect">
              <a:avLst/>
            </a:prstGeom>
            <a:solidFill>
              <a:srgbClr val="E2231A">
                <a:alpha val="100000"/>
              </a:srgbClr>
            </a:solidFill>
          </p:spPr>
          <p:txBody>
            <a:bodyPr/>
            <a:lstStyle/>
            <a:p/>
          </p:txBody>
        </p:sp>
        <p:sp>
          <p:nvSpPr>
            <p:cNvPr id="42" name="rc42"/>
            <p:cNvSpPr/>
            <p:nvPr/>
          </p:nvSpPr>
          <p:spPr>
            <a:xfrm>
              <a:off x="3514255" y="2480733"/>
              <a:ext cx="249522" cy="1621963"/>
            </a:xfrm>
            <a:prstGeom prst="rect">
              <a:avLst/>
            </a:prstGeom>
            <a:solidFill>
              <a:srgbClr val="80BD41">
                <a:alpha val="100000"/>
              </a:srgbClr>
            </a:solidFill>
          </p:spPr>
          <p:txBody>
            <a:bodyPr/>
            <a:lstStyle/>
            <a:p/>
          </p:txBody>
        </p:sp>
        <p:sp>
          <p:nvSpPr>
            <p:cNvPr id="43" name="rc43"/>
            <p:cNvSpPr/>
            <p:nvPr/>
          </p:nvSpPr>
          <p:spPr>
            <a:xfrm>
              <a:off x="3514255" y="2463736"/>
              <a:ext cx="249522" cy="16996"/>
            </a:xfrm>
            <a:prstGeom prst="rect">
              <a:avLst/>
            </a:prstGeom>
            <a:solidFill>
              <a:srgbClr val="E2231A">
                <a:alpha val="100000"/>
              </a:srgbClr>
            </a:solidFill>
          </p:spPr>
          <p:txBody>
            <a:bodyPr/>
            <a:lstStyle/>
            <a:p/>
          </p:txBody>
        </p:sp>
        <p:sp>
          <p:nvSpPr>
            <p:cNvPr id="44" name="rc44"/>
            <p:cNvSpPr/>
            <p:nvPr/>
          </p:nvSpPr>
          <p:spPr>
            <a:xfrm>
              <a:off x="3791502" y="2593639"/>
              <a:ext cx="249522" cy="1509057"/>
            </a:xfrm>
            <a:prstGeom prst="rect">
              <a:avLst/>
            </a:prstGeom>
            <a:solidFill>
              <a:srgbClr val="80BD41">
                <a:alpha val="100000"/>
              </a:srgbClr>
            </a:solidFill>
          </p:spPr>
          <p:txBody>
            <a:bodyPr/>
            <a:lstStyle/>
            <a:p/>
          </p:txBody>
        </p:sp>
        <p:sp>
          <p:nvSpPr>
            <p:cNvPr id="45" name="rc45"/>
            <p:cNvSpPr/>
            <p:nvPr/>
          </p:nvSpPr>
          <p:spPr>
            <a:xfrm>
              <a:off x="3791502" y="2497730"/>
              <a:ext cx="249522" cy="95909"/>
            </a:xfrm>
            <a:prstGeom prst="rect">
              <a:avLst/>
            </a:prstGeom>
            <a:solidFill>
              <a:srgbClr val="E2231A">
                <a:alpha val="100000"/>
              </a:srgbClr>
            </a:solidFill>
          </p:spPr>
          <p:txBody>
            <a:bodyPr/>
            <a:lstStyle/>
            <a:p/>
          </p:txBody>
        </p:sp>
        <p:sp>
          <p:nvSpPr>
            <p:cNvPr id="46" name="rc46"/>
            <p:cNvSpPr/>
            <p:nvPr/>
          </p:nvSpPr>
          <p:spPr>
            <a:xfrm>
              <a:off x="4068750" y="2616706"/>
              <a:ext cx="249522" cy="1485990"/>
            </a:xfrm>
            <a:prstGeom prst="rect">
              <a:avLst/>
            </a:prstGeom>
            <a:solidFill>
              <a:srgbClr val="80BD41">
                <a:alpha val="100000"/>
              </a:srgbClr>
            </a:solidFill>
          </p:spPr>
          <p:txBody>
            <a:bodyPr/>
            <a:lstStyle/>
            <a:p/>
          </p:txBody>
        </p:sp>
        <p:sp>
          <p:nvSpPr>
            <p:cNvPr id="47" name="rc47"/>
            <p:cNvSpPr/>
            <p:nvPr/>
          </p:nvSpPr>
          <p:spPr>
            <a:xfrm>
              <a:off x="4068750" y="2539007"/>
              <a:ext cx="249522" cy="77698"/>
            </a:xfrm>
            <a:prstGeom prst="rect">
              <a:avLst/>
            </a:prstGeom>
            <a:solidFill>
              <a:srgbClr val="E2231A">
                <a:alpha val="100000"/>
              </a:srgbClr>
            </a:solidFill>
          </p:spPr>
          <p:txBody>
            <a:bodyPr/>
            <a:lstStyle/>
            <a:p/>
          </p:txBody>
        </p:sp>
        <p:sp>
          <p:nvSpPr>
            <p:cNvPr id="48" name="rc48"/>
            <p:cNvSpPr/>
            <p:nvPr/>
          </p:nvSpPr>
          <p:spPr>
            <a:xfrm>
              <a:off x="4345998" y="2651913"/>
              <a:ext cx="249522" cy="1450783"/>
            </a:xfrm>
            <a:prstGeom prst="rect">
              <a:avLst/>
            </a:prstGeom>
            <a:solidFill>
              <a:srgbClr val="80BD41">
                <a:alpha val="100000"/>
              </a:srgbClr>
            </a:solidFill>
          </p:spPr>
          <p:txBody>
            <a:bodyPr/>
            <a:lstStyle/>
            <a:p/>
          </p:txBody>
        </p:sp>
        <p:sp>
          <p:nvSpPr>
            <p:cNvPr id="49" name="rc49"/>
            <p:cNvSpPr/>
            <p:nvPr/>
          </p:nvSpPr>
          <p:spPr>
            <a:xfrm>
              <a:off x="4345998" y="2575428"/>
              <a:ext cx="249522" cy="76484"/>
            </a:xfrm>
            <a:prstGeom prst="rect">
              <a:avLst/>
            </a:prstGeom>
            <a:solidFill>
              <a:srgbClr val="E2231A">
                <a:alpha val="100000"/>
              </a:srgbClr>
            </a:solidFill>
          </p:spPr>
          <p:txBody>
            <a:bodyPr/>
            <a:lstStyle/>
            <a:p/>
          </p:txBody>
        </p:sp>
        <p:sp>
          <p:nvSpPr>
            <p:cNvPr id="50" name="rc50"/>
            <p:cNvSpPr/>
            <p:nvPr/>
          </p:nvSpPr>
          <p:spPr>
            <a:xfrm>
              <a:off x="4623245" y="2684692"/>
              <a:ext cx="249522" cy="1418004"/>
            </a:xfrm>
            <a:prstGeom prst="rect">
              <a:avLst/>
            </a:prstGeom>
            <a:solidFill>
              <a:srgbClr val="80BD41">
                <a:alpha val="100000"/>
              </a:srgbClr>
            </a:solidFill>
          </p:spPr>
          <p:txBody>
            <a:bodyPr/>
            <a:lstStyle/>
            <a:p/>
          </p:txBody>
        </p:sp>
        <p:sp>
          <p:nvSpPr>
            <p:cNvPr id="51" name="rc51"/>
            <p:cNvSpPr/>
            <p:nvPr/>
          </p:nvSpPr>
          <p:spPr>
            <a:xfrm>
              <a:off x="4623245" y="2609422"/>
              <a:ext cx="249522" cy="75270"/>
            </a:xfrm>
            <a:prstGeom prst="rect">
              <a:avLst/>
            </a:prstGeom>
            <a:solidFill>
              <a:srgbClr val="E2231A">
                <a:alpha val="100000"/>
              </a:srgbClr>
            </a:solidFill>
          </p:spPr>
          <p:txBody>
            <a:bodyPr/>
            <a:lstStyle/>
            <a:p/>
          </p:txBody>
        </p:sp>
        <p:sp>
          <p:nvSpPr>
            <p:cNvPr id="52" name="rc52"/>
            <p:cNvSpPr/>
            <p:nvPr/>
          </p:nvSpPr>
          <p:spPr>
            <a:xfrm>
              <a:off x="4900493" y="2724756"/>
              <a:ext cx="249522" cy="1377940"/>
            </a:xfrm>
            <a:prstGeom prst="rect">
              <a:avLst/>
            </a:prstGeom>
            <a:solidFill>
              <a:srgbClr val="80BD41">
                <a:alpha val="100000"/>
              </a:srgbClr>
            </a:solidFill>
          </p:spPr>
          <p:txBody>
            <a:bodyPr/>
            <a:lstStyle/>
            <a:p/>
          </p:txBody>
        </p:sp>
        <p:sp>
          <p:nvSpPr>
            <p:cNvPr id="53" name="rc53"/>
            <p:cNvSpPr/>
            <p:nvPr/>
          </p:nvSpPr>
          <p:spPr>
            <a:xfrm>
              <a:off x="4900493" y="2637345"/>
              <a:ext cx="249522" cy="87411"/>
            </a:xfrm>
            <a:prstGeom prst="rect">
              <a:avLst/>
            </a:prstGeom>
            <a:solidFill>
              <a:srgbClr val="E2231A">
                <a:alpha val="100000"/>
              </a:srgbClr>
            </a:solidFill>
          </p:spPr>
          <p:txBody>
            <a:bodyPr/>
            <a:lstStyle/>
            <a:p/>
          </p:txBody>
        </p:sp>
        <p:sp>
          <p:nvSpPr>
            <p:cNvPr id="54" name="rc54"/>
            <p:cNvSpPr/>
            <p:nvPr/>
          </p:nvSpPr>
          <p:spPr>
            <a:xfrm>
              <a:off x="5177741" y="2718686"/>
              <a:ext cx="249522" cy="1384011"/>
            </a:xfrm>
            <a:prstGeom prst="rect">
              <a:avLst/>
            </a:prstGeom>
            <a:solidFill>
              <a:srgbClr val="80BD41">
                <a:alpha val="100000"/>
              </a:srgbClr>
            </a:solidFill>
          </p:spPr>
          <p:txBody>
            <a:bodyPr/>
            <a:lstStyle/>
            <a:p/>
          </p:txBody>
        </p:sp>
        <p:sp>
          <p:nvSpPr>
            <p:cNvPr id="55" name="rc55"/>
            <p:cNvSpPr/>
            <p:nvPr/>
          </p:nvSpPr>
          <p:spPr>
            <a:xfrm>
              <a:off x="5177741" y="2676194"/>
              <a:ext cx="249522" cy="42491"/>
            </a:xfrm>
            <a:prstGeom prst="rect">
              <a:avLst/>
            </a:prstGeom>
            <a:solidFill>
              <a:srgbClr val="E2231A">
                <a:alpha val="100000"/>
              </a:srgbClr>
            </a:solidFill>
          </p:spPr>
          <p:txBody>
            <a:bodyPr/>
            <a:lstStyle/>
            <a:p/>
          </p:txBody>
        </p:sp>
        <p:sp>
          <p:nvSpPr>
            <p:cNvPr id="56" name="rc56"/>
            <p:cNvSpPr/>
            <p:nvPr/>
          </p:nvSpPr>
          <p:spPr>
            <a:xfrm>
              <a:off x="5454988" y="2768462"/>
              <a:ext cx="249522" cy="1334235"/>
            </a:xfrm>
            <a:prstGeom prst="rect">
              <a:avLst/>
            </a:prstGeom>
            <a:solidFill>
              <a:srgbClr val="80BD41">
                <a:alpha val="100000"/>
              </a:srgbClr>
            </a:solidFill>
          </p:spPr>
          <p:txBody>
            <a:bodyPr/>
            <a:lstStyle/>
            <a:p/>
          </p:txBody>
        </p:sp>
        <p:sp>
          <p:nvSpPr>
            <p:cNvPr id="57" name="rc57"/>
            <p:cNvSpPr/>
            <p:nvPr/>
          </p:nvSpPr>
          <p:spPr>
            <a:xfrm>
              <a:off x="5454988" y="2727184"/>
              <a:ext cx="249522" cy="41277"/>
            </a:xfrm>
            <a:prstGeom prst="rect">
              <a:avLst/>
            </a:prstGeom>
            <a:solidFill>
              <a:srgbClr val="E2231A">
                <a:alpha val="100000"/>
              </a:srgbClr>
            </a:solidFill>
          </p:spPr>
          <p:txBody>
            <a:bodyPr/>
            <a:lstStyle/>
            <a:p/>
          </p:txBody>
        </p:sp>
        <p:sp>
          <p:nvSpPr>
            <p:cNvPr id="58" name="rc58"/>
            <p:cNvSpPr/>
            <p:nvPr/>
          </p:nvSpPr>
          <p:spPr>
            <a:xfrm>
              <a:off x="5732236" y="2826736"/>
              <a:ext cx="249522" cy="1275961"/>
            </a:xfrm>
            <a:prstGeom prst="rect">
              <a:avLst/>
            </a:prstGeom>
            <a:solidFill>
              <a:srgbClr val="80BD41">
                <a:alpha val="100000"/>
              </a:srgbClr>
            </a:solidFill>
          </p:spPr>
          <p:txBody>
            <a:bodyPr/>
            <a:lstStyle/>
            <a:p/>
          </p:txBody>
        </p:sp>
        <p:sp>
          <p:nvSpPr>
            <p:cNvPr id="59" name="rc59"/>
            <p:cNvSpPr/>
            <p:nvPr/>
          </p:nvSpPr>
          <p:spPr>
            <a:xfrm>
              <a:off x="5732236" y="2787886"/>
              <a:ext cx="249522" cy="38849"/>
            </a:xfrm>
            <a:prstGeom prst="rect">
              <a:avLst/>
            </a:prstGeom>
            <a:solidFill>
              <a:srgbClr val="E2231A">
                <a:alpha val="100000"/>
              </a:srgbClr>
            </a:solidFill>
          </p:spPr>
          <p:txBody>
            <a:bodyPr/>
            <a:lstStyle/>
            <a:p/>
          </p:txBody>
        </p:sp>
        <p:sp>
          <p:nvSpPr>
            <p:cNvPr id="60" name="rc60"/>
            <p:cNvSpPr/>
            <p:nvPr/>
          </p:nvSpPr>
          <p:spPr>
            <a:xfrm>
              <a:off x="6009484" y="2905649"/>
              <a:ext cx="249522" cy="1197048"/>
            </a:xfrm>
            <a:prstGeom prst="rect">
              <a:avLst/>
            </a:prstGeom>
            <a:solidFill>
              <a:srgbClr val="80BD41">
                <a:alpha val="100000"/>
              </a:srgbClr>
            </a:solidFill>
          </p:spPr>
          <p:txBody>
            <a:bodyPr/>
            <a:lstStyle/>
            <a:p/>
          </p:txBody>
        </p:sp>
        <p:sp>
          <p:nvSpPr>
            <p:cNvPr id="61" name="rc61"/>
            <p:cNvSpPr/>
            <p:nvPr/>
          </p:nvSpPr>
          <p:spPr>
            <a:xfrm>
              <a:off x="6009484" y="2869227"/>
              <a:ext cx="249522" cy="36421"/>
            </a:xfrm>
            <a:prstGeom prst="rect">
              <a:avLst/>
            </a:prstGeom>
            <a:solidFill>
              <a:srgbClr val="E2231A">
                <a:alpha val="100000"/>
              </a:srgbClr>
            </a:solidFill>
          </p:spPr>
          <p:txBody>
            <a:bodyPr/>
            <a:lstStyle/>
            <a:p/>
          </p:txBody>
        </p:sp>
        <p:sp>
          <p:nvSpPr>
            <p:cNvPr id="62" name="rc62"/>
            <p:cNvSpPr/>
            <p:nvPr/>
          </p:nvSpPr>
          <p:spPr>
            <a:xfrm>
              <a:off x="6286731" y="2968779"/>
              <a:ext cx="249522" cy="1133917"/>
            </a:xfrm>
            <a:prstGeom prst="rect">
              <a:avLst/>
            </a:prstGeom>
            <a:solidFill>
              <a:srgbClr val="80BD41">
                <a:alpha val="100000"/>
              </a:srgbClr>
            </a:solidFill>
          </p:spPr>
          <p:txBody>
            <a:bodyPr/>
            <a:lstStyle/>
            <a:p/>
          </p:txBody>
        </p:sp>
        <p:sp>
          <p:nvSpPr>
            <p:cNvPr id="63" name="rc63"/>
            <p:cNvSpPr/>
            <p:nvPr/>
          </p:nvSpPr>
          <p:spPr>
            <a:xfrm>
              <a:off x="6286731" y="2933572"/>
              <a:ext cx="249522" cy="35207"/>
            </a:xfrm>
            <a:prstGeom prst="rect">
              <a:avLst/>
            </a:prstGeom>
            <a:solidFill>
              <a:srgbClr val="E2231A">
                <a:alpha val="100000"/>
              </a:srgbClr>
            </a:solidFill>
          </p:spPr>
          <p:txBody>
            <a:bodyPr/>
            <a:lstStyle/>
            <a:p/>
          </p:txBody>
        </p:sp>
        <p:sp>
          <p:nvSpPr>
            <p:cNvPr id="64" name="rc64"/>
            <p:cNvSpPr/>
            <p:nvPr/>
          </p:nvSpPr>
          <p:spPr>
            <a:xfrm>
              <a:off x="6563979" y="3006414"/>
              <a:ext cx="249522" cy="1096282"/>
            </a:xfrm>
            <a:prstGeom prst="rect">
              <a:avLst/>
            </a:prstGeom>
            <a:solidFill>
              <a:srgbClr val="80BD41">
                <a:alpha val="100000"/>
              </a:srgbClr>
            </a:solidFill>
          </p:spPr>
          <p:txBody>
            <a:bodyPr/>
            <a:lstStyle/>
            <a:p/>
          </p:txBody>
        </p:sp>
        <p:sp>
          <p:nvSpPr>
            <p:cNvPr id="65" name="rc65"/>
            <p:cNvSpPr/>
            <p:nvPr/>
          </p:nvSpPr>
          <p:spPr>
            <a:xfrm>
              <a:off x="6563979" y="2972421"/>
              <a:ext cx="249522" cy="33993"/>
            </a:xfrm>
            <a:prstGeom prst="rect">
              <a:avLst/>
            </a:prstGeom>
            <a:solidFill>
              <a:srgbClr val="E2231A">
                <a:alpha val="100000"/>
              </a:srgbClr>
            </a:solidFill>
          </p:spPr>
          <p:txBody>
            <a:bodyPr/>
            <a:lstStyle/>
            <a:p/>
          </p:txBody>
        </p:sp>
        <p:sp>
          <p:nvSpPr>
            <p:cNvPr id="66" name="rc66"/>
            <p:cNvSpPr/>
            <p:nvPr/>
          </p:nvSpPr>
          <p:spPr>
            <a:xfrm>
              <a:off x="6841227" y="2997916"/>
              <a:ext cx="249522" cy="1104780"/>
            </a:xfrm>
            <a:prstGeom prst="rect">
              <a:avLst/>
            </a:prstGeom>
            <a:solidFill>
              <a:srgbClr val="80BD41">
                <a:alpha val="100000"/>
              </a:srgbClr>
            </a:solidFill>
          </p:spPr>
          <p:txBody>
            <a:bodyPr/>
            <a:lstStyle/>
            <a:p/>
          </p:txBody>
        </p:sp>
        <p:sp>
          <p:nvSpPr>
            <p:cNvPr id="67" name="rc67"/>
            <p:cNvSpPr/>
            <p:nvPr/>
          </p:nvSpPr>
          <p:spPr>
            <a:xfrm>
              <a:off x="6841227" y="2914147"/>
              <a:ext cx="249522" cy="83769"/>
            </a:xfrm>
            <a:prstGeom prst="rect">
              <a:avLst/>
            </a:prstGeom>
            <a:solidFill>
              <a:srgbClr val="E2231A">
                <a:alpha val="100000"/>
              </a:srgbClr>
            </a:solidFill>
          </p:spPr>
          <p:txBody>
            <a:bodyPr/>
            <a:lstStyle/>
            <a:p/>
          </p:txBody>
        </p:sp>
        <p:sp>
          <p:nvSpPr>
            <p:cNvPr id="68" name="rc68"/>
            <p:cNvSpPr/>
            <p:nvPr/>
          </p:nvSpPr>
          <p:spPr>
            <a:xfrm>
              <a:off x="7118474" y="2946926"/>
              <a:ext cx="249522" cy="1155770"/>
            </a:xfrm>
            <a:prstGeom prst="rect">
              <a:avLst/>
            </a:prstGeom>
            <a:solidFill>
              <a:srgbClr val="80BD41">
                <a:alpha val="100000"/>
              </a:srgbClr>
            </a:solidFill>
          </p:spPr>
          <p:txBody>
            <a:bodyPr/>
            <a:lstStyle/>
            <a:p/>
          </p:txBody>
        </p:sp>
        <p:sp>
          <p:nvSpPr>
            <p:cNvPr id="69" name="rc69"/>
            <p:cNvSpPr/>
            <p:nvPr/>
          </p:nvSpPr>
          <p:spPr>
            <a:xfrm>
              <a:off x="7118474" y="2911719"/>
              <a:ext cx="249522" cy="35207"/>
            </a:xfrm>
            <a:prstGeom prst="rect">
              <a:avLst/>
            </a:prstGeom>
            <a:solidFill>
              <a:srgbClr val="E2231A">
                <a:alpha val="100000"/>
              </a:srgbClr>
            </a:solidFill>
          </p:spPr>
          <p:txBody>
            <a:bodyPr/>
            <a:lstStyle/>
            <a:p/>
          </p:txBody>
        </p:sp>
        <p:sp>
          <p:nvSpPr>
            <p:cNvPr id="70" name="rc70"/>
            <p:cNvSpPr/>
            <p:nvPr/>
          </p:nvSpPr>
          <p:spPr>
            <a:xfrm>
              <a:off x="7395722" y="2945712"/>
              <a:ext cx="249522" cy="1156984"/>
            </a:xfrm>
            <a:prstGeom prst="rect">
              <a:avLst/>
            </a:prstGeom>
            <a:solidFill>
              <a:srgbClr val="80BD41">
                <a:alpha val="100000"/>
              </a:srgbClr>
            </a:solidFill>
          </p:spPr>
          <p:txBody>
            <a:bodyPr/>
            <a:lstStyle/>
            <a:p/>
          </p:txBody>
        </p:sp>
        <p:sp>
          <p:nvSpPr>
            <p:cNvPr id="71" name="rc71"/>
            <p:cNvSpPr/>
            <p:nvPr/>
          </p:nvSpPr>
          <p:spPr>
            <a:xfrm>
              <a:off x="7395722" y="2909291"/>
              <a:ext cx="249522" cy="36421"/>
            </a:xfrm>
            <a:prstGeom prst="rect">
              <a:avLst/>
            </a:prstGeom>
            <a:solidFill>
              <a:srgbClr val="E2231A">
                <a:alpha val="100000"/>
              </a:srgbClr>
            </a:solidFill>
          </p:spPr>
          <p:txBody>
            <a:bodyPr/>
            <a:lstStyle/>
            <a:p/>
          </p:txBody>
        </p:sp>
        <p:sp>
          <p:nvSpPr>
            <p:cNvPr id="72" name="rc72"/>
            <p:cNvSpPr/>
            <p:nvPr/>
          </p:nvSpPr>
          <p:spPr>
            <a:xfrm>
              <a:off x="7672970" y="2926287"/>
              <a:ext cx="249522" cy="1176409"/>
            </a:xfrm>
            <a:prstGeom prst="rect">
              <a:avLst/>
            </a:prstGeom>
            <a:solidFill>
              <a:srgbClr val="80BD41">
                <a:alpha val="100000"/>
              </a:srgbClr>
            </a:solidFill>
          </p:spPr>
          <p:txBody>
            <a:bodyPr/>
            <a:lstStyle/>
            <a:p/>
          </p:txBody>
        </p:sp>
        <p:sp>
          <p:nvSpPr>
            <p:cNvPr id="73" name="rc73"/>
            <p:cNvSpPr/>
            <p:nvPr/>
          </p:nvSpPr>
          <p:spPr>
            <a:xfrm>
              <a:off x="7672970" y="2914147"/>
              <a:ext cx="249522" cy="12140"/>
            </a:xfrm>
            <a:prstGeom prst="rect">
              <a:avLst/>
            </a:prstGeom>
            <a:solidFill>
              <a:srgbClr val="E2231A">
                <a:alpha val="100000"/>
              </a:srgbClr>
            </a:solidFill>
          </p:spPr>
          <p:txBody>
            <a:bodyPr/>
            <a:lstStyle/>
            <a:p/>
          </p:txBody>
        </p:sp>
        <p:sp>
          <p:nvSpPr>
            <p:cNvPr id="74" name="rc74"/>
            <p:cNvSpPr/>
            <p:nvPr/>
          </p:nvSpPr>
          <p:spPr>
            <a:xfrm>
              <a:off x="7950217" y="2954210"/>
              <a:ext cx="249522" cy="1148486"/>
            </a:xfrm>
            <a:prstGeom prst="rect">
              <a:avLst/>
            </a:prstGeom>
            <a:solidFill>
              <a:srgbClr val="80BD41">
                <a:alpha val="100000"/>
              </a:srgbClr>
            </a:solidFill>
          </p:spPr>
          <p:txBody>
            <a:bodyPr/>
            <a:lstStyle/>
            <a:p/>
          </p:txBody>
        </p:sp>
        <p:sp>
          <p:nvSpPr>
            <p:cNvPr id="75" name="rc75"/>
            <p:cNvSpPr/>
            <p:nvPr/>
          </p:nvSpPr>
          <p:spPr>
            <a:xfrm>
              <a:off x="7950217" y="2919003"/>
              <a:ext cx="249522" cy="35207"/>
            </a:xfrm>
            <a:prstGeom prst="rect">
              <a:avLst/>
            </a:prstGeom>
            <a:solidFill>
              <a:srgbClr val="E2231A">
                <a:alpha val="100000"/>
              </a:srgbClr>
            </a:solidFill>
          </p:spPr>
          <p:txBody>
            <a:bodyPr/>
            <a:lstStyle/>
            <a:p/>
          </p:txBody>
        </p:sp>
        <p:sp>
          <p:nvSpPr>
            <p:cNvPr id="76" name="pl76"/>
            <p:cNvSpPr/>
            <p:nvPr/>
          </p:nvSpPr>
          <p:spPr>
            <a:xfrm>
              <a:off x="1421035" y="1236556"/>
              <a:ext cx="6653943" cy="607969"/>
            </a:xfrm>
            <a:custGeom>
              <a:avLst/>
              <a:pathLst>
                <a:path w="6653943" h="607969">
                  <a:moveTo>
                    <a:pt x="0" y="607969"/>
                  </a:moveTo>
                  <a:lnTo>
                    <a:pt x="277247" y="607969"/>
                  </a:lnTo>
                  <a:lnTo>
                    <a:pt x="554495" y="607969"/>
                  </a:lnTo>
                  <a:lnTo>
                    <a:pt x="831742" y="318460"/>
                  </a:lnTo>
                  <a:lnTo>
                    <a:pt x="1108990" y="347411"/>
                  </a:lnTo>
                  <a:lnTo>
                    <a:pt x="1386238" y="173705"/>
                  </a:lnTo>
                  <a:lnTo>
                    <a:pt x="1663485" y="260558"/>
                  </a:lnTo>
                  <a:lnTo>
                    <a:pt x="1940733" y="115803"/>
                  </a:lnTo>
                  <a:lnTo>
                    <a:pt x="2217981" y="0"/>
                  </a:lnTo>
                  <a:lnTo>
                    <a:pt x="2495228" y="144754"/>
                  </a:lnTo>
                  <a:lnTo>
                    <a:pt x="2772476" y="115803"/>
                  </a:lnTo>
                  <a:lnTo>
                    <a:pt x="3049724" y="115803"/>
                  </a:lnTo>
                  <a:lnTo>
                    <a:pt x="3326971" y="115803"/>
                  </a:lnTo>
                  <a:lnTo>
                    <a:pt x="3604219" y="144754"/>
                  </a:lnTo>
                  <a:lnTo>
                    <a:pt x="3881467" y="57901"/>
                  </a:lnTo>
                  <a:lnTo>
                    <a:pt x="4158714" y="57901"/>
                  </a:lnTo>
                  <a:lnTo>
                    <a:pt x="4435962" y="57901"/>
                  </a:lnTo>
                  <a:lnTo>
                    <a:pt x="4713210" y="57901"/>
                  </a:lnTo>
                  <a:lnTo>
                    <a:pt x="4990457" y="57901"/>
                  </a:lnTo>
                  <a:lnTo>
                    <a:pt x="5267705" y="57901"/>
                  </a:lnTo>
                  <a:lnTo>
                    <a:pt x="5544953" y="173705"/>
                  </a:lnTo>
                  <a:lnTo>
                    <a:pt x="5822200" y="57901"/>
                  </a:lnTo>
                  <a:lnTo>
                    <a:pt x="6099448" y="57901"/>
                  </a:lnTo>
                  <a:lnTo>
                    <a:pt x="6376696" y="0"/>
                  </a:lnTo>
                  <a:lnTo>
                    <a:pt x="6653943" y="57901"/>
                  </a:lnTo>
                </a:path>
              </a:pathLst>
            </a:custGeom>
            <a:ln w="27101" cap="flat">
              <a:solidFill>
                <a:srgbClr val="0058AB">
                  <a:alpha val="100000"/>
                </a:srgbClr>
              </a:solidFill>
              <a:prstDash val="solid"/>
              <a:round/>
            </a:ln>
          </p:spPr>
          <p:txBody>
            <a:bodyPr/>
            <a:lstStyle/>
            <a:p/>
          </p:txBody>
        </p:sp>
        <p:sp>
          <p:nvSpPr>
            <p:cNvPr id="77" name="tx77"/>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2746983"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1329607" y="22294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14.3</a:t>
              </a:r>
            </a:p>
          </p:txBody>
        </p:sp>
        <p:sp>
          <p:nvSpPr>
            <p:cNvPr id="88" name="tx88"/>
            <p:cNvSpPr/>
            <p:nvPr/>
          </p:nvSpPr>
          <p:spPr>
            <a:xfrm>
              <a:off x="2715845" y="23326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13.5</a:t>
              </a:r>
            </a:p>
          </p:txBody>
        </p:sp>
        <p:sp>
          <p:nvSpPr>
            <p:cNvPr id="89" name="tx89"/>
            <p:cNvSpPr/>
            <p:nvPr/>
          </p:nvSpPr>
          <p:spPr>
            <a:xfrm>
              <a:off x="4102084" y="24030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12.9</a:t>
              </a:r>
            </a:p>
          </p:txBody>
        </p:sp>
        <p:sp>
          <p:nvSpPr>
            <p:cNvPr id="90" name="tx90"/>
            <p:cNvSpPr/>
            <p:nvPr/>
          </p:nvSpPr>
          <p:spPr>
            <a:xfrm>
              <a:off x="5488322" y="259121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11.3</a:t>
              </a:r>
            </a:p>
          </p:txBody>
        </p:sp>
        <p:sp>
          <p:nvSpPr>
            <p:cNvPr id="91" name="tx91"/>
            <p:cNvSpPr/>
            <p:nvPr/>
          </p:nvSpPr>
          <p:spPr>
            <a:xfrm>
              <a:off x="6623438" y="28364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a:t>
              </a:r>
            </a:p>
          </p:txBody>
        </p:sp>
        <p:sp>
          <p:nvSpPr>
            <p:cNvPr id="92" name="tx92"/>
            <p:cNvSpPr/>
            <p:nvPr/>
          </p:nvSpPr>
          <p:spPr>
            <a:xfrm>
              <a:off x="6900686" y="2779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3" name="tx93"/>
            <p:cNvSpPr/>
            <p:nvPr/>
          </p:nvSpPr>
          <p:spPr>
            <a:xfrm>
              <a:off x="7177933" y="277579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4" name="tx94"/>
            <p:cNvSpPr/>
            <p:nvPr/>
          </p:nvSpPr>
          <p:spPr>
            <a:xfrm>
              <a:off x="7455181" y="277457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5" name="tx95"/>
            <p:cNvSpPr/>
            <p:nvPr/>
          </p:nvSpPr>
          <p:spPr>
            <a:xfrm>
              <a:off x="7732429" y="277943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6" name="tx96"/>
            <p:cNvSpPr/>
            <p:nvPr/>
          </p:nvSpPr>
          <p:spPr>
            <a:xfrm>
              <a:off x="8009676" y="278307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9.8</a:t>
              </a:r>
            </a:p>
          </p:txBody>
        </p:sp>
        <p:sp>
          <p:nvSpPr>
            <p:cNvPr id="97" name="pl97"/>
            <p:cNvSpPr/>
            <p:nvPr/>
          </p:nvSpPr>
          <p:spPr>
            <a:xfrm>
              <a:off x="1421035" y="1207605"/>
              <a:ext cx="0" cy="636920"/>
            </a:xfrm>
            <a:custGeom>
              <a:avLst/>
              <a:pathLst>
                <a:path w="0" h="636920">
                  <a:moveTo>
                    <a:pt x="0" y="63692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280727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797731"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7" name="tx107"/>
            <p:cNvSpPr/>
            <p:nvPr/>
          </p:nvSpPr>
          <p:spPr>
            <a:xfrm>
              <a:off x="1329607" y="339135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11.2</a:t>
              </a:r>
            </a:p>
          </p:txBody>
        </p:sp>
        <p:sp>
          <p:nvSpPr>
            <p:cNvPr id="108" name="tx108"/>
            <p:cNvSpPr/>
            <p:nvPr/>
          </p:nvSpPr>
          <p:spPr>
            <a:xfrm>
              <a:off x="1355732" y="252151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09" name="tx109"/>
            <p:cNvSpPr/>
            <p:nvPr/>
          </p:nvSpPr>
          <p:spPr>
            <a:xfrm>
              <a:off x="2715845" y="33076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12.5</a:t>
              </a:r>
            </a:p>
          </p:txBody>
        </p:sp>
        <p:sp>
          <p:nvSpPr>
            <p:cNvPr id="110" name="tx110"/>
            <p:cNvSpPr/>
            <p:nvPr/>
          </p:nvSpPr>
          <p:spPr>
            <a:xfrm>
              <a:off x="2753715" y="249175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4102084" y="33258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a:t>
              </a:r>
            </a:p>
          </p:txBody>
        </p:sp>
        <p:sp>
          <p:nvSpPr>
            <p:cNvPr id="112" name="tx112"/>
            <p:cNvSpPr/>
            <p:nvPr/>
          </p:nvSpPr>
          <p:spPr>
            <a:xfrm>
              <a:off x="4139953" y="254395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5527499" y="340167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4" name="tx114"/>
            <p:cNvSpPr/>
            <p:nvPr/>
          </p:nvSpPr>
          <p:spPr>
            <a:xfrm>
              <a:off x="5526191" y="27139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6662615" y="3519507"/>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6" name="tx116"/>
            <p:cNvSpPr/>
            <p:nvPr/>
          </p:nvSpPr>
          <p:spPr>
            <a:xfrm>
              <a:off x="6635182" y="29555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6900686" y="35152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a:t>
              </a:r>
            </a:p>
          </p:txBody>
        </p:sp>
        <p:sp>
          <p:nvSpPr>
            <p:cNvPr id="118" name="tx118"/>
            <p:cNvSpPr/>
            <p:nvPr/>
          </p:nvSpPr>
          <p:spPr>
            <a:xfrm>
              <a:off x="6912430" y="292213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7177933" y="34897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0" name="tx120"/>
            <p:cNvSpPr/>
            <p:nvPr/>
          </p:nvSpPr>
          <p:spPr>
            <a:xfrm>
              <a:off x="7189677" y="289542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7455181" y="348915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2" name="tx122"/>
            <p:cNvSpPr/>
            <p:nvPr/>
          </p:nvSpPr>
          <p:spPr>
            <a:xfrm>
              <a:off x="7466925" y="289360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7732429" y="347944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24" name="tx124"/>
            <p:cNvSpPr/>
            <p:nvPr/>
          </p:nvSpPr>
          <p:spPr>
            <a:xfrm>
              <a:off x="7744173" y="28863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8009676" y="349340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6" name="tx126"/>
            <p:cNvSpPr/>
            <p:nvPr/>
          </p:nvSpPr>
          <p:spPr>
            <a:xfrm>
              <a:off x="8021420" y="290270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8" name="tx128"/>
            <p:cNvSpPr/>
            <p:nvPr/>
          </p:nvSpPr>
          <p:spPr>
            <a:xfrm>
              <a:off x="810775" y="344533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29" name="tx129"/>
            <p:cNvSpPr/>
            <p:nvPr/>
          </p:nvSpPr>
          <p:spPr>
            <a:xfrm>
              <a:off x="733081" y="28365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30" name="tx130"/>
            <p:cNvSpPr/>
            <p:nvPr/>
          </p:nvSpPr>
          <p:spPr>
            <a:xfrm>
              <a:off x="733081" y="222951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31" name="tx131"/>
            <p:cNvSpPr/>
            <p:nvPr/>
          </p:nvSpPr>
          <p:spPr>
            <a:xfrm>
              <a:off x="733081" y="16224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32" name="tx132"/>
            <p:cNvSpPr/>
            <p:nvPr/>
          </p:nvSpPr>
          <p:spPr>
            <a:xfrm>
              <a:off x="733081" y="101547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3" name="tx133"/>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5" name="tx135"/>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6" name="tx136"/>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7" name="tx137"/>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0" name="tx140"/>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1" name="tx141"/>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2" name="tx142"/>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4" name="tx144"/>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5" name="tx145"/>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6" name="tx146"/>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7" name="tx147"/>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8" name="tx148"/>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9" name="tx149"/>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0" name="pl150"/>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1" name="tx151"/>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2" name="rc152"/>
            <p:cNvSpPr/>
            <p:nvPr/>
          </p:nvSpPr>
          <p:spPr>
            <a:xfrm>
              <a:off x="4448859" y="5010059"/>
              <a:ext cx="201456" cy="201456"/>
            </a:xfrm>
            <a:prstGeom prst="rect">
              <a:avLst/>
            </a:prstGeom>
            <a:solidFill>
              <a:srgbClr val="E2231A">
                <a:alpha val="100000"/>
              </a:srgbClr>
            </a:solidFill>
          </p:spPr>
          <p:txBody>
            <a:bodyPr/>
            <a:lstStyle/>
            <a:p/>
          </p:txBody>
        </p:sp>
        <p:sp>
          <p:nvSpPr>
            <p:cNvPr id="153" name="rc153"/>
            <p:cNvSpPr/>
            <p:nvPr/>
          </p:nvSpPr>
          <p:spPr>
            <a:xfrm>
              <a:off x="5653947" y="5010059"/>
              <a:ext cx="201456" cy="201456"/>
            </a:xfrm>
            <a:prstGeom prst="rect">
              <a:avLst/>
            </a:prstGeom>
            <a:solidFill>
              <a:srgbClr val="80BD41">
                <a:alpha val="100000"/>
              </a:srgbClr>
            </a:solidFill>
          </p:spPr>
          <p:txBody>
            <a:bodyPr/>
            <a:lstStyle/>
            <a:p/>
          </p:txBody>
        </p:sp>
        <p:sp>
          <p:nvSpPr>
            <p:cNvPr id="154" name="tx154"/>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5" name="tx155"/>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6" name="tx156"/>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7" name="tx157"/>
            <p:cNvSpPr/>
            <p:nvPr/>
          </p:nvSpPr>
          <p:spPr>
            <a:xfrm>
              <a:off x="951100" y="661760"/>
              <a:ext cx="142616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Bhutan, 2000-2024</a:t>
              </a:r>
            </a:p>
          </p:txBody>
        </p:sp>
        <p:sp>
          <p:nvSpPr>
            <p:cNvPr id="158" name="pl158"/>
            <p:cNvSpPr/>
            <p:nvPr/>
          </p:nvSpPr>
          <p:spPr>
            <a:xfrm>
              <a:off x="213660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38172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549791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1" name="pl161"/>
            <p:cNvSpPr/>
            <p:nvPr/>
          </p:nvSpPr>
          <p:spPr>
            <a:xfrm>
              <a:off x="717857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2" name="pl162"/>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3" name="pl163"/>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4" name="pl164"/>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5" name="pl165"/>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297693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657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63382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80189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70" name="rc170"/>
            <p:cNvSpPr/>
            <p:nvPr/>
          </p:nvSpPr>
          <p:spPr>
            <a:xfrm>
              <a:off x="1296273" y="5889059"/>
              <a:ext cx="6070533" cy="167191"/>
            </a:xfrm>
            <a:prstGeom prst="rect">
              <a:avLst/>
            </a:prstGeom>
            <a:solidFill>
              <a:srgbClr val="80BD41">
                <a:alpha val="100000"/>
              </a:srgbClr>
            </a:solidFill>
          </p:spPr>
          <p:txBody>
            <a:bodyPr/>
            <a:lstStyle/>
            <a:p/>
          </p:txBody>
        </p:sp>
        <p:sp>
          <p:nvSpPr>
            <p:cNvPr id="171" name="rc171"/>
            <p:cNvSpPr/>
            <p:nvPr/>
          </p:nvSpPr>
          <p:spPr>
            <a:xfrm>
              <a:off x="7366807" y="5889059"/>
              <a:ext cx="188233" cy="167191"/>
            </a:xfrm>
            <a:prstGeom prst="rect">
              <a:avLst/>
            </a:prstGeom>
            <a:solidFill>
              <a:srgbClr val="E2231A">
                <a:alpha val="100000"/>
              </a:srgbClr>
            </a:solidFill>
          </p:spPr>
          <p:txBody>
            <a:bodyPr/>
            <a:lstStyle/>
            <a:p/>
          </p:txBody>
        </p:sp>
        <p:sp>
          <p:nvSpPr>
            <p:cNvPr id="172" name="rc172"/>
            <p:cNvSpPr/>
            <p:nvPr/>
          </p:nvSpPr>
          <p:spPr>
            <a:xfrm>
              <a:off x="1296273" y="5680069"/>
              <a:ext cx="6514226" cy="167191"/>
            </a:xfrm>
            <a:prstGeom prst="rect">
              <a:avLst/>
            </a:prstGeom>
            <a:solidFill>
              <a:srgbClr val="80BD41">
                <a:alpha val="100000"/>
              </a:srgbClr>
            </a:solidFill>
          </p:spPr>
          <p:txBody>
            <a:bodyPr/>
            <a:lstStyle/>
            <a:p/>
          </p:txBody>
        </p:sp>
        <p:sp>
          <p:nvSpPr>
            <p:cNvPr id="173" name="rc173"/>
            <p:cNvSpPr/>
            <p:nvPr/>
          </p:nvSpPr>
          <p:spPr>
            <a:xfrm>
              <a:off x="7810500" y="5680069"/>
              <a:ext cx="67226" cy="167191"/>
            </a:xfrm>
            <a:prstGeom prst="rect">
              <a:avLst/>
            </a:prstGeom>
            <a:solidFill>
              <a:srgbClr val="E2231A">
                <a:alpha val="100000"/>
              </a:srgbClr>
            </a:solidFill>
          </p:spPr>
          <p:txBody>
            <a:bodyPr/>
            <a:lstStyle/>
            <a:p/>
          </p:txBody>
        </p:sp>
        <p:sp>
          <p:nvSpPr>
            <p:cNvPr id="174" name="rc174"/>
            <p:cNvSpPr/>
            <p:nvPr/>
          </p:nvSpPr>
          <p:spPr>
            <a:xfrm>
              <a:off x="1296273" y="5471080"/>
              <a:ext cx="6359606" cy="167191"/>
            </a:xfrm>
            <a:prstGeom prst="rect">
              <a:avLst/>
            </a:prstGeom>
            <a:solidFill>
              <a:srgbClr val="80BD41">
                <a:alpha val="100000"/>
              </a:srgbClr>
            </a:solidFill>
          </p:spPr>
          <p:txBody>
            <a:bodyPr/>
            <a:lstStyle/>
            <a:p/>
          </p:txBody>
        </p:sp>
        <p:sp>
          <p:nvSpPr>
            <p:cNvPr id="175" name="rc175"/>
            <p:cNvSpPr/>
            <p:nvPr/>
          </p:nvSpPr>
          <p:spPr>
            <a:xfrm>
              <a:off x="7655880" y="5471080"/>
              <a:ext cx="194956" cy="167191"/>
            </a:xfrm>
            <a:prstGeom prst="rect">
              <a:avLst/>
            </a:prstGeom>
            <a:solidFill>
              <a:srgbClr val="E2231A">
                <a:alpha val="100000"/>
              </a:srgbClr>
            </a:solidFill>
          </p:spPr>
          <p:txBody>
            <a:bodyPr/>
            <a:lstStyle/>
            <a:p/>
          </p:txBody>
        </p:sp>
        <p:sp>
          <p:nvSpPr>
            <p:cNvPr id="176" name="tx176"/>
            <p:cNvSpPr/>
            <p:nvPr/>
          </p:nvSpPr>
          <p:spPr>
            <a:xfrm>
              <a:off x="7787606" y="5929462"/>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9.3</a:t>
              </a:r>
            </a:p>
          </p:txBody>
        </p:sp>
        <p:sp>
          <p:nvSpPr>
            <p:cNvPr id="177" name="tx177"/>
            <p:cNvSpPr/>
            <p:nvPr/>
          </p:nvSpPr>
          <p:spPr>
            <a:xfrm>
              <a:off x="8119368" y="572052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8" name="tx178"/>
            <p:cNvSpPr/>
            <p:nvPr/>
          </p:nvSpPr>
          <p:spPr>
            <a:xfrm>
              <a:off x="8098192" y="551153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9.8</a:t>
              </a:r>
            </a:p>
          </p:txBody>
        </p:sp>
        <p:sp>
          <p:nvSpPr>
            <p:cNvPr id="179" name="tx179"/>
            <p:cNvSpPr/>
            <p:nvPr/>
          </p:nvSpPr>
          <p:spPr>
            <a:xfrm>
              <a:off x="4301395" y="59322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180" name="tx180"/>
            <p:cNvSpPr/>
            <p:nvPr/>
          </p:nvSpPr>
          <p:spPr>
            <a:xfrm>
              <a:off x="7399125" y="593353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1" name="tx181"/>
            <p:cNvSpPr/>
            <p:nvPr/>
          </p:nvSpPr>
          <p:spPr>
            <a:xfrm>
              <a:off x="447803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82" name="tx182"/>
            <p:cNvSpPr/>
            <p:nvPr/>
          </p:nvSpPr>
          <p:spPr>
            <a:xfrm>
              <a:off x="7782315" y="5724548"/>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3" name="tx183"/>
            <p:cNvSpPr/>
            <p:nvPr/>
          </p:nvSpPr>
          <p:spPr>
            <a:xfrm>
              <a:off x="4400728"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84" name="tx184"/>
            <p:cNvSpPr/>
            <p:nvPr/>
          </p:nvSpPr>
          <p:spPr>
            <a:xfrm>
              <a:off x="7691559" y="5515559"/>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5" name="tx185"/>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6" name="tx186"/>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1199172"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a:t>
              </a:r>
            </a:p>
          </p:txBody>
        </p:sp>
        <p:sp>
          <p:nvSpPr>
            <p:cNvPr id="189" name="tx189"/>
            <p:cNvSpPr/>
            <p:nvPr/>
          </p:nvSpPr>
          <p:spPr>
            <a:xfrm>
              <a:off x="2879829"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90" name="tx190"/>
            <p:cNvSpPr/>
            <p:nvPr/>
          </p:nvSpPr>
          <p:spPr>
            <a:xfrm>
              <a:off x="4560486" y="6158564"/>
              <a:ext cx="19420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1" name="tx191"/>
            <p:cNvSpPr/>
            <p:nvPr/>
          </p:nvSpPr>
          <p:spPr>
            <a:xfrm>
              <a:off x="6241143" y="6160269"/>
              <a:ext cx="194202"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92" name="tx192"/>
            <p:cNvSpPr/>
            <p:nvPr/>
          </p:nvSpPr>
          <p:spPr>
            <a:xfrm>
              <a:off x="7882953" y="6158564"/>
              <a:ext cx="27189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3" name="tx193"/>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(97%) was the same as in 2019 (97%).
The number of children vaccinated with MCV1 increased 5% compared to in 2019.
The number of surviving infants increased approximately 5%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951425"/>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400457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3057726"/>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2110877"/>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8" name="pl8"/>
            <p:cNvSpPr/>
            <p:nvPr/>
          </p:nvSpPr>
          <p:spPr>
            <a:xfrm>
              <a:off x="782627" y="116402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9" name="pl9"/>
            <p:cNvSpPr/>
            <p:nvPr/>
          </p:nvSpPr>
          <p:spPr>
            <a:xfrm>
              <a:off x="782627" y="542485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447800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782627" y="3531151"/>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2" name="pl12"/>
            <p:cNvSpPr/>
            <p:nvPr/>
          </p:nvSpPr>
          <p:spPr>
            <a:xfrm>
              <a:off x="782627" y="258430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3" name="pl13"/>
            <p:cNvSpPr/>
            <p:nvPr/>
          </p:nvSpPr>
          <p:spPr>
            <a:xfrm>
              <a:off x="782627" y="1637452"/>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4" name="pl14"/>
            <p:cNvSpPr/>
            <p:nvPr/>
          </p:nvSpPr>
          <p:spPr>
            <a:xfrm>
              <a:off x="782627" y="690603"/>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5" name="pl15"/>
            <p:cNvSpPr/>
            <p:nvPr/>
          </p:nvSpPr>
          <p:spPr>
            <a:xfrm>
              <a:off x="11121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612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2104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5962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0878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85795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0711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95628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550544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05461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0378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15294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702111"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865002" y="5140795"/>
              <a:ext cx="494248" cy="284054"/>
            </a:xfrm>
            <a:prstGeom prst="rect">
              <a:avLst/>
            </a:prstGeom>
            <a:solidFill>
              <a:srgbClr val="1CABE2">
                <a:alpha val="100000"/>
              </a:srgbClr>
            </a:solidFill>
          </p:spPr>
          <p:txBody>
            <a:bodyPr/>
            <a:lstStyle/>
            <a:p/>
          </p:txBody>
        </p:sp>
        <p:sp>
          <p:nvSpPr>
            <p:cNvPr id="29" name="rc29"/>
            <p:cNvSpPr/>
            <p:nvPr/>
          </p:nvSpPr>
          <p:spPr>
            <a:xfrm>
              <a:off x="1414167" y="5424850"/>
              <a:ext cx="494248" cy="0"/>
            </a:xfrm>
            <a:prstGeom prst="rect">
              <a:avLst/>
            </a:prstGeom>
            <a:solidFill>
              <a:srgbClr val="1CABE2">
                <a:alpha val="100000"/>
              </a:srgbClr>
            </a:solidFill>
          </p:spPr>
          <p:txBody>
            <a:bodyPr/>
            <a:lstStyle/>
            <a:p/>
          </p:txBody>
        </p:sp>
        <p:sp>
          <p:nvSpPr>
            <p:cNvPr id="30" name="rc30"/>
            <p:cNvSpPr/>
            <p:nvPr/>
          </p:nvSpPr>
          <p:spPr>
            <a:xfrm>
              <a:off x="1963333" y="5197606"/>
              <a:ext cx="494248" cy="227243"/>
            </a:xfrm>
            <a:prstGeom prst="rect">
              <a:avLst/>
            </a:prstGeom>
            <a:solidFill>
              <a:srgbClr val="1CABE2">
                <a:alpha val="100000"/>
              </a:srgbClr>
            </a:solidFill>
          </p:spPr>
          <p:txBody>
            <a:bodyPr/>
            <a:lstStyle/>
            <a:p/>
          </p:txBody>
        </p:sp>
        <p:sp>
          <p:nvSpPr>
            <p:cNvPr id="31" name="rc31"/>
            <p:cNvSpPr/>
            <p:nvPr/>
          </p:nvSpPr>
          <p:spPr>
            <a:xfrm>
              <a:off x="3061663" y="5424850"/>
              <a:ext cx="494248" cy="0"/>
            </a:xfrm>
            <a:prstGeom prst="rect">
              <a:avLst/>
            </a:prstGeom>
            <a:solidFill>
              <a:srgbClr val="1CABE2">
                <a:alpha val="100000"/>
              </a:srgbClr>
            </a:solidFill>
          </p:spPr>
          <p:txBody>
            <a:bodyPr/>
            <a:lstStyle/>
            <a:p/>
          </p:txBody>
        </p:sp>
        <p:sp>
          <p:nvSpPr>
            <p:cNvPr id="32" name="rc32"/>
            <p:cNvSpPr/>
            <p:nvPr/>
          </p:nvSpPr>
          <p:spPr>
            <a:xfrm>
              <a:off x="3610829" y="4099261"/>
              <a:ext cx="494248" cy="1325589"/>
            </a:xfrm>
            <a:prstGeom prst="rect">
              <a:avLst/>
            </a:prstGeom>
            <a:solidFill>
              <a:srgbClr val="1CABE2">
                <a:alpha val="100000"/>
              </a:srgbClr>
            </a:solidFill>
          </p:spPr>
          <p:txBody>
            <a:bodyPr/>
            <a:lstStyle/>
            <a:p/>
          </p:txBody>
        </p:sp>
        <p:sp>
          <p:nvSpPr>
            <p:cNvPr id="33" name="rc33"/>
            <p:cNvSpPr/>
            <p:nvPr/>
          </p:nvSpPr>
          <p:spPr>
            <a:xfrm>
              <a:off x="4159994" y="5235480"/>
              <a:ext cx="494248" cy="189369"/>
            </a:xfrm>
            <a:prstGeom prst="rect">
              <a:avLst/>
            </a:prstGeom>
            <a:solidFill>
              <a:srgbClr val="1CABE2">
                <a:alpha val="100000"/>
              </a:srgbClr>
            </a:solidFill>
          </p:spPr>
          <p:txBody>
            <a:bodyPr/>
            <a:lstStyle/>
            <a:p/>
          </p:txBody>
        </p:sp>
        <p:sp>
          <p:nvSpPr>
            <p:cNvPr id="34" name="rc34"/>
            <p:cNvSpPr/>
            <p:nvPr/>
          </p:nvSpPr>
          <p:spPr>
            <a:xfrm>
              <a:off x="4709160" y="5424850"/>
              <a:ext cx="494248" cy="0"/>
            </a:xfrm>
            <a:prstGeom prst="rect">
              <a:avLst/>
            </a:prstGeom>
            <a:solidFill>
              <a:srgbClr val="1CABE2">
                <a:alpha val="100000"/>
              </a:srgbClr>
            </a:solidFill>
          </p:spPr>
          <p:txBody>
            <a:bodyPr/>
            <a:lstStyle/>
            <a:p/>
          </p:txBody>
        </p:sp>
        <p:sp>
          <p:nvSpPr>
            <p:cNvPr id="35" name="rc35"/>
            <p:cNvSpPr/>
            <p:nvPr/>
          </p:nvSpPr>
          <p:spPr>
            <a:xfrm>
              <a:off x="5258325" y="5424850"/>
              <a:ext cx="494248" cy="0"/>
            </a:xfrm>
            <a:prstGeom prst="rect">
              <a:avLst/>
            </a:prstGeom>
            <a:solidFill>
              <a:srgbClr val="1CABE2">
                <a:alpha val="100000"/>
              </a:srgbClr>
            </a:solidFill>
          </p:spPr>
          <p:txBody>
            <a:bodyPr/>
            <a:lstStyle/>
            <a:p/>
          </p:txBody>
        </p:sp>
        <p:sp>
          <p:nvSpPr>
            <p:cNvPr id="36" name="rc36"/>
            <p:cNvSpPr/>
            <p:nvPr/>
          </p:nvSpPr>
          <p:spPr>
            <a:xfrm>
              <a:off x="5807490" y="5424850"/>
              <a:ext cx="494248" cy="0"/>
            </a:xfrm>
            <a:prstGeom prst="rect">
              <a:avLst/>
            </a:prstGeom>
            <a:solidFill>
              <a:srgbClr val="1CABE2">
                <a:alpha val="100000"/>
              </a:srgbClr>
            </a:solidFill>
          </p:spPr>
          <p:txBody>
            <a:bodyPr/>
            <a:lstStyle/>
            <a:p/>
          </p:txBody>
        </p:sp>
        <p:sp>
          <p:nvSpPr>
            <p:cNvPr id="37" name="rc37"/>
            <p:cNvSpPr/>
            <p:nvPr/>
          </p:nvSpPr>
          <p:spPr>
            <a:xfrm>
              <a:off x="6356656" y="5311228"/>
              <a:ext cx="494248" cy="113621"/>
            </a:xfrm>
            <a:prstGeom prst="rect">
              <a:avLst/>
            </a:prstGeom>
            <a:solidFill>
              <a:srgbClr val="1CABE2">
                <a:alpha val="100000"/>
              </a:srgbClr>
            </a:solidFill>
          </p:spPr>
          <p:txBody>
            <a:bodyPr/>
            <a:lstStyle/>
            <a:p/>
          </p:txBody>
        </p:sp>
        <p:sp>
          <p:nvSpPr>
            <p:cNvPr id="38" name="rc38"/>
            <p:cNvSpPr/>
            <p:nvPr/>
          </p:nvSpPr>
          <p:spPr>
            <a:xfrm>
              <a:off x="6905821" y="5330165"/>
              <a:ext cx="494248" cy="94684"/>
            </a:xfrm>
            <a:prstGeom prst="rect">
              <a:avLst/>
            </a:prstGeom>
            <a:solidFill>
              <a:srgbClr val="1CABE2">
                <a:alpha val="100000"/>
              </a:srgbClr>
            </a:solidFill>
          </p:spPr>
          <p:txBody>
            <a:bodyPr/>
            <a:lstStyle/>
            <a:p/>
          </p:txBody>
        </p:sp>
        <p:sp>
          <p:nvSpPr>
            <p:cNvPr id="39" name="rc39"/>
            <p:cNvSpPr/>
            <p:nvPr/>
          </p:nvSpPr>
          <p:spPr>
            <a:xfrm>
              <a:off x="7454986" y="5424850"/>
              <a:ext cx="494248" cy="0"/>
            </a:xfrm>
            <a:prstGeom prst="rect">
              <a:avLst/>
            </a:prstGeom>
            <a:solidFill>
              <a:srgbClr val="1CABE2">
                <a:alpha val="100000"/>
              </a:srgbClr>
            </a:solidFill>
          </p:spPr>
          <p:txBody>
            <a:bodyPr/>
            <a:lstStyle/>
            <a:p/>
          </p:txBody>
        </p:sp>
        <p:sp>
          <p:nvSpPr>
            <p:cNvPr id="40" name="pl40"/>
            <p:cNvSpPr/>
            <p:nvPr/>
          </p:nvSpPr>
          <p:spPr>
            <a:xfrm>
              <a:off x="1112126" y="1050406"/>
              <a:ext cx="6589984" cy="265117"/>
            </a:xfrm>
            <a:custGeom>
              <a:avLst/>
              <a:pathLst>
                <a:path w="6589984" h="265117">
                  <a:moveTo>
                    <a:pt x="0" y="176745"/>
                  </a:moveTo>
                  <a:lnTo>
                    <a:pt x="549165" y="220931"/>
                  </a:lnTo>
                  <a:lnTo>
                    <a:pt x="1098330" y="88372"/>
                  </a:lnTo>
                  <a:lnTo>
                    <a:pt x="1647496" y="88372"/>
                  </a:lnTo>
                  <a:lnTo>
                    <a:pt x="2196661" y="88372"/>
                  </a:lnTo>
                  <a:lnTo>
                    <a:pt x="2745826" y="88372"/>
                  </a:lnTo>
                  <a:lnTo>
                    <a:pt x="3294992" y="88372"/>
                  </a:lnTo>
                  <a:lnTo>
                    <a:pt x="3844157" y="88372"/>
                  </a:lnTo>
                  <a:lnTo>
                    <a:pt x="4393322" y="265117"/>
                  </a:lnTo>
                  <a:lnTo>
                    <a:pt x="4942488" y="88372"/>
                  </a:lnTo>
                  <a:lnTo>
                    <a:pt x="5491653" y="88372"/>
                  </a:lnTo>
                  <a:lnTo>
                    <a:pt x="6040819" y="0"/>
                  </a:lnTo>
                  <a:lnTo>
                    <a:pt x="6589984" y="88372"/>
                  </a:lnTo>
                </a:path>
              </a:pathLst>
            </a:custGeom>
            <a:ln w="27101" cap="flat">
              <a:solidFill>
                <a:srgbClr val="00833D">
                  <a:alpha val="100000"/>
                </a:srgbClr>
              </a:solidFill>
              <a:prstDash val="solid"/>
              <a:round/>
            </a:ln>
          </p:spPr>
          <p:txBody>
            <a:bodyPr/>
            <a:lstStyle/>
            <a:p/>
          </p:txBody>
        </p:sp>
        <p:sp>
          <p:nvSpPr>
            <p:cNvPr id="41" name="pl41"/>
            <p:cNvSpPr/>
            <p:nvPr/>
          </p:nvSpPr>
          <p:spPr>
            <a:xfrm>
              <a:off x="1112126" y="1050406"/>
              <a:ext cx="6589984" cy="441863"/>
            </a:xfrm>
            <a:custGeom>
              <a:avLst/>
              <a:pathLst>
                <a:path w="6589984" h="441863">
                  <a:moveTo>
                    <a:pt x="0" y="397676"/>
                  </a:moveTo>
                  <a:lnTo>
                    <a:pt x="549165" y="441863"/>
                  </a:lnTo>
                  <a:lnTo>
                    <a:pt x="1098330" y="309304"/>
                  </a:lnTo>
                  <a:lnTo>
                    <a:pt x="1647496" y="220931"/>
                  </a:lnTo>
                  <a:lnTo>
                    <a:pt x="2196661" y="397676"/>
                  </a:lnTo>
                  <a:lnTo>
                    <a:pt x="2745826" y="0"/>
                  </a:lnTo>
                  <a:lnTo>
                    <a:pt x="3294992" y="353490"/>
                  </a:lnTo>
                  <a:lnTo>
                    <a:pt x="3844157" y="309304"/>
                  </a:lnTo>
                  <a:lnTo>
                    <a:pt x="4393322" y="309304"/>
                  </a:lnTo>
                  <a:lnTo>
                    <a:pt x="4942488" y="353490"/>
                  </a:lnTo>
                  <a:lnTo>
                    <a:pt x="5491653" y="88372"/>
                  </a:lnTo>
                  <a:lnTo>
                    <a:pt x="6040819" y="88372"/>
                  </a:lnTo>
                  <a:lnTo>
                    <a:pt x="6589984" y="132558"/>
                  </a:lnTo>
                </a:path>
              </a:pathLst>
            </a:custGeom>
            <a:ln w="27101" cap="flat">
              <a:solidFill>
                <a:srgbClr val="002759">
                  <a:alpha val="100000"/>
                </a:srgbClr>
              </a:solidFill>
              <a:prstDash val="solid"/>
              <a:round/>
            </a:ln>
          </p:spPr>
          <p:txBody>
            <a:bodyPr/>
            <a:lstStyle/>
            <a:p/>
          </p:txBody>
        </p:sp>
        <p:sp>
          <p:nvSpPr>
            <p:cNvPr id="42" name="pt42"/>
            <p:cNvSpPr/>
            <p:nvPr/>
          </p:nvSpPr>
          <p:spPr>
            <a:xfrm>
              <a:off x="1080525" y="119555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1629690" y="123973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178856"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2728021"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27718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3826352"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375517"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492468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5473848"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023013"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6572179"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121344" y="101880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7670510"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5" name="pt55"/>
            <p:cNvSpPr/>
            <p:nvPr/>
          </p:nvSpPr>
          <p:spPr>
            <a:xfrm>
              <a:off x="1080525"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1629690" y="146066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178856"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2728021"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277187"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3826352" y="101880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375517"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4924683"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5473848"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023013" y="13722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6572179"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121344" y="110717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pt67"/>
            <p:cNvSpPr/>
            <p:nvPr/>
          </p:nvSpPr>
          <p:spPr>
            <a:xfrm>
              <a:off x="7670510"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8" name="tx68"/>
            <p:cNvSpPr/>
            <p:nvPr/>
          </p:nvSpPr>
          <p:spPr>
            <a:xfrm>
              <a:off x="1045808" y="501095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a:t>
              </a:r>
            </a:p>
          </p:txBody>
        </p:sp>
        <p:sp>
          <p:nvSpPr>
            <p:cNvPr id="69" name="tx69"/>
            <p:cNvSpPr/>
            <p:nvPr/>
          </p:nvSpPr>
          <p:spPr>
            <a:xfrm>
              <a:off x="1628132"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2144138" y="5069219"/>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a:t>
              </a:r>
            </a:p>
          </p:txBody>
        </p:sp>
        <p:sp>
          <p:nvSpPr>
            <p:cNvPr id="71" name="tx71"/>
            <p:cNvSpPr/>
            <p:nvPr/>
          </p:nvSpPr>
          <p:spPr>
            <a:xfrm>
              <a:off x="3275628"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791635" y="39694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70</a:t>
              </a:r>
            </a:p>
          </p:txBody>
        </p:sp>
        <p:sp>
          <p:nvSpPr>
            <p:cNvPr id="73" name="tx73"/>
            <p:cNvSpPr/>
            <p:nvPr/>
          </p:nvSpPr>
          <p:spPr>
            <a:xfrm>
              <a:off x="4340800" y="510563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4" name="tx74"/>
            <p:cNvSpPr/>
            <p:nvPr/>
          </p:nvSpPr>
          <p:spPr>
            <a:xfrm>
              <a:off x="492312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5" name="tx75"/>
            <p:cNvSpPr/>
            <p:nvPr/>
          </p:nvSpPr>
          <p:spPr>
            <a:xfrm>
              <a:off x="5472290"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02145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70621" y="5181385"/>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a:t>
              </a:r>
            </a:p>
          </p:txBody>
        </p:sp>
        <p:sp>
          <p:nvSpPr>
            <p:cNvPr id="78" name="tx78"/>
            <p:cNvSpPr/>
            <p:nvPr/>
          </p:nvSpPr>
          <p:spPr>
            <a:xfrm>
              <a:off x="7119786" y="5201836"/>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9" name="tx79"/>
            <p:cNvSpPr/>
            <p:nvPr/>
          </p:nvSpPr>
          <p:spPr>
            <a:xfrm>
              <a:off x="7668951"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80" name="pl80"/>
            <p:cNvSpPr/>
            <p:nvPr/>
          </p:nvSpPr>
          <p:spPr>
            <a:xfrm>
              <a:off x="7717437" y="1075178"/>
              <a:ext cx="144866" cy="57515"/>
            </a:xfrm>
            <a:custGeom>
              <a:avLst/>
              <a:pathLst>
                <a:path w="144866" h="57515">
                  <a:moveTo>
                    <a:pt x="144866" y="0"/>
                  </a:moveTo>
                  <a:lnTo>
                    <a:pt x="0" y="57515"/>
                  </a:lnTo>
                </a:path>
              </a:pathLst>
            </a:custGeom>
          </p:spPr>
          <p:txBody>
            <a:bodyPr/>
            <a:lstStyle/>
            <a:p/>
          </p:txBody>
        </p:sp>
        <p:sp>
          <p:nvSpPr>
            <p:cNvPr id="81" name="pl81"/>
            <p:cNvSpPr/>
            <p:nvPr/>
          </p:nvSpPr>
          <p:spPr>
            <a:xfrm>
              <a:off x="7714196" y="1191516"/>
              <a:ext cx="148107" cy="104804"/>
            </a:xfrm>
            <a:custGeom>
              <a:avLst/>
              <a:pathLst>
                <a:path w="148107" h="104804">
                  <a:moveTo>
                    <a:pt x="148107" y="104804"/>
                  </a:moveTo>
                  <a:lnTo>
                    <a:pt x="0" y="0"/>
                  </a:lnTo>
                </a:path>
              </a:pathLst>
            </a:custGeom>
          </p:spPr>
          <p:txBody>
            <a:bodyPr/>
            <a:lstStyle/>
            <a:p/>
          </p:txBody>
        </p:sp>
        <p:sp>
          <p:nvSpPr>
            <p:cNvPr id="82" name="pg82"/>
            <p:cNvSpPr/>
            <p:nvPr/>
          </p:nvSpPr>
          <p:spPr>
            <a:xfrm>
              <a:off x="7793724" y="96909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1021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97%</a:t>
              </a:r>
            </a:p>
          </p:txBody>
        </p:sp>
        <p:sp>
          <p:nvSpPr>
            <p:cNvPr id="84" name="pg84"/>
            <p:cNvSpPr/>
            <p:nvPr/>
          </p:nvSpPr>
          <p:spPr>
            <a:xfrm>
              <a:off x="7793724" y="123808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27920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96%</a:t>
              </a:r>
            </a:p>
          </p:txBody>
        </p:sp>
        <p:sp>
          <p:nvSpPr>
            <p:cNvPr id="86" name="rc86"/>
            <p:cNvSpPr/>
            <p:nvPr/>
          </p:nvSpPr>
          <p:spPr>
            <a:xfrm>
              <a:off x="782627" y="646101"/>
              <a:ext cx="7853064"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649366"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578734" y="44306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89" name="tx89"/>
            <p:cNvSpPr/>
            <p:nvPr/>
          </p:nvSpPr>
          <p:spPr>
            <a:xfrm>
              <a:off x="508103" y="348377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0" name="tx90"/>
            <p:cNvSpPr/>
            <p:nvPr/>
          </p:nvSpPr>
          <p:spPr>
            <a:xfrm>
              <a:off x="508103" y="253692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a:t>
              </a:r>
            </a:p>
          </p:txBody>
        </p:sp>
        <p:sp>
          <p:nvSpPr>
            <p:cNvPr id="91" name="tx91"/>
            <p:cNvSpPr/>
            <p:nvPr/>
          </p:nvSpPr>
          <p:spPr>
            <a:xfrm>
              <a:off x="508103" y="1590075"/>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92" name="tx92"/>
            <p:cNvSpPr/>
            <p:nvPr/>
          </p:nvSpPr>
          <p:spPr>
            <a:xfrm>
              <a:off x="508103" y="64322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250</a:t>
              </a:r>
            </a:p>
          </p:txBody>
        </p:sp>
        <p:sp>
          <p:nvSpPr>
            <p:cNvPr id="93" name="tx93"/>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4" name="tx94"/>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5" name="tx95"/>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6" name="tx96"/>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7" name="tx97"/>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8" name="tx98"/>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9" name="tx99"/>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100" name="tx100"/>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1" name="tx101"/>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2" name="tx102"/>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3" name="tx103"/>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4" name="tx104"/>
            <p:cNvSpPr/>
            <p:nvPr/>
          </p:nvSpPr>
          <p:spPr>
            <a:xfrm rot="-5400000">
              <a:off x="9699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5" name="tx105"/>
            <p:cNvSpPr/>
            <p:nvPr/>
          </p:nvSpPr>
          <p:spPr>
            <a:xfrm rot="-5400000">
              <a:off x="1519037"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6" name="tx106"/>
            <p:cNvSpPr/>
            <p:nvPr/>
          </p:nvSpPr>
          <p:spPr>
            <a:xfrm rot="-5400000">
              <a:off x="2068233"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7" name="tx107"/>
            <p:cNvSpPr/>
            <p:nvPr/>
          </p:nvSpPr>
          <p:spPr>
            <a:xfrm rot="-5400000">
              <a:off x="261739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8" name="tx108"/>
            <p:cNvSpPr/>
            <p:nvPr/>
          </p:nvSpPr>
          <p:spPr>
            <a:xfrm rot="-5400000">
              <a:off x="316656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9" name="tx109"/>
            <p:cNvSpPr/>
            <p:nvPr/>
          </p:nvSpPr>
          <p:spPr>
            <a:xfrm rot="-5400000">
              <a:off x="371572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10" name="tx110"/>
            <p:cNvSpPr/>
            <p:nvPr/>
          </p:nvSpPr>
          <p:spPr>
            <a:xfrm rot="-5400000">
              <a:off x="426489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1" name="tx111"/>
            <p:cNvSpPr/>
            <p:nvPr/>
          </p:nvSpPr>
          <p:spPr>
            <a:xfrm rot="-5400000">
              <a:off x="481406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2" name="tx112"/>
            <p:cNvSpPr/>
            <p:nvPr/>
          </p:nvSpPr>
          <p:spPr>
            <a:xfrm rot="-5400000">
              <a:off x="536322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3" name="tx113"/>
            <p:cNvSpPr/>
            <p:nvPr/>
          </p:nvSpPr>
          <p:spPr>
            <a:xfrm rot="-5400000">
              <a:off x="591239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4" name="tx114"/>
            <p:cNvSpPr/>
            <p:nvPr/>
          </p:nvSpPr>
          <p:spPr>
            <a:xfrm rot="-5400000">
              <a:off x="646155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5" name="tx115"/>
            <p:cNvSpPr/>
            <p:nvPr/>
          </p:nvSpPr>
          <p:spPr>
            <a:xfrm rot="-5400000">
              <a:off x="7010691"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6" name="tx116"/>
            <p:cNvSpPr/>
            <p:nvPr/>
          </p:nvSpPr>
          <p:spPr>
            <a:xfrm rot="-5400000">
              <a:off x="7559887"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7" name="tx117"/>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8" name="tx118"/>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9" name="tx119"/>
            <p:cNvSpPr/>
            <p:nvPr/>
          </p:nvSpPr>
          <p:spPr>
            <a:xfrm>
              <a:off x="2010980" y="401416"/>
              <a:ext cx="539635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Bhutan, 2012-2024</a:t>
              </a:r>
            </a:p>
          </p:txBody>
        </p:sp>
        <p:sp>
          <p:nvSpPr>
            <p:cNvPr id="120" name="tx120"/>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1" name="tx121"/>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2" name="tx122"/>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3" name="tx123"/>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0 confirmed measles cases in Bhutan. In the same year, MCV1 coverage was 97% and MCV2 coverage was 96%.
The number of cases in 2024 was 100% lower than in 2023 (n=5).
The highest number of measles cases was reported in 2017 (n=70). In this year, MCV1 coverage was 97%.
Bhutan reported measles vaccine stockouts in 2003.</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0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927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64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8445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5666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2887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0108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3566619"/>
              <a:ext cx="3520101" cy="1277888"/>
            </a:xfrm>
            <a:custGeom>
              <a:avLst/>
              <a:pathLst>
                <a:path w="3520101" h="1277888">
                  <a:moveTo>
                    <a:pt x="0" y="766732"/>
                  </a:moveTo>
                  <a:lnTo>
                    <a:pt x="146670" y="255577"/>
                  </a:lnTo>
                  <a:lnTo>
                    <a:pt x="293341" y="0"/>
                  </a:lnTo>
                  <a:lnTo>
                    <a:pt x="440012" y="1150099"/>
                  </a:lnTo>
                  <a:lnTo>
                    <a:pt x="586683" y="894521"/>
                  </a:lnTo>
                  <a:lnTo>
                    <a:pt x="733354" y="1022310"/>
                  </a:lnTo>
                  <a:lnTo>
                    <a:pt x="880025" y="1022310"/>
                  </a:lnTo>
                  <a:lnTo>
                    <a:pt x="1026696" y="894521"/>
                  </a:lnTo>
                  <a:lnTo>
                    <a:pt x="1173367" y="1150099"/>
                  </a:lnTo>
                  <a:lnTo>
                    <a:pt x="1320038" y="766732"/>
                  </a:lnTo>
                  <a:lnTo>
                    <a:pt x="1466709" y="894521"/>
                  </a:lnTo>
                  <a:lnTo>
                    <a:pt x="1613379" y="894521"/>
                  </a:lnTo>
                  <a:lnTo>
                    <a:pt x="1760050" y="1277888"/>
                  </a:lnTo>
                  <a:lnTo>
                    <a:pt x="1906721" y="1277888"/>
                  </a:lnTo>
                  <a:lnTo>
                    <a:pt x="2053392" y="1277888"/>
                  </a:lnTo>
                  <a:lnTo>
                    <a:pt x="2200063" y="1277888"/>
                  </a:lnTo>
                  <a:lnTo>
                    <a:pt x="2346734" y="1150099"/>
                  </a:lnTo>
                  <a:lnTo>
                    <a:pt x="2493405" y="1150099"/>
                  </a:lnTo>
                  <a:lnTo>
                    <a:pt x="2640076" y="1150099"/>
                  </a:lnTo>
                  <a:lnTo>
                    <a:pt x="2786747" y="1022310"/>
                  </a:lnTo>
                  <a:lnTo>
                    <a:pt x="2933418" y="1150099"/>
                  </a:lnTo>
                  <a:lnTo>
                    <a:pt x="3080089" y="1150099"/>
                  </a:lnTo>
                  <a:lnTo>
                    <a:pt x="3226759" y="1277888"/>
                  </a:lnTo>
                  <a:lnTo>
                    <a:pt x="3373430" y="1277888"/>
                  </a:lnTo>
                  <a:lnTo>
                    <a:pt x="3520101" y="1277888"/>
                  </a:lnTo>
                </a:path>
              </a:pathLst>
            </a:custGeom>
            <a:ln w="27101" cap="flat">
              <a:solidFill>
                <a:srgbClr val="0058AB">
                  <a:alpha val="80000"/>
                </a:srgbClr>
              </a:solidFill>
              <a:prstDash val="solid"/>
              <a:round/>
            </a:ln>
          </p:spPr>
          <p:txBody>
            <a:bodyPr/>
            <a:lstStyle/>
            <a:p/>
          </p:txBody>
        </p:sp>
        <p:sp>
          <p:nvSpPr>
            <p:cNvPr id="20" name="pl20"/>
            <p:cNvSpPr/>
            <p:nvPr/>
          </p:nvSpPr>
          <p:spPr>
            <a:xfrm>
              <a:off x="943464" y="3183252"/>
              <a:ext cx="3520101" cy="1022310"/>
            </a:xfrm>
            <a:custGeom>
              <a:avLst/>
              <a:pathLst>
                <a:path w="3520101" h="1022310">
                  <a:moveTo>
                    <a:pt x="0" y="0"/>
                  </a:moveTo>
                  <a:lnTo>
                    <a:pt x="146670" y="127788"/>
                  </a:lnTo>
                  <a:lnTo>
                    <a:pt x="293341" y="0"/>
                  </a:lnTo>
                  <a:lnTo>
                    <a:pt x="440012" y="255577"/>
                  </a:lnTo>
                  <a:lnTo>
                    <a:pt x="586683" y="383366"/>
                  </a:lnTo>
                  <a:lnTo>
                    <a:pt x="733354" y="255577"/>
                  </a:lnTo>
                  <a:lnTo>
                    <a:pt x="880025" y="383366"/>
                  </a:lnTo>
                  <a:lnTo>
                    <a:pt x="1026696" y="383366"/>
                  </a:lnTo>
                  <a:lnTo>
                    <a:pt x="1173367" y="638944"/>
                  </a:lnTo>
                  <a:lnTo>
                    <a:pt x="1320038" y="766732"/>
                  </a:lnTo>
                  <a:lnTo>
                    <a:pt x="1466709" y="894521"/>
                  </a:lnTo>
                  <a:lnTo>
                    <a:pt x="1613379" y="894521"/>
                  </a:lnTo>
                  <a:lnTo>
                    <a:pt x="1760050" y="894521"/>
                  </a:lnTo>
                  <a:lnTo>
                    <a:pt x="1906721" y="894521"/>
                  </a:lnTo>
                  <a:lnTo>
                    <a:pt x="2053392" y="1022310"/>
                  </a:lnTo>
                  <a:lnTo>
                    <a:pt x="2200063" y="1022310"/>
                  </a:lnTo>
                  <a:lnTo>
                    <a:pt x="2346734" y="1022310"/>
                  </a:lnTo>
                  <a:lnTo>
                    <a:pt x="2493405" y="1022310"/>
                  </a:lnTo>
                  <a:lnTo>
                    <a:pt x="2640076" y="1022310"/>
                  </a:lnTo>
                  <a:lnTo>
                    <a:pt x="2786747" y="1022310"/>
                  </a:lnTo>
                  <a:lnTo>
                    <a:pt x="2933418" y="1022310"/>
                  </a:lnTo>
                  <a:lnTo>
                    <a:pt x="3080089" y="894521"/>
                  </a:lnTo>
                  <a:lnTo>
                    <a:pt x="3226759" y="1022310"/>
                  </a:lnTo>
                  <a:lnTo>
                    <a:pt x="3373430" y="1022310"/>
                  </a:lnTo>
                  <a:lnTo>
                    <a:pt x="3520101" y="1022310"/>
                  </a:lnTo>
                </a:path>
              </a:pathLst>
            </a:custGeom>
            <a:ln w="27101" cap="flat">
              <a:solidFill>
                <a:srgbClr val="1CABE2">
                  <a:alpha val="80000"/>
                </a:srgbClr>
              </a:solidFill>
              <a:prstDash val="solid"/>
              <a:round/>
            </a:ln>
          </p:spPr>
          <p:txBody>
            <a:bodyPr/>
            <a:lstStyle/>
            <a:p/>
          </p:txBody>
        </p:sp>
        <p:sp>
          <p:nvSpPr>
            <p:cNvPr id="21" name="pl21"/>
            <p:cNvSpPr/>
            <p:nvPr/>
          </p:nvSpPr>
          <p:spPr>
            <a:xfrm>
              <a:off x="943464" y="2416520"/>
              <a:ext cx="3520101" cy="2044620"/>
            </a:xfrm>
            <a:custGeom>
              <a:avLst/>
              <a:pathLst>
                <a:path w="3520101" h="2044620">
                  <a:moveTo>
                    <a:pt x="0" y="0"/>
                  </a:moveTo>
                  <a:lnTo>
                    <a:pt x="146670" y="0"/>
                  </a:lnTo>
                  <a:lnTo>
                    <a:pt x="293341" y="0"/>
                  </a:lnTo>
                  <a:lnTo>
                    <a:pt x="440012" y="255577"/>
                  </a:lnTo>
                  <a:lnTo>
                    <a:pt x="586683" y="511155"/>
                  </a:lnTo>
                  <a:lnTo>
                    <a:pt x="733354" y="127788"/>
                  </a:lnTo>
                  <a:lnTo>
                    <a:pt x="880025" y="255577"/>
                  </a:lnTo>
                  <a:lnTo>
                    <a:pt x="1026696" y="0"/>
                  </a:lnTo>
                  <a:lnTo>
                    <a:pt x="1173367" y="766732"/>
                  </a:lnTo>
                  <a:lnTo>
                    <a:pt x="1320038" y="894521"/>
                  </a:lnTo>
                  <a:lnTo>
                    <a:pt x="1466709" y="1277888"/>
                  </a:lnTo>
                  <a:lnTo>
                    <a:pt x="1613379" y="1277888"/>
                  </a:lnTo>
                  <a:lnTo>
                    <a:pt x="1760050" y="1277888"/>
                  </a:lnTo>
                  <a:lnTo>
                    <a:pt x="1906721" y="1277888"/>
                  </a:lnTo>
                  <a:lnTo>
                    <a:pt x="2053392" y="1533465"/>
                  </a:lnTo>
                  <a:lnTo>
                    <a:pt x="2200063" y="1789043"/>
                  </a:lnTo>
                  <a:lnTo>
                    <a:pt x="2346734" y="1916832"/>
                  </a:lnTo>
                  <a:lnTo>
                    <a:pt x="2493405" y="1916832"/>
                  </a:lnTo>
                  <a:lnTo>
                    <a:pt x="2640076" y="1916832"/>
                  </a:lnTo>
                  <a:lnTo>
                    <a:pt x="2786747" y="1916832"/>
                  </a:lnTo>
                  <a:lnTo>
                    <a:pt x="2933418" y="1916832"/>
                  </a:lnTo>
                  <a:lnTo>
                    <a:pt x="3080089" y="1916832"/>
                  </a:lnTo>
                  <a:lnTo>
                    <a:pt x="3226759" y="1916832"/>
                  </a:lnTo>
                  <a:lnTo>
                    <a:pt x="3373430" y="1916832"/>
                  </a:lnTo>
                  <a:lnTo>
                    <a:pt x="3520101" y="2044620"/>
                  </a:lnTo>
                </a:path>
              </a:pathLst>
            </a:custGeom>
            <a:ln w="27101" cap="flat">
              <a:solidFill>
                <a:srgbClr val="00833D">
                  <a:alpha val="80000"/>
                </a:srgbClr>
              </a:solidFill>
              <a:prstDash val="solid"/>
              <a:round/>
            </a:ln>
          </p:spPr>
          <p:txBody>
            <a:bodyPr/>
            <a:lstStyle/>
            <a:p/>
          </p:txBody>
        </p:sp>
        <p:sp>
          <p:nvSpPr>
            <p:cNvPr id="22" name="pl22"/>
            <p:cNvSpPr/>
            <p:nvPr/>
          </p:nvSpPr>
          <p:spPr>
            <a:xfrm>
              <a:off x="943464" y="3566619"/>
              <a:ext cx="3520101" cy="1277888"/>
            </a:xfrm>
            <a:custGeom>
              <a:avLst/>
              <a:pathLst>
                <a:path w="3520101" h="1277888">
                  <a:moveTo>
                    <a:pt x="0" y="766732"/>
                  </a:moveTo>
                  <a:lnTo>
                    <a:pt x="146670" y="255577"/>
                  </a:lnTo>
                  <a:lnTo>
                    <a:pt x="293341" y="0"/>
                  </a:lnTo>
                  <a:lnTo>
                    <a:pt x="440012" y="1150099"/>
                  </a:lnTo>
                  <a:lnTo>
                    <a:pt x="586683" y="894521"/>
                  </a:lnTo>
                  <a:lnTo>
                    <a:pt x="733354" y="1022310"/>
                  </a:lnTo>
                  <a:lnTo>
                    <a:pt x="880025" y="1022310"/>
                  </a:lnTo>
                  <a:lnTo>
                    <a:pt x="1026696" y="894521"/>
                  </a:lnTo>
                  <a:lnTo>
                    <a:pt x="1173367" y="1150099"/>
                  </a:lnTo>
                  <a:lnTo>
                    <a:pt x="1320038" y="766732"/>
                  </a:lnTo>
                  <a:lnTo>
                    <a:pt x="1466709" y="894521"/>
                  </a:lnTo>
                  <a:lnTo>
                    <a:pt x="1613379" y="894521"/>
                  </a:lnTo>
                  <a:lnTo>
                    <a:pt x="1760050" y="1277888"/>
                  </a:lnTo>
                  <a:lnTo>
                    <a:pt x="1906721" y="1277888"/>
                  </a:lnTo>
                  <a:lnTo>
                    <a:pt x="2053392" y="1277888"/>
                  </a:lnTo>
                  <a:lnTo>
                    <a:pt x="2200063" y="1277888"/>
                  </a:lnTo>
                  <a:lnTo>
                    <a:pt x="2346734" y="1150099"/>
                  </a:lnTo>
                  <a:lnTo>
                    <a:pt x="2493405" y="1150099"/>
                  </a:lnTo>
                  <a:lnTo>
                    <a:pt x="2640076" y="1150099"/>
                  </a:lnTo>
                  <a:lnTo>
                    <a:pt x="2786747" y="1022310"/>
                  </a:lnTo>
                  <a:lnTo>
                    <a:pt x="2933418" y="1150099"/>
                  </a:lnTo>
                  <a:lnTo>
                    <a:pt x="3080089" y="1150099"/>
                  </a:lnTo>
                  <a:lnTo>
                    <a:pt x="3226759" y="1277888"/>
                  </a:lnTo>
                  <a:lnTo>
                    <a:pt x="3373430" y="1277888"/>
                  </a:lnTo>
                  <a:lnTo>
                    <a:pt x="3520101" y="1277888"/>
                  </a:lnTo>
                </a:path>
              </a:pathLst>
            </a:custGeom>
            <a:ln w="43362" cap="flat">
              <a:solidFill>
                <a:srgbClr val="000000">
                  <a:alpha val="100000"/>
                </a:srgbClr>
              </a:solidFill>
              <a:prstDash val="solid"/>
              <a:round/>
            </a:ln>
          </p:spPr>
          <p:txBody>
            <a:bodyPr/>
            <a:lstStyle/>
            <a:p/>
          </p:txBody>
        </p:sp>
        <p:sp>
          <p:nvSpPr>
            <p:cNvPr id="23" name="pl23"/>
            <p:cNvSpPr/>
            <p:nvPr/>
          </p:nvSpPr>
          <p:spPr>
            <a:xfrm>
              <a:off x="943464" y="3566619"/>
              <a:ext cx="3520101" cy="1277888"/>
            </a:xfrm>
            <a:custGeom>
              <a:avLst/>
              <a:pathLst>
                <a:path w="3520101" h="1277888">
                  <a:moveTo>
                    <a:pt x="0" y="766732"/>
                  </a:moveTo>
                  <a:lnTo>
                    <a:pt x="146670" y="255577"/>
                  </a:lnTo>
                  <a:lnTo>
                    <a:pt x="293341" y="0"/>
                  </a:lnTo>
                  <a:lnTo>
                    <a:pt x="440012" y="1150099"/>
                  </a:lnTo>
                  <a:lnTo>
                    <a:pt x="586683" y="894521"/>
                  </a:lnTo>
                  <a:lnTo>
                    <a:pt x="733354" y="1022310"/>
                  </a:lnTo>
                  <a:lnTo>
                    <a:pt x="880025" y="1022310"/>
                  </a:lnTo>
                  <a:lnTo>
                    <a:pt x="1026696" y="894521"/>
                  </a:lnTo>
                  <a:lnTo>
                    <a:pt x="1173367" y="1150099"/>
                  </a:lnTo>
                  <a:lnTo>
                    <a:pt x="1320038" y="766732"/>
                  </a:lnTo>
                  <a:lnTo>
                    <a:pt x="1466709" y="894521"/>
                  </a:lnTo>
                  <a:lnTo>
                    <a:pt x="1613379" y="894521"/>
                  </a:lnTo>
                  <a:lnTo>
                    <a:pt x="1760050" y="1277888"/>
                  </a:lnTo>
                  <a:lnTo>
                    <a:pt x="1906721" y="1277888"/>
                  </a:lnTo>
                  <a:lnTo>
                    <a:pt x="2053392" y="1277888"/>
                  </a:lnTo>
                  <a:lnTo>
                    <a:pt x="2200063" y="1277888"/>
                  </a:lnTo>
                  <a:lnTo>
                    <a:pt x="2346734" y="1150099"/>
                  </a:lnTo>
                  <a:lnTo>
                    <a:pt x="2493405" y="1150099"/>
                  </a:lnTo>
                  <a:lnTo>
                    <a:pt x="2640076" y="1150099"/>
                  </a:lnTo>
                  <a:lnTo>
                    <a:pt x="2786747" y="1022310"/>
                  </a:lnTo>
                  <a:lnTo>
                    <a:pt x="2933418" y="1150099"/>
                  </a:lnTo>
                  <a:lnTo>
                    <a:pt x="3080089" y="1150099"/>
                  </a:lnTo>
                  <a:lnTo>
                    <a:pt x="3226759" y="1277888"/>
                  </a:lnTo>
                  <a:lnTo>
                    <a:pt x="3373430" y="1277888"/>
                  </a:lnTo>
                  <a:lnTo>
                    <a:pt x="3520101" y="1277888"/>
                  </a:lnTo>
                </a:path>
              </a:pathLst>
            </a:custGeom>
            <a:ln w="27101" cap="flat">
              <a:solidFill>
                <a:srgbClr val="0058AB">
                  <a:alpha val="100000"/>
                </a:srgbClr>
              </a:solidFill>
              <a:prstDash val="solid"/>
              <a:round/>
            </a:ln>
          </p:spPr>
          <p:txBody>
            <a:bodyPr/>
            <a:lstStyle/>
            <a:p/>
          </p:txBody>
        </p:sp>
        <p:sp>
          <p:nvSpPr>
            <p:cNvPr id="24" name="pl24"/>
            <p:cNvSpPr/>
            <p:nvPr/>
          </p:nvSpPr>
          <p:spPr>
            <a:xfrm>
              <a:off x="767459" y="484450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18"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410173" y="4077774"/>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143527" y="446114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730211"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16894" y="446114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446114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84975"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15328" y="391377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4" name="pg34"/>
            <p:cNvSpPr/>
            <p:nvPr/>
          </p:nvSpPr>
          <p:spPr>
            <a:xfrm>
              <a:off x="1618330"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683" y="416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2351684" y="401120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82037" y="403998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8" name="pg38"/>
            <p:cNvSpPr/>
            <p:nvPr/>
          </p:nvSpPr>
          <p:spPr>
            <a:xfrm>
              <a:off x="3085039" y="4394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115392" y="44233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671722"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702076" y="416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2" name="pg42"/>
            <p:cNvSpPr/>
            <p:nvPr/>
          </p:nvSpPr>
          <p:spPr>
            <a:xfrm>
              <a:off x="4258406" y="4394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88759" y="44233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5077" y="4394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5430" y="44233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tx46"/>
            <p:cNvSpPr/>
            <p:nvPr/>
          </p:nvSpPr>
          <p:spPr>
            <a:xfrm>
              <a:off x="4523855" y="416649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42064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48" name="tx48"/>
            <p:cNvSpPr/>
            <p:nvPr/>
          </p:nvSpPr>
          <p:spPr>
            <a:xfrm>
              <a:off x="641260" y="48018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5239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2460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9681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8" name="tx58"/>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9" name="tx59"/>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0" name="pl60"/>
            <p:cNvSpPr/>
            <p:nvPr/>
          </p:nvSpPr>
          <p:spPr>
            <a:xfrm>
              <a:off x="160105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60105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0245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16491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8154" y="6102617"/>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65" name="tx65"/>
            <p:cNvSpPr/>
            <p:nvPr/>
          </p:nvSpPr>
          <p:spPr>
            <a:xfrm>
              <a:off x="266955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432012"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67" name="tx67"/>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8" name="pl68"/>
            <p:cNvSpPr/>
            <p:nvPr/>
          </p:nvSpPr>
          <p:spPr>
            <a:xfrm>
              <a:off x="5132709" y="420556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29276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164978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484450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356661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28873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01084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2416520"/>
              <a:ext cx="3520101" cy="2683564"/>
            </a:xfrm>
            <a:custGeom>
              <a:avLst/>
              <a:pathLst>
                <a:path w="3520101" h="2683564">
                  <a:moveTo>
                    <a:pt x="0" y="0"/>
                  </a:moveTo>
                  <a:lnTo>
                    <a:pt x="146670" y="0"/>
                  </a:lnTo>
                  <a:lnTo>
                    <a:pt x="293341" y="0"/>
                  </a:lnTo>
                  <a:lnTo>
                    <a:pt x="440012" y="1405676"/>
                  </a:lnTo>
                  <a:lnTo>
                    <a:pt x="586683" y="1789043"/>
                  </a:lnTo>
                  <a:lnTo>
                    <a:pt x="733354" y="1916832"/>
                  </a:lnTo>
                  <a:lnTo>
                    <a:pt x="880025" y="1533465"/>
                  </a:lnTo>
                  <a:lnTo>
                    <a:pt x="1026696" y="2044620"/>
                  </a:lnTo>
                  <a:lnTo>
                    <a:pt x="1173367" y="2683564"/>
                  </a:lnTo>
                  <a:lnTo>
                    <a:pt x="1320038" y="2044620"/>
                  </a:lnTo>
                  <a:lnTo>
                    <a:pt x="1466709" y="2555776"/>
                  </a:lnTo>
                  <a:lnTo>
                    <a:pt x="1613379" y="2044620"/>
                  </a:lnTo>
                  <a:lnTo>
                    <a:pt x="1760050" y="2172409"/>
                  </a:lnTo>
                  <a:lnTo>
                    <a:pt x="1906721" y="2044620"/>
                  </a:lnTo>
                  <a:lnTo>
                    <a:pt x="2053392" y="2172409"/>
                  </a:lnTo>
                  <a:lnTo>
                    <a:pt x="2200063" y="2172409"/>
                  </a:lnTo>
                  <a:lnTo>
                    <a:pt x="2346734" y="2172409"/>
                  </a:lnTo>
                  <a:lnTo>
                    <a:pt x="2493405" y="2172409"/>
                  </a:lnTo>
                  <a:lnTo>
                    <a:pt x="2640076" y="2300198"/>
                  </a:lnTo>
                  <a:lnTo>
                    <a:pt x="2786747" y="2172409"/>
                  </a:lnTo>
                  <a:lnTo>
                    <a:pt x="2933418" y="2044620"/>
                  </a:lnTo>
                  <a:lnTo>
                    <a:pt x="3080089" y="2172409"/>
                  </a:lnTo>
                  <a:lnTo>
                    <a:pt x="3226759" y="2300198"/>
                  </a:lnTo>
                  <a:lnTo>
                    <a:pt x="3373430" y="2427987"/>
                  </a:lnTo>
                  <a:lnTo>
                    <a:pt x="3520101" y="2300198"/>
                  </a:lnTo>
                </a:path>
              </a:pathLst>
            </a:custGeom>
            <a:ln w="27101" cap="flat">
              <a:solidFill>
                <a:srgbClr val="0058AB">
                  <a:alpha val="80000"/>
                </a:srgbClr>
              </a:solidFill>
              <a:prstDash val="solid"/>
              <a:round/>
            </a:ln>
          </p:spPr>
          <p:txBody>
            <a:bodyPr/>
            <a:lstStyle/>
            <a:p/>
          </p:txBody>
        </p:sp>
        <p:sp>
          <p:nvSpPr>
            <p:cNvPr id="83" name="pl83"/>
            <p:cNvSpPr/>
            <p:nvPr/>
          </p:nvSpPr>
          <p:spPr>
            <a:xfrm>
              <a:off x="5308715" y="3055464"/>
              <a:ext cx="3520101" cy="1150099"/>
            </a:xfrm>
            <a:custGeom>
              <a:avLst/>
              <a:pathLst>
                <a:path w="3520101" h="1150099">
                  <a:moveTo>
                    <a:pt x="0" y="0"/>
                  </a:moveTo>
                  <a:lnTo>
                    <a:pt x="146670" y="127788"/>
                  </a:lnTo>
                  <a:lnTo>
                    <a:pt x="293341" y="127788"/>
                  </a:lnTo>
                  <a:lnTo>
                    <a:pt x="440012" y="255577"/>
                  </a:lnTo>
                  <a:lnTo>
                    <a:pt x="586683" y="383366"/>
                  </a:lnTo>
                  <a:lnTo>
                    <a:pt x="733354" y="383366"/>
                  </a:lnTo>
                  <a:lnTo>
                    <a:pt x="880025" y="511155"/>
                  </a:lnTo>
                  <a:lnTo>
                    <a:pt x="1026696" y="638944"/>
                  </a:lnTo>
                  <a:lnTo>
                    <a:pt x="1173367" y="766732"/>
                  </a:lnTo>
                  <a:lnTo>
                    <a:pt x="1320038" y="894521"/>
                  </a:lnTo>
                  <a:lnTo>
                    <a:pt x="1466709" y="1022310"/>
                  </a:lnTo>
                  <a:lnTo>
                    <a:pt x="1613379" y="1022310"/>
                  </a:lnTo>
                  <a:lnTo>
                    <a:pt x="1760050" y="1022310"/>
                  </a:lnTo>
                  <a:lnTo>
                    <a:pt x="1906721" y="1150099"/>
                  </a:lnTo>
                  <a:lnTo>
                    <a:pt x="2053392" y="1022310"/>
                  </a:lnTo>
                  <a:lnTo>
                    <a:pt x="2200063" y="1150099"/>
                  </a:lnTo>
                  <a:lnTo>
                    <a:pt x="2346734" y="1022310"/>
                  </a:lnTo>
                  <a:lnTo>
                    <a:pt x="2493405" y="1022310"/>
                  </a:lnTo>
                  <a:lnTo>
                    <a:pt x="2640076" y="1150099"/>
                  </a:lnTo>
                  <a:lnTo>
                    <a:pt x="2786747" y="1150099"/>
                  </a:lnTo>
                  <a:lnTo>
                    <a:pt x="2933418" y="1150099"/>
                  </a:lnTo>
                  <a:lnTo>
                    <a:pt x="3080089" y="1022310"/>
                  </a:lnTo>
                  <a:lnTo>
                    <a:pt x="3226759" y="894521"/>
                  </a:lnTo>
                  <a:lnTo>
                    <a:pt x="3373430" y="894521"/>
                  </a:lnTo>
                  <a:lnTo>
                    <a:pt x="3520101" y="1022310"/>
                  </a:lnTo>
                </a:path>
              </a:pathLst>
            </a:custGeom>
            <a:ln w="27101" cap="flat">
              <a:solidFill>
                <a:srgbClr val="1CABE2">
                  <a:alpha val="80000"/>
                </a:srgbClr>
              </a:solidFill>
              <a:prstDash val="solid"/>
              <a:round/>
            </a:ln>
          </p:spPr>
          <p:txBody>
            <a:bodyPr/>
            <a:lstStyle/>
            <a:p/>
          </p:txBody>
        </p:sp>
        <p:sp>
          <p:nvSpPr>
            <p:cNvPr id="84" name="pl84"/>
            <p:cNvSpPr/>
            <p:nvPr/>
          </p:nvSpPr>
          <p:spPr>
            <a:xfrm>
              <a:off x="5308715" y="1777576"/>
              <a:ext cx="3520101" cy="3066931"/>
            </a:xfrm>
            <a:custGeom>
              <a:avLst/>
              <a:pathLst>
                <a:path w="3520101" h="3066931">
                  <a:moveTo>
                    <a:pt x="0" y="127788"/>
                  </a:moveTo>
                  <a:lnTo>
                    <a:pt x="146670" y="255577"/>
                  </a:lnTo>
                  <a:lnTo>
                    <a:pt x="293341" y="0"/>
                  </a:lnTo>
                  <a:lnTo>
                    <a:pt x="440012" y="511155"/>
                  </a:lnTo>
                  <a:lnTo>
                    <a:pt x="586683" y="894521"/>
                  </a:lnTo>
                  <a:lnTo>
                    <a:pt x="733354" y="1022310"/>
                  </a:lnTo>
                  <a:lnTo>
                    <a:pt x="880025" y="1150099"/>
                  </a:lnTo>
                  <a:lnTo>
                    <a:pt x="1026696" y="1277888"/>
                  </a:lnTo>
                  <a:lnTo>
                    <a:pt x="1173367" y="1533465"/>
                  </a:lnTo>
                  <a:lnTo>
                    <a:pt x="1320038" y="2044620"/>
                  </a:lnTo>
                  <a:lnTo>
                    <a:pt x="1466709" y="2172409"/>
                  </a:lnTo>
                  <a:lnTo>
                    <a:pt x="1613379" y="1916832"/>
                  </a:lnTo>
                  <a:lnTo>
                    <a:pt x="1760050" y="1916832"/>
                  </a:lnTo>
                  <a:lnTo>
                    <a:pt x="1906721" y="1916832"/>
                  </a:lnTo>
                  <a:lnTo>
                    <a:pt x="2053392" y="2172409"/>
                  </a:lnTo>
                  <a:lnTo>
                    <a:pt x="2200063" y="2555776"/>
                  </a:lnTo>
                  <a:lnTo>
                    <a:pt x="2346734" y="2555776"/>
                  </a:lnTo>
                  <a:lnTo>
                    <a:pt x="2493405" y="2555776"/>
                  </a:lnTo>
                  <a:lnTo>
                    <a:pt x="2640076" y="2811353"/>
                  </a:lnTo>
                  <a:lnTo>
                    <a:pt x="2786747" y="2811353"/>
                  </a:lnTo>
                  <a:lnTo>
                    <a:pt x="2933418" y="3066931"/>
                  </a:lnTo>
                  <a:lnTo>
                    <a:pt x="3080089" y="2811353"/>
                  </a:lnTo>
                  <a:lnTo>
                    <a:pt x="3226759" y="2683564"/>
                  </a:lnTo>
                  <a:lnTo>
                    <a:pt x="3373430" y="2683564"/>
                  </a:lnTo>
                  <a:lnTo>
                    <a:pt x="3520101" y="2811353"/>
                  </a:lnTo>
                </a:path>
              </a:pathLst>
            </a:custGeom>
            <a:ln w="27101" cap="flat">
              <a:solidFill>
                <a:srgbClr val="00833D">
                  <a:alpha val="80000"/>
                </a:srgbClr>
              </a:solidFill>
              <a:prstDash val="solid"/>
              <a:round/>
            </a:ln>
          </p:spPr>
          <p:txBody>
            <a:bodyPr/>
            <a:lstStyle/>
            <a:p/>
          </p:txBody>
        </p:sp>
        <p:sp>
          <p:nvSpPr>
            <p:cNvPr id="85" name="pl85"/>
            <p:cNvSpPr/>
            <p:nvPr/>
          </p:nvSpPr>
          <p:spPr>
            <a:xfrm>
              <a:off x="5308715" y="2416520"/>
              <a:ext cx="3520101" cy="2683564"/>
            </a:xfrm>
            <a:custGeom>
              <a:avLst/>
              <a:pathLst>
                <a:path w="3520101" h="2683564">
                  <a:moveTo>
                    <a:pt x="0" y="0"/>
                  </a:moveTo>
                  <a:lnTo>
                    <a:pt x="146670" y="0"/>
                  </a:lnTo>
                  <a:lnTo>
                    <a:pt x="293341" y="0"/>
                  </a:lnTo>
                  <a:lnTo>
                    <a:pt x="440012" y="1405676"/>
                  </a:lnTo>
                  <a:lnTo>
                    <a:pt x="586683" y="1789043"/>
                  </a:lnTo>
                  <a:lnTo>
                    <a:pt x="733354" y="1916832"/>
                  </a:lnTo>
                  <a:lnTo>
                    <a:pt x="880025" y="1533465"/>
                  </a:lnTo>
                  <a:lnTo>
                    <a:pt x="1026696" y="2044620"/>
                  </a:lnTo>
                  <a:lnTo>
                    <a:pt x="1173367" y="2683564"/>
                  </a:lnTo>
                  <a:lnTo>
                    <a:pt x="1320038" y="2044620"/>
                  </a:lnTo>
                  <a:lnTo>
                    <a:pt x="1466709" y="2555776"/>
                  </a:lnTo>
                  <a:lnTo>
                    <a:pt x="1613379" y="2044620"/>
                  </a:lnTo>
                  <a:lnTo>
                    <a:pt x="1760050" y="2172409"/>
                  </a:lnTo>
                  <a:lnTo>
                    <a:pt x="1906721" y="2044620"/>
                  </a:lnTo>
                  <a:lnTo>
                    <a:pt x="2053392" y="2172409"/>
                  </a:lnTo>
                  <a:lnTo>
                    <a:pt x="2200063" y="2172409"/>
                  </a:lnTo>
                  <a:lnTo>
                    <a:pt x="2346734" y="2172409"/>
                  </a:lnTo>
                  <a:lnTo>
                    <a:pt x="2493405" y="2172409"/>
                  </a:lnTo>
                  <a:lnTo>
                    <a:pt x="2640076" y="2300198"/>
                  </a:lnTo>
                  <a:lnTo>
                    <a:pt x="2786747" y="2172409"/>
                  </a:lnTo>
                  <a:lnTo>
                    <a:pt x="2933418" y="2044620"/>
                  </a:lnTo>
                  <a:lnTo>
                    <a:pt x="3080089" y="2172409"/>
                  </a:lnTo>
                  <a:lnTo>
                    <a:pt x="3226759" y="2300198"/>
                  </a:lnTo>
                  <a:lnTo>
                    <a:pt x="3373430" y="2427987"/>
                  </a:lnTo>
                  <a:lnTo>
                    <a:pt x="3520101" y="2300198"/>
                  </a:lnTo>
                </a:path>
              </a:pathLst>
            </a:custGeom>
            <a:ln w="43362" cap="flat">
              <a:solidFill>
                <a:srgbClr val="000000">
                  <a:alpha val="100000"/>
                </a:srgbClr>
              </a:solidFill>
              <a:prstDash val="solid"/>
              <a:round/>
            </a:ln>
          </p:spPr>
          <p:txBody>
            <a:bodyPr/>
            <a:lstStyle/>
            <a:p/>
          </p:txBody>
        </p:sp>
        <p:sp>
          <p:nvSpPr>
            <p:cNvPr id="86" name="pl86"/>
            <p:cNvSpPr/>
            <p:nvPr/>
          </p:nvSpPr>
          <p:spPr>
            <a:xfrm>
              <a:off x="5308715" y="2416520"/>
              <a:ext cx="3520101" cy="2683564"/>
            </a:xfrm>
            <a:custGeom>
              <a:avLst/>
              <a:pathLst>
                <a:path w="3520101" h="2683564">
                  <a:moveTo>
                    <a:pt x="0" y="0"/>
                  </a:moveTo>
                  <a:lnTo>
                    <a:pt x="146670" y="0"/>
                  </a:lnTo>
                  <a:lnTo>
                    <a:pt x="293341" y="0"/>
                  </a:lnTo>
                  <a:lnTo>
                    <a:pt x="440012" y="1405676"/>
                  </a:lnTo>
                  <a:lnTo>
                    <a:pt x="586683" y="1789043"/>
                  </a:lnTo>
                  <a:lnTo>
                    <a:pt x="733354" y="1916832"/>
                  </a:lnTo>
                  <a:lnTo>
                    <a:pt x="880025" y="1533465"/>
                  </a:lnTo>
                  <a:lnTo>
                    <a:pt x="1026696" y="2044620"/>
                  </a:lnTo>
                  <a:lnTo>
                    <a:pt x="1173367" y="2683564"/>
                  </a:lnTo>
                  <a:lnTo>
                    <a:pt x="1320038" y="2044620"/>
                  </a:lnTo>
                  <a:lnTo>
                    <a:pt x="1466709" y="2555776"/>
                  </a:lnTo>
                  <a:lnTo>
                    <a:pt x="1613379" y="2044620"/>
                  </a:lnTo>
                  <a:lnTo>
                    <a:pt x="1760050" y="2172409"/>
                  </a:lnTo>
                  <a:lnTo>
                    <a:pt x="1906721" y="2044620"/>
                  </a:lnTo>
                  <a:lnTo>
                    <a:pt x="2053392" y="2172409"/>
                  </a:lnTo>
                  <a:lnTo>
                    <a:pt x="2200063" y="2172409"/>
                  </a:lnTo>
                  <a:lnTo>
                    <a:pt x="2346734" y="2172409"/>
                  </a:lnTo>
                  <a:lnTo>
                    <a:pt x="2493405" y="2172409"/>
                  </a:lnTo>
                  <a:lnTo>
                    <a:pt x="2640076" y="2300198"/>
                  </a:lnTo>
                  <a:lnTo>
                    <a:pt x="2786747" y="2172409"/>
                  </a:lnTo>
                  <a:lnTo>
                    <a:pt x="2933418" y="2044620"/>
                  </a:lnTo>
                  <a:lnTo>
                    <a:pt x="3080089" y="2172409"/>
                  </a:lnTo>
                  <a:lnTo>
                    <a:pt x="3226759" y="2300198"/>
                  </a:lnTo>
                  <a:lnTo>
                    <a:pt x="3373430" y="2427987"/>
                  </a:lnTo>
                  <a:lnTo>
                    <a:pt x="3520101" y="2300198"/>
                  </a:lnTo>
                </a:path>
              </a:pathLst>
            </a:custGeom>
            <a:ln w="27101" cap="flat">
              <a:solidFill>
                <a:srgbClr val="0058AB">
                  <a:alpha val="100000"/>
                </a:srgbClr>
              </a:solidFill>
              <a:prstDash val="solid"/>
              <a:round/>
            </a:ln>
          </p:spPr>
          <p:txBody>
            <a:bodyPr/>
            <a:lstStyle/>
            <a:p/>
          </p:txBody>
        </p:sp>
        <p:sp>
          <p:nvSpPr>
            <p:cNvPr id="87" name="pl87"/>
            <p:cNvSpPr/>
            <p:nvPr/>
          </p:nvSpPr>
          <p:spPr>
            <a:xfrm>
              <a:off x="5132709" y="484450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203315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069" y="3949985"/>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75424" y="4588929"/>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508778"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095462" y="4205563"/>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2145" y="4461140"/>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333352"/>
              <a:ext cx="0" cy="383366"/>
            </a:xfrm>
            <a:custGeom>
              <a:avLst/>
              <a:pathLst>
                <a:path w="0" h="383366">
                  <a:moveTo>
                    <a:pt x="0" y="383366"/>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22091" y="19665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52444" y="1995409"/>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19</a:t>
              </a:r>
            </a:p>
          </p:txBody>
        </p:sp>
        <p:sp>
          <p:nvSpPr>
            <p:cNvPr id="97" name="pg97"/>
            <p:cNvSpPr/>
            <p:nvPr/>
          </p:nvSpPr>
          <p:spPr>
            <a:xfrm>
              <a:off x="5983581" y="38834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3934" y="391377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9" name="pg99"/>
            <p:cNvSpPr/>
            <p:nvPr/>
          </p:nvSpPr>
          <p:spPr>
            <a:xfrm>
              <a:off x="6700089" y="4522363"/>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730442" y="4552420"/>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1" name="pg101"/>
            <p:cNvSpPr/>
            <p:nvPr/>
          </p:nvSpPr>
          <p:spPr>
            <a:xfrm>
              <a:off x="7450290"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480643" y="416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3" name="pg103"/>
            <p:cNvSpPr/>
            <p:nvPr/>
          </p:nvSpPr>
          <p:spPr>
            <a:xfrm>
              <a:off x="8036973" y="413899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8067327" y="416905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23657" y="439457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4010" y="442339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0328" y="426678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29684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9" name="tx109"/>
            <p:cNvSpPr/>
            <p:nvPr/>
          </p:nvSpPr>
          <p:spPr>
            <a:xfrm>
              <a:off x="8889106" y="40373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4981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111" name="tx111"/>
            <p:cNvSpPr/>
            <p:nvPr/>
          </p:nvSpPr>
          <p:spPr>
            <a:xfrm>
              <a:off x="5006511" y="480186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5239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24609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968148"/>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1" name="tx121"/>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2" name="tx122"/>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3" name="pl123"/>
            <p:cNvSpPr/>
            <p:nvPr/>
          </p:nvSpPr>
          <p:spPr>
            <a:xfrm>
              <a:off x="59663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663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76770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3016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33405" y="6102617"/>
              <a:ext cx="44276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Bhutan</a:t>
              </a:r>
            </a:p>
          </p:txBody>
        </p:sp>
        <p:sp>
          <p:nvSpPr>
            <p:cNvPr id="128" name="tx128"/>
            <p:cNvSpPr/>
            <p:nvPr/>
          </p:nvSpPr>
          <p:spPr>
            <a:xfrm>
              <a:off x="703480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797263" y="6100776"/>
              <a:ext cx="395907"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ROSA</a:t>
              </a:r>
            </a:p>
          </p:txBody>
        </p:sp>
        <p:sp>
          <p:nvSpPr>
            <p:cNvPr id="130" name="tx130"/>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1" name="tx131"/>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2" name="tx132"/>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3" name="tx133"/>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Bhutan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222754"/>
            </a:xfrm>
            <a:custGeom>
              <a:avLst/>
              <a:pathLst>
                <a:path w="2123063" h="222754">
                  <a:moveTo>
                    <a:pt x="0" y="24750"/>
                  </a:moveTo>
                  <a:lnTo>
                    <a:pt x="88460" y="222754"/>
                  </a:lnTo>
                  <a:lnTo>
                    <a:pt x="176921" y="198003"/>
                  </a:lnTo>
                  <a:lnTo>
                    <a:pt x="265382" y="74251"/>
                  </a:lnTo>
                  <a:lnTo>
                    <a:pt x="353843" y="86626"/>
                  </a:lnTo>
                  <a:lnTo>
                    <a:pt x="442304" y="86626"/>
                  </a:lnTo>
                  <a:lnTo>
                    <a:pt x="530765" y="86626"/>
                  </a:lnTo>
                  <a:lnTo>
                    <a:pt x="619226" y="61876"/>
                  </a:lnTo>
                  <a:lnTo>
                    <a:pt x="707687" y="0"/>
                  </a:lnTo>
                  <a:lnTo>
                    <a:pt x="796148" y="61876"/>
                  </a:lnTo>
                  <a:lnTo>
                    <a:pt x="884609" y="37125"/>
                  </a:lnTo>
                  <a:lnTo>
                    <a:pt x="973070" y="49500"/>
                  </a:lnTo>
                  <a:lnTo>
                    <a:pt x="1061531" y="49500"/>
                  </a:lnTo>
                  <a:lnTo>
                    <a:pt x="1149992" y="24750"/>
                  </a:lnTo>
                  <a:lnTo>
                    <a:pt x="1238453" y="0"/>
                  </a:lnTo>
                  <a:lnTo>
                    <a:pt x="1326914" y="0"/>
                  </a:lnTo>
                  <a:lnTo>
                    <a:pt x="1415375" y="0"/>
                  </a:lnTo>
                  <a:lnTo>
                    <a:pt x="1503836" y="0"/>
                  </a:lnTo>
                  <a:lnTo>
                    <a:pt x="1592297" y="0"/>
                  </a:lnTo>
                  <a:lnTo>
                    <a:pt x="1680758" y="86626"/>
                  </a:lnTo>
                  <a:lnTo>
                    <a:pt x="1769219" y="12375"/>
                  </a:lnTo>
                  <a:lnTo>
                    <a:pt x="1857680" y="0"/>
                  </a:lnTo>
                  <a:lnTo>
                    <a:pt x="1946141" y="0"/>
                  </a:lnTo>
                  <a:lnTo>
                    <a:pt x="2034602" y="2475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92014"/>
            </a:xfrm>
            <a:custGeom>
              <a:avLst/>
              <a:pathLst>
                <a:path w="796148" h="792014">
                  <a:moveTo>
                    <a:pt x="0" y="693012"/>
                  </a:moveTo>
                  <a:lnTo>
                    <a:pt x="88460" y="111377"/>
                  </a:lnTo>
                  <a:lnTo>
                    <a:pt x="176921" y="792014"/>
                  </a:lnTo>
                  <a:lnTo>
                    <a:pt x="265382" y="24750"/>
                  </a:lnTo>
                  <a:lnTo>
                    <a:pt x="353843" y="37125"/>
                  </a:lnTo>
                  <a:lnTo>
                    <a:pt x="442304" y="74251"/>
                  </a:lnTo>
                  <a:lnTo>
                    <a:pt x="530765" y="12375"/>
                  </a:lnTo>
                  <a:lnTo>
                    <a:pt x="619226" y="0"/>
                  </a:lnTo>
                  <a:lnTo>
                    <a:pt x="707687" y="37125"/>
                  </a:lnTo>
                  <a:lnTo>
                    <a:pt x="796148" y="0"/>
                  </a:lnTo>
                </a:path>
              </a:pathLst>
            </a:custGeom>
            <a:ln w="27101" cap="flat">
              <a:solidFill>
                <a:srgbClr val="1CABE2">
                  <a:alpha val="100000"/>
                </a:srgbClr>
              </a:solidFill>
              <a:prstDash val="solid"/>
              <a:round/>
            </a:ln>
          </p:spPr>
          <p:txBody>
            <a:bodyPr/>
            <a:lstStyle/>
            <a:p/>
          </p:txBody>
        </p:sp>
        <p:sp>
          <p:nvSpPr>
            <p:cNvPr id="48" name="tx48"/>
            <p:cNvSpPr/>
            <p:nvPr/>
          </p:nvSpPr>
          <p:spPr>
            <a:xfrm>
              <a:off x="2237190" y="34618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49" name="tx49"/>
            <p:cNvSpPr/>
            <p:nvPr/>
          </p:nvSpPr>
          <p:spPr>
            <a:xfrm>
              <a:off x="3217825"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0" name="tx50"/>
            <p:cNvSpPr/>
            <p:nvPr/>
          </p:nvSpPr>
          <p:spPr>
            <a:xfrm>
              <a:off x="2688703"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742964" y="4642979"/>
              <a:ext cx="442304" cy="903391"/>
            </a:xfrm>
            <a:custGeom>
              <a:avLst/>
              <a:pathLst>
                <a:path w="442304" h="903391">
                  <a:moveTo>
                    <a:pt x="0" y="903391"/>
                  </a:moveTo>
                  <a:lnTo>
                    <a:pt x="88460" y="111377"/>
                  </a:lnTo>
                  <a:lnTo>
                    <a:pt x="176921" y="49500"/>
                  </a:lnTo>
                  <a:lnTo>
                    <a:pt x="265382" y="24750"/>
                  </a:lnTo>
                  <a:lnTo>
                    <a:pt x="353843" y="0"/>
                  </a:lnTo>
                  <a:lnTo>
                    <a:pt x="442304" y="12375"/>
                  </a:lnTo>
                </a:path>
              </a:pathLst>
            </a:custGeom>
            <a:ln w="27101" cap="flat">
              <a:solidFill>
                <a:srgbClr val="1CABE2">
                  <a:alpha val="100000"/>
                </a:srgbClr>
              </a:solidFill>
              <a:prstDash val="solid"/>
              <a:round/>
            </a:ln>
          </p:spPr>
          <p:txBody>
            <a:bodyPr/>
            <a:lstStyle/>
            <a:p/>
          </p:txBody>
        </p:sp>
        <p:sp>
          <p:nvSpPr>
            <p:cNvPr id="72" name="tx72"/>
            <p:cNvSpPr/>
            <p:nvPr/>
          </p:nvSpPr>
          <p:spPr>
            <a:xfrm>
              <a:off x="2591034" y="545410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73" name="tx73"/>
            <p:cNvSpPr/>
            <p:nvPr/>
          </p:nvSpPr>
          <p:spPr>
            <a:xfrm>
              <a:off x="3217825"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74" name="tx74"/>
            <p:cNvSpPr/>
            <p:nvPr/>
          </p:nvSpPr>
          <p:spPr>
            <a:xfrm>
              <a:off x="2688703" y="54052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a:t>
              </a:r>
            </a:p>
          </p:txBody>
        </p:sp>
        <p:sp>
          <p:nvSpPr>
            <p:cNvPr id="75" name="tx75"/>
            <p:cNvSpPr/>
            <p:nvPr/>
          </p:nvSpPr>
          <p:spPr>
            <a:xfrm>
              <a:off x="3042547" y="45018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86626"/>
            </a:xfrm>
            <a:custGeom>
              <a:avLst/>
              <a:pathLst>
                <a:path w="2123063" h="86626">
                  <a:moveTo>
                    <a:pt x="0" y="37125"/>
                  </a:moveTo>
                  <a:lnTo>
                    <a:pt x="88460" y="37125"/>
                  </a:lnTo>
                  <a:lnTo>
                    <a:pt x="176921" y="37125"/>
                  </a:lnTo>
                  <a:lnTo>
                    <a:pt x="265382" y="37125"/>
                  </a:lnTo>
                  <a:lnTo>
                    <a:pt x="353843" y="86626"/>
                  </a:lnTo>
                  <a:lnTo>
                    <a:pt x="442304" y="24750"/>
                  </a:lnTo>
                  <a:lnTo>
                    <a:pt x="530765" y="24750"/>
                  </a:lnTo>
                  <a:lnTo>
                    <a:pt x="619226" y="12375"/>
                  </a:lnTo>
                  <a:lnTo>
                    <a:pt x="707687" y="24750"/>
                  </a:lnTo>
                  <a:lnTo>
                    <a:pt x="796148" y="24750"/>
                  </a:lnTo>
                  <a:lnTo>
                    <a:pt x="884609" y="61876"/>
                  </a:lnTo>
                  <a:lnTo>
                    <a:pt x="973070" y="12375"/>
                  </a:lnTo>
                  <a:lnTo>
                    <a:pt x="1061531" y="24750"/>
                  </a:lnTo>
                  <a:lnTo>
                    <a:pt x="1149992" y="24750"/>
                  </a:lnTo>
                  <a:lnTo>
                    <a:pt x="1238453" y="0"/>
                  </a:lnTo>
                  <a:lnTo>
                    <a:pt x="1326914" y="0"/>
                  </a:lnTo>
                  <a:lnTo>
                    <a:pt x="1415375" y="0"/>
                  </a:lnTo>
                  <a:lnTo>
                    <a:pt x="1503836" y="0"/>
                  </a:lnTo>
                  <a:lnTo>
                    <a:pt x="1592297" y="12375"/>
                  </a:lnTo>
                  <a:lnTo>
                    <a:pt x="1680758" y="0"/>
                  </a:lnTo>
                  <a:lnTo>
                    <a:pt x="1769219" y="37125"/>
                  </a:lnTo>
                  <a:lnTo>
                    <a:pt x="1857680" y="0"/>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241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7" name="tx97"/>
            <p:cNvSpPr/>
            <p:nvPr/>
          </p:nvSpPr>
          <p:spPr>
            <a:xfrm>
              <a:off x="601201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9" name="tx99"/>
            <p:cNvSpPr/>
            <p:nvPr/>
          </p:nvSpPr>
          <p:spPr>
            <a:xfrm>
              <a:off x="5836734"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61125"/>
              <a:ext cx="2123063" cy="259879"/>
            </a:xfrm>
            <a:custGeom>
              <a:avLst/>
              <a:pathLst>
                <a:path w="2123063" h="259879">
                  <a:moveTo>
                    <a:pt x="0" y="259879"/>
                  </a:moveTo>
                  <a:lnTo>
                    <a:pt x="88460" y="259879"/>
                  </a:lnTo>
                  <a:lnTo>
                    <a:pt x="176921" y="259879"/>
                  </a:lnTo>
                  <a:lnTo>
                    <a:pt x="265382" y="136127"/>
                  </a:lnTo>
                  <a:lnTo>
                    <a:pt x="353843" y="148502"/>
                  </a:lnTo>
                  <a:lnTo>
                    <a:pt x="442304" y="74251"/>
                  </a:lnTo>
                  <a:lnTo>
                    <a:pt x="530765" y="111377"/>
                  </a:lnTo>
                  <a:lnTo>
                    <a:pt x="619226" y="49500"/>
                  </a:lnTo>
                  <a:lnTo>
                    <a:pt x="707687" y="0"/>
                  </a:lnTo>
                  <a:lnTo>
                    <a:pt x="796148" y="61876"/>
                  </a:lnTo>
                  <a:lnTo>
                    <a:pt x="884609" y="49500"/>
                  </a:lnTo>
                  <a:lnTo>
                    <a:pt x="973070" y="49500"/>
                  </a:lnTo>
                  <a:lnTo>
                    <a:pt x="1061531" y="49500"/>
                  </a:lnTo>
                  <a:lnTo>
                    <a:pt x="1149992" y="61876"/>
                  </a:lnTo>
                  <a:lnTo>
                    <a:pt x="1238453" y="24750"/>
                  </a:lnTo>
                  <a:lnTo>
                    <a:pt x="1326914" y="24750"/>
                  </a:lnTo>
                  <a:lnTo>
                    <a:pt x="1415375" y="24750"/>
                  </a:lnTo>
                  <a:lnTo>
                    <a:pt x="1503836" y="24750"/>
                  </a:lnTo>
                  <a:lnTo>
                    <a:pt x="1592297" y="24750"/>
                  </a:lnTo>
                  <a:lnTo>
                    <a:pt x="1680758" y="24750"/>
                  </a:lnTo>
                  <a:lnTo>
                    <a:pt x="1769219" y="74251"/>
                  </a:lnTo>
                  <a:lnTo>
                    <a:pt x="1857680" y="24750"/>
                  </a:lnTo>
                  <a:lnTo>
                    <a:pt x="1946141" y="24750"/>
                  </a:lnTo>
                  <a:lnTo>
                    <a:pt x="2034602" y="0"/>
                  </a:lnTo>
                  <a:lnTo>
                    <a:pt x="2123063" y="24750"/>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287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21" name="tx121"/>
            <p:cNvSpPr/>
            <p:nvPr/>
          </p:nvSpPr>
          <p:spPr>
            <a:xfrm>
              <a:off x="6012012"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36127"/>
            </a:xfrm>
            <a:custGeom>
              <a:avLst/>
              <a:pathLst>
                <a:path w="2123063" h="136127">
                  <a:moveTo>
                    <a:pt x="0" y="12375"/>
                  </a:moveTo>
                  <a:lnTo>
                    <a:pt x="88460" y="136127"/>
                  </a:lnTo>
                  <a:lnTo>
                    <a:pt x="176921" y="123752"/>
                  </a:lnTo>
                  <a:lnTo>
                    <a:pt x="265382" y="37125"/>
                  </a:lnTo>
                  <a:lnTo>
                    <a:pt x="353843" y="111377"/>
                  </a:lnTo>
                  <a:lnTo>
                    <a:pt x="442304" y="49500"/>
                  </a:lnTo>
                  <a:lnTo>
                    <a:pt x="530765" y="37125"/>
                  </a:lnTo>
                  <a:lnTo>
                    <a:pt x="619226" y="74251"/>
                  </a:lnTo>
                  <a:lnTo>
                    <a:pt x="707687" y="37125"/>
                  </a:lnTo>
                  <a:lnTo>
                    <a:pt x="796148" y="74251"/>
                  </a:lnTo>
                  <a:lnTo>
                    <a:pt x="884609" y="86626"/>
                  </a:lnTo>
                  <a:lnTo>
                    <a:pt x="973070" y="49500"/>
                  </a:lnTo>
                  <a:lnTo>
                    <a:pt x="1061531" y="24750"/>
                  </a:lnTo>
                  <a:lnTo>
                    <a:pt x="1149992" y="24750"/>
                  </a:lnTo>
                  <a:lnTo>
                    <a:pt x="1238453" y="12375"/>
                  </a:lnTo>
                  <a:lnTo>
                    <a:pt x="1326914" y="12375"/>
                  </a:lnTo>
                  <a:lnTo>
                    <a:pt x="1415375" y="24750"/>
                  </a:lnTo>
                  <a:lnTo>
                    <a:pt x="1503836" y="24750"/>
                  </a:lnTo>
                  <a:lnTo>
                    <a:pt x="1592297" y="24750"/>
                  </a:lnTo>
                  <a:lnTo>
                    <a:pt x="1680758" y="24750"/>
                  </a:lnTo>
                  <a:lnTo>
                    <a:pt x="1769219" y="37125"/>
                  </a:lnTo>
                  <a:lnTo>
                    <a:pt x="1857680" y="12375"/>
                  </a:lnTo>
                  <a:lnTo>
                    <a:pt x="1946141" y="12375"/>
                  </a:lnTo>
                  <a:lnTo>
                    <a:pt x="2034602" y="12375"/>
                  </a:lnTo>
                  <a:lnTo>
                    <a:pt x="2123063" y="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5" name="tx145"/>
            <p:cNvSpPr/>
            <p:nvPr/>
          </p:nvSpPr>
          <p:spPr>
            <a:xfrm>
              <a:off x="6012012" y="45507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46" name="tx146"/>
            <p:cNvSpPr/>
            <p:nvPr/>
          </p:nvSpPr>
          <p:spPr>
            <a:xfrm>
              <a:off x="5482890"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tx147"/>
            <p:cNvSpPr/>
            <p:nvPr/>
          </p:nvSpPr>
          <p:spPr>
            <a:xfrm>
              <a:off x="5836734"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79271"/>
              <a:ext cx="2123063" cy="160877"/>
            </a:xfrm>
            <a:custGeom>
              <a:avLst/>
              <a:pathLst>
                <a:path w="2123063" h="160877">
                  <a:moveTo>
                    <a:pt x="0" y="86626"/>
                  </a:moveTo>
                  <a:lnTo>
                    <a:pt x="88460" y="136127"/>
                  </a:lnTo>
                  <a:lnTo>
                    <a:pt x="176921" y="160877"/>
                  </a:lnTo>
                  <a:lnTo>
                    <a:pt x="265382" y="49500"/>
                  </a:lnTo>
                  <a:lnTo>
                    <a:pt x="353843" y="123752"/>
                  </a:lnTo>
                  <a:lnTo>
                    <a:pt x="442304" y="49500"/>
                  </a:lnTo>
                  <a:lnTo>
                    <a:pt x="530765" y="49500"/>
                  </a:lnTo>
                  <a:lnTo>
                    <a:pt x="619226" y="49500"/>
                  </a:lnTo>
                  <a:lnTo>
                    <a:pt x="707687" y="37125"/>
                  </a:lnTo>
                  <a:lnTo>
                    <a:pt x="796148" y="74251"/>
                  </a:lnTo>
                  <a:lnTo>
                    <a:pt x="884609" y="99001"/>
                  </a:lnTo>
                  <a:lnTo>
                    <a:pt x="973070" y="49500"/>
                  </a:lnTo>
                  <a:lnTo>
                    <a:pt x="1061531" y="24750"/>
                  </a:lnTo>
                  <a:lnTo>
                    <a:pt x="1149992" y="24750"/>
                  </a:lnTo>
                  <a:lnTo>
                    <a:pt x="1238453" y="0"/>
                  </a:lnTo>
                  <a:lnTo>
                    <a:pt x="1326914" y="0"/>
                  </a:lnTo>
                  <a:lnTo>
                    <a:pt x="1415375" y="12375"/>
                  </a:lnTo>
                  <a:lnTo>
                    <a:pt x="1503836" y="12375"/>
                  </a:lnTo>
                  <a:lnTo>
                    <a:pt x="1592297" y="24750"/>
                  </a:lnTo>
                  <a:lnTo>
                    <a:pt x="1680758" y="24750"/>
                  </a:lnTo>
                  <a:lnTo>
                    <a:pt x="1769219" y="49500"/>
                  </a:lnTo>
                  <a:lnTo>
                    <a:pt x="1857680" y="12375"/>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69" name="tx169"/>
            <p:cNvSpPr/>
            <p:nvPr/>
          </p:nvSpPr>
          <p:spPr>
            <a:xfrm>
              <a:off x="880620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27707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tx171"/>
            <p:cNvSpPr/>
            <p:nvPr/>
          </p:nvSpPr>
          <p:spPr>
            <a:xfrm>
              <a:off x="8630921"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358267" y="2861125"/>
              <a:ext cx="1415375" cy="334131"/>
            </a:xfrm>
            <a:custGeom>
              <a:avLst/>
              <a:pathLst>
                <a:path w="1415375" h="334131">
                  <a:moveTo>
                    <a:pt x="0" y="334131"/>
                  </a:moveTo>
                  <a:lnTo>
                    <a:pt x="88460" y="247504"/>
                  </a:lnTo>
                  <a:lnTo>
                    <a:pt x="176921" y="173253"/>
                  </a:lnTo>
                  <a:lnTo>
                    <a:pt x="265382" y="49500"/>
                  </a:lnTo>
                  <a:lnTo>
                    <a:pt x="353843" y="111377"/>
                  </a:lnTo>
                  <a:lnTo>
                    <a:pt x="442304" y="123752"/>
                  </a:lnTo>
                  <a:lnTo>
                    <a:pt x="530765" y="86626"/>
                  </a:lnTo>
                  <a:lnTo>
                    <a:pt x="619226" y="61876"/>
                  </a:lnTo>
                  <a:lnTo>
                    <a:pt x="707687" y="111377"/>
                  </a:lnTo>
                  <a:lnTo>
                    <a:pt x="796148" y="0"/>
                  </a:lnTo>
                  <a:lnTo>
                    <a:pt x="884609" y="99001"/>
                  </a:lnTo>
                  <a:lnTo>
                    <a:pt x="973070" y="86626"/>
                  </a:lnTo>
                  <a:lnTo>
                    <a:pt x="1061531" y="86626"/>
                  </a:lnTo>
                  <a:lnTo>
                    <a:pt x="1149992" y="99001"/>
                  </a:lnTo>
                  <a:lnTo>
                    <a:pt x="1238453" y="24750"/>
                  </a:lnTo>
                  <a:lnTo>
                    <a:pt x="1326914" y="24750"/>
                  </a:lnTo>
                  <a:lnTo>
                    <a:pt x="1415375" y="37125"/>
                  </a:lnTo>
                </a:path>
              </a:pathLst>
            </a:custGeom>
            <a:ln w="27101" cap="flat">
              <a:solidFill>
                <a:srgbClr val="1CABE2">
                  <a:alpha val="100000"/>
                </a:srgbClr>
              </a:solidFill>
              <a:prstDash val="solid"/>
              <a:round/>
            </a:ln>
          </p:spPr>
          <p:txBody>
            <a:bodyPr/>
            <a:lstStyle/>
            <a:p/>
          </p:txBody>
        </p:sp>
        <p:sp>
          <p:nvSpPr>
            <p:cNvPr id="192" name="tx192"/>
            <p:cNvSpPr/>
            <p:nvPr/>
          </p:nvSpPr>
          <p:spPr>
            <a:xfrm>
              <a:off x="7206337"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93" name="tx193"/>
            <p:cNvSpPr/>
            <p:nvPr/>
          </p:nvSpPr>
          <p:spPr>
            <a:xfrm>
              <a:off x="8806200"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4" name="tx194"/>
            <p:cNvSpPr/>
            <p:nvPr/>
          </p:nvSpPr>
          <p:spPr>
            <a:xfrm>
              <a:off x="8277077"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95" name="tx195"/>
            <p:cNvSpPr/>
            <p:nvPr/>
          </p:nvSpPr>
          <p:spPr>
            <a:xfrm>
              <a:off x="8630921"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6" name="tx196"/>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7" name="tx197"/>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8" name="tx198"/>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9" name="tx199"/>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00" name="tx200"/>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1" name="tx201"/>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2" name="tx202"/>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3" name="tx203"/>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4" name="tx204"/>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5" name="tx205"/>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6" name="tx206"/>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7" name="tx207"/>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8" name="tx208"/>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9" name="tx209"/>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0" name="tx210"/>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1" name="tx211"/>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2" name="tx212"/>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3" name="tx213"/>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4" name="tx214"/>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5" name="tx215"/>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6" name="tx216"/>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7" name="tx217"/>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8" name="tx218"/>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9" name="tx219"/>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20" name="tx220"/>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1" name="tx221"/>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2" name="tx222"/>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3" name="tx223"/>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4" name="tx224"/>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5" name="tx225"/>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6" name="tx226"/>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7" name="tx227"/>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8" name="tx228"/>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9" name="tx229"/>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0" name="tx230"/>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1" name="tx231"/>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2" name="tx232"/>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3" name="tx233"/>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4" name="tx234"/>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5" name="tx235"/>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6" name="tx236"/>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7" name="tx237"/>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8" name="tx238"/>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9" name="tx239"/>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40" name="tx240"/>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1" name="tx241"/>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2" name="tx242"/>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3" name="tx243"/>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4" name="tx244"/>
            <p:cNvSpPr/>
            <p:nvPr/>
          </p:nvSpPr>
          <p:spPr>
            <a:xfrm>
              <a:off x="2411018" y="398022"/>
              <a:ext cx="50138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Bhutan, 2000-2024</a:t>
              </a:r>
            </a:p>
          </p:txBody>
        </p:sp>
        <p:sp>
          <p:nvSpPr>
            <p:cNvPr id="245" name="tx24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6" name="tx246"/>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(96%), followed by MCV1 (97%).
Compared to 2019, coverage of 6 vaccines increased (BCG, DTP3, IPV1, MCV2, PCV3 and POL3), one vaccine decreased (DTP1), and one vaccine remained constant (MCV1).
Compared to 2023, coverage of 3 vaccines increased (BCG, IPV1 and POL3) and 5 vaccines decreased (DTP1, DTP3, MCV1, MCV2 and PCV3).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616844"/>
            </a:xfrm>
            <a:custGeom>
              <a:avLst/>
              <a:pathLst>
                <a:path w="6480943" h="616844">
                  <a:moveTo>
                    <a:pt x="0" y="332147"/>
                  </a:moveTo>
                  <a:lnTo>
                    <a:pt x="270039" y="521945"/>
                  </a:lnTo>
                  <a:lnTo>
                    <a:pt x="540078" y="616844"/>
                  </a:lnTo>
                  <a:lnTo>
                    <a:pt x="810117" y="189798"/>
                  </a:lnTo>
                  <a:lnTo>
                    <a:pt x="1080157" y="474496"/>
                  </a:lnTo>
                  <a:lnTo>
                    <a:pt x="1350196" y="189798"/>
                  </a:lnTo>
                  <a:lnTo>
                    <a:pt x="1620235" y="189798"/>
                  </a:lnTo>
                  <a:lnTo>
                    <a:pt x="1890275" y="189798"/>
                  </a:lnTo>
                  <a:lnTo>
                    <a:pt x="2160314" y="142348"/>
                  </a:lnTo>
                  <a:lnTo>
                    <a:pt x="2430353" y="284697"/>
                  </a:lnTo>
                  <a:lnTo>
                    <a:pt x="2700393" y="379596"/>
                  </a:lnTo>
                  <a:lnTo>
                    <a:pt x="2970432" y="189798"/>
                  </a:lnTo>
                  <a:lnTo>
                    <a:pt x="3240471" y="94899"/>
                  </a:lnTo>
                  <a:lnTo>
                    <a:pt x="3510510" y="94899"/>
                  </a:lnTo>
                  <a:lnTo>
                    <a:pt x="3780550" y="0"/>
                  </a:lnTo>
                  <a:lnTo>
                    <a:pt x="4050589" y="0"/>
                  </a:lnTo>
                  <a:lnTo>
                    <a:pt x="4320628" y="47449"/>
                  </a:lnTo>
                  <a:lnTo>
                    <a:pt x="4590668" y="47449"/>
                  </a:lnTo>
                  <a:lnTo>
                    <a:pt x="4860707" y="94899"/>
                  </a:lnTo>
                  <a:lnTo>
                    <a:pt x="5130746" y="94899"/>
                  </a:lnTo>
                  <a:lnTo>
                    <a:pt x="5400786" y="189798"/>
                  </a:lnTo>
                  <a:lnTo>
                    <a:pt x="5670825" y="47449"/>
                  </a:lnTo>
                  <a:lnTo>
                    <a:pt x="5940864" y="47449"/>
                  </a:lnTo>
                  <a:lnTo>
                    <a:pt x="6210904" y="0"/>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759193"/>
            </a:xfrm>
            <a:custGeom>
              <a:avLst/>
              <a:pathLst>
                <a:path w="6480943" h="759193">
                  <a:moveTo>
                    <a:pt x="0" y="47449"/>
                  </a:moveTo>
                  <a:lnTo>
                    <a:pt x="270039" y="474496"/>
                  </a:lnTo>
                  <a:lnTo>
                    <a:pt x="540078" y="759193"/>
                  </a:lnTo>
                  <a:lnTo>
                    <a:pt x="810117" y="189798"/>
                  </a:lnTo>
                  <a:lnTo>
                    <a:pt x="1080157" y="474496"/>
                  </a:lnTo>
                  <a:lnTo>
                    <a:pt x="1350196" y="189798"/>
                  </a:lnTo>
                  <a:lnTo>
                    <a:pt x="1620235" y="189798"/>
                  </a:lnTo>
                  <a:lnTo>
                    <a:pt x="1890275" y="189798"/>
                  </a:lnTo>
                  <a:lnTo>
                    <a:pt x="2160314" y="142348"/>
                  </a:lnTo>
                  <a:lnTo>
                    <a:pt x="2430353" y="284697"/>
                  </a:lnTo>
                  <a:lnTo>
                    <a:pt x="2700393" y="379596"/>
                  </a:lnTo>
                  <a:lnTo>
                    <a:pt x="2970432" y="189798"/>
                  </a:lnTo>
                  <a:lnTo>
                    <a:pt x="3240471" y="94899"/>
                  </a:lnTo>
                  <a:lnTo>
                    <a:pt x="3510510" y="94899"/>
                  </a:lnTo>
                  <a:lnTo>
                    <a:pt x="3780550" y="0"/>
                  </a:lnTo>
                  <a:lnTo>
                    <a:pt x="4050589" y="0"/>
                  </a:lnTo>
                  <a:lnTo>
                    <a:pt x="4320628" y="47449"/>
                  </a:lnTo>
                  <a:lnTo>
                    <a:pt x="4590668" y="47449"/>
                  </a:lnTo>
                  <a:lnTo>
                    <a:pt x="4860707" y="94899"/>
                  </a:lnTo>
                  <a:lnTo>
                    <a:pt x="5130746" y="94899"/>
                  </a:lnTo>
                  <a:lnTo>
                    <a:pt x="5400786" y="142348"/>
                  </a:lnTo>
                  <a:lnTo>
                    <a:pt x="5670825" y="47449"/>
                  </a:lnTo>
                  <a:lnTo>
                    <a:pt x="5940864" y="47449"/>
                  </a:lnTo>
                  <a:lnTo>
                    <a:pt x="6210904" y="0"/>
                  </a:lnTo>
                  <a:lnTo>
                    <a:pt x="6480943" y="47449"/>
                  </a:lnTo>
                </a:path>
              </a:pathLst>
            </a:custGeom>
            <a:ln w="27101" cap="flat">
              <a:solidFill>
                <a:srgbClr val="80BD41">
                  <a:alpha val="100000"/>
                </a:srgbClr>
              </a:solidFill>
              <a:prstDash val="solid"/>
              <a:round/>
            </a:ln>
          </p:spPr>
          <p:txBody>
            <a:bodyPr/>
            <a:lstStyle/>
            <a:p/>
          </p:txBody>
        </p:sp>
        <p:sp>
          <p:nvSpPr>
            <p:cNvPr id="39" name="pl39"/>
            <p:cNvSpPr/>
            <p:nvPr/>
          </p:nvSpPr>
          <p:spPr>
            <a:xfrm>
              <a:off x="4375727" y="930799"/>
              <a:ext cx="3240471" cy="142348"/>
            </a:xfrm>
            <a:custGeom>
              <a:avLst/>
              <a:pathLst>
                <a:path w="3240471" h="142348">
                  <a:moveTo>
                    <a:pt x="0" y="94899"/>
                  </a:moveTo>
                  <a:lnTo>
                    <a:pt x="270039" y="94899"/>
                  </a:lnTo>
                  <a:lnTo>
                    <a:pt x="540078" y="0"/>
                  </a:lnTo>
                  <a:lnTo>
                    <a:pt x="810117" y="0"/>
                  </a:lnTo>
                  <a:lnTo>
                    <a:pt x="1080157" y="47449"/>
                  </a:lnTo>
                  <a:lnTo>
                    <a:pt x="1350196" y="47449"/>
                  </a:lnTo>
                  <a:lnTo>
                    <a:pt x="1620235" y="94899"/>
                  </a:lnTo>
                  <a:lnTo>
                    <a:pt x="1890275" y="94899"/>
                  </a:lnTo>
                  <a:lnTo>
                    <a:pt x="2160314" y="142348"/>
                  </a:lnTo>
                  <a:lnTo>
                    <a:pt x="2430353" y="47449"/>
                  </a:lnTo>
                  <a:lnTo>
                    <a:pt x="2700393" y="47449"/>
                  </a:lnTo>
                  <a:lnTo>
                    <a:pt x="2970432" y="0"/>
                  </a:lnTo>
                  <a:lnTo>
                    <a:pt x="3240471" y="47449"/>
                  </a:lnTo>
                </a:path>
              </a:pathLst>
            </a:custGeom>
            <a:ln w="27101" cap="flat">
              <a:solidFill>
                <a:srgbClr val="EE00EE">
                  <a:alpha val="100000"/>
                </a:srgbClr>
              </a:solidFill>
              <a:prstDash val="solid"/>
              <a:round/>
            </a:ln>
          </p:spPr>
          <p:txBody>
            <a:bodyPr/>
            <a:lstStyle/>
            <a:p/>
          </p:txBody>
        </p:sp>
        <p:sp>
          <p:nvSpPr>
            <p:cNvPr id="40" name="pl40"/>
            <p:cNvSpPr/>
            <p:nvPr/>
          </p:nvSpPr>
          <p:spPr>
            <a:xfrm>
              <a:off x="3835648" y="1073148"/>
              <a:ext cx="3780550" cy="1328589"/>
            </a:xfrm>
            <a:custGeom>
              <a:avLst/>
              <a:pathLst>
                <a:path w="3780550" h="1328589">
                  <a:moveTo>
                    <a:pt x="0" y="0"/>
                  </a:moveTo>
                  <a:lnTo>
                    <a:pt x="270039" y="996441"/>
                  </a:lnTo>
                  <a:lnTo>
                    <a:pt x="540078" y="854093"/>
                  </a:lnTo>
                  <a:lnTo>
                    <a:pt x="810117" y="1328589"/>
                  </a:lnTo>
                  <a:lnTo>
                    <a:pt x="1080157" y="94899"/>
                  </a:lnTo>
                  <a:lnTo>
                    <a:pt x="1350196" y="94899"/>
                  </a:lnTo>
                  <a:lnTo>
                    <a:pt x="1620235" y="0"/>
                  </a:lnTo>
                  <a:lnTo>
                    <a:pt x="1890275" y="94899"/>
                  </a:lnTo>
                  <a:lnTo>
                    <a:pt x="2160314" y="47449"/>
                  </a:lnTo>
                  <a:lnTo>
                    <a:pt x="2430353" y="996441"/>
                  </a:lnTo>
                  <a:lnTo>
                    <a:pt x="2700393" y="521945"/>
                  </a:lnTo>
                  <a:lnTo>
                    <a:pt x="2970432" y="189798"/>
                  </a:lnTo>
                  <a:lnTo>
                    <a:pt x="3240471" y="1138790"/>
                  </a:lnTo>
                  <a:lnTo>
                    <a:pt x="3510510" y="332147"/>
                  </a:lnTo>
                  <a:lnTo>
                    <a:pt x="3780550" y="189798"/>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3036775"/>
            </a:xfrm>
            <a:custGeom>
              <a:avLst/>
              <a:pathLst>
                <a:path w="2430353" h="3036775">
                  <a:moveTo>
                    <a:pt x="0" y="2657178"/>
                  </a:moveTo>
                  <a:lnTo>
                    <a:pt x="270039" y="427046"/>
                  </a:lnTo>
                  <a:lnTo>
                    <a:pt x="540078" y="3036775"/>
                  </a:lnTo>
                  <a:lnTo>
                    <a:pt x="810117" y="94899"/>
                  </a:lnTo>
                  <a:lnTo>
                    <a:pt x="1080157" y="142348"/>
                  </a:lnTo>
                  <a:lnTo>
                    <a:pt x="1350196" y="284697"/>
                  </a:lnTo>
                  <a:lnTo>
                    <a:pt x="1620235" y="47449"/>
                  </a:lnTo>
                  <a:lnTo>
                    <a:pt x="1890275" y="0"/>
                  </a:lnTo>
                  <a:lnTo>
                    <a:pt x="2160314" y="142348"/>
                  </a:lnTo>
                  <a:lnTo>
                    <a:pt x="2430353"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96441"/>
            </a:xfrm>
            <a:custGeom>
              <a:avLst/>
              <a:pathLst>
                <a:path w="6480943" h="996441">
                  <a:moveTo>
                    <a:pt x="0" y="996441"/>
                  </a:moveTo>
                  <a:lnTo>
                    <a:pt x="270039" y="996441"/>
                  </a:lnTo>
                  <a:lnTo>
                    <a:pt x="540078" y="996441"/>
                  </a:lnTo>
                  <a:lnTo>
                    <a:pt x="810117" y="521945"/>
                  </a:lnTo>
                  <a:lnTo>
                    <a:pt x="1080157" y="569395"/>
                  </a:lnTo>
                  <a:lnTo>
                    <a:pt x="1350196" y="284697"/>
                  </a:lnTo>
                  <a:lnTo>
                    <a:pt x="1620235" y="427046"/>
                  </a:lnTo>
                  <a:lnTo>
                    <a:pt x="1890275" y="189798"/>
                  </a:lnTo>
                  <a:lnTo>
                    <a:pt x="2160314" y="0"/>
                  </a:lnTo>
                  <a:lnTo>
                    <a:pt x="2430353" y="237248"/>
                  </a:lnTo>
                  <a:lnTo>
                    <a:pt x="2700393" y="189798"/>
                  </a:lnTo>
                  <a:lnTo>
                    <a:pt x="2970432" y="189798"/>
                  </a:lnTo>
                  <a:lnTo>
                    <a:pt x="3240471" y="189798"/>
                  </a:lnTo>
                  <a:lnTo>
                    <a:pt x="3510510" y="237248"/>
                  </a:lnTo>
                  <a:lnTo>
                    <a:pt x="3780550" y="94899"/>
                  </a:lnTo>
                  <a:lnTo>
                    <a:pt x="4050589" y="94899"/>
                  </a:lnTo>
                  <a:lnTo>
                    <a:pt x="4320628" y="94899"/>
                  </a:lnTo>
                  <a:lnTo>
                    <a:pt x="4590668" y="94899"/>
                  </a:lnTo>
                  <a:lnTo>
                    <a:pt x="4860707" y="94899"/>
                  </a:lnTo>
                  <a:lnTo>
                    <a:pt x="5130746" y="94899"/>
                  </a:lnTo>
                  <a:lnTo>
                    <a:pt x="5400786" y="284697"/>
                  </a:lnTo>
                  <a:lnTo>
                    <a:pt x="5670825" y="94899"/>
                  </a:lnTo>
                  <a:lnTo>
                    <a:pt x="5940864" y="94899"/>
                  </a:lnTo>
                  <a:lnTo>
                    <a:pt x="6210904" y="0"/>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3295569" y="930799"/>
              <a:ext cx="4320628" cy="1281139"/>
            </a:xfrm>
            <a:custGeom>
              <a:avLst/>
              <a:pathLst>
                <a:path w="4320628" h="1281139">
                  <a:moveTo>
                    <a:pt x="0" y="1281139"/>
                  </a:moveTo>
                  <a:lnTo>
                    <a:pt x="270039" y="948992"/>
                  </a:lnTo>
                  <a:lnTo>
                    <a:pt x="540078" y="664294"/>
                  </a:lnTo>
                  <a:lnTo>
                    <a:pt x="810117" y="189798"/>
                  </a:lnTo>
                  <a:lnTo>
                    <a:pt x="1080157" y="427046"/>
                  </a:lnTo>
                  <a:lnTo>
                    <a:pt x="1350196" y="474496"/>
                  </a:lnTo>
                  <a:lnTo>
                    <a:pt x="1620235" y="332147"/>
                  </a:lnTo>
                  <a:lnTo>
                    <a:pt x="1890275" y="237248"/>
                  </a:lnTo>
                  <a:lnTo>
                    <a:pt x="2160314" y="427046"/>
                  </a:lnTo>
                  <a:lnTo>
                    <a:pt x="2430353" y="0"/>
                  </a:lnTo>
                  <a:lnTo>
                    <a:pt x="2700393" y="379596"/>
                  </a:lnTo>
                  <a:lnTo>
                    <a:pt x="2970432" y="332147"/>
                  </a:lnTo>
                  <a:lnTo>
                    <a:pt x="3240471" y="332147"/>
                  </a:lnTo>
                  <a:lnTo>
                    <a:pt x="3510510" y="379596"/>
                  </a:lnTo>
                  <a:lnTo>
                    <a:pt x="3780550" y="94899"/>
                  </a:lnTo>
                  <a:lnTo>
                    <a:pt x="4050589" y="94899"/>
                  </a:lnTo>
                  <a:lnTo>
                    <a:pt x="4320628" y="142348"/>
                  </a:lnTo>
                </a:path>
              </a:pathLst>
            </a:custGeom>
            <a:ln w="27101" cap="flat">
              <a:solidFill>
                <a:srgbClr val="FFC20E">
                  <a:alpha val="100000"/>
                </a:srgbClr>
              </a:solidFill>
              <a:prstDash val="solid"/>
              <a:round/>
            </a:ln>
          </p:spPr>
          <p:txBody>
            <a:bodyPr/>
            <a:lstStyle/>
            <a:p/>
          </p:txBody>
        </p:sp>
        <p:sp>
          <p:nvSpPr>
            <p:cNvPr id="44" name="pl44"/>
            <p:cNvSpPr/>
            <p:nvPr/>
          </p:nvSpPr>
          <p:spPr>
            <a:xfrm>
              <a:off x="6266002" y="930799"/>
              <a:ext cx="1350196" cy="3463821"/>
            </a:xfrm>
            <a:custGeom>
              <a:avLst/>
              <a:pathLst>
                <a:path w="1350196" h="3463821">
                  <a:moveTo>
                    <a:pt x="0" y="3463821"/>
                  </a:moveTo>
                  <a:lnTo>
                    <a:pt x="270039" y="427046"/>
                  </a:lnTo>
                  <a:lnTo>
                    <a:pt x="540078" y="189798"/>
                  </a:lnTo>
                  <a:lnTo>
                    <a:pt x="810117" y="94899"/>
                  </a:lnTo>
                  <a:lnTo>
                    <a:pt x="1080157" y="0"/>
                  </a:lnTo>
                  <a:lnTo>
                    <a:pt x="1350196" y="47449"/>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21945"/>
            </a:xfrm>
            <a:custGeom>
              <a:avLst/>
              <a:pathLst>
                <a:path w="6480943" h="521945">
                  <a:moveTo>
                    <a:pt x="0" y="47449"/>
                  </a:moveTo>
                  <a:lnTo>
                    <a:pt x="270039" y="521945"/>
                  </a:lnTo>
                  <a:lnTo>
                    <a:pt x="540078" y="474496"/>
                  </a:lnTo>
                  <a:lnTo>
                    <a:pt x="810117" y="142348"/>
                  </a:lnTo>
                  <a:lnTo>
                    <a:pt x="1080157" y="427046"/>
                  </a:lnTo>
                  <a:lnTo>
                    <a:pt x="1350196" y="189798"/>
                  </a:lnTo>
                  <a:lnTo>
                    <a:pt x="1620235" y="142348"/>
                  </a:lnTo>
                  <a:lnTo>
                    <a:pt x="1890275" y="284697"/>
                  </a:lnTo>
                  <a:lnTo>
                    <a:pt x="2160314" y="142348"/>
                  </a:lnTo>
                  <a:lnTo>
                    <a:pt x="2430353" y="284697"/>
                  </a:lnTo>
                  <a:lnTo>
                    <a:pt x="2700393" y="332147"/>
                  </a:lnTo>
                  <a:lnTo>
                    <a:pt x="2970432" y="189798"/>
                  </a:lnTo>
                  <a:lnTo>
                    <a:pt x="3240471" y="94899"/>
                  </a:lnTo>
                  <a:lnTo>
                    <a:pt x="3510510" y="94899"/>
                  </a:lnTo>
                  <a:lnTo>
                    <a:pt x="3780550" y="47449"/>
                  </a:lnTo>
                  <a:lnTo>
                    <a:pt x="4050589" y="47449"/>
                  </a:lnTo>
                  <a:lnTo>
                    <a:pt x="4320628" y="94899"/>
                  </a:lnTo>
                  <a:lnTo>
                    <a:pt x="4590668" y="94899"/>
                  </a:lnTo>
                  <a:lnTo>
                    <a:pt x="4860707" y="94899"/>
                  </a:lnTo>
                  <a:lnTo>
                    <a:pt x="5130746" y="94899"/>
                  </a:lnTo>
                  <a:lnTo>
                    <a:pt x="5400786" y="142348"/>
                  </a:lnTo>
                  <a:lnTo>
                    <a:pt x="5670825" y="47449"/>
                  </a:lnTo>
                  <a:lnTo>
                    <a:pt x="5940864" y="47449"/>
                  </a:lnTo>
                  <a:lnTo>
                    <a:pt x="6210904" y="47449"/>
                  </a:lnTo>
                  <a:lnTo>
                    <a:pt x="6480943" y="0"/>
                  </a:lnTo>
                </a:path>
              </a:pathLst>
            </a:custGeom>
            <a:ln w="27101" cap="flat">
              <a:solidFill>
                <a:srgbClr val="9A32CD">
                  <a:alpha val="100000"/>
                </a:srgbClr>
              </a:solidFill>
              <a:prstDash val="solid"/>
              <a:round/>
            </a:ln>
          </p:spPr>
          <p:txBody>
            <a:bodyPr/>
            <a:lstStyle/>
            <a:p/>
          </p:txBody>
        </p:sp>
        <p:sp>
          <p:nvSpPr>
            <p:cNvPr id="46" name="pl46"/>
            <p:cNvSpPr/>
            <p:nvPr/>
          </p:nvSpPr>
          <p:spPr>
            <a:xfrm>
              <a:off x="2755491" y="930799"/>
              <a:ext cx="4860707" cy="427046"/>
            </a:xfrm>
            <a:custGeom>
              <a:avLst/>
              <a:pathLst>
                <a:path w="4860707" h="427046">
                  <a:moveTo>
                    <a:pt x="0" y="427046"/>
                  </a:moveTo>
                  <a:lnTo>
                    <a:pt x="270039" y="189798"/>
                  </a:lnTo>
                  <a:lnTo>
                    <a:pt x="540078" y="0"/>
                  </a:lnTo>
                  <a:lnTo>
                    <a:pt x="810117" y="237248"/>
                  </a:lnTo>
                  <a:lnTo>
                    <a:pt x="1080157" y="189798"/>
                  </a:lnTo>
                  <a:lnTo>
                    <a:pt x="1350196" y="189798"/>
                  </a:lnTo>
                  <a:lnTo>
                    <a:pt x="1620235" y="189798"/>
                  </a:lnTo>
                  <a:lnTo>
                    <a:pt x="1890275" y="237248"/>
                  </a:lnTo>
                  <a:lnTo>
                    <a:pt x="2160314" y="94899"/>
                  </a:lnTo>
                  <a:lnTo>
                    <a:pt x="2430353" y="94899"/>
                  </a:lnTo>
                  <a:lnTo>
                    <a:pt x="2700393" y="94899"/>
                  </a:lnTo>
                  <a:lnTo>
                    <a:pt x="2970432" y="94899"/>
                  </a:lnTo>
                  <a:lnTo>
                    <a:pt x="3240471" y="94899"/>
                  </a:lnTo>
                  <a:lnTo>
                    <a:pt x="3510510" y="94899"/>
                  </a:lnTo>
                  <a:lnTo>
                    <a:pt x="3780550" y="284697"/>
                  </a:lnTo>
                  <a:lnTo>
                    <a:pt x="4050589" y="94899"/>
                  </a:lnTo>
                  <a:lnTo>
                    <a:pt x="4320628" y="94899"/>
                  </a:lnTo>
                  <a:lnTo>
                    <a:pt x="4590668" y="0"/>
                  </a:lnTo>
                  <a:lnTo>
                    <a:pt x="4860707" y="94899"/>
                  </a:lnTo>
                </a:path>
              </a:pathLst>
            </a:custGeom>
            <a:ln w="27101" cap="flat">
              <a:solidFill>
                <a:srgbClr val="836FFF">
                  <a:alpha val="100000"/>
                </a:srgbClr>
              </a:solidFill>
              <a:prstDash val="solid"/>
              <a:round/>
            </a:ln>
          </p:spPr>
          <p:txBody>
            <a:bodyPr/>
            <a:lstStyle/>
            <a:p/>
          </p:txBody>
        </p:sp>
        <p:sp>
          <p:nvSpPr>
            <p:cNvPr id="47" name="pl47"/>
            <p:cNvSpPr/>
            <p:nvPr/>
          </p:nvSpPr>
          <p:spPr>
            <a:xfrm>
              <a:off x="7633962" y="933108"/>
              <a:ext cx="791064" cy="102837"/>
            </a:xfrm>
            <a:custGeom>
              <a:avLst/>
              <a:pathLst>
                <a:path w="791064" h="102837">
                  <a:moveTo>
                    <a:pt x="791064" y="102837"/>
                  </a:moveTo>
                  <a:lnTo>
                    <a:pt x="0" y="0"/>
                  </a:lnTo>
                </a:path>
              </a:pathLst>
            </a:custGeom>
          </p:spPr>
          <p:txBody>
            <a:bodyPr/>
            <a:lstStyle/>
            <a:p/>
          </p:txBody>
        </p:sp>
        <p:sp>
          <p:nvSpPr>
            <p:cNvPr id="48" name="pl48"/>
            <p:cNvSpPr/>
            <p:nvPr/>
          </p:nvSpPr>
          <p:spPr>
            <a:xfrm>
              <a:off x="7633464" y="780598"/>
              <a:ext cx="725238" cy="146708"/>
            </a:xfrm>
            <a:custGeom>
              <a:avLst/>
              <a:pathLst>
                <a:path w="725238" h="146708">
                  <a:moveTo>
                    <a:pt x="725238" y="0"/>
                  </a:moveTo>
                  <a:lnTo>
                    <a:pt x="0" y="146708"/>
                  </a:lnTo>
                </a:path>
              </a:pathLst>
            </a:custGeom>
          </p:spPr>
          <p:txBody>
            <a:bodyPr/>
            <a:lstStyle/>
            <a:p/>
          </p:txBody>
        </p:sp>
        <p:sp>
          <p:nvSpPr>
            <p:cNvPr id="49" name="pl49"/>
            <p:cNvSpPr/>
            <p:nvPr/>
          </p:nvSpPr>
          <p:spPr>
            <a:xfrm>
              <a:off x="7631409" y="984451"/>
              <a:ext cx="751535" cy="306459"/>
            </a:xfrm>
            <a:custGeom>
              <a:avLst/>
              <a:pathLst>
                <a:path w="751535" h="306459">
                  <a:moveTo>
                    <a:pt x="751535" y="306459"/>
                  </a:moveTo>
                  <a:lnTo>
                    <a:pt x="0" y="0"/>
                  </a:lnTo>
                </a:path>
              </a:pathLst>
            </a:custGeom>
          </p:spPr>
          <p:txBody>
            <a:bodyPr/>
            <a:lstStyle/>
            <a:p/>
          </p:txBody>
        </p:sp>
        <p:sp>
          <p:nvSpPr>
            <p:cNvPr id="50" name="pl50"/>
            <p:cNvSpPr/>
            <p:nvPr/>
          </p:nvSpPr>
          <p:spPr>
            <a:xfrm>
              <a:off x="7623054" y="988788"/>
              <a:ext cx="705529" cy="1084586"/>
            </a:xfrm>
            <a:custGeom>
              <a:avLst/>
              <a:pathLst>
                <a:path w="705529" h="1084586">
                  <a:moveTo>
                    <a:pt x="705529" y="1084586"/>
                  </a:moveTo>
                  <a:lnTo>
                    <a:pt x="0" y="0"/>
                  </a:lnTo>
                </a:path>
              </a:pathLst>
            </a:custGeom>
          </p:spPr>
          <p:txBody>
            <a:bodyPr/>
            <a:lstStyle/>
            <a:p/>
          </p:txBody>
        </p:sp>
        <p:sp>
          <p:nvSpPr>
            <p:cNvPr id="51" name="pl51"/>
            <p:cNvSpPr/>
            <p:nvPr/>
          </p:nvSpPr>
          <p:spPr>
            <a:xfrm>
              <a:off x="7625715" y="987940"/>
              <a:ext cx="811379" cy="826286"/>
            </a:xfrm>
            <a:custGeom>
              <a:avLst/>
              <a:pathLst>
                <a:path w="811379" h="826286">
                  <a:moveTo>
                    <a:pt x="811379" y="826286"/>
                  </a:moveTo>
                  <a:lnTo>
                    <a:pt x="0" y="0"/>
                  </a:lnTo>
                </a:path>
              </a:pathLst>
            </a:custGeom>
          </p:spPr>
          <p:txBody>
            <a:bodyPr/>
            <a:lstStyle/>
            <a:p/>
          </p:txBody>
        </p:sp>
        <p:sp>
          <p:nvSpPr>
            <p:cNvPr id="52" name="pl52"/>
            <p:cNvSpPr/>
            <p:nvPr/>
          </p:nvSpPr>
          <p:spPr>
            <a:xfrm>
              <a:off x="7628040" y="986872"/>
              <a:ext cx="772902" cy="562872"/>
            </a:xfrm>
            <a:custGeom>
              <a:avLst/>
              <a:pathLst>
                <a:path w="772902" h="562872">
                  <a:moveTo>
                    <a:pt x="772902" y="562872"/>
                  </a:moveTo>
                  <a:lnTo>
                    <a:pt x="0" y="0"/>
                  </a:lnTo>
                </a:path>
              </a:pathLst>
            </a:custGeom>
          </p:spPr>
          <p:txBody>
            <a:bodyPr/>
            <a:lstStyle/>
            <a:p/>
          </p:txBody>
        </p:sp>
        <p:sp>
          <p:nvSpPr>
            <p:cNvPr id="53" name="pl53"/>
            <p:cNvSpPr/>
            <p:nvPr/>
          </p:nvSpPr>
          <p:spPr>
            <a:xfrm>
              <a:off x="7623615" y="1036087"/>
              <a:ext cx="1054751" cy="1477334"/>
            </a:xfrm>
            <a:custGeom>
              <a:avLst/>
              <a:pathLst>
                <a:path w="1054751" h="1477334">
                  <a:moveTo>
                    <a:pt x="1054751" y="1477334"/>
                  </a:moveTo>
                  <a:lnTo>
                    <a:pt x="0" y="0"/>
                  </a:lnTo>
                </a:path>
              </a:pathLst>
            </a:custGeom>
          </p:spPr>
          <p:txBody>
            <a:bodyPr/>
            <a:lstStyle/>
            <a:p/>
          </p:txBody>
        </p:sp>
        <p:sp>
          <p:nvSpPr>
            <p:cNvPr id="54" name="pl54"/>
            <p:cNvSpPr/>
            <p:nvPr/>
          </p:nvSpPr>
          <p:spPr>
            <a:xfrm>
              <a:off x="7621791" y="1036527"/>
              <a:ext cx="670640" cy="1298677"/>
            </a:xfrm>
            <a:custGeom>
              <a:avLst/>
              <a:pathLst>
                <a:path w="670640" h="1298677">
                  <a:moveTo>
                    <a:pt x="670640" y="1298677"/>
                  </a:moveTo>
                  <a:lnTo>
                    <a:pt x="0" y="0"/>
                  </a:lnTo>
                </a:path>
              </a:pathLst>
            </a:custGeom>
          </p:spPr>
          <p:txBody>
            <a:bodyPr/>
            <a:lstStyle/>
            <a:p/>
          </p:txBody>
        </p:sp>
        <p:sp>
          <p:nvSpPr>
            <p:cNvPr id="55" name="pl55"/>
            <p:cNvSpPr/>
            <p:nvPr/>
          </p:nvSpPr>
          <p:spPr>
            <a:xfrm>
              <a:off x="7622832" y="1083743"/>
              <a:ext cx="1058728" cy="1690925"/>
            </a:xfrm>
            <a:custGeom>
              <a:avLst/>
              <a:pathLst>
                <a:path w="1058728" h="1690925">
                  <a:moveTo>
                    <a:pt x="1058728" y="1690925"/>
                  </a:moveTo>
                  <a:lnTo>
                    <a:pt x="0" y="0"/>
                  </a:lnTo>
                </a:path>
              </a:pathLst>
            </a:custGeom>
          </p:spPr>
          <p:txBody>
            <a:bodyPr/>
            <a:lstStyle/>
            <a:p/>
          </p:txBody>
        </p:sp>
        <p:sp>
          <p:nvSpPr>
            <p:cNvPr id="56" name="pl56"/>
            <p:cNvSpPr/>
            <p:nvPr/>
          </p:nvSpPr>
          <p:spPr>
            <a:xfrm>
              <a:off x="7622668" y="1273581"/>
              <a:ext cx="1072425" cy="1762935"/>
            </a:xfrm>
            <a:custGeom>
              <a:avLst/>
              <a:pathLst>
                <a:path w="1072425" h="1762935">
                  <a:moveTo>
                    <a:pt x="1072425" y="1762935"/>
                  </a:moveTo>
                  <a:lnTo>
                    <a:pt x="0" y="0"/>
                  </a:lnTo>
                </a:path>
              </a:pathLst>
            </a:custGeom>
          </p:spPr>
          <p:txBody>
            <a:bodyPr/>
            <a:lstStyle/>
            <a:p/>
          </p:txBody>
        </p:sp>
        <p:sp>
          <p:nvSpPr>
            <p:cNvPr id="57" name="pg57"/>
            <p:cNvSpPr/>
            <p:nvPr/>
          </p:nvSpPr>
          <p:spPr>
            <a:xfrm>
              <a:off x="8356446" y="95315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58" name="tx58"/>
            <p:cNvSpPr/>
            <p:nvPr/>
          </p:nvSpPr>
          <p:spPr>
            <a:xfrm>
              <a:off x="8379306" y="99469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59" name="pg59"/>
            <p:cNvSpPr/>
            <p:nvPr/>
          </p:nvSpPr>
          <p:spPr>
            <a:xfrm>
              <a:off x="8290122" y="69270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0" name="tx60"/>
            <p:cNvSpPr/>
            <p:nvPr/>
          </p:nvSpPr>
          <p:spPr>
            <a:xfrm>
              <a:off x="8312982" y="73424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99%</a:t>
              </a:r>
            </a:p>
          </p:txBody>
        </p:sp>
        <p:sp>
          <p:nvSpPr>
            <p:cNvPr id="61" name="pg61"/>
            <p:cNvSpPr/>
            <p:nvPr/>
          </p:nvSpPr>
          <p:spPr>
            <a:xfrm>
              <a:off x="8314365" y="12125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12540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98%</a:t>
              </a:r>
            </a:p>
          </p:txBody>
        </p:sp>
        <p:sp>
          <p:nvSpPr>
            <p:cNvPr id="63" name="pg63"/>
            <p:cNvSpPr/>
            <p:nvPr/>
          </p:nvSpPr>
          <p:spPr>
            <a:xfrm>
              <a:off x="8260004" y="199439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201724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98%</a:t>
              </a:r>
            </a:p>
          </p:txBody>
        </p:sp>
        <p:sp>
          <p:nvSpPr>
            <p:cNvPr id="65" name="pg65"/>
            <p:cNvSpPr/>
            <p:nvPr/>
          </p:nvSpPr>
          <p:spPr>
            <a:xfrm>
              <a:off x="8368515" y="173578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7732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98%</a:t>
              </a:r>
            </a:p>
          </p:txBody>
        </p:sp>
        <p:sp>
          <p:nvSpPr>
            <p:cNvPr id="67" name="pg67"/>
            <p:cNvSpPr/>
            <p:nvPr/>
          </p:nvSpPr>
          <p:spPr>
            <a:xfrm>
              <a:off x="8332362" y="1472145"/>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51368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98%</a:t>
              </a:r>
            </a:p>
          </p:txBody>
        </p:sp>
        <p:sp>
          <p:nvSpPr>
            <p:cNvPr id="69" name="pg69"/>
            <p:cNvSpPr/>
            <p:nvPr/>
          </p:nvSpPr>
          <p:spPr>
            <a:xfrm>
              <a:off x="8290281" y="25134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0" name="tx70"/>
            <p:cNvSpPr/>
            <p:nvPr/>
          </p:nvSpPr>
          <p:spPr>
            <a:xfrm>
              <a:off x="8313141" y="25549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97%</a:t>
              </a:r>
            </a:p>
          </p:txBody>
        </p:sp>
        <p:sp>
          <p:nvSpPr>
            <p:cNvPr id="71" name="pg71"/>
            <p:cNvSpPr/>
            <p:nvPr/>
          </p:nvSpPr>
          <p:spPr>
            <a:xfrm>
              <a:off x="8223851" y="225559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2" name="tx72"/>
            <p:cNvSpPr/>
            <p:nvPr/>
          </p:nvSpPr>
          <p:spPr>
            <a:xfrm>
              <a:off x="8246711" y="229713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97%</a:t>
              </a:r>
            </a:p>
          </p:txBody>
        </p:sp>
        <p:sp>
          <p:nvSpPr>
            <p:cNvPr id="73" name="pg73"/>
            <p:cNvSpPr/>
            <p:nvPr/>
          </p:nvSpPr>
          <p:spPr>
            <a:xfrm>
              <a:off x="8290281" y="2774669"/>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4" name="tx74"/>
            <p:cNvSpPr/>
            <p:nvPr/>
          </p:nvSpPr>
          <p:spPr>
            <a:xfrm>
              <a:off x="8313141" y="281620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96%</a:t>
              </a:r>
            </a:p>
          </p:txBody>
        </p:sp>
        <p:sp>
          <p:nvSpPr>
            <p:cNvPr id="75" name="pg75"/>
            <p:cNvSpPr/>
            <p:nvPr/>
          </p:nvSpPr>
          <p:spPr>
            <a:xfrm>
              <a:off x="8314365" y="303651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7805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92%</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79800" y="401416"/>
              <a:ext cx="287201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Bhutan,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MCV2 had the lowest coverage of all vaccines (96%), followed by MCV1 (97%).
Coverage of 8 vaccines increased (DTP3, HPVc, HepB3, Hib3, IPV1, MCV2, PcV3 and Polio3) and 2 vaccines were the same (MCV1 and Rubella) compared to respective coverage in 2019.
Coverage of 7 vaccines decreased (DTP3, HepB3, Hib3, MCV1, MCV2, PcV3 and Rubella) and 3 vaccines increased (HPVc, IPV1 and Polio3)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135597" y="887626"/>
              <a:ext cx="505514" cy="0"/>
            </a:xfrm>
            <a:custGeom>
              <a:avLst/>
              <a:pathLst>
                <a:path w="505514" h="0">
                  <a:moveTo>
                    <a:pt x="0" y="0"/>
                  </a:moveTo>
                  <a:lnTo>
                    <a:pt x="361082" y="0"/>
                  </a:lnTo>
                  <a:lnTo>
                    <a:pt x="433298" y="0"/>
                  </a:lnTo>
                  <a:lnTo>
                    <a:pt x="505514" y="0"/>
                  </a:lnTo>
                  <a:lnTo>
                    <a:pt x="505514" y="0"/>
                  </a:lnTo>
                  <a:lnTo>
                    <a:pt x="505514" y="0"/>
                  </a:lnTo>
                </a:path>
              </a:pathLst>
            </a:custGeom>
            <a:ln w="116535" cap="flat">
              <a:solidFill>
                <a:srgbClr val="E8E8E8">
                  <a:alpha val="100000"/>
                </a:srgbClr>
              </a:solidFill>
              <a:prstDash val="solid"/>
              <a:round/>
            </a:ln>
          </p:spPr>
          <p:txBody>
            <a:bodyPr/>
            <a:lstStyle/>
            <a:p/>
          </p:txBody>
        </p:sp>
        <p:sp>
          <p:nvSpPr>
            <p:cNvPr id="22" name="pl22"/>
            <p:cNvSpPr/>
            <p:nvPr/>
          </p:nvSpPr>
          <p:spPr>
            <a:xfrm>
              <a:off x="8424463" y="1266641"/>
              <a:ext cx="216649" cy="0"/>
            </a:xfrm>
            <a:custGeom>
              <a:avLst/>
              <a:pathLst>
                <a:path w="216649" h="0">
                  <a:moveTo>
                    <a:pt x="0" y="0"/>
                  </a:moveTo>
                  <a:lnTo>
                    <a:pt x="144432" y="0"/>
                  </a:lnTo>
                  <a:lnTo>
                    <a:pt x="144432" y="0"/>
                  </a:lnTo>
                  <a:lnTo>
                    <a:pt x="216649" y="0"/>
                  </a:lnTo>
                  <a:lnTo>
                    <a:pt x="216649" y="0"/>
                  </a:lnTo>
                  <a:lnTo>
                    <a:pt x="216649" y="0"/>
                  </a:lnTo>
                </a:path>
              </a:pathLst>
            </a:custGeom>
            <a:ln w="116535" cap="flat">
              <a:solidFill>
                <a:srgbClr val="E8E8E8">
                  <a:alpha val="100000"/>
                </a:srgbClr>
              </a:solidFill>
              <a:prstDash val="solid"/>
              <a:round/>
            </a:ln>
          </p:spPr>
          <p:txBody>
            <a:bodyPr/>
            <a:lstStyle/>
            <a:p/>
          </p:txBody>
        </p:sp>
        <p:sp>
          <p:nvSpPr>
            <p:cNvPr id="23" name="pl23"/>
            <p:cNvSpPr/>
            <p:nvPr/>
          </p:nvSpPr>
          <p:spPr>
            <a:xfrm>
              <a:off x="8352246" y="1645655"/>
              <a:ext cx="288865" cy="0"/>
            </a:xfrm>
            <a:custGeom>
              <a:avLst/>
              <a:pathLst>
                <a:path w="288865" h="0">
                  <a:moveTo>
                    <a:pt x="0" y="0"/>
                  </a:moveTo>
                  <a:lnTo>
                    <a:pt x="144432" y="0"/>
                  </a:lnTo>
                  <a:lnTo>
                    <a:pt x="216649" y="0"/>
                  </a:lnTo>
                  <a:lnTo>
                    <a:pt x="216649" y="0"/>
                  </a:lnTo>
                  <a:lnTo>
                    <a:pt x="216649" y="0"/>
                  </a:lnTo>
                  <a:lnTo>
                    <a:pt x="288865" y="0"/>
                  </a:lnTo>
                </a:path>
              </a:pathLst>
            </a:custGeom>
            <a:ln w="116535" cap="flat">
              <a:solidFill>
                <a:srgbClr val="E8E8E8">
                  <a:alpha val="100000"/>
                </a:srgbClr>
              </a:solidFill>
              <a:prstDash val="solid"/>
              <a:round/>
            </a:ln>
          </p:spPr>
          <p:txBody>
            <a:bodyPr/>
            <a:lstStyle/>
            <a:p/>
          </p:txBody>
        </p:sp>
        <p:sp>
          <p:nvSpPr>
            <p:cNvPr id="24" name="pl24"/>
            <p:cNvSpPr/>
            <p:nvPr/>
          </p:nvSpPr>
          <p:spPr>
            <a:xfrm>
              <a:off x="8424463" y="2024670"/>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7557866" y="2403685"/>
              <a:ext cx="722164" cy="0"/>
            </a:xfrm>
            <a:custGeom>
              <a:avLst/>
              <a:pathLst>
                <a:path w="722164" h="0">
                  <a:moveTo>
                    <a:pt x="0" y="0"/>
                  </a:moveTo>
                  <a:lnTo>
                    <a:pt x="72216" y="0"/>
                  </a:lnTo>
                  <a:lnTo>
                    <a:pt x="144432" y="0"/>
                  </a:lnTo>
                  <a:lnTo>
                    <a:pt x="505514" y="0"/>
                  </a:lnTo>
                  <a:lnTo>
                    <a:pt x="722164" y="0"/>
                  </a:lnTo>
                  <a:lnTo>
                    <a:pt x="722164" y="0"/>
                  </a:lnTo>
                </a:path>
              </a:pathLst>
            </a:custGeom>
            <a:ln w="116535" cap="flat">
              <a:solidFill>
                <a:srgbClr val="E8E8E8">
                  <a:alpha val="100000"/>
                </a:srgbClr>
              </a:solidFill>
              <a:prstDash val="solid"/>
              <a:round/>
            </a:ln>
          </p:spPr>
          <p:txBody>
            <a:bodyPr/>
            <a:lstStyle/>
            <a:p/>
          </p:txBody>
        </p:sp>
        <p:sp>
          <p:nvSpPr>
            <p:cNvPr id="26" name="pl26"/>
            <p:cNvSpPr/>
            <p:nvPr/>
          </p:nvSpPr>
          <p:spPr>
            <a:xfrm>
              <a:off x="8424463" y="2782699"/>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207814" y="3161714"/>
              <a:ext cx="433298" cy="0"/>
            </a:xfrm>
            <a:custGeom>
              <a:avLst/>
              <a:pathLst>
                <a:path w="433298" h="0">
                  <a:moveTo>
                    <a:pt x="0" y="0"/>
                  </a:moveTo>
                  <a:lnTo>
                    <a:pt x="216649" y="0"/>
                  </a:lnTo>
                  <a:lnTo>
                    <a:pt x="216649"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3540728"/>
              <a:ext cx="433298" cy="0"/>
            </a:xfrm>
            <a:custGeom>
              <a:avLst/>
              <a:pathLst>
                <a:path w="433298" h="0">
                  <a:moveTo>
                    <a:pt x="0" y="0"/>
                  </a:moveTo>
                  <a:lnTo>
                    <a:pt x="288865" y="0"/>
                  </a:lnTo>
                  <a:lnTo>
                    <a:pt x="288865"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3919743"/>
              <a:ext cx="433298" cy="0"/>
            </a:xfrm>
            <a:custGeom>
              <a:avLst/>
              <a:pathLst>
                <a:path w="433298" h="0">
                  <a:moveTo>
                    <a:pt x="0" y="0"/>
                  </a:moveTo>
                  <a:lnTo>
                    <a:pt x="72216" y="0"/>
                  </a:lnTo>
                  <a:lnTo>
                    <a:pt x="72216" y="0"/>
                  </a:lnTo>
                  <a:lnTo>
                    <a:pt x="361082" y="0"/>
                  </a:lnTo>
                  <a:lnTo>
                    <a:pt x="433298" y="0"/>
                  </a:lnTo>
                  <a:lnTo>
                    <a:pt x="433298" y="0"/>
                  </a:lnTo>
                </a:path>
              </a:pathLst>
            </a:custGeom>
            <a:ln w="116535" cap="flat">
              <a:solidFill>
                <a:srgbClr val="E8E8E8">
                  <a:alpha val="100000"/>
                </a:srgbClr>
              </a:solidFill>
              <a:prstDash val="solid"/>
              <a:round/>
            </a:ln>
          </p:spPr>
          <p:txBody>
            <a:bodyPr/>
            <a:lstStyle/>
            <a:p/>
          </p:txBody>
        </p:sp>
        <p:sp>
          <p:nvSpPr>
            <p:cNvPr id="30" name="pl30"/>
            <p:cNvSpPr/>
            <p:nvPr/>
          </p:nvSpPr>
          <p:spPr>
            <a:xfrm>
              <a:off x="3369314" y="4298757"/>
              <a:ext cx="5271797" cy="0"/>
            </a:xfrm>
            <a:custGeom>
              <a:avLst/>
              <a:pathLst>
                <a:path w="5271797" h="0">
                  <a:moveTo>
                    <a:pt x="0" y="0"/>
                  </a:moveTo>
                  <a:lnTo>
                    <a:pt x="4621849" y="0"/>
                  </a:lnTo>
                  <a:lnTo>
                    <a:pt x="4982931" y="0"/>
                  </a:lnTo>
                  <a:lnTo>
                    <a:pt x="5127364" y="0"/>
                  </a:lnTo>
                  <a:lnTo>
                    <a:pt x="5199581" y="0"/>
                  </a:lnTo>
                  <a:lnTo>
                    <a:pt x="5271797" y="0"/>
                  </a:lnTo>
                </a:path>
              </a:pathLst>
            </a:custGeom>
            <a:ln w="116535" cap="flat">
              <a:solidFill>
                <a:srgbClr val="E8E8E8">
                  <a:alpha val="100000"/>
                </a:srgbClr>
              </a:solidFill>
              <a:prstDash val="solid"/>
              <a:round/>
            </a:ln>
          </p:spPr>
          <p:txBody>
            <a:bodyPr/>
            <a:lstStyle/>
            <a:p/>
          </p:txBody>
        </p:sp>
        <p:sp>
          <p:nvSpPr>
            <p:cNvPr id="31" name="pl31"/>
            <p:cNvSpPr/>
            <p:nvPr/>
          </p:nvSpPr>
          <p:spPr>
            <a:xfrm>
              <a:off x="8424463" y="4677772"/>
              <a:ext cx="216649" cy="0"/>
            </a:xfrm>
            <a:custGeom>
              <a:avLst/>
              <a:pathLst>
                <a:path w="216649" h="0">
                  <a:moveTo>
                    <a:pt x="0" y="0"/>
                  </a:moveTo>
                  <a:lnTo>
                    <a:pt x="72216" y="0"/>
                  </a:lnTo>
                  <a:lnTo>
                    <a:pt x="144432"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2" name="pl32"/>
            <p:cNvSpPr/>
            <p:nvPr/>
          </p:nvSpPr>
          <p:spPr>
            <a:xfrm>
              <a:off x="8207814" y="5056787"/>
              <a:ext cx="433298" cy="0"/>
            </a:xfrm>
            <a:custGeom>
              <a:avLst/>
              <a:pathLst>
                <a:path w="433298" h="0">
                  <a:moveTo>
                    <a:pt x="0" y="0"/>
                  </a:moveTo>
                  <a:lnTo>
                    <a:pt x="288865" y="0"/>
                  </a:lnTo>
                  <a:lnTo>
                    <a:pt x="288865" y="0"/>
                  </a:lnTo>
                  <a:lnTo>
                    <a:pt x="288865" y="0"/>
                  </a:lnTo>
                  <a:lnTo>
                    <a:pt x="288865" y="0"/>
                  </a:lnTo>
                  <a:lnTo>
                    <a:pt x="433298" y="0"/>
                  </a:lnTo>
                </a:path>
              </a:pathLst>
            </a:custGeom>
            <a:ln w="116535" cap="flat">
              <a:solidFill>
                <a:srgbClr val="E8E8E8">
                  <a:alpha val="100000"/>
                </a:srgbClr>
              </a:solidFill>
              <a:prstDash val="solid"/>
              <a:round/>
            </a:ln>
          </p:spPr>
          <p:txBody>
            <a:bodyPr/>
            <a:lstStyle/>
            <a:p/>
          </p:txBody>
        </p:sp>
        <p:sp>
          <p:nvSpPr>
            <p:cNvPr id="33" name="pt33"/>
            <p:cNvSpPr/>
            <p:nvPr/>
          </p:nvSpPr>
          <p:spPr>
            <a:xfrm>
              <a:off x="8131097"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34774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63661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564396"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697799"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62558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553366"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05888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19963"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03314"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63661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63661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92179"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131097"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058881"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19963"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36481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9217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636612"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92179"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6439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63661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03314"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636612"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49217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072830"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6" name="pt106"/>
            <p:cNvSpPr/>
            <p:nvPr/>
          </p:nvSpPr>
          <p:spPr>
            <a:xfrm>
              <a:off x="8433912"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7" name="pt107"/>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8" name="pt108"/>
            <p:cNvSpPr/>
            <p:nvPr/>
          </p:nvSpPr>
          <p:spPr>
            <a:xfrm>
              <a:off x="8578344"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8578344"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8506128"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8433912"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8578344"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8506128"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8433912"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8578344"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8506128"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7639531"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217262"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000613"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433912"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578344"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506128"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8361695"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8361695"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8578344"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8433912"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8578344"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8433912"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8072830"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8433912"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8361695"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3306547"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8578344"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8506128"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433912"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78344"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433912"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578344"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43391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508103" y="4978388"/>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42" name="tx142"/>
            <p:cNvSpPr/>
            <p:nvPr/>
          </p:nvSpPr>
          <p:spPr>
            <a:xfrm>
              <a:off x="609033" y="4598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Polio3</a:t>
              </a:r>
            </a:p>
          </p:txBody>
        </p:sp>
        <p:sp>
          <p:nvSpPr>
            <p:cNvPr id="143" name="tx143"/>
            <p:cNvSpPr/>
            <p:nvPr/>
          </p:nvSpPr>
          <p:spPr>
            <a:xfrm>
              <a:off x="673364" y="421971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44" name="tx144"/>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46" name="tx146"/>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49" name="tx149"/>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50" name="tx150"/>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1" name="tx151"/>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52" name="tx152"/>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3" name="tx15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4" name="tx15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5" name="tx15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6" name="tx15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7" name="tx15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8" name="tx15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9" name="pt15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1" name="pt16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2" name="tx16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3" name="tx163"/>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64" name="tx16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5" name="tx165"/>
            <p:cNvSpPr/>
            <p:nvPr/>
          </p:nvSpPr>
          <p:spPr>
            <a:xfrm>
              <a:off x="1130606" y="398022"/>
              <a:ext cx="31592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Bhutan, 2019-2024</a:t>
              </a:r>
            </a:p>
          </p:txBody>
        </p:sp>
        <p:sp>
          <p:nvSpPr>
            <p:cNvPr id="166" name="tx16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7" name="tx16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68" name="tx16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69" name="tx16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(99%) and 2023 (99%). DTP1 coverage declined in 2024 (98%) compared to 2023, and was lower than in 2019. In 2019-2024, DTP1 coverage was at it's lowest level in 2020 (96%).
In 2023, 0 vaccines had lower coverage than in 2019.
In 2024, 1 vaccine had lower coverage than in 2019.
In 2024, 9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517772"/>
              <a:ext cx="3280304" cy="514010"/>
            </a:xfrm>
            <a:custGeom>
              <a:avLst/>
              <a:pathLst>
                <a:path w="3280304" h="514010">
                  <a:moveTo>
                    <a:pt x="0" y="205604"/>
                  </a:moveTo>
                  <a:lnTo>
                    <a:pt x="234307" y="514010"/>
                  </a:lnTo>
                  <a:lnTo>
                    <a:pt x="468614" y="479743"/>
                  </a:lnTo>
                  <a:lnTo>
                    <a:pt x="702922" y="479743"/>
                  </a:lnTo>
                  <a:lnTo>
                    <a:pt x="937229" y="0"/>
                  </a:lnTo>
                  <a:lnTo>
                    <a:pt x="1171537" y="34267"/>
                  </a:lnTo>
                  <a:lnTo>
                    <a:pt x="1405844" y="34267"/>
                  </a:lnTo>
                  <a:lnTo>
                    <a:pt x="1640152" y="68534"/>
                  </a:lnTo>
                  <a:lnTo>
                    <a:pt x="1874459" y="68534"/>
                  </a:lnTo>
                  <a:lnTo>
                    <a:pt x="2108766" y="239871"/>
                  </a:lnTo>
                  <a:lnTo>
                    <a:pt x="2343074" y="342673"/>
                  </a:lnTo>
                  <a:lnTo>
                    <a:pt x="2577381" y="171336"/>
                  </a:lnTo>
                  <a:lnTo>
                    <a:pt x="2811689" y="342673"/>
                  </a:lnTo>
                  <a:lnTo>
                    <a:pt x="3045996" y="239871"/>
                  </a:lnTo>
                  <a:lnTo>
                    <a:pt x="3280304" y="137069"/>
                  </a:lnTo>
                </a:path>
              </a:pathLst>
            </a:custGeom>
            <a:ln w="29811" cap="flat">
              <a:solidFill>
                <a:srgbClr val="FF0000">
                  <a:alpha val="100000"/>
                </a:srgbClr>
              </a:solidFill>
              <a:prstDash val="solid"/>
              <a:round/>
            </a:ln>
          </p:spPr>
          <p:txBody>
            <a:bodyPr/>
            <a:lstStyle/>
            <a:p/>
          </p:txBody>
        </p:sp>
        <p:sp>
          <p:nvSpPr>
            <p:cNvPr id="33" name="pl33"/>
            <p:cNvSpPr/>
            <p:nvPr/>
          </p:nvSpPr>
          <p:spPr>
            <a:xfrm>
              <a:off x="1178953" y="1586307"/>
              <a:ext cx="3280304" cy="959486"/>
            </a:xfrm>
            <a:custGeom>
              <a:avLst/>
              <a:pathLst>
                <a:path w="3280304" h="959486">
                  <a:moveTo>
                    <a:pt x="0" y="0"/>
                  </a:moveTo>
                  <a:lnTo>
                    <a:pt x="234307" y="719614"/>
                  </a:lnTo>
                  <a:lnTo>
                    <a:pt x="468614" y="616812"/>
                  </a:lnTo>
                  <a:lnTo>
                    <a:pt x="702922" y="959486"/>
                  </a:lnTo>
                  <a:lnTo>
                    <a:pt x="937229" y="68534"/>
                  </a:lnTo>
                  <a:lnTo>
                    <a:pt x="1171537" y="68534"/>
                  </a:lnTo>
                  <a:lnTo>
                    <a:pt x="1405844" y="0"/>
                  </a:lnTo>
                  <a:lnTo>
                    <a:pt x="1640152" y="68534"/>
                  </a:lnTo>
                  <a:lnTo>
                    <a:pt x="1874459" y="34267"/>
                  </a:lnTo>
                  <a:lnTo>
                    <a:pt x="2108766" y="719614"/>
                  </a:lnTo>
                  <a:lnTo>
                    <a:pt x="2343074" y="376940"/>
                  </a:lnTo>
                  <a:lnTo>
                    <a:pt x="2577381" y="137069"/>
                  </a:lnTo>
                  <a:lnTo>
                    <a:pt x="2811689" y="822416"/>
                  </a:lnTo>
                  <a:lnTo>
                    <a:pt x="3045996" y="239871"/>
                  </a:lnTo>
                  <a:lnTo>
                    <a:pt x="3280304" y="137069"/>
                  </a:lnTo>
                </a:path>
              </a:pathLst>
            </a:custGeom>
            <a:ln w="29811" cap="flat">
              <a:solidFill>
                <a:srgbClr val="0058AB">
                  <a:alpha val="100000"/>
                </a:srgbClr>
              </a:solidFill>
              <a:prstDash val="solid"/>
              <a:round/>
            </a:ln>
          </p:spPr>
          <p:txBody>
            <a:bodyPr/>
            <a:lstStyle/>
            <a:p/>
          </p:txBody>
        </p:sp>
        <p:sp>
          <p:nvSpPr>
            <p:cNvPr id="34" name="pt34"/>
            <p:cNvSpPr/>
            <p:nvPr/>
          </p:nvSpPr>
          <p:spPr>
            <a:xfrm>
              <a:off x="1154127" y="169855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20069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4929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5272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56148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166428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8356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163001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52096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156148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16300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15957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180135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169855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65" name="tx65"/>
            <p:cNvSpPr/>
            <p:nvPr/>
          </p:nvSpPr>
          <p:spPr>
            <a:xfrm>
              <a:off x="1413261"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6" name="tx66"/>
            <p:cNvSpPr/>
            <p:nvPr/>
          </p:nvSpPr>
          <p:spPr>
            <a:xfrm>
              <a:off x="1647568"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67" name="tx67"/>
            <p:cNvSpPr/>
            <p:nvPr/>
          </p:nvSpPr>
          <p:spPr>
            <a:xfrm>
              <a:off x="1881875" y="26154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8" name="tx68"/>
            <p:cNvSpPr/>
            <p:nvPr/>
          </p:nvSpPr>
          <p:spPr>
            <a:xfrm>
              <a:off x="2116183"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69" name="tx69"/>
            <p:cNvSpPr/>
            <p:nvPr/>
          </p:nvSpPr>
          <p:spPr>
            <a:xfrm>
              <a:off x="2350490"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70" name="tx70"/>
            <p:cNvSpPr/>
            <p:nvPr/>
          </p:nvSpPr>
          <p:spPr>
            <a:xfrm>
              <a:off x="2584798" y="165593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96</a:t>
              </a:r>
            </a:p>
          </p:txBody>
        </p:sp>
        <p:sp>
          <p:nvSpPr>
            <p:cNvPr id="71" name="tx71"/>
            <p:cNvSpPr/>
            <p:nvPr/>
          </p:nvSpPr>
          <p:spPr>
            <a:xfrm>
              <a:off x="2819105" y="17244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94</a:t>
              </a:r>
            </a:p>
          </p:txBody>
        </p:sp>
        <p:sp>
          <p:nvSpPr>
            <p:cNvPr id="72" name="tx72"/>
            <p:cNvSpPr/>
            <p:nvPr/>
          </p:nvSpPr>
          <p:spPr>
            <a:xfrm>
              <a:off x="3053413" y="169020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73" name="tx73"/>
            <p:cNvSpPr/>
            <p:nvPr/>
          </p:nvSpPr>
          <p:spPr>
            <a:xfrm>
              <a:off x="3287720"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4" name="tx74"/>
            <p:cNvSpPr/>
            <p:nvPr/>
          </p:nvSpPr>
          <p:spPr>
            <a:xfrm>
              <a:off x="3522028"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75" name="tx75"/>
            <p:cNvSpPr/>
            <p:nvPr/>
          </p:nvSpPr>
          <p:spPr>
            <a:xfrm>
              <a:off x="3756335"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6" name="tx76"/>
            <p:cNvSpPr/>
            <p:nvPr/>
          </p:nvSpPr>
          <p:spPr>
            <a:xfrm>
              <a:off x="3990642"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7" name="tx77"/>
            <p:cNvSpPr/>
            <p:nvPr/>
          </p:nvSpPr>
          <p:spPr>
            <a:xfrm>
              <a:off x="4224950" y="189580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78" name="tx78"/>
            <p:cNvSpPr/>
            <p:nvPr/>
          </p:nvSpPr>
          <p:spPr>
            <a:xfrm>
              <a:off x="4459257" y="179300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92</a:t>
              </a:r>
            </a:p>
          </p:txBody>
        </p:sp>
        <p:sp>
          <p:nvSpPr>
            <p:cNvPr id="79" name="tx79"/>
            <p:cNvSpPr/>
            <p:nvPr/>
          </p:nvSpPr>
          <p:spPr>
            <a:xfrm>
              <a:off x="1178953" y="15511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92</a:t>
              </a:r>
            </a:p>
          </p:txBody>
        </p:sp>
        <p:sp>
          <p:nvSpPr>
            <p:cNvPr id="80" name="tx80"/>
            <p:cNvSpPr/>
            <p:nvPr/>
          </p:nvSpPr>
          <p:spPr>
            <a:xfrm>
              <a:off x="1413261" y="185951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83</a:t>
              </a:r>
            </a:p>
          </p:txBody>
        </p:sp>
        <p:sp>
          <p:nvSpPr>
            <p:cNvPr id="81" name="tx81"/>
            <p:cNvSpPr/>
            <p:nvPr/>
          </p:nvSpPr>
          <p:spPr>
            <a:xfrm>
              <a:off x="1647568"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2" name="tx82"/>
            <p:cNvSpPr/>
            <p:nvPr/>
          </p:nvSpPr>
          <p:spPr>
            <a:xfrm>
              <a:off x="188187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116183" y="13455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84" name="tx84"/>
            <p:cNvSpPr/>
            <p:nvPr/>
          </p:nvSpPr>
          <p:spPr>
            <a:xfrm>
              <a:off x="2350490"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85" name="tx85"/>
            <p:cNvSpPr/>
            <p:nvPr/>
          </p:nvSpPr>
          <p:spPr>
            <a:xfrm>
              <a:off x="2584798" y="13798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97</a:t>
              </a:r>
            </a:p>
          </p:txBody>
        </p:sp>
        <p:sp>
          <p:nvSpPr>
            <p:cNvPr id="86" name="tx86"/>
            <p:cNvSpPr/>
            <p:nvPr/>
          </p:nvSpPr>
          <p:spPr>
            <a:xfrm>
              <a:off x="2819105"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87" name="tx87"/>
            <p:cNvSpPr/>
            <p:nvPr/>
          </p:nvSpPr>
          <p:spPr>
            <a:xfrm>
              <a:off x="3053413" y="141408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96</a:t>
              </a:r>
            </a:p>
          </p:txBody>
        </p:sp>
        <p:sp>
          <p:nvSpPr>
            <p:cNvPr id="88" name="tx88"/>
            <p:cNvSpPr/>
            <p:nvPr/>
          </p:nvSpPr>
          <p:spPr>
            <a:xfrm>
              <a:off x="3287720"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9" name="tx89"/>
            <p:cNvSpPr/>
            <p:nvPr/>
          </p:nvSpPr>
          <p:spPr>
            <a:xfrm>
              <a:off x="3522028"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90" name="tx90"/>
            <p:cNvSpPr/>
            <p:nvPr/>
          </p:nvSpPr>
          <p:spPr>
            <a:xfrm>
              <a:off x="3756335" y="151684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91" name="tx91"/>
            <p:cNvSpPr/>
            <p:nvPr/>
          </p:nvSpPr>
          <p:spPr>
            <a:xfrm>
              <a:off x="3990642" y="16882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92" name="tx92"/>
            <p:cNvSpPr/>
            <p:nvPr/>
          </p:nvSpPr>
          <p:spPr>
            <a:xfrm>
              <a:off x="4224950"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93" name="tx93"/>
            <p:cNvSpPr/>
            <p:nvPr/>
          </p:nvSpPr>
          <p:spPr>
            <a:xfrm>
              <a:off x="4459257" y="14826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94</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7949735" y="1826178"/>
              <a:ext cx="702922" cy="445475"/>
            </a:xfrm>
            <a:custGeom>
              <a:avLst/>
              <a:pathLst>
                <a:path w="702922" h="445475">
                  <a:moveTo>
                    <a:pt x="0" y="0"/>
                  </a:moveTo>
                  <a:lnTo>
                    <a:pt x="234307" y="445475"/>
                  </a:lnTo>
                  <a:lnTo>
                    <a:pt x="468614" y="308406"/>
                  </a:lnTo>
                  <a:lnTo>
                    <a:pt x="702922" y="171336"/>
                  </a:lnTo>
                </a:path>
              </a:pathLst>
            </a:custGeom>
            <a:ln w="29811" cap="flat">
              <a:solidFill>
                <a:srgbClr val="FF0000">
                  <a:alpha val="100000"/>
                </a:srgbClr>
              </a:solidFill>
              <a:prstDash val="solid"/>
              <a:round/>
            </a:ln>
          </p:spPr>
          <p:txBody>
            <a:bodyPr/>
            <a:lstStyle/>
            <a:p/>
          </p:txBody>
        </p:sp>
        <p:sp>
          <p:nvSpPr>
            <p:cNvPr id="125" name="pl125"/>
            <p:cNvSpPr/>
            <p:nvPr/>
          </p:nvSpPr>
          <p:spPr>
            <a:xfrm>
              <a:off x="7949735" y="1894713"/>
              <a:ext cx="702922" cy="822416"/>
            </a:xfrm>
            <a:custGeom>
              <a:avLst/>
              <a:pathLst>
                <a:path w="702922" h="822416">
                  <a:moveTo>
                    <a:pt x="0" y="0"/>
                  </a:moveTo>
                  <a:lnTo>
                    <a:pt x="234307" y="822416"/>
                  </a:lnTo>
                  <a:lnTo>
                    <a:pt x="468614" y="342673"/>
                  </a:lnTo>
                  <a:lnTo>
                    <a:pt x="702922" y="171336"/>
                  </a:lnTo>
                </a:path>
              </a:pathLst>
            </a:custGeom>
            <a:ln w="29811" cap="flat">
              <a:solidFill>
                <a:srgbClr val="0058AB">
                  <a:alpha val="100000"/>
                </a:srgbClr>
              </a:solidFill>
              <a:prstDash val="solid"/>
              <a:round/>
            </a:ln>
          </p:spPr>
          <p:txBody>
            <a:bodyPr/>
            <a:lstStyle/>
            <a:p/>
          </p:txBody>
        </p:sp>
        <p:sp>
          <p:nvSpPr>
            <p:cNvPr id="126" name="pt126"/>
            <p:cNvSpPr/>
            <p:nvPr/>
          </p:nvSpPr>
          <p:spPr>
            <a:xfrm>
              <a:off x="792490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8159216" y="224682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8393524" y="210975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8627831"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924909" y="18698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1" name="pt131"/>
            <p:cNvSpPr/>
            <p:nvPr/>
          </p:nvSpPr>
          <p:spPr>
            <a:xfrm>
              <a:off x="8159216"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2" name="pt132"/>
            <p:cNvSpPr/>
            <p:nvPr/>
          </p:nvSpPr>
          <p:spPr>
            <a:xfrm>
              <a:off x="8393524"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3" name="pt133"/>
            <p:cNvSpPr/>
            <p:nvPr/>
          </p:nvSpPr>
          <p:spPr>
            <a:xfrm>
              <a:off x="8627831" y="20412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4" name="tx134"/>
            <p:cNvSpPr/>
            <p:nvPr/>
          </p:nvSpPr>
          <p:spPr>
            <a:xfrm>
              <a:off x="7949735" y="19643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87</a:t>
              </a:r>
            </a:p>
          </p:txBody>
        </p:sp>
        <p:sp>
          <p:nvSpPr>
            <p:cNvPr id="135" name="tx135"/>
            <p:cNvSpPr/>
            <p:nvPr/>
          </p:nvSpPr>
          <p:spPr>
            <a:xfrm>
              <a:off x="8184042"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36" name="tx136"/>
            <p:cNvSpPr/>
            <p:nvPr/>
          </p:nvSpPr>
          <p:spPr>
            <a:xfrm>
              <a:off x="8418350"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137" name="tx137"/>
            <p:cNvSpPr/>
            <p:nvPr/>
          </p:nvSpPr>
          <p:spPr>
            <a:xfrm>
              <a:off x="8652657" y="21356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82</a:t>
              </a:r>
            </a:p>
          </p:txBody>
        </p:sp>
        <p:sp>
          <p:nvSpPr>
            <p:cNvPr id="138" name="tx138"/>
            <p:cNvSpPr/>
            <p:nvPr/>
          </p:nvSpPr>
          <p:spPr>
            <a:xfrm>
              <a:off x="794973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39" name="tx139"/>
            <p:cNvSpPr/>
            <p:nvPr/>
          </p:nvSpPr>
          <p:spPr>
            <a:xfrm>
              <a:off x="8184042" y="209943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76</a:t>
              </a:r>
            </a:p>
          </p:txBody>
        </p:sp>
        <p:sp>
          <p:nvSpPr>
            <p:cNvPr id="140" name="tx140"/>
            <p:cNvSpPr/>
            <p:nvPr/>
          </p:nvSpPr>
          <p:spPr>
            <a:xfrm>
              <a:off x="8418350" y="196236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141" name="tx141"/>
            <p:cNvSpPr/>
            <p:nvPr/>
          </p:nvSpPr>
          <p:spPr>
            <a:xfrm>
              <a:off x="8652657"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142" name="pl14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43" name="rc14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44" name="tx144"/>
            <p:cNvSpPr/>
            <p:nvPr/>
          </p:nvSpPr>
          <p:spPr>
            <a:xfrm>
              <a:off x="25512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45" name="tx145"/>
            <p:cNvSpPr/>
            <p:nvPr/>
          </p:nvSpPr>
          <p:spPr>
            <a:xfrm>
              <a:off x="6826182" y="728951"/>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46" name="tx14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7" name="tx14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48" name="tx14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49" name="tx14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50" name="tx15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51" name="tx15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2" name="tx15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53" name="tx15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54" name="tx15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55" name="tx15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6" name="tx15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7" name="tx15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8" name="tx15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9" name="tx15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0" name="tx16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1" name="tx16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2" name="tx16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3" name="tx16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4" name="tx16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65" name="tx16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66" name="tx16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67" name="tx16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68" name="tx16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69" name="tx16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0" name="tx17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1" name="tx17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2" name="tx17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3" name="tx17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4" name="tx17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75" name="tx17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76" name="tx17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77" name="tx17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78" name="tx17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79" name="tx17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80" name="tx18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81" name="tx18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82" name="tx182"/>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83" name="pl18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84" name="pl18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85" name="tx18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86" name="tx18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87" name="tx187"/>
            <p:cNvSpPr/>
            <p:nvPr/>
          </p:nvSpPr>
          <p:spPr>
            <a:xfrm>
              <a:off x="757200" y="398022"/>
              <a:ext cx="53391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Bhutan, 2010-2024</a:t>
              </a:r>
            </a:p>
          </p:txBody>
        </p:sp>
        <p:sp>
          <p:nvSpPr>
            <p:cNvPr id="188" name="tx188"/>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9" name="tx189"/>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Bhutan was 2010.
In 2024, first dose (HPV1) programme coverage among girls was 94% and last dose (HPVc) programme coverage was 92%.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520682"/>
            </a:xfrm>
            <a:custGeom>
              <a:avLst/>
              <a:pathLst>
                <a:path w="6444618" h="520682">
                  <a:moveTo>
                    <a:pt x="0" y="280367"/>
                  </a:moveTo>
                  <a:lnTo>
                    <a:pt x="268525" y="440577"/>
                  </a:lnTo>
                  <a:lnTo>
                    <a:pt x="537051" y="520682"/>
                  </a:lnTo>
                  <a:lnTo>
                    <a:pt x="805577" y="160210"/>
                  </a:lnTo>
                  <a:lnTo>
                    <a:pt x="1074103" y="400525"/>
                  </a:lnTo>
                  <a:lnTo>
                    <a:pt x="1342628" y="160210"/>
                  </a:lnTo>
                  <a:lnTo>
                    <a:pt x="1611154" y="160210"/>
                  </a:lnTo>
                  <a:lnTo>
                    <a:pt x="1879680" y="160210"/>
                  </a:lnTo>
                  <a:lnTo>
                    <a:pt x="2148206" y="120157"/>
                  </a:lnTo>
                  <a:lnTo>
                    <a:pt x="2416732" y="240315"/>
                  </a:lnTo>
                  <a:lnTo>
                    <a:pt x="2685257" y="320420"/>
                  </a:lnTo>
                  <a:lnTo>
                    <a:pt x="2953783" y="160210"/>
                  </a:lnTo>
                  <a:lnTo>
                    <a:pt x="3222309" y="80105"/>
                  </a:lnTo>
                  <a:lnTo>
                    <a:pt x="3490835" y="80105"/>
                  </a:lnTo>
                  <a:lnTo>
                    <a:pt x="3759360" y="0"/>
                  </a:lnTo>
                  <a:lnTo>
                    <a:pt x="4027886" y="0"/>
                  </a:lnTo>
                  <a:lnTo>
                    <a:pt x="4296412" y="40052"/>
                  </a:lnTo>
                  <a:lnTo>
                    <a:pt x="4564938" y="40052"/>
                  </a:lnTo>
                  <a:lnTo>
                    <a:pt x="4833464" y="80105"/>
                  </a:lnTo>
                  <a:lnTo>
                    <a:pt x="5101989" y="80105"/>
                  </a:lnTo>
                  <a:lnTo>
                    <a:pt x="5370515" y="160210"/>
                  </a:lnTo>
                  <a:lnTo>
                    <a:pt x="5639041" y="40052"/>
                  </a:lnTo>
                  <a:lnTo>
                    <a:pt x="5907567" y="40052"/>
                  </a:lnTo>
                  <a:lnTo>
                    <a:pt x="6176092" y="0"/>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3596485" y="1081584"/>
              <a:ext cx="4296412" cy="1081417"/>
            </a:xfrm>
            <a:custGeom>
              <a:avLst/>
              <a:pathLst>
                <a:path w="4296412" h="1081417">
                  <a:moveTo>
                    <a:pt x="0" y="1081417"/>
                  </a:moveTo>
                  <a:lnTo>
                    <a:pt x="268525" y="801050"/>
                  </a:lnTo>
                  <a:lnTo>
                    <a:pt x="537051" y="560735"/>
                  </a:lnTo>
                  <a:lnTo>
                    <a:pt x="805577" y="160210"/>
                  </a:lnTo>
                  <a:lnTo>
                    <a:pt x="1074103" y="360472"/>
                  </a:lnTo>
                  <a:lnTo>
                    <a:pt x="1342628" y="400525"/>
                  </a:lnTo>
                  <a:lnTo>
                    <a:pt x="1611154" y="280367"/>
                  </a:lnTo>
                  <a:lnTo>
                    <a:pt x="1879680" y="200262"/>
                  </a:lnTo>
                  <a:lnTo>
                    <a:pt x="2148206" y="360472"/>
                  </a:lnTo>
                  <a:lnTo>
                    <a:pt x="2416732" y="0"/>
                  </a:lnTo>
                  <a:lnTo>
                    <a:pt x="2685257" y="320420"/>
                  </a:lnTo>
                  <a:lnTo>
                    <a:pt x="2953783" y="280367"/>
                  </a:lnTo>
                  <a:lnTo>
                    <a:pt x="3222309" y="280367"/>
                  </a:lnTo>
                  <a:lnTo>
                    <a:pt x="3490835" y="320420"/>
                  </a:lnTo>
                  <a:lnTo>
                    <a:pt x="3759360" y="80105"/>
                  </a:lnTo>
                  <a:lnTo>
                    <a:pt x="4027886" y="80105"/>
                  </a:lnTo>
                  <a:lnTo>
                    <a:pt x="4296412" y="120157"/>
                  </a:lnTo>
                </a:path>
              </a:pathLst>
            </a:custGeom>
            <a:ln w="27101" cap="flat">
              <a:solidFill>
                <a:srgbClr val="7CAE00">
                  <a:alpha val="100000"/>
                </a:srgbClr>
              </a:solidFill>
              <a:prstDash val="solid"/>
              <a:round/>
            </a:ln>
          </p:spPr>
          <p:txBody>
            <a:bodyPr/>
            <a:lstStyle/>
            <a:p/>
          </p:txBody>
        </p:sp>
        <p:sp>
          <p:nvSpPr>
            <p:cNvPr id="28" name="pl28"/>
            <p:cNvSpPr/>
            <p:nvPr/>
          </p:nvSpPr>
          <p:spPr>
            <a:xfrm>
              <a:off x="6550268" y="1081584"/>
              <a:ext cx="1342628" cy="2923833"/>
            </a:xfrm>
            <a:custGeom>
              <a:avLst/>
              <a:pathLst>
                <a:path w="1342628" h="2923833">
                  <a:moveTo>
                    <a:pt x="0" y="2923833"/>
                  </a:moveTo>
                  <a:lnTo>
                    <a:pt x="268525" y="360472"/>
                  </a:lnTo>
                  <a:lnTo>
                    <a:pt x="537051" y="160210"/>
                  </a:lnTo>
                  <a:lnTo>
                    <a:pt x="805577" y="80105"/>
                  </a:lnTo>
                  <a:lnTo>
                    <a:pt x="1074103" y="0"/>
                  </a:lnTo>
                  <a:lnTo>
                    <a:pt x="1342628" y="40052"/>
                  </a:lnTo>
                </a:path>
              </a:pathLst>
            </a:custGeom>
            <a:ln w="27101" cap="flat">
              <a:solidFill>
                <a:srgbClr val="00BFC4">
                  <a:alpha val="100000"/>
                </a:srgbClr>
              </a:solidFill>
              <a:prstDash val="solid"/>
              <a:round/>
            </a:ln>
          </p:spPr>
          <p:txBody>
            <a:bodyPr/>
            <a:lstStyle/>
            <a:p/>
          </p:txBody>
        </p:sp>
        <p:sp>
          <p:nvSpPr>
            <p:cNvPr id="29" name="pl29"/>
            <p:cNvSpPr/>
            <p:nvPr/>
          </p:nvSpPr>
          <p:spPr>
            <a:xfrm>
              <a:off x="4133536" y="1201741"/>
              <a:ext cx="3759360" cy="1121470"/>
            </a:xfrm>
            <a:custGeom>
              <a:avLst/>
              <a:pathLst>
                <a:path w="3759360" h="1121470">
                  <a:moveTo>
                    <a:pt x="0" y="0"/>
                  </a:moveTo>
                  <a:lnTo>
                    <a:pt x="268525" y="841102"/>
                  </a:lnTo>
                  <a:lnTo>
                    <a:pt x="537051" y="720945"/>
                  </a:lnTo>
                  <a:lnTo>
                    <a:pt x="805577" y="1121470"/>
                  </a:lnTo>
                  <a:lnTo>
                    <a:pt x="1074103" y="80105"/>
                  </a:lnTo>
                  <a:lnTo>
                    <a:pt x="1342628" y="80105"/>
                  </a:lnTo>
                  <a:lnTo>
                    <a:pt x="1611154" y="0"/>
                  </a:lnTo>
                  <a:lnTo>
                    <a:pt x="1879680" y="80105"/>
                  </a:lnTo>
                  <a:lnTo>
                    <a:pt x="2148206" y="40052"/>
                  </a:lnTo>
                  <a:lnTo>
                    <a:pt x="2416732" y="841102"/>
                  </a:lnTo>
                  <a:lnTo>
                    <a:pt x="2685257" y="440577"/>
                  </a:lnTo>
                  <a:lnTo>
                    <a:pt x="2953783" y="160210"/>
                  </a:lnTo>
                  <a:lnTo>
                    <a:pt x="3222309" y="961260"/>
                  </a:lnTo>
                  <a:lnTo>
                    <a:pt x="3490835" y="280367"/>
                  </a:lnTo>
                  <a:lnTo>
                    <a:pt x="3759360" y="16021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16336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08326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32357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32357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3558108" y="212462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6511892" y="3967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116336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6" y="1001843"/>
              <a:ext cx="254087" cy="113351"/>
            </a:xfrm>
            <a:custGeom>
              <a:avLst/>
              <a:pathLst>
                <a:path w="254087" h="113351">
                  <a:moveTo>
                    <a:pt x="254087" y="0"/>
                  </a:moveTo>
                  <a:lnTo>
                    <a:pt x="0" y="113351"/>
                  </a:lnTo>
                </a:path>
              </a:pathLst>
            </a:custGeom>
          </p:spPr>
          <p:txBody>
            <a:bodyPr/>
            <a:lstStyle/>
            <a:p/>
          </p:txBody>
        </p:sp>
        <p:sp>
          <p:nvSpPr>
            <p:cNvPr id="40" name="pl40"/>
            <p:cNvSpPr/>
            <p:nvPr/>
          </p:nvSpPr>
          <p:spPr>
            <a:xfrm>
              <a:off x="7907889" y="1127708"/>
              <a:ext cx="253533" cy="102681"/>
            </a:xfrm>
            <a:custGeom>
              <a:avLst/>
              <a:pathLst>
                <a:path w="253533" h="102681">
                  <a:moveTo>
                    <a:pt x="253533" y="102681"/>
                  </a:moveTo>
                  <a:lnTo>
                    <a:pt x="0" y="0"/>
                  </a:lnTo>
                </a:path>
              </a:pathLst>
            </a:custGeom>
          </p:spPr>
          <p:txBody>
            <a:bodyPr/>
            <a:lstStyle/>
            <a:p/>
          </p:txBody>
        </p:sp>
        <p:sp>
          <p:nvSpPr>
            <p:cNvPr id="41" name="pl41"/>
            <p:cNvSpPr/>
            <p:nvPr/>
          </p:nvSpPr>
          <p:spPr>
            <a:xfrm>
              <a:off x="7900968" y="1210806"/>
              <a:ext cx="260454" cy="292515"/>
            </a:xfrm>
            <a:custGeom>
              <a:avLst/>
              <a:pathLst>
                <a:path w="260454" h="292515">
                  <a:moveTo>
                    <a:pt x="260454" y="292515"/>
                  </a:moveTo>
                  <a:lnTo>
                    <a:pt x="0" y="0"/>
                  </a:lnTo>
                </a:path>
              </a:pathLst>
            </a:custGeom>
          </p:spPr>
          <p:txBody>
            <a:bodyPr/>
            <a:lstStyle/>
            <a:p/>
          </p:txBody>
        </p:sp>
        <p:sp>
          <p:nvSpPr>
            <p:cNvPr id="42" name="pl42"/>
            <p:cNvSpPr/>
            <p:nvPr/>
          </p:nvSpPr>
          <p:spPr>
            <a:xfrm>
              <a:off x="7898988" y="1371445"/>
              <a:ext cx="262434" cy="408994"/>
            </a:xfrm>
            <a:custGeom>
              <a:avLst/>
              <a:pathLst>
                <a:path w="262434" h="408994">
                  <a:moveTo>
                    <a:pt x="262434" y="408994"/>
                  </a:moveTo>
                  <a:lnTo>
                    <a:pt x="0" y="0"/>
                  </a:lnTo>
                </a:path>
              </a:pathLst>
            </a:custGeom>
          </p:spPr>
          <p:txBody>
            <a:bodyPr/>
            <a:lstStyle/>
            <a:p/>
          </p:txBody>
        </p:sp>
        <p:sp>
          <p:nvSpPr>
            <p:cNvPr id="43" name="pg43"/>
            <p:cNvSpPr/>
            <p:nvPr/>
          </p:nvSpPr>
          <p:spPr>
            <a:xfrm>
              <a:off x="8092843" y="88840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92924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98%</a:t>
              </a:r>
            </a:p>
          </p:txBody>
        </p:sp>
        <p:sp>
          <p:nvSpPr>
            <p:cNvPr id="45" name="pg45"/>
            <p:cNvSpPr/>
            <p:nvPr/>
          </p:nvSpPr>
          <p:spPr>
            <a:xfrm>
              <a:off x="8092843" y="1160589"/>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20143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98%</a:t>
              </a:r>
            </a:p>
          </p:txBody>
        </p:sp>
        <p:sp>
          <p:nvSpPr>
            <p:cNvPr id="47" name="pg47"/>
            <p:cNvSpPr/>
            <p:nvPr/>
          </p:nvSpPr>
          <p:spPr>
            <a:xfrm>
              <a:off x="8092843" y="14331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4739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96%</a:t>
              </a:r>
            </a:p>
          </p:txBody>
        </p:sp>
        <p:sp>
          <p:nvSpPr>
            <p:cNvPr id="49" name="pg49"/>
            <p:cNvSpPr/>
            <p:nvPr/>
          </p:nvSpPr>
          <p:spPr>
            <a:xfrm>
              <a:off x="8092843" y="170639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74723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92%</a:t>
              </a:r>
            </a:p>
          </p:txBody>
        </p:sp>
        <p:sp>
          <p:nvSpPr>
            <p:cNvPr id="51" name="pg51"/>
            <p:cNvSpPr/>
            <p:nvPr/>
          </p:nvSpPr>
          <p:spPr>
            <a:xfrm>
              <a:off x="1153225" y="1366297"/>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945" y="14101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92</a:t>
              </a:r>
            </a:p>
          </p:txBody>
        </p:sp>
        <p:sp>
          <p:nvSpPr>
            <p:cNvPr id="53" name="pg53"/>
            <p:cNvSpPr/>
            <p:nvPr/>
          </p:nvSpPr>
          <p:spPr>
            <a:xfrm>
              <a:off x="3298933" y="216798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3344653" y="2213335"/>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72</a:t>
              </a:r>
            </a:p>
          </p:txBody>
        </p:sp>
        <p:sp>
          <p:nvSpPr>
            <p:cNvPr id="55" name="pg55"/>
            <p:cNvSpPr/>
            <p:nvPr/>
          </p:nvSpPr>
          <p:spPr>
            <a:xfrm>
              <a:off x="6613563" y="381955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6659283" y="38633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26</a:t>
              </a:r>
            </a:p>
          </p:txBody>
        </p:sp>
        <p:sp>
          <p:nvSpPr>
            <p:cNvPr id="57" name="pg57"/>
            <p:cNvSpPr/>
            <p:nvPr/>
          </p:nvSpPr>
          <p:spPr>
            <a:xfrm>
              <a:off x="3836628" y="120638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3882348" y="12501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96</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59125" y="580629"/>
              <a:ext cx="355997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Bhutan,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Bhutan has all 4 of the  SDG vaccines.
In 2024, Bhutan had achieved at least 90% coverage of all 4 of the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1 percentage point from 99% in 2023 to 98% in 2024.
• DTP3 coverage declined 1 percentage point from 99% in 2023 to 98% in 2024.
• There were there were &lt;100 more zero-dose children in 2024. This leaves &lt;200 children without vaccination, vulnerable to vaccine-preventable diseases and a further &lt;100 with incomplete protection.
• Bhutan accounted for &lt;0.1% of zero-dose children in South Asia (ROSA) and &lt;0.1% of zero-dose children globally.
• MCV1 coverage declined 2 percentage points from 99% in 2023 to 97% in 2024. There were &lt;500 children who missed out on the first measles vaccination.
• MCV2 coverage declined 1 percentage point from 97% in 2023 to 96% in 2024.
• Last dose coverage of HPV vaccination (HPVc) among girls increased from 89% to 92%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Bhutan,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Bhutan.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DAPMHHIV-502652578-1601652</_dlc_DocId>
    <_dlc_DocIdUrl xmlns="9e17fbd9-fb4c-4d20-9ec4-18aa77a91b0d">
      <Url>https://unicef.sharepoint.com/teams/DAPM-Health-HIV/_layouts/15/DocIdRedir.aspx?ID=DAPMHHIV-502652578-1601652</Url>
      <Description>DAPMHHIV-502652578-1601652</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35e25ffb-6433-4d9a-8d5e-7c477eef0296</vt:lpwstr>
  </property>
  <property fmtid="{D5CDD505-2E9C-101B-9397-08002B2CF9AE}" pid="4" name="MediaServiceImageTags">
    <vt:lpwstr/>
  </property>
</Properties>
</file>