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3"/>
    <p:sldId id="258" r:id="rId14"/>
    <p:sldId id="259" r:id="rId15"/>
    <p:sldId id="260" r:id="rId16"/>
    <p:sldId id="261" r:id="rId17"/>
    <p:sldId id="262" r:id="rId18"/>
    <p:sldId id="263" r:id="rId19"/>
    <p:sldId id="264" r:id="rId20"/>
    <p:sldId id="265" r:id="rId21"/>
    <p:sldId id="266" r:id="rId22"/>
    <p:sldId id="267" r:id="rId23"/>
    <p:sldId id="268" r:id="rId24"/>
    <p:sldId id="269" r:id="rId25"/>
    <p:sldId id="270" r:id="rId26"/>
    <p:sldId id="271" r:id="rId27"/>
    <p:sldId id="272" r:id="rId28"/>
    <p:sldId id="273" r:id="rId29"/>
    <p:sldId id="274" r:id="rId30"/>
    <p:sldId id="275" r:id="rId31"/>
    <p:sldId id="276" r:id="rId32"/>
    <p:sldId id="277" r:id="rId33"/>
    <p:sldId id="278" r:id="rId34"/>
    <p:sldId id="279" r:id="rId35"/>
    <p:sldId id="280" r:id="rId36"/>
    <p:sldId id="281" r:id="rId37"/>
    <p:sldId id="282" r:id="rId38"/>
    <p:sldId id="283" r:id="rId39"/>
    <p:sldId id="284" r:id="rId40"/>
    <p:sldId id="285" r:id="rId41"/>
    <p:sldId id="286" r:id="rId42"/>
    <p:sldId id="287" r:id="rId43"/>
    <p:sldId id="288" r:id="rId44"/>
    <p:sldId id="289" r:id="rId45"/>
    <p:sldId id="290" r:id="rId46"/>
    <p:sldId id="291" r:id="rId47"/>
    <p:sldId id="292" r:id="rId48"/>
    <p:sldId id="293" r:id="rId49"/>
    <p:sldId id="294" r:id="rId50"/>
    <p:sldId id="295" r:id="rId51"/>
    <p:sldId id="296" r:id="rId5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203864"/>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57E1CA4-1469-4930-8029-E924A539B065}" v="53" dt="2025-07-08T15:13:09.30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561" autoAdjust="0"/>
    <p:restoredTop sz="94660"/>
  </p:normalViewPr>
  <p:slideViewPr>
    <p:cSldViewPr snapToGrid="0">
      <p:cViewPr varScale="1">
        <p:scale>
          <a:sx n="91" d="100"/>
          <a:sy n="91" d="100"/>
        </p:scale>
        <p:origin x="96" y="20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12" Type="http://schemas.microsoft.com/office/2015/10/relationships/revisionInfo" Target="revisionInfo.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3" Type="http://schemas.openxmlformats.org/officeDocument/2006/relationships/slide" Target="slides/slide2.xml"/>
<Relationship Id="rId14" Type="http://schemas.openxmlformats.org/officeDocument/2006/relationships/slide" Target="slides/slide3.xml"/>
<Relationship Id="rId15" Type="http://schemas.openxmlformats.org/officeDocument/2006/relationships/slide" Target="slides/slide4.xml"/>
<Relationship Id="rId16" Type="http://schemas.openxmlformats.org/officeDocument/2006/relationships/slide" Target="slides/slide5.xml"/>
<Relationship Id="rId17" Type="http://schemas.openxmlformats.org/officeDocument/2006/relationships/slide" Target="slides/slide6.xml"/>
<Relationship Id="rId18" Type="http://schemas.openxmlformats.org/officeDocument/2006/relationships/slide" Target="slides/slide7.xml"/>
<Relationship Id="rId19" Type="http://schemas.openxmlformats.org/officeDocument/2006/relationships/slide" Target="slides/slide8.xml"/>
<Relationship Id="rId20" Type="http://schemas.openxmlformats.org/officeDocument/2006/relationships/slide" Target="slides/slide9.xml"/>
<Relationship Id="rId21" Type="http://schemas.openxmlformats.org/officeDocument/2006/relationships/slide" Target="slides/slide10.xml"/>
<Relationship Id="rId22" Type="http://schemas.openxmlformats.org/officeDocument/2006/relationships/slide" Target="slides/slide11.xml"/>
<Relationship Id="rId23" Type="http://schemas.openxmlformats.org/officeDocument/2006/relationships/slide" Target="slides/slide12.xml"/>
<Relationship Id="rId24" Type="http://schemas.openxmlformats.org/officeDocument/2006/relationships/slide" Target="slides/slide13.xml"/>
<Relationship Id="rId25" Type="http://schemas.openxmlformats.org/officeDocument/2006/relationships/slide" Target="slides/slide14.xml"/>
<Relationship Id="rId26" Type="http://schemas.openxmlformats.org/officeDocument/2006/relationships/slide" Target="slides/slide15.xml"/>
<Relationship Id="rId27" Type="http://schemas.openxmlformats.org/officeDocument/2006/relationships/slide" Target="slides/slide16.xml"/>
<Relationship Id="rId28" Type="http://schemas.openxmlformats.org/officeDocument/2006/relationships/slide" Target="slides/slide17.xml"/>
<Relationship Id="rId29" Type="http://schemas.openxmlformats.org/officeDocument/2006/relationships/slide" Target="slides/slide18.xml"/>
<Relationship Id="rId30" Type="http://schemas.openxmlformats.org/officeDocument/2006/relationships/slide" Target="slides/slide19.xml"/>
<Relationship Id="rId31" Type="http://schemas.openxmlformats.org/officeDocument/2006/relationships/slide" Target="slides/slide20.xml"/>
<Relationship Id="rId32" Type="http://schemas.openxmlformats.org/officeDocument/2006/relationships/slide" Target="slides/slide21.xml"/>
<Relationship Id="rId33" Type="http://schemas.openxmlformats.org/officeDocument/2006/relationships/slide" Target="slides/slide22.xml"/>
<Relationship Id="rId34" Type="http://schemas.openxmlformats.org/officeDocument/2006/relationships/slide" Target="slides/slide23.xml"/>
<Relationship Id="rId35" Type="http://schemas.openxmlformats.org/officeDocument/2006/relationships/slide" Target="slides/slide24.xml"/>
<Relationship Id="rId36" Type="http://schemas.openxmlformats.org/officeDocument/2006/relationships/slide" Target="slides/slide25.xml"/>
<Relationship Id="rId37" Type="http://schemas.openxmlformats.org/officeDocument/2006/relationships/slide" Target="slides/slide26.xml"/>
<Relationship Id="rId38" Type="http://schemas.openxmlformats.org/officeDocument/2006/relationships/slide" Target="slides/slide27.xml"/>
<Relationship Id="rId39" Type="http://schemas.openxmlformats.org/officeDocument/2006/relationships/slide" Target="slides/slide28.xml"/>
<Relationship Id="rId40" Type="http://schemas.openxmlformats.org/officeDocument/2006/relationships/slide" Target="slides/slide29.xml"/>
<Relationship Id="rId41" Type="http://schemas.openxmlformats.org/officeDocument/2006/relationships/slide" Target="slides/slide30.xml"/>
<Relationship Id="rId42" Type="http://schemas.openxmlformats.org/officeDocument/2006/relationships/slide" Target="slides/slide31.xml"/>
<Relationship Id="rId43" Type="http://schemas.openxmlformats.org/officeDocument/2006/relationships/slide" Target="slides/slide32.xml"/>
<Relationship Id="rId44" Type="http://schemas.openxmlformats.org/officeDocument/2006/relationships/slide" Target="slides/slide33.xml"/>
<Relationship Id="rId45" Type="http://schemas.openxmlformats.org/officeDocument/2006/relationships/slide" Target="slides/slide34.xml"/>
<Relationship Id="rId46" Type="http://schemas.openxmlformats.org/officeDocument/2006/relationships/slide" Target="slides/slide35.xml"/>
<Relationship Id="rId47" Type="http://schemas.openxmlformats.org/officeDocument/2006/relationships/slide" Target="slides/slide36.xml"/>
<Relationship Id="rId48" Type="http://schemas.openxmlformats.org/officeDocument/2006/relationships/slide" Target="slides/slide37.xml"/>
<Relationship Id="rId49" Type="http://schemas.openxmlformats.org/officeDocument/2006/relationships/slide" Target="slides/slide38.xml"/>
<Relationship Id="rId50" Type="http://schemas.openxmlformats.org/officeDocument/2006/relationships/slide" Target="slides/slide39.xml"/>
<Relationship Id="rId51" Type="http://schemas.openxmlformats.org/officeDocument/2006/relationships/slide" Target="slides/slide40.xml"/>
<Relationship Id="rId52" Type="http://schemas.openxmlformats.org/officeDocument/2006/relationships/slide" Target="slides/slide41.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ECDADBAA-E231-4780-AA9F-699351219343}"/>
    <pc:docChg chg="undo custSel modMainMaster">
      <pc:chgData name="Lauren Francis" userId="b7c8c318-11b6-44df-a20d-cbfd05c86935" providerId="ADAL" clId="{ECDADBAA-E231-4780-AA9F-699351219343}" dt="2025-06-17T14:02:26.012" v="129" actId="1036"/>
      <pc:docMkLst>
        <pc:docMk/>
      </pc:docMkLst>
      <pc:sldMasterChg chg="modSldLayout">
        <pc:chgData name="Lauren Francis" userId="b7c8c318-11b6-44df-a20d-cbfd05c86935" providerId="ADAL" clId="{ECDADBAA-E231-4780-AA9F-699351219343}" dt="2025-06-17T14:02:26.012" v="129" actId="1036"/>
        <pc:sldMasterMkLst>
          <pc:docMk/>
          <pc:sldMasterMk cId="783407565" sldId="2147483648"/>
        </pc:sldMasterMkLst>
        <pc:sldLayoutChg chg="modSp mod">
          <pc:chgData name="Lauren Francis" userId="b7c8c318-11b6-44df-a20d-cbfd05c86935" providerId="ADAL" clId="{ECDADBAA-E231-4780-AA9F-699351219343}" dt="2025-06-17T13:58:59.301" v="62" actId="20577"/>
          <pc:sldLayoutMkLst>
            <pc:docMk/>
            <pc:sldMasterMk cId="783407565" sldId="2147483648"/>
            <pc:sldLayoutMk cId="294763625" sldId="2147483659"/>
          </pc:sldLayoutMkLst>
          <pc:spChg chg="mod">
            <ac:chgData name="Lauren Francis" userId="b7c8c318-11b6-44df-a20d-cbfd05c86935" providerId="ADAL" clId="{ECDADBAA-E231-4780-AA9F-699351219343}" dt="2025-06-17T13:58:59.301" v="62" actId="20577"/>
            <ac:spMkLst>
              <pc:docMk/>
              <pc:sldMasterMk cId="783407565" sldId="2147483648"/>
              <pc:sldLayoutMk cId="294763625" sldId="2147483659"/>
              <ac:spMk id="14" creationId="{49B9043E-4280-904D-D697-3E0FE566A506}"/>
            </ac:spMkLst>
          </pc:spChg>
        </pc:sldLayoutChg>
        <pc:sldLayoutChg chg="modSp mod">
          <pc:chgData name="Lauren Francis" userId="b7c8c318-11b6-44df-a20d-cbfd05c86935" providerId="ADAL" clId="{ECDADBAA-E231-4780-AA9F-699351219343}" dt="2025-06-17T13:59:02.005" v="63" actId="20577"/>
          <pc:sldLayoutMkLst>
            <pc:docMk/>
            <pc:sldMasterMk cId="783407565" sldId="2147483648"/>
            <pc:sldLayoutMk cId="2728238326" sldId="2147483660"/>
          </pc:sldLayoutMkLst>
          <pc:spChg chg="mod">
            <ac:chgData name="Lauren Francis" userId="b7c8c318-11b6-44df-a20d-cbfd05c86935" providerId="ADAL" clId="{ECDADBAA-E231-4780-AA9F-699351219343}" dt="2025-06-17T13:59:02.005" v="63" actId="20577"/>
            <ac:spMkLst>
              <pc:docMk/>
              <pc:sldMasterMk cId="783407565" sldId="2147483648"/>
              <pc:sldLayoutMk cId="2728238326" sldId="2147483660"/>
              <ac:spMk id="2" creationId="{CAA0BBFD-2057-33CB-0BDE-A738B3CD75D1}"/>
            </ac:spMkLst>
          </pc:spChg>
        </pc:sldLayoutChg>
        <pc:sldLayoutChg chg="modSp mod">
          <pc:chgData name="Lauren Francis" userId="b7c8c318-11b6-44df-a20d-cbfd05c86935" providerId="ADAL" clId="{ECDADBAA-E231-4780-AA9F-699351219343}" dt="2025-06-17T13:59:04.680" v="64" actId="20577"/>
          <pc:sldLayoutMkLst>
            <pc:docMk/>
            <pc:sldMasterMk cId="783407565" sldId="2147483648"/>
            <pc:sldLayoutMk cId="392758585" sldId="2147483661"/>
          </pc:sldLayoutMkLst>
          <pc:spChg chg="mod">
            <ac:chgData name="Lauren Francis" userId="b7c8c318-11b6-44df-a20d-cbfd05c86935" providerId="ADAL" clId="{ECDADBAA-E231-4780-AA9F-699351219343}" dt="2025-06-17T13:59:04.680" v="64" actId="20577"/>
            <ac:spMkLst>
              <pc:docMk/>
              <pc:sldMasterMk cId="783407565" sldId="2147483648"/>
              <pc:sldLayoutMk cId="392758585" sldId="2147483661"/>
              <ac:spMk id="2" creationId="{E5F2A43C-0EC9-C0C3-D78D-6FFF22E15934}"/>
            </ac:spMkLst>
          </pc:spChg>
        </pc:sldLayoutChg>
        <pc:sldLayoutChg chg="modSp mod">
          <pc:chgData name="Lauren Francis" userId="b7c8c318-11b6-44df-a20d-cbfd05c86935" providerId="ADAL" clId="{ECDADBAA-E231-4780-AA9F-699351219343}" dt="2025-06-17T13:59:07.808" v="65" actId="20577"/>
          <pc:sldLayoutMkLst>
            <pc:docMk/>
            <pc:sldMasterMk cId="783407565" sldId="2147483648"/>
            <pc:sldLayoutMk cId="2364423304" sldId="2147483662"/>
          </pc:sldLayoutMkLst>
          <pc:spChg chg="mod">
            <ac:chgData name="Lauren Francis" userId="b7c8c318-11b6-44df-a20d-cbfd05c86935" providerId="ADAL" clId="{ECDADBAA-E231-4780-AA9F-699351219343}" dt="2025-06-17T13:59:07.808" v="65" actId="20577"/>
            <ac:spMkLst>
              <pc:docMk/>
              <pc:sldMasterMk cId="783407565" sldId="2147483648"/>
              <pc:sldLayoutMk cId="2364423304" sldId="2147483662"/>
              <ac:spMk id="2" creationId="{0FF861A2-B94D-AD35-5E4C-F181B15E7E06}"/>
            </ac:spMkLst>
          </pc:spChg>
        </pc:sldLayoutChg>
        <pc:sldLayoutChg chg="modSp mod">
          <pc:chgData name="Lauren Francis" userId="b7c8c318-11b6-44df-a20d-cbfd05c86935" providerId="ADAL" clId="{ECDADBAA-E231-4780-AA9F-699351219343}" dt="2025-06-17T13:59:11.310" v="66" actId="20577"/>
          <pc:sldLayoutMkLst>
            <pc:docMk/>
            <pc:sldMasterMk cId="783407565" sldId="2147483648"/>
            <pc:sldLayoutMk cId="2006673658" sldId="2147483663"/>
          </pc:sldLayoutMkLst>
          <pc:spChg chg="mod">
            <ac:chgData name="Lauren Francis" userId="b7c8c318-11b6-44df-a20d-cbfd05c86935" providerId="ADAL" clId="{ECDADBAA-E231-4780-AA9F-699351219343}" dt="2025-06-17T13:59:11.310" v="66" actId="20577"/>
            <ac:spMkLst>
              <pc:docMk/>
              <pc:sldMasterMk cId="783407565" sldId="2147483648"/>
              <pc:sldLayoutMk cId="2006673658" sldId="2147483663"/>
              <ac:spMk id="2" creationId="{096A09CB-4F96-2217-27F8-CF436EB271A1}"/>
            </ac:spMkLst>
          </pc:spChg>
        </pc:sldLayoutChg>
        <pc:sldLayoutChg chg="modSp mod">
          <pc:chgData name="Lauren Francis" userId="b7c8c318-11b6-44df-a20d-cbfd05c86935" providerId="ADAL" clId="{ECDADBAA-E231-4780-AA9F-699351219343}" dt="2025-06-17T13:59:14.237" v="67" actId="20577"/>
          <pc:sldLayoutMkLst>
            <pc:docMk/>
            <pc:sldMasterMk cId="783407565" sldId="2147483648"/>
            <pc:sldLayoutMk cId="1105485309" sldId="2147483664"/>
          </pc:sldLayoutMkLst>
          <pc:spChg chg="mod">
            <ac:chgData name="Lauren Francis" userId="b7c8c318-11b6-44df-a20d-cbfd05c86935" providerId="ADAL" clId="{ECDADBAA-E231-4780-AA9F-699351219343}" dt="2025-06-17T13:59:14.237" v="67" actId="20577"/>
            <ac:spMkLst>
              <pc:docMk/>
              <pc:sldMasterMk cId="783407565" sldId="2147483648"/>
              <pc:sldLayoutMk cId="1105485309" sldId="2147483664"/>
              <ac:spMk id="2" creationId="{40DD98CC-C3F4-FFAE-BBE7-2E6976BFDFC6}"/>
            </ac:spMkLst>
          </pc:spChg>
        </pc:sldLayoutChg>
        <pc:sldLayoutChg chg="modSp mod">
          <pc:chgData name="Lauren Francis" userId="b7c8c318-11b6-44df-a20d-cbfd05c86935" providerId="ADAL" clId="{ECDADBAA-E231-4780-AA9F-699351219343}" dt="2025-06-17T13:59:18.693" v="68" actId="20577"/>
          <pc:sldLayoutMkLst>
            <pc:docMk/>
            <pc:sldMasterMk cId="783407565" sldId="2147483648"/>
            <pc:sldLayoutMk cId="2902913774" sldId="2147483665"/>
          </pc:sldLayoutMkLst>
          <pc:spChg chg="mod">
            <ac:chgData name="Lauren Francis" userId="b7c8c318-11b6-44df-a20d-cbfd05c86935" providerId="ADAL" clId="{ECDADBAA-E231-4780-AA9F-699351219343}" dt="2025-06-17T13:59:18.693" v="68" actId="20577"/>
            <ac:spMkLst>
              <pc:docMk/>
              <pc:sldMasterMk cId="783407565" sldId="2147483648"/>
              <pc:sldLayoutMk cId="2902913774" sldId="2147483665"/>
              <ac:spMk id="2" creationId="{A709A2EB-43E8-E88F-504B-014E12DA2246}"/>
            </ac:spMkLst>
          </pc:spChg>
        </pc:sldLayoutChg>
        <pc:sldLayoutChg chg="delSp mod">
          <pc:chgData name="Lauren Francis" userId="b7c8c318-11b6-44df-a20d-cbfd05c86935" providerId="ADAL" clId="{ECDADBAA-E231-4780-AA9F-699351219343}" dt="2025-06-11T09:15:40.839" v="0" actId="478"/>
          <pc:sldLayoutMkLst>
            <pc:docMk/>
            <pc:sldMasterMk cId="783407565" sldId="2147483648"/>
            <pc:sldLayoutMk cId="3451759316" sldId="2147483671"/>
          </pc:sldLayoutMkLst>
        </pc:sldLayoutChg>
        <pc:sldLayoutChg chg="modSp mod">
          <pc:chgData name="Lauren Francis" userId="b7c8c318-11b6-44df-a20d-cbfd05c86935" providerId="ADAL" clId="{ECDADBAA-E231-4780-AA9F-699351219343}" dt="2025-06-17T13:46:39.363" v="38" actId="1035"/>
          <pc:sldLayoutMkLst>
            <pc:docMk/>
            <pc:sldMasterMk cId="783407565" sldId="2147483648"/>
            <pc:sldLayoutMk cId="753425887" sldId="2147483676"/>
          </pc:sldLayoutMkLst>
          <pc:spChg chg="mod">
            <ac:chgData name="Lauren Francis" userId="b7c8c318-11b6-44df-a20d-cbfd05c86935" providerId="ADAL" clId="{ECDADBAA-E231-4780-AA9F-699351219343}" dt="2025-06-17T13:46:39.363" v="38" actId="1035"/>
            <ac:spMkLst>
              <pc:docMk/>
              <pc:sldMasterMk cId="783407565" sldId="2147483648"/>
              <pc:sldLayoutMk cId="753425887" sldId="2147483676"/>
              <ac:spMk id="2" creationId="{B4BB6C55-EFB0-B13C-453D-644DC4282242}"/>
            </ac:spMkLst>
          </pc:spChg>
        </pc:sldLayoutChg>
        <pc:sldLayoutChg chg="modSp mod">
          <pc:chgData name="Lauren Francis" userId="b7c8c318-11b6-44df-a20d-cbfd05c86935" providerId="ADAL" clId="{ECDADBAA-E231-4780-AA9F-699351219343}" dt="2025-06-17T13:57:24.012" v="61" actId="1038"/>
          <pc:sldLayoutMkLst>
            <pc:docMk/>
            <pc:sldMasterMk cId="783407565" sldId="2147483648"/>
            <pc:sldLayoutMk cId="3920694061" sldId="2147483677"/>
          </pc:sldLayoutMkLst>
          <pc:picChg chg="mod">
            <ac:chgData name="Lauren Francis" userId="b7c8c318-11b6-44df-a20d-cbfd05c86935" providerId="ADAL" clId="{ECDADBAA-E231-4780-AA9F-699351219343}" dt="2025-06-17T13:57:24.012" v="61" actId="1038"/>
            <ac:picMkLst>
              <pc:docMk/>
              <pc:sldMasterMk cId="783407565" sldId="2147483648"/>
              <pc:sldLayoutMk cId="3920694061" sldId="2147483677"/>
              <ac:picMk id="33" creationId="{918DDD58-FCB8-E686-84ED-B0A6D4E70B49}"/>
            </ac:picMkLst>
          </pc:picChg>
        </pc:sldLayoutChg>
        <pc:sldLayoutChg chg="modSp mod">
          <pc:chgData name="Lauren Francis" userId="b7c8c318-11b6-44df-a20d-cbfd05c86935" providerId="ADAL" clId="{ECDADBAA-E231-4780-AA9F-699351219343}" dt="2025-06-17T13:45:48.505" v="23" actId="255"/>
          <pc:sldLayoutMkLst>
            <pc:docMk/>
            <pc:sldMasterMk cId="783407565" sldId="2147483648"/>
            <pc:sldLayoutMk cId="1813118319" sldId="2147483683"/>
          </pc:sldLayoutMkLst>
          <pc:spChg chg="mod">
            <ac:chgData name="Lauren Francis" userId="b7c8c318-11b6-44df-a20d-cbfd05c86935" providerId="ADAL" clId="{ECDADBAA-E231-4780-AA9F-699351219343}" dt="2025-06-17T13:45:48.505" v="23" actId="255"/>
            <ac:spMkLst>
              <pc:docMk/>
              <pc:sldMasterMk cId="783407565" sldId="2147483648"/>
              <pc:sldLayoutMk cId="1813118319" sldId="2147483683"/>
              <ac:spMk id="2" creationId="{B4BB6C55-EFB0-B13C-453D-644DC4282242}"/>
            </ac:spMkLst>
          </pc:spChg>
          <pc:spChg chg="mod">
            <ac:chgData name="Lauren Francis" userId="b7c8c318-11b6-44df-a20d-cbfd05c86935" providerId="ADAL" clId="{ECDADBAA-E231-4780-AA9F-699351219343}" dt="2025-06-17T13:44:50.429" v="20" actId="1076"/>
            <ac:spMkLst>
              <pc:docMk/>
              <pc:sldMasterMk cId="783407565" sldId="2147483648"/>
              <pc:sldLayoutMk cId="1813118319" sldId="2147483683"/>
              <ac:spMk id="5" creationId="{24EAF092-EEE0-8503-C501-1FD8B47F4494}"/>
            </ac:spMkLst>
          </pc:spChg>
        </pc:sldLayoutChg>
        <pc:sldLayoutChg chg="modSp mod">
          <pc:chgData name="Lauren Francis" userId="b7c8c318-11b6-44df-a20d-cbfd05c86935" providerId="ADAL" clId="{ECDADBAA-E231-4780-AA9F-699351219343}" dt="2025-06-17T13:46:04.009" v="36" actId="1037"/>
          <pc:sldLayoutMkLst>
            <pc:docMk/>
            <pc:sldMasterMk cId="783407565" sldId="2147483648"/>
            <pc:sldLayoutMk cId="940817645" sldId="2147483684"/>
          </pc:sldLayoutMkLst>
          <pc:spChg chg="mod">
            <ac:chgData name="Lauren Francis" userId="b7c8c318-11b6-44df-a20d-cbfd05c86935" providerId="ADAL" clId="{ECDADBAA-E231-4780-AA9F-699351219343}" dt="2025-06-17T13:46:04.009" v="36" actId="1037"/>
            <ac:spMkLst>
              <pc:docMk/>
              <pc:sldMasterMk cId="783407565" sldId="2147483648"/>
              <pc:sldLayoutMk cId="940817645" sldId="2147483684"/>
              <ac:spMk id="5" creationId="{24EAF092-EEE0-8503-C501-1FD8B47F4494}"/>
            </ac:spMkLst>
          </pc:spChg>
        </pc:sldLayoutChg>
        <pc:sldLayoutChg chg="modSp mod">
          <pc:chgData name="Lauren Francis" userId="b7c8c318-11b6-44df-a20d-cbfd05c86935" providerId="ADAL" clId="{ECDADBAA-E231-4780-AA9F-699351219343}" dt="2025-06-17T14:02:26.012" v="129" actId="1036"/>
          <pc:sldLayoutMkLst>
            <pc:docMk/>
            <pc:sldMasterMk cId="783407565" sldId="2147483648"/>
            <pc:sldLayoutMk cId="4166703696" sldId="2147483687"/>
          </pc:sldLayoutMkLst>
          <pc:spChg chg="mod">
            <ac:chgData name="Lauren Francis" userId="b7c8c318-11b6-44df-a20d-cbfd05c86935" providerId="ADAL" clId="{ECDADBAA-E231-4780-AA9F-699351219343}" dt="2025-06-17T14:02:26.012" v="129" actId="1036"/>
            <ac:spMkLst>
              <pc:docMk/>
              <pc:sldMasterMk cId="783407565" sldId="2147483648"/>
              <pc:sldLayoutMk cId="4166703696" sldId="2147483687"/>
              <ac:spMk id="3" creationId="{74F925B2-B4AC-3C50-8604-A81C38D23AC6}"/>
            </ac:spMkLst>
          </pc:spChg>
        </pc:sldLayoutChg>
        <pc:sldLayoutChg chg="modSp mod">
          <pc:chgData name="Lauren Francis" userId="b7c8c318-11b6-44df-a20d-cbfd05c86935" providerId="ADAL" clId="{ECDADBAA-E231-4780-AA9F-699351219343}" dt="2025-06-17T14:01:50.436" v="96" actId="1035"/>
          <pc:sldLayoutMkLst>
            <pc:docMk/>
            <pc:sldMasterMk cId="783407565" sldId="2147483648"/>
            <pc:sldLayoutMk cId="3594627415" sldId="2147483688"/>
          </pc:sldLayoutMkLst>
        </pc:sldLayoutChg>
      </pc:sldMasterChg>
    </pc:docChg>
  </pc:docChgLst>
  <pc:docChgLst>
    <pc:chgData name="Lauren Francis" userId="b7c8c318-11b6-44df-a20d-cbfd05c86935" providerId="ADAL" clId="{4BBEDE7F-9734-419C-ADEB-8159F2185F5E}"/>
    <pc:docChg chg="undo custSel addMainMaster delMainMaster modMainMaster">
      <pc:chgData name="Lauren Francis" userId="b7c8c318-11b6-44df-a20d-cbfd05c86935" providerId="ADAL" clId="{4BBEDE7F-9734-419C-ADEB-8159F2185F5E}" dt="2024-07-12T15:50:14.853" v="1401" actId="1036"/>
      <pc:docMkLst>
        <pc:docMk/>
      </pc:docMkLst>
      <pc:sldMasterChg chg="addSldLayout delSldLayout modSldLayout sldLayoutOrd">
        <pc:chgData name="Lauren Francis" userId="b7c8c318-11b6-44df-a20d-cbfd05c86935" providerId="ADAL" clId="{4BBEDE7F-9734-419C-ADEB-8159F2185F5E}" dt="2024-07-12T15:50:14.853" v="1401" actId="1036"/>
        <pc:sldMasterMkLst>
          <pc:docMk/>
          <pc:sldMasterMk cId="783407565" sldId="2147483648"/>
        </pc:sldMasterMkLst>
        <pc:sldLayoutChg chg="addSp delSp modSp mod">
          <pc:chgData name="Lauren Francis" userId="b7c8c318-11b6-44df-a20d-cbfd05c86935" providerId="ADAL" clId="{4BBEDE7F-9734-419C-ADEB-8159F2185F5E}" dt="2024-07-12T01:35:52.487" v="1198" actId="1037"/>
          <pc:sldLayoutMkLst>
            <pc:docMk/>
            <pc:sldMasterMk cId="783407565" sldId="2147483648"/>
            <pc:sldLayoutMk cId="294763625" sldId="2147483659"/>
          </pc:sldLayoutMkLst>
        </pc:sldLayoutChg>
        <pc:sldLayoutChg chg="addSp delSp modSp mod">
          <pc:chgData name="Lauren Francis" userId="b7c8c318-11b6-44df-a20d-cbfd05c86935" providerId="ADAL" clId="{4BBEDE7F-9734-419C-ADEB-8159F2185F5E}" dt="2024-07-12T01:34:35.584" v="1185" actId="14100"/>
          <pc:sldLayoutMkLst>
            <pc:docMk/>
            <pc:sldMasterMk cId="783407565" sldId="2147483648"/>
            <pc:sldLayoutMk cId="2728238326" sldId="2147483660"/>
          </pc:sldLayoutMkLst>
        </pc:sldLayoutChg>
        <pc:sldLayoutChg chg="addSp delSp modSp mod">
          <pc:chgData name="Lauren Francis" userId="b7c8c318-11b6-44df-a20d-cbfd05c86935" providerId="ADAL" clId="{4BBEDE7F-9734-419C-ADEB-8159F2185F5E}" dt="2024-07-12T01:34:42.692" v="1186" actId="208"/>
          <pc:sldLayoutMkLst>
            <pc:docMk/>
            <pc:sldMasterMk cId="783407565" sldId="2147483648"/>
            <pc:sldLayoutMk cId="392758585" sldId="2147483661"/>
          </pc:sldLayoutMkLst>
        </pc:sldLayoutChg>
        <pc:sldLayoutChg chg="addSp delSp modSp mod">
          <pc:chgData name="Lauren Francis" userId="b7c8c318-11b6-44df-a20d-cbfd05c86935" providerId="ADAL" clId="{4BBEDE7F-9734-419C-ADEB-8159F2185F5E}" dt="2024-07-12T01:34:49.260" v="1187" actId="208"/>
          <pc:sldLayoutMkLst>
            <pc:docMk/>
            <pc:sldMasterMk cId="783407565" sldId="2147483648"/>
            <pc:sldLayoutMk cId="2364423304" sldId="2147483662"/>
          </pc:sldLayoutMkLst>
        </pc:sldLayoutChg>
        <pc:sldLayoutChg chg="addSp delSp modSp mod">
          <pc:chgData name="Lauren Francis" userId="b7c8c318-11b6-44df-a20d-cbfd05c86935" providerId="ADAL" clId="{4BBEDE7F-9734-419C-ADEB-8159F2185F5E}" dt="2024-07-12T01:34:56.481" v="1188" actId="208"/>
          <pc:sldLayoutMkLst>
            <pc:docMk/>
            <pc:sldMasterMk cId="783407565" sldId="2147483648"/>
            <pc:sldLayoutMk cId="2006673658" sldId="2147483663"/>
          </pc:sldLayoutMkLst>
        </pc:sldLayoutChg>
        <pc:sldLayoutChg chg="addSp delSp modSp mod">
          <pc:chgData name="Lauren Francis" userId="b7c8c318-11b6-44df-a20d-cbfd05c86935" providerId="ADAL" clId="{4BBEDE7F-9734-419C-ADEB-8159F2185F5E}" dt="2024-07-12T01:35:03.209" v="1189" actId="208"/>
          <pc:sldLayoutMkLst>
            <pc:docMk/>
            <pc:sldMasterMk cId="783407565" sldId="2147483648"/>
            <pc:sldLayoutMk cId="1105485309" sldId="2147483664"/>
          </pc:sldLayoutMkLst>
        </pc:sldLayoutChg>
        <pc:sldLayoutChg chg="addSp delSp modSp mod">
          <pc:chgData name="Lauren Francis" userId="b7c8c318-11b6-44df-a20d-cbfd05c86935" providerId="ADAL" clId="{4BBEDE7F-9734-419C-ADEB-8159F2185F5E}" dt="2024-07-12T01:35:10.482" v="1190" actId="208"/>
          <pc:sldLayoutMkLst>
            <pc:docMk/>
            <pc:sldMasterMk cId="783407565" sldId="2147483648"/>
            <pc:sldLayoutMk cId="2902913774" sldId="2147483665"/>
          </pc:sldLayoutMkLst>
        </pc:sldLayoutChg>
        <pc:sldLayoutChg chg="del">
          <pc:chgData name="Lauren Francis" userId="b7c8c318-11b6-44df-a20d-cbfd05c86935" providerId="ADAL" clId="{4BBEDE7F-9734-419C-ADEB-8159F2185F5E}" dt="2024-07-07T13:44:40.431" v="540" actId="2696"/>
          <pc:sldLayoutMkLst>
            <pc:docMk/>
            <pc:sldMasterMk cId="783407565" sldId="2147483648"/>
            <pc:sldLayoutMk cId="4083002021" sldId="2147483666"/>
          </pc:sldLayoutMkLst>
        </pc:sldLayoutChg>
        <pc:sldLayoutChg chg="modSp mod">
          <pc:chgData name="Lauren Francis" userId="b7c8c318-11b6-44df-a20d-cbfd05c86935" providerId="ADAL" clId="{4BBEDE7F-9734-419C-ADEB-8159F2185F5E}" dt="2024-07-07T13:50:11.760" v="606" actId="1076"/>
          <pc:sldLayoutMkLst>
            <pc:docMk/>
            <pc:sldMasterMk cId="783407565" sldId="2147483648"/>
            <pc:sldLayoutMk cId="3451759316" sldId="2147483671"/>
          </pc:sldLayoutMkLst>
        </pc:sldLayoutChg>
        <pc:sldLayoutChg chg="modSp mod">
          <pc:chgData name="Lauren Francis" userId="b7c8c318-11b6-44df-a20d-cbfd05c86935" providerId="ADAL" clId="{4BBEDE7F-9734-419C-ADEB-8159F2185F5E}" dt="2024-07-07T13:49:39.398" v="599" actId="1076"/>
          <pc:sldLayoutMkLst>
            <pc:docMk/>
            <pc:sldMasterMk cId="783407565" sldId="2147483648"/>
            <pc:sldLayoutMk cId="2839592603" sldId="2147483674"/>
          </pc:sldLayoutMkLst>
        </pc:sldLayoutChg>
        <pc:sldLayoutChg chg="addSp modSp mod">
          <pc:chgData name="Lauren Francis" userId="b7c8c318-11b6-44df-a20d-cbfd05c86935" providerId="ADAL" clId="{4BBEDE7F-9734-419C-ADEB-8159F2185F5E}" dt="2024-07-04T21:35:33.381" v="448" actId="1035"/>
          <pc:sldLayoutMkLst>
            <pc:docMk/>
            <pc:sldMasterMk cId="783407565" sldId="2147483648"/>
            <pc:sldLayoutMk cId="753425887" sldId="2147483676"/>
          </pc:sldLayoutMkLst>
        </pc:sldLayoutChg>
        <pc:sldLayoutChg chg="addSp delSp modSp mod ord">
          <pc:chgData name="Lauren Francis" userId="b7c8c318-11b6-44df-a20d-cbfd05c86935" providerId="ADAL" clId="{4BBEDE7F-9734-419C-ADEB-8159F2185F5E}" dt="2024-07-12T15:50:14.853" v="1401" actId="1036"/>
          <pc:sldLayoutMkLst>
            <pc:docMk/>
            <pc:sldMasterMk cId="783407565" sldId="2147483648"/>
            <pc:sldLayoutMk cId="3920694061" sldId="2147483677"/>
          </pc:sldLayoutMkLst>
        </pc:sldLayoutChg>
        <pc:sldLayoutChg chg="addSp delSp modSp mod">
          <pc:chgData name="Lauren Francis" userId="b7c8c318-11b6-44df-a20d-cbfd05c86935" providerId="ADAL" clId="{4BBEDE7F-9734-419C-ADEB-8159F2185F5E}" dt="2024-07-07T13:57:08.424" v="640" actId="6014"/>
          <pc:sldLayoutMkLst>
            <pc:docMk/>
            <pc:sldMasterMk cId="783407565" sldId="2147483648"/>
            <pc:sldLayoutMk cId="3049626277" sldId="2147483678"/>
          </pc:sldLayoutMkLst>
        </pc:sldLayoutChg>
        <pc:sldLayoutChg chg="delSp new del mod">
          <pc:chgData name="Lauren Francis" userId="b7c8c318-11b6-44df-a20d-cbfd05c86935" providerId="ADAL" clId="{4BBEDE7F-9734-419C-ADEB-8159F2185F5E}" dt="2024-07-11T17:27:47.579" v="821" actId="2696"/>
          <pc:sldLayoutMkLst>
            <pc:docMk/>
            <pc:sldMasterMk cId="783407565" sldId="2147483648"/>
            <pc:sldLayoutMk cId="540503755" sldId="2147483679"/>
          </pc:sldLayoutMkLst>
        </pc:sldLayoutChg>
        <pc:sldLayoutChg chg="addSp delSp modSp new mod">
          <pc:chgData name="Lauren Francis" userId="b7c8c318-11b6-44df-a20d-cbfd05c86935" providerId="ADAL" clId="{4BBEDE7F-9734-419C-ADEB-8159F2185F5E}" dt="2024-07-12T15:48:29.518" v="1384" actId="21"/>
          <pc:sldLayoutMkLst>
            <pc:docMk/>
            <pc:sldMasterMk cId="783407565" sldId="2147483648"/>
            <pc:sldLayoutMk cId="3022762414" sldId="2147483679"/>
          </pc:sldLayoutMkLst>
        </pc:sldLayoutChg>
      </pc:sldMasterChg>
      <pc:sldMasterChg chg="new del mod addSldLayout delSldLayout">
        <pc:chgData name="Lauren Francis" userId="b7c8c318-11b6-44df-a20d-cbfd05c86935" providerId="ADAL" clId="{4BBEDE7F-9734-419C-ADEB-8159F2185F5E}" dt="2024-07-12T13:29:22.941" v="1214" actId="6938"/>
        <pc:sldMasterMkLst>
          <pc:docMk/>
          <pc:sldMasterMk cId="1547873105" sldId="2147483679"/>
        </pc:sldMasterMkLst>
        <pc:sldLayoutChg chg="new del replId">
          <pc:chgData name="Lauren Francis" userId="b7c8c318-11b6-44df-a20d-cbfd05c86935" providerId="ADAL" clId="{4BBEDE7F-9734-419C-ADEB-8159F2185F5E}" dt="2024-07-12T13:29:22.941" v="1214" actId="6938"/>
          <pc:sldLayoutMkLst>
            <pc:docMk/>
            <pc:sldMasterMk cId="1547873105" sldId="2147483679"/>
            <pc:sldLayoutMk cId="2951087655" sldId="2147483680"/>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399530330" sldId="2147483681"/>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283325011" sldId="2147483682"/>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2241543615" sldId="2147483683"/>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1490944726" sldId="2147483684"/>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730838745" sldId="2147483685"/>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3873015608" sldId="2147483686"/>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629498221" sldId="2147483687"/>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1249414971" sldId="2147483688"/>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023056353" sldId="2147483689"/>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150862708" sldId="2147483690"/>
          </pc:sldLayoutMkLst>
        </pc:sldLayoutChg>
      </pc:sldMasterChg>
    </pc:docChg>
  </pc:docChgLst>
  <pc:docChgLst>
    <pc:chgData name="Lauren Francis" userId="b7c8c318-11b6-44df-a20d-cbfd05c86935" providerId="ADAL" clId="{C38C7FE3-EEFC-4541-A9F6-30EA223E2397}"/>
    <pc:docChg chg="undo custSel addMainMaster delMainMaster modMainMaster">
      <pc:chgData name="Lauren Francis" userId="b7c8c318-11b6-44df-a20d-cbfd05c86935" providerId="ADAL" clId="{C38C7FE3-EEFC-4541-A9F6-30EA223E2397}" dt="2024-04-09T23:03:39.216" v="104" actId="6014"/>
      <pc:docMkLst>
        <pc:docMk/>
      </pc:docMkLst>
      <pc:sldMasterChg chg="modSp mod addSldLayout modSldLayout">
        <pc:chgData name="Lauren Francis" userId="b7c8c318-11b6-44df-a20d-cbfd05c86935" providerId="ADAL" clId="{C38C7FE3-EEFC-4541-A9F6-30EA223E2397}" dt="2024-04-09T23:03:39.216" v="104" actId="6014"/>
        <pc:sldMasterMkLst>
          <pc:docMk/>
          <pc:sldMasterMk cId="783407565" sldId="2147483648"/>
        </pc:sldMasterMkLst>
        <pc:sldLayoutChg chg="addSp delSp modSp mod">
          <pc:chgData name="Lauren Francis" userId="b7c8c318-11b6-44df-a20d-cbfd05c86935" providerId="ADAL" clId="{C38C7FE3-EEFC-4541-A9F6-30EA223E2397}" dt="2024-04-09T22:59:07.055" v="60" actId="14100"/>
          <pc:sldLayoutMkLst>
            <pc:docMk/>
            <pc:sldMasterMk cId="783407565" sldId="2147483648"/>
            <pc:sldLayoutMk cId="1462231767" sldId="2147483649"/>
          </pc:sldLayoutMkLst>
        </pc:sldLayoutChg>
        <pc:sldLayoutChg chg="addSp delSp modSp mod">
          <pc:chgData name="Lauren Francis" userId="b7c8c318-11b6-44df-a20d-cbfd05c86935" providerId="ADAL" clId="{C38C7FE3-EEFC-4541-A9F6-30EA223E2397}" dt="2024-04-09T22:59:15.986" v="63" actId="1076"/>
          <pc:sldLayoutMkLst>
            <pc:docMk/>
            <pc:sldMasterMk cId="783407565" sldId="2147483648"/>
            <pc:sldLayoutMk cId="347735146" sldId="2147483650"/>
          </pc:sldLayoutMkLst>
        </pc:sldLayoutChg>
        <pc:sldLayoutChg chg="addSp delSp modSp mod">
          <pc:chgData name="Lauren Francis" userId="b7c8c318-11b6-44df-a20d-cbfd05c86935" providerId="ADAL" clId="{C38C7FE3-EEFC-4541-A9F6-30EA223E2397}" dt="2024-04-09T22:59:22.753" v="65" actId="478"/>
          <pc:sldLayoutMkLst>
            <pc:docMk/>
            <pc:sldMasterMk cId="783407565" sldId="2147483648"/>
            <pc:sldLayoutMk cId="3249202066" sldId="2147483651"/>
          </pc:sldLayoutMkLst>
        </pc:sldLayoutChg>
        <pc:sldLayoutChg chg="addSp delSp modSp mod">
          <pc:chgData name="Lauren Francis" userId="b7c8c318-11b6-44df-a20d-cbfd05c86935" providerId="ADAL" clId="{C38C7FE3-EEFC-4541-A9F6-30EA223E2397}" dt="2024-04-09T22:54:01.932" v="42" actId="207"/>
          <pc:sldLayoutMkLst>
            <pc:docMk/>
            <pc:sldMasterMk cId="783407565" sldId="2147483648"/>
            <pc:sldLayoutMk cId="1756085151" sldId="2147483652"/>
          </pc:sldLayoutMkLst>
        </pc:sldLayoutChg>
        <pc:sldLayoutChg chg="addSp delSp modSp mod">
          <pc:chgData name="Lauren Francis" userId="b7c8c318-11b6-44df-a20d-cbfd05c86935" providerId="ADAL" clId="{C38C7FE3-EEFC-4541-A9F6-30EA223E2397}" dt="2024-04-09T18:08:57.891" v="4" actId="167"/>
          <pc:sldLayoutMkLst>
            <pc:docMk/>
            <pc:sldMasterMk cId="783407565" sldId="2147483648"/>
            <pc:sldLayoutMk cId="3339540598" sldId="2147483653"/>
          </pc:sldLayoutMkLst>
        </pc:sldLayoutChg>
        <pc:sldLayoutChg chg="addSp delSp modSp new mod">
          <pc:chgData name="Lauren Francis" userId="b7c8c318-11b6-44df-a20d-cbfd05c86935" providerId="ADAL" clId="{C38C7FE3-EEFC-4541-A9F6-30EA223E2397}" dt="2024-04-09T23:00:05.708" v="69" actId="6014"/>
          <pc:sldLayoutMkLst>
            <pc:docMk/>
            <pc:sldMasterMk cId="783407565" sldId="2147483648"/>
            <pc:sldLayoutMk cId="294763625" sldId="2147483659"/>
          </pc:sldLayoutMkLst>
        </pc:sldLayoutChg>
        <pc:sldLayoutChg chg="addSp delSp modSp new mod">
          <pc:chgData name="Lauren Francis" userId="b7c8c318-11b6-44df-a20d-cbfd05c86935" providerId="ADAL" clId="{C38C7FE3-EEFC-4541-A9F6-30EA223E2397}" dt="2024-04-09T23:01:15.557" v="76" actId="6014"/>
          <pc:sldLayoutMkLst>
            <pc:docMk/>
            <pc:sldMasterMk cId="783407565" sldId="2147483648"/>
            <pc:sldLayoutMk cId="2728238326" sldId="2147483660"/>
          </pc:sldLayoutMkLst>
        </pc:sldLayoutChg>
        <pc:sldLayoutChg chg="addSp delSp modSp new mod">
          <pc:chgData name="Lauren Francis" userId="b7c8c318-11b6-44df-a20d-cbfd05c86935" providerId="ADAL" clId="{C38C7FE3-EEFC-4541-A9F6-30EA223E2397}" dt="2024-04-09T23:01:46.775" v="81" actId="6014"/>
          <pc:sldLayoutMkLst>
            <pc:docMk/>
            <pc:sldMasterMk cId="783407565" sldId="2147483648"/>
            <pc:sldLayoutMk cId="392758585" sldId="2147483661"/>
          </pc:sldLayoutMkLst>
        </pc:sldLayoutChg>
        <pc:sldLayoutChg chg="addSp delSp modSp new mod">
          <pc:chgData name="Lauren Francis" userId="b7c8c318-11b6-44df-a20d-cbfd05c86935" providerId="ADAL" clId="{C38C7FE3-EEFC-4541-A9F6-30EA223E2397}" dt="2024-04-09T23:02:14.864" v="86" actId="6014"/>
          <pc:sldLayoutMkLst>
            <pc:docMk/>
            <pc:sldMasterMk cId="783407565" sldId="2147483648"/>
            <pc:sldLayoutMk cId="2364423304" sldId="2147483662"/>
          </pc:sldLayoutMkLst>
        </pc:sldLayoutChg>
        <pc:sldLayoutChg chg="addSp delSp modSp new mod">
          <pc:chgData name="Lauren Francis" userId="b7c8c318-11b6-44df-a20d-cbfd05c86935" providerId="ADAL" clId="{C38C7FE3-EEFC-4541-A9F6-30EA223E2397}" dt="2024-04-09T23:02:35.847" v="91"/>
          <pc:sldLayoutMkLst>
            <pc:docMk/>
            <pc:sldMasterMk cId="783407565" sldId="2147483648"/>
            <pc:sldLayoutMk cId="2006673658" sldId="2147483663"/>
          </pc:sldLayoutMkLst>
        </pc:sldLayoutChg>
        <pc:sldLayoutChg chg="addSp delSp modSp new mod">
          <pc:chgData name="Lauren Francis" userId="b7c8c318-11b6-44df-a20d-cbfd05c86935" providerId="ADAL" clId="{C38C7FE3-EEFC-4541-A9F6-30EA223E2397}" dt="2024-04-09T23:03:06.020" v="96" actId="6014"/>
          <pc:sldLayoutMkLst>
            <pc:docMk/>
            <pc:sldMasterMk cId="783407565" sldId="2147483648"/>
            <pc:sldLayoutMk cId="1105485309" sldId="2147483664"/>
          </pc:sldLayoutMkLst>
        </pc:sldLayoutChg>
        <pc:sldLayoutChg chg="addSp delSp modSp new mod">
          <pc:chgData name="Lauren Francis" userId="b7c8c318-11b6-44df-a20d-cbfd05c86935" providerId="ADAL" clId="{C38C7FE3-EEFC-4541-A9F6-30EA223E2397}" dt="2024-04-09T23:03:39.216" v="104" actId="6014"/>
          <pc:sldLayoutMkLst>
            <pc:docMk/>
            <pc:sldMasterMk cId="783407565" sldId="2147483648"/>
            <pc:sldLayoutMk cId="2902913774" sldId="2147483665"/>
          </pc:sldLayoutMkLst>
        </pc:sldLayoutChg>
      </pc:sldMasterChg>
      <pc:sldMasterChg chg="new del mod addSldLayout delSldLayout">
        <pc:chgData name="Lauren Francis" userId="b7c8c318-11b6-44df-a20d-cbfd05c86935" providerId="ADAL" clId="{C38C7FE3-EEFC-4541-A9F6-30EA223E2397}" dt="2024-04-09T23:00:25.162" v="71" actId="6938"/>
        <pc:sldMasterMkLst>
          <pc:docMk/>
          <pc:sldMasterMk cId="1549515773" sldId="2147483660"/>
        </pc:sldMasterMkLst>
        <pc:sldLayoutChg chg="new del replId">
          <pc:chgData name="Lauren Francis" userId="b7c8c318-11b6-44df-a20d-cbfd05c86935" providerId="ADAL" clId="{C38C7FE3-EEFC-4541-A9F6-30EA223E2397}" dt="2024-04-09T23:00:25.162" v="71" actId="6938"/>
          <pc:sldLayoutMkLst>
            <pc:docMk/>
            <pc:sldMasterMk cId="1549515773" sldId="2147483660"/>
            <pc:sldLayoutMk cId="4186327070" sldId="2147483661"/>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758311838" sldId="2147483662"/>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576623558" sldId="2147483663"/>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747026217" sldId="2147483664"/>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985869912" sldId="2147483665"/>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425921841" sldId="2147483666"/>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146710751" sldId="2147483667"/>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290143600" sldId="2147483668"/>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164090362" sldId="2147483669"/>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969207384" sldId="2147483670"/>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866610543" sldId="2147483671"/>
          </pc:sldLayoutMkLst>
        </pc:sldLayoutChg>
      </pc:sldMasterChg>
    </pc:docChg>
  </pc:docChgLst>
  <pc:docChgLst>
    <pc:chgData name="Lauren Francis" userId="b7c8c318-11b6-44df-a20d-cbfd05c86935" providerId="ADAL" clId="{65C9459A-0CE4-4905-8325-71C5D01DA6A3}"/>
    <pc:docChg chg="undo custSel addSld delSld modSld modMainMaster">
      <pc:chgData name="Lauren Francis" userId="b7c8c318-11b6-44df-a20d-cbfd05c86935" providerId="ADAL" clId="{65C9459A-0CE4-4905-8325-71C5D01DA6A3}" dt="2024-06-26T19:02:36.982" v="1125" actId="1037"/>
      <pc:docMkLst>
        <pc:docMk/>
      </pc:docMkLst>
      <pc:sldChg chg="new del">
        <pc:chgData name="Lauren Francis" userId="b7c8c318-11b6-44df-a20d-cbfd05c86935" providerId="ADAL" clId="{65C9459A-0CE4-4905-8325-71C5D01DA6A3}" dt="2024-06-14T20:41:25.748" v="625" actId="680"/>
        <pc:sldMkLst>
          <pc:docMk/>
          <pc:sldMk cId="228803490" sldId="257"/>
        </pc:sldMkLst>
      </pc:sldChg>
      <pc:sldChg chg="new del">
        <pc:chgData name="Lauren Francis" userId="b7c8c318-11b6-44df-a20d-cbfd05c86935" providerId="ADAL" clId="{65C9459A-0CE4-4905-8325-71C5D01DA6A3}" dt="2024-06-14T20:41:32.572" v="627" actId="680"/>
        <pc:sldMkLst>
          <pc:docMk/>
          <pc:sldMk cId="3736922193" sldId="257"/>
        </pc:sldMkLst>
      </pc:sldChg>
      <pc:sldChg chg="addSp delSp modSp add del mod">
        <pc:chgData name="Lauren Francis" userId="b7c8c318-11b6-44df-a20d-cbfd05c86935" providerId="ADAL" clId="{65C9459A-0CE4-4905-8325-71C5D01DA6A3}" dt="2024-06-14T20:43:20.859" v="651"/>
        <pc:sldMkLst>
          <pc:docMk/>
          <pc:sldMk cId="0" sldId="267"/>
        </pc:sldMkLst>
      </pc:sldChg>
      <pc:sldMasterChg chg="addSldLayout delSldLayout modSldLayout sldLayoutOrd">
        <pc:chgData name="Lauren Francis" userId="b7c8c318-11b6-44df-a20d-cbfd05c86935" providerId="ADAL" clId="{65C9459A-0CE4-4905-8325-71C5D01DA6A3}" dt="2024-06-26T19:02:36.982" v="1125" actId="1037"/>
        <pc:sldMasterMkLst>
          <pc:docMk/>
          <pc:sldMasterMk cId="783407565" sldId="2147483648"/>
        </pc:sldMasterMkLst>
        <pc:sldLayoutChg chg="modSp mod">
          <pc:chgData name="Lauren Francis" userId="b7c8c318-11b6-44df-a20d-cbfd05c86935" providerId="ADAL" clId="{65C9459A-0CE4-4905-8325-71C5D01DA6A3}" dt="2024-05-23T16:09:01.343" v="39" actId="1035"/>
          <pc:sldLayoutMkLst>
            <pc:docMk/>
            <pc:sldMasterMk cId="783407565" sldId="2147483648"/>
            <pc:sldLayoutMk cId="1462231767" sldId="2147483649"/>
          </pc:sldLayoutMkLst>
        </pc:sldLayoutChg>
        <pc:sldLayoutChg chg="modSp mod">
          <pc:chgData name="Lauren Francis" userId="b7c8c318-11b6-44df-a20d-cbfd05c86935" providerId="ADAL" clId="{65C9459A-0CE4-4905-8325-71C5D01DA6A3}" dt="2024-05-30T17:35:22.531" v="65" actId="1036"/>
          <pc:sldLayoutMkLst>
            <pc:docMk/>
            <pc:sldMasterMk cId="783407565" sldId="2147483648"/>
            <pc:sldLayoutMk cId="3249202066" sldId="2147483651"/>
          </pc:sldLayoutMkLst>
        </pc:sldLayoutChg>
        <pc:sldLayoutChg chg="del">
          <pc:chgData name="Lauren Francis" userId="b7c8c318-11b6-44df-a20d-cbfd05c86935" providerId="ADAL" clId="{65C9459A-0CE4-4905-8325-71C5D01DA6A3}" dt="2024-06-19T15:03:13.741" v="799" actId="2696"/>
          <pc:sldLayoutMkLst>
            <pc:docMk/>
            <pc:sldMasterMk cId="783407565" sldId="2147483648"/>
            <pc:sldLayoutMk cId="1756085151" sldId="2147483652"/>
          </pc:sldLayoutMkLst>
        </pc:sldLayoutChg>
        <pc:sldLayoutChg chg="addSp delSp modSp mod">
          <pc:chgData name="Lauren Francis" userId="b7c8c318-11b6-44df-a20d-cbfd05c86935" providerId="ADAL" clId="{65C9459A-0CE4-4905-8325-71C5D01DA6A3}" dt="2024-06-26T19:02:13.013" v="1124"/>
          <pc:sldLayoutMkLst>
            <pc:docMk/>
            <pc:sldMasterMk cId="783407565" sldId="2147483648"/>
            <pc:sldLayoutMk cId="3339540598" sldId="2147483653"/>
          </pc:sldLayoutMkLst>
        </pc:sldLayoutChg>
        <pc:sldLayoutChg chg="addSp delSp modSp mod">
          <pc:chgData name="Lauren Francis" userId="b7c8c318-11b6-44df-a20d-cbfd05c86935" providerId="ADAL" clId="{65C9459A-0CE4-4905-8325-71C5D01DA6A3}" dt="2024-06-26T18:59:43.444" v="1100" actId="1582"/>
          <pc:sldLayoutMkLst>
            <pc:docMk/>
            <pc:sldMasterMk cId="783407565" sldId="2147483648"/>
            <pc:sldLayoutMk cId="1547160261" sldId="2147483654"/>
          </pc:sldLayoutMkLst>
        </pc:sldLayoutChg>
        <pc:sldLayoutChg chg="addSp delSp modSp mod">
          <pc:chgData name="Lauren Francis" userId="b7c8c318-11b6-44df-a20d-cbfd05c86935" providerId="ADAL" clId="{65C9459A-0CE4-4905-8325-71C5D01DA6A3}" dt="2024-06-26T18:59:22.806" v="1096" actId="1582"/>
          <pc:sldLayoutMkLst>
            <pc:docMk/>
            <pc:sldMasterMk cId="783407565" sldId="2147483648"/>
            <pc:sldLayoutMk cId="416266728" sldId="2147483655"/>
          </pc:sldLayoutMkLst>
        </pc:sldLayoutChg>
        <pc:sldLayoutChg chg="addSp delSp modSp mod">
          <pc:chgData name="Lauren Francis" userId="b7c8c318-11b6-44df-a20d-cbfd05c86935" providerId="ADAL" clId="{65C9459A-0CE4-4905-8325-71C5D01DA6A3}" dt="2024-06-26T18:59:00.915" v="1092" actId="1582"/>
          <pc:sldLayoutMkLst>
            <pc:docMk/>
            <pc:sldMasterMk cId="783407565" sldId="2147483648"/>
            <pc:sldLayoutMk cId="1558470754" sldId="2147483656"/>
          </pc:sldLayoutMkLst>
        </pc:sldLayoutChg>
        <pc:sldLayoutChg chg="modSp del mod">
          <pc:chgData name="Lauren Francis" userId="b7c8c318-11b6-44df-a20d-cbfd05c86935" providerId="ADAL" clId="{65C9459A-0CE4-4905-8325-71C5D01DA6A3}" dt="2024-06-19T15:06:15.978" v="831" actId="2696"/>
          <pc:sldLayoutMkLst>
            <pc:docMk/>
            <pc:sldMasterMk cId="783407565" sldId="2147483648"/>
            <pc:sldLayoutMk cId="3953456683" sldId="2147483657"/>
          </pc:sldLayoutMkLst>
        </pc:sldLayoutChg>
        <pc:sldLayoutChg chg="addSp delSp modSp mod">
          <pc:chgData name="Lauren Francis" userId="b7c8c318-11b6-44df-a20d-cbfd05c86935" providerId="ADAL" clId="{65C9459A-0CE4-4905-8325-71C5D01DA6A3}" dt="2024-06-26T18:59:10.322" v="1094" actId="1582"/>
          <pc:sldLayoutMkLst>
            <pc:docMk/>
            <pc:sldMasterMk cId="783407565" sldId="2147483648"/>
            <pc:sldLayoutMk cId="1231232591" sldId="2147483658"/>
          </pc:sldLayoutMkLst>
        </pc:sldLayoutChg>
        <pc:sldLayoutChg chg="modSp mod">
          <pc:chgData name="Lauren Francis" userId="b7c8c318-11b6-44df-a20d-cbfd05c86935" providerId="ADAL" clId="{65C9459A-0CE4-4905-8325-71C5D01DA6A3}" dt="2024-06-19T14:48:04.202" v="666" actId="207"/>
          <pc:sldLayoutMkLst>
            <pc:docMk/>
            <pc:sldMasterMk cId="783407565" sldId="2147483648"/>
            <pc:sldLayoutMk cId="294763625" sldId="2147483659"/>
          </pc:sldLayoutMkLst>
        </pc:sldLayoutChg>
        <pc:sldLayoutChg chg="mod">
          <pc:chgData name="Lauren Francis" userId="b7c8c318-11b6-44df-a20d-cbfd05c86935" providerId="ADAL" clId="{65C9459A-0CE4-4905-8325-71C5D01DA6A3}" dt="2024-05-29T21:24:23.607" v="45" actId="6014"/>
          <pc:sldLayoutMkLst>
            <pc:docMk/>
            <pc:sldMasterMk cId="783407565" sldId="2147483648"/>
            <pc:sldLayoutMk cId="2006673658" sldId="2147483663"/>
          </pc:sldLayoutMkLst>
        </pc:sldLayoutChg>
        <pc:sldLayoutChg chg="addSp modSp mod">
          <pc:chgData name="Lauren Francis" userId="b7c8c318-11b6-44df-a20d-cbfd05c86935" providerId="ADAL" clId="{65C9459A-0CE4-4905-8325-71C5D01DA6A3}" dt="2024-06-26T19:00:16.165" v="1106" actId="1582"/>
          <pc:sldLayoutMkLst>
            <pc:docMk/>
            <pc:sldMasterMk cId="783407565" sldId="2147483648"/>
            <pc:sldLayoutMk cId="4083002021" sldId="2147483666"/>
          </pc:sldLayoutMkLst>
        </pc:sldLayoutChg>
        <pc:sldLayoutChg chg="addSp delSp modSp new mod">
          <pc:chgData name="Lauren Francis" userId="b7c8c318-11b6-44df-a20d-cbfd05c86935" providerId="ADAL" clId="{65C9459A-0CE4-4905-8325-71C5D01DA6A3}" dt="2024-05-15T21:23:43.625" v="7" actId="6014"/>
          <pc:sldLayoutMkLst>
            <pc:docMk/>
            <pc:sldMasterMk cId="783407565" sldId="2147483648"/>
            <pc:sldLayoutMk cId="190540867" sldId="2147483667"/>
          </pc:sldLayoutMkLst>
        </pc:sldLayoutChg>
        <pc:sldLayoutChg chg="modSp del mod">
          <pc:chgData name="Lauren Francis" userId="b7c8c318-11b6-44df-a20d-cbfd05c86935" providerId="ADAL" clId="{65C9459A-0CE4-4905-8325-71C5D01DA6A3}" dt="2024-06-19T15:03:34.403" v="801" actId="2696"/>
          <pc:sldLayoutMkLst>
            <pc:docMk/>
            <pc:sldMasterMk cId="783407565" sldId="2147483648"/>
            <pc:sldLayoutMk cId="3868494951" sldId="2147483668"/>
          </pc:sldLayoutMkLst>
        </pc:sldLayoutChg>
        <pc:sldLayoutChg chg="delSp mod ord">
          <pc:chgData name="Lauren Francis" userId="b7c8c318-11b6-44df-a20d-cbfd05c86935" providerId="ADAL" clId="{65C9459A-0CE4-4905-8325-71C5D01DA6A3}" dt="2024-05-30T03:48:02.927" v="52" actId="6014"/>
          <pc:sldLayoutMkLst>
            <pc:docMk/>
            <pc:sldMasterMk cId="783407565" sldId="2147483648"/>
            <pc:sldLayoutMk cId="1597473240" sldId="2147483669"/>
          </pc:sldLayoutMkLst>
        </pc:sldLayoutChg>
        <pc:sldLayoutChg chg="addSp delSp modSp mod">
          <pc:chgData name="Lauren Francis" userId="b7c8c318-11b6-44df-a20d-cbfd05c86935" providerId="ADAL" clId="{65C9459A-0CE4-4905-8325-71C5D01DA6A3}" dt="2024-06-26T18:58:13.777" v="1088" actId="1582"/>
          <pc:sldLayoutMkLst>
            <pc:docMk/>
            <pc:sldMasterMk cId="783407565" sldId="2147483648"/>
            <pc:sldLayoutMk cId="2709734850" sldId="2147483670"/>
          </pc:sldLayoutMkLst>
        </pc:sldLayoutChg>
        <pc:sldLayoutChg chg="addSp delSp modSp mod">
          <pc:chgData name="Lauren Francis" userId="b7c8c318-11b6-44df-a20d-cbfd05c86935" providerId="ADAL" clId="{65C9459A-0CE4-4905-8325-71C5D01DA6A3}" dt="2024-06-26T19:02:36.982" v="1125" actId="1037"/>
          <pc:sldLayoutMkLst>
            <pc:docMk/>
            <pc:sldMasterMk cId="783407565" sldId="2147483648"/>
            <pc:sldLayoutMk cId="3451759316" sldId="2147483671"/>
          </pc:sldLayoutMkLst>
        </pc:sldLayoutChg>
        <pc:sldLayoutChg chg="addSp delSp modSp new mod">
          <pc:chgData name="Lauren Francis" userId="b7c8c318-11b6-44df-a20d-cbfd05c86935" providerId="ADAL" clId="{65C9459A-0CE4-4905-8325-71C5D01DA6A3}" dt="2024-06-14T21:07:45.667" v="652" actId="478"/>
          <pc:sldLayoutMkLst>
            <pc:docMk/>
            <pc:sldMasterMk cId="783407565" sldId="2147483648"/>
            <pc:sldLayoutMk cId="10904998" sldId="2147483672"/>
          </pc:sldLayoutMkLst>
        </pc:sldLayoutChg>
        <pc:sldLayoutChg chg="modSp mod">
          <pc:chgData name="Lauren Francis" userId="b7c8c318-11b6-44df-a20d-cbfd05c86935" providerId="ADAL" clId="{65C9459A-0CE4-4905-8325-71C5D01DA6A3}" dt="2024-06-26T19:00:07.568" v="1104" actId="1582"/>
          <pc:sldLayoutMkLst>
            <pc:docMk/>
            <pc:sldMasterMk cId="783407565" sldId="2147483648"/>
            <pc:sldLayoutMk cId="505361819" sldId="2147483673"/>
          </pc:sldLayoutMkLst>
        </pc:sldLayoutChg>
        <pc:sldLayoutChg chg="addSp delSp modSp mod">
          <pc:chgData name="Lauren Francis" userId="b7c8c318-11b6-44df-a20d-cbfd05c86935" providerId="ADAL" clId="{65C9459A-0CE4-4905-8325-71C5D01DA6A3}" dt="2024-06-14T20:43:17.770" v="645" actId="478"/>
          <pc:sldLayoutMkLst>
            <pc:docMk/>
            <pc:sldMasterMk cId="783407565" sldId="2147483648"/>
            <pc:sldLayoutMk cId="2938973593" sldId="2147483673"/>
          </pc:sldLayoutMkLst>
        </pc:sldLayoutChg>
        <pc:sldLayoutChg chg="modSp mod">
          <pc:chgData name="Lauren Francis" userId="b7c8c318-11b6-44df-a20d-cbfd05c86935" providerId="ADAL" clId="{65C9459A-0CE4-4905-8325-71C5D01DA6A3}" dt="2024-06-26T18:59:52.669" v="1102" actId="1582"/>
          <pc:sldLayoutMkLst>
            <pc:docMk/>
            <pc:sldMasterMk cId="783407565" sldId="2147483648"/>
            <pc:sldLayoutMk cId="2839592603" sldId="2147483674"/>
          </pc:sldLayoutMkLst>
        </pc:sldLayoutChg>
        <pc:sldLayoutChg chg="addSp delSp modSp mod">
          <pc:chgData name="Lauren Francis" userId="b7c8c318-11b6-44df-a20d-cbfd05c86935" providerId="ADAL" clId="{65C9459A-0CE4-4905-8325-71C5D01DA6A3}" dt="2024-06-26T18:58:47.115" v="1090" actId="1582"/>
          <pc:sldLayoutMkLst>
            <pc:docMk/>
            <pc:sldMasterMk cId="783407565" sldId="2147483648"/>
            <pc:sldLayoutMk cId="3585109708" sldId="2147483675"/>
          </pc:sldLayoutMkLst>
        </pc:sldLayoutChg>
      </pc:sldMasterChg>
    </pc:docChg>
  </pc:docChgLst>
  <pc:docChgLst>
    <pc:chgData name="Lauren Francis" userId="b7c8c318-11b6-44df-a20d-cbfd05c86935" providerId="ADAL" clId="{56DA2943-7185-49E4-9EB7-B00E0B4C0110}"/>
    <pc:docChg chg="undo custSel modMainMaster">
      <pc:chgData name="Lauren Francis" userId="b7c8c318-11b6-44df-a20d-cbfd05c86935" providerId="ADAL" clId="{56DA2943-7185-49E4-9EB7-B00E0B4C0110}" dt="2025-03-20T17:10:51.746" v="377" actId="114"/>
      <pc:docMkLst>
        <pc:docMk/>
      </pc:docMkLst>
      <pc:sldMasterChg chg="modSldLayout">
        <pc:chgData name="Lauren Francis" userId="b7c8c318-11b6-44df-a20d-cbfd05c86935" providerId="ADAL" clId="{56DA2943-7185-49E4-9EB7-B00E0B4C0110}" dt="2025-03-20T17:10:51.746" v="377" actId="114"/>
        <pc:sldMasterMkLst>
          <pc:docMk/>
          <pc:sldMasterMk cId="783407565" sldId="2147483648"/>
        </pc:sldMasterMkLst>
        <pc:sldLayoutChg chg="modSp mod">
          <pc:chgData name="Lauren Francis" userId="b7c8c318-11b6-44df-a20d-cbfd05c86935" providerId="ADAL" clId="{56DA2943-7185-49E4-9EB7-B00E0B4C0110}" dt="2025-03-06T22:41:01.811" v="1" actId="20577"/>
          <pc:sldLayoutMkLst>
            <pc:docMk/>
            <pc:sldMasterMk cId="783407565" sldId="2147483648"/>
            <pc:sldLayoutMk cId="1462231767" sldId="2147483649"/>
          </pc:sldLayoutMkLst>
        </pc:sldLayoutChg>
        <pc:sldLayoutChg chg="modSp mod">
          <pc:chgData name="Lauren Francis" userId="b7c8c318-11b6-44df-a20d-cbfd05c86935" providerId="ADAL" clId="{56DA2943-7185-49E4-9EB7-B00E0B4C0110}" dt="2025-03-06T22:41:05.550" v="3" actId="20577"/>
          <pc:sldLayoutMkLst>
            <pc:docMk/>
            <pc:sldMasterMk cId="783407565" sldId="2147483648"/>
            <pc:sldLayoutMk cId="347735146" sldId="2147483650"/>
          </pc:sldLayoutMkLst>
        </pc:sldLayoutChg>
        <pc:sldLayoutChg chg="addSp delSp modSp mod">
          <pc:chgData name="Lauren Francis" userId="b7c8c318-11b6-44df-a20d-cbfd05c86935" providerId="ADAL" clId="{56DA2943-7185-49E4-9EB7-B00E0B4C0110}" dt="2025-03-13T21:23:57.140" v="163" actId="2085"/>
          <pc:sldLayoutMkLst>
            <pc:docMk/>
            <pc:sldMasterMk cId="783407565" sldId="2147483648"/>
            <pc:sldLayoutMk cId="3339540598" sldId="2147483653"/>
          </pc:sldLayoutMkLst>
        </pc:sldLayoutChg>
        <pc:sldLayoutChg chg="addSp delSp modSp mod">
          <pc:chgData name="Lauren Francis" userId="b7c8c318-11b6-44df-a20d-cbfd05c86935" providerId="ADAL" clId="{56DA2943-7185-49E4-9EB7-B00E0B4C0110}" dt="2025-03-13T21:23:59.263" v="164" actId="2085"/>
          <pc:sldLayoutMkLst>
            <pc:docMk/>
            <pc:sldMasterMk cId="783407565" sldId="2147483648"/>
            <pc:sldLayoutMk cId="1547160261" sldId="2147483654"/>
          </pc:sldLayoutMkLst>
        </pc:sldLayoutChg>
        <pc:sldLayoutChg chg="addSp delSp modSp mod">
          <pc:chgData name="Lauren Francis" userId="b7c8c318-11b6-44df-a20d-cbfd05c86935" providerId="ADAL" clId="{56DA2943-7185-49E4-9EB7-B00E0B4C0110}" dt="2025-03-13T21:24:01.636" v="165" actId="2085"/>
          <pc:sldLayoutMkLst>
            <pc:docMk/>
            <pc:sldMasterMk cId="783407565" sldId="2147483648"/>
            <pc:sldLayoutMk cId="416266728" sldId="2147483655"/>
          </pc:sldLayoutMkLst>
        </pc:sldLayoutChg>
        <pc:sldLayoutChg chg="addSp delSp modSp mod">
          <pc:chgData name="Lauren Francis" userId="b7c8c318-11b6-44df-a20d-cbfd05c86935" providerId="ADAL" clId="{56DA2943-7185-49E4-9EB7-B00E0B4C0110}" dt="2025-03-13T21:24:08.252" v="167" actId="2085"/>
          <pc:sldLayoutMkLst>
            <pc:docMk/>
            <pc:sldMasterMk cId="783407565" sldId="2147483648"/>
            <pc:sldLayoutMk cId="1558470754" sldId="2147483656"/>
          </pc:sldLayoutMkLst>
        </pc:sldLayoutChg>
        <pc:sldLayoutChg chg="addSp delSp modSp mod">
          <pc:chgData name="Lauren Francis" userId="b7c8c318-11b6-44df-a20d-cbfd05c86935" providerId="ADAL" clId="{56DA2943-7185-49E4-9EB7-B00E0B4C0110}" dt="2025-03-13T21:24:06.363" v="166" actId="2085"/>
          <pc:sldLayoutMkLst>
            <pc:docMk/>
            <pc:sldMasterMk cId="783407565" sldId="2147483648"/>
            <pc:sldLayoutMk cId="1231232591" sldId="2147483658"/>
          </pc:sldLayoutMkLst>
        </pc:sldLayoutChg>
        <pc:sldLayoutChg chg="addSp delSp modSp mod">
          <pc:chgData name="Lauren Francis" userId="b7c8c318-11b6-44df-a20d-cbfd05c86935" providerId="ADAL" clId="{56DA2943-7185-49E4-9EB7-B00E0B4C0110}" dt="2025-03-13T21:24:13.978" v="169" actId="2085"/>
          <pc:sldLayoutMkLst>
            <pc:docMk/>
            <pc:sldMasterMk cId="783407565" sldId="2147483648"/>
            <pc:sldLayoutMk cId="2709734850" sldId="2147483670"/>
          </pc:sldLayoutMkLst>
        </pc:sldLayoutChg>
        <pc:sldLayoutChg chg="addSp delSp modSp mod">
          <pc:chgData name="Lauren Francis" userId="b7c8c318-11b6-44df-a20d-cbfd05c86935" providerId="ADAL" clId="{56DA2943-7185-49E4-9EB7-B00E0B4C0110}" dt="2025-03-13T21:24:24.239" v="172" actId="2085"/>
          <pc:sldLayoutMkLst>
            <pc:docMk/>
            <pc:sldMasterMk cId="783407565" sldId="2147483648"/>
            <pc:sldLayoutMk cId="3451759316" sldId="2147483671"/>
          </pc:sldLayoutMkLst>
        </pc:sldLayoutChg>
        <pc:sldLayoutChg chg="modSp mod">
          <pc:chgData name="Lauren Francis" userId="b7c8c318-11b6-44df-a20d-cbfd05c86935" providerId="ADAL" clId="{56DA2943-7185-49E4-9EB7-B00E0B4C0110}" dt="2025-03-13T22:22:34.058" v="337" actId="20577"/>
          <pc:sldLayoutMkLst>
            <pc:docMk/>
            <pc:sldMasterMk cId="783407565" sldId="2147483648"/>
            <pc:sldLayoutMk cId="10904998" sldId="2147483672"/>
          </pc:sldLayoutMkLst>
        </pc:sldLayoutChg>
        <pc:sldLayoutChg chg="delSp modSp mod">
          <pc:chgData name="Lauren Francis" userId="b7c8c318-11b6-44df-a20d-cbfd05c86935" providerId="ADAL" clId="{56DA2943-7185-49E4-9EB7-B00E0B4C0110}" dt="2025-03-13T21:23:49.999" v="161" actId="2085"/>
          <pc:sldLayoutMkLst>
            <pc:docMk/>
            <pc:sldMasterMk cId="783407565" sldId="2147483648"/>
            <pc:sldLayoutMk cId="505361819" sldId="2147483673"/>
          </pc:sldLayoutMkLst>
        </pc:sldLayoutChg>
        <pc:sldLayoutChg chg="addSp delSp modSp mod">
          <pc:chgData name="Lauren Francis" userId="b7c8c318-11b6-44df-a20d-cbfd05c86935" providerId="ADAL" clId="{56DA2943-7185-49E4-9EB7-B00E0B4C0110}" dt="2025-03-13T21:23:54.308" v="162" actId="2085"/>
          <pc:sldLayoutMkLst>
            <pc:docMk/>
            <pc:sldMasterMk cId="783407565" sldId="2147483648"/>
            <pc:sldLayoutMk cId="2839592603" sldId="2147483674"/>
          </pc:sldLayoutMkLst>
        </pc:sldLayoutChg>
        <pc:sldLayoutChg chg="addSp delSp modSp mod">
          <pc:chgData name="Lauren Francis" userId="b7c8c318-11b6-44df-a20d-cbfd05c86935" providerId="ADAL" clId="{56DA2943-7185-49E4-9EB7-B00E0B4C0110}" dt="2025-03-13T21:24:10.653" v="168" actId="2085"/>
          <pc:sldLayoutMkLst>
            <pc:docMk/>
            <pc:sldMasterMk cId="783407565" sldId="2147483648"/>
            <pc:sldLayoutMk cId="3585109708" sldId="2147483675"/>
          </pc:sldLayoutMkLst>
        </pc:sldLayoutChg>
        <pc:sldLayoutChg chg="modSp mod">
          <pc:chgData name="Lauren Francis" userId="b7c8c318-11b6-44df-a20d-cbfd05c86935" providerId="ADAL" clId="{56DA2943-7185-49E4-9EB7-B00E0B4C0110}" dt="2025-03-20T17:10:51.746" v="377" actId="114"/>
          <pc:sldLayoutMkLst>
            <pc:docMk/>
            <pc:sldMasterMk cId="783407565" sldId="2147483648"/>
            <pc:sldLayoutMk cId="3920694061" sldId="2147483677"/>
          </pc:sldLayoutMkLst>
        </pc:sldLayoutChg>
        <pc:sldLayoutChg chg="addSp delSp modSp mod">
          <pc:chgData name="Lauren Francis" userId="b7c8c318-11b6-44df-a20d-cbfd05c86935" providerId="ADAL" clId="{56DA2943-7185-49E4-9EB7-B00E0B4C0110}" dt="2025-03-13T21:24:16.322" v="170" actId="2085"/>
          <pc:sldLayoutMkLst>
            <pc:docMk/>
            <pc:sldMasterMk cId="783407565" sldId="2147483648"/>
            <pc:sldLayoutMk cId="3049626277" sldId="2147483678"/>
          </pc:sldLayoutMkLst>
        </pc:sldLayoutChg>
        <pc:sldLayoutChg chg="addSp modSp mod">
          <pc:chgData name="Lauren Francis" userId="b7c8c318-11b6-44df-a20d-cbfd05c86935" providerId="ADAL" clId="{56DA2943-7185-49E4-9EB7-B00E0B4C0110}" dt="2025-03-13T21:27:41.976" v="295" actId="1076"/>
          <pc:sldLayoutMkLst>
            <pc:docMk/>
            <pc:sldMasterMk cId="783407565" sldId="2147483648"/>
            <pc:sldLayoutMk cId="2955515452" sldId="2147483680"/>
          </pc:sldLayoutMkLst>
        </pc:sldLayoutChg>
        <pc:sldLayoutChg chg="addSp delSp modSp mod">
          <pc:chgData name="Lauren Francis" userId="b7c8c318-11b6-44df-a20d-cbfd05c86935" providerId="ADAL" clId="{56DA2943-7185-49E4-9EB7-B00E0B4C0110}" dt="2025-03-13T21:25:44.482" v="186" actId="208"/>
          <pc:sldLayoutMkLst>
            <pc:docMk/>
            <pc:sldMasterMk cId="783407565" sldId="2147483648"/>
            <pc:sldLayoutMk cId="3015438243" sldId="2147483681"/>
          </pc:sldLayoutMkLst>
        </pc:sldLayoutChg>
        <pc:sldLayoutChg chg="addSp delSp modSp mod">
          <pc:chgData name="Lauren Francis" userId="b7c8c318-11b6-44df-a20d-cbfd05c86935" providerId="ADAL" clId="{56DA2943-7185-49E4-9EB7-B00E0B4C0110}" dt="2025-03-13T21:34:33.103" v="336" actId="1076"/>
          <pc:sldLayoutMkLst>
            <pc:docMk/>
            <pc:sldMasterMk cId="783407565" sldId="2147483648"/>
            <pc:sldLayoutMk cId="1844703661" sldId="2147483682"/>
          </pc:sldLayoutMkLst>
        </pc:sldLayoutChg>
      </pc:sldMasterChg>
    </pc:docChg>
  </pc:docChgLst>
  <pc:docChgLst>
    <pc:chgData name="Lauren Francis" userId="b7c8c318-11b6-44df-a20d-cbfd05c86935" providerId="ADAL" clId="{A57E1CA4-1469-4930-8029-E924A539B065}"/>
    <pc:docChg chg="undo custSel modMainMaster">
      <pc:chgData name="Lauren Francis" userId="b7c8c318-11b6-44df-a20d-cbfd05c86935" providerId="ADAL" clId="{A57E1CA4-1469-4930-8029-E924A539B065}" dt="2025-07-10T18:17:29.402" v="4015" actId="20577"/>
      <pc:docMkLst>
        <pc:docMk/>
      </pc:docMkLst>
      <pc:sldMasterChg chg="modSldLayout">
        <pc:chgData name="Lauren Francis" userId="b7c8c318-11b6-44df-a20d-cbfd05c86935" providerId="ADAL" clId="{A57E1CA4-1469-4930-8029-E924A539B065}" dt="2025-07-10T18:17:29.402" v="4015" actId="20577"/>
        <pc:sldMasterMkLst>
          <pc:docMk/>
          <pc:sldMasterMk cId="783407565" sldId="2147483648"/>
        </pc:sldMasterMkLst>
        <pc:sldLayoutChg chg="modSp mod">
          <pc:chgData name="Lauren Francis" userId="b7c8c318-11b6-44df-a20d-cbfd05c86935" providerId="ADAL" clId="{A57E1CA4-1469-4930-8029-E924A539B065}" dt="2025-07-10T11:31:46.934" v="3798" actId="404"/>
          <pc:sldLayoutMkLst>
            <pc:docMk/>
            <pc:sldMasterMk cId="783407565" sldId="2147483648"/>
            <pc:sldLayoutMk cId="10904998" sldId="2147483672"/>
          </pc:sldLayoutMkLst>
          <pc:spChg chg="mod">
            <ac:chgData name="Lauren Francis" userId="b7c8c318-11b6-44df-a20d-cbfd05c86935" providerId="ADAL" clId="{A57E1CA4-1469-4930-8029-E924A539B065}" dt="2025-07-10T11:31:46.934" v="3798" actId="404"/>
            <ac:spMkLst>
              <pc:docMk/>
              <pc:sldMasterMk cId="783407565" sldId="2147483648"/>
              <pc:sldLayoutMk cId="10904998" sldId="2147483672"/>
              <ac:spMk id="6" creationId="{B005C5A5-E343-3D24-A05F-7CC9E7172E76}"/>
            </ac:spMkLst>
          </pc:spChg>
        </pc:sldLayoutChg>
        <pc:sldLayoutChg chg="modSp mod">
          <pc:chgData name="Lauren Francis" userId="b7c8c318-11b6-44df-a20d-cbfd05c86935" providerId="ADAL" clId="{A57E1CA4-1469-4930-8029-E924A539B065}" dt="2025-07-10T18:17:29.402" v="4015" actId="20577"/>
          <pc:sldLayoutMkLst>
            <pc:docMk/>
            <pc:sldMasterMk cId="783407565" sldId="2147483648"/>
            <pc:sldLayoutMk cId="753425887" sldId="2147483676"/>
          </pc:sldLayoutMkLst>
          <pc:spChg chg="mod">
            <ac:chgData name="Lauren Francis" userId="b7c8c318-11b6-44df-a20d-cbfd05c86935" providerId="ADAL" clId="{A57E1CA4-1469-4930-8029-E924A539B065}" dt="2025-07-10T18:17:29.402" v="4015" actId="20577"/>
            <ac:spMkLst>
              <pc:docMk/>
              <pc:sldMasterMk cId="783407565" sldId="2147483648"/>
              <pc:sldLayoutMk cId="753425887" sldId="2147483676"/>
              <ac:spMk id="2" creationId="{B4BB6C55-EFB0-B13C-453D-644DC4282242}"/>
            </ac:spMkLst>
          </pc:spChg>
          <pc:spChg chg="mod">
            <ac:chgData name="Lauren Francis" userId="b7c8c318-11b6-44df-a20d-cbfd05c86935" providerId="ADAL" clId="{A57E1CA4-1469-4930-8029-E924A539B065}" dt="2025-07-10T18:16:38.904" v="4009" actId="1035"/>
            <ac:spMkLst>
              <pc:docMk/>
              <pc:sldMasterMk cId="783407565" sldId="2147483648"/>
              <pc:sldLayoutMk cId="753425887" sldId="2147483676"/>
              <ac:spMk id="5" creationId="{24EAF092-EEE0-8503-C501-1FD8B47F4494}"/>
            </ac:spMkLst>
          </pc:spChg>
        </pc:sldLayoutChg>
        <pc:sldLayoutChg chg="addSp delSp modSp mod">
          <pc:chgData name="Lauren Francis" userId="b7c8c318-11b6-44df-a20d-cbfd05c86935" providerId="ADAL" clId="{A57E1CA4-1469-4930-8029-E924A539B065}" dt="2025-07-10T13:19:53.202" v="3821" actId="478"/>
          <pc:sldLayoutMkLst>
            <pc:docMk/>
            <pc:sldMasterMk cId="783407565" sldId="2147483648"/>
            <pc:sldLayoutMk cId="3920694061" sldId="2147483677"/>
          </pc:sldLayoutMkLst>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4" creationId="{89336504-7CD1-F879-F759-131AEF2F601E}"/>
            </ac:spMkLst>
          </pc:spChg>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6" creationId="{DD3C8136-9994-FF9E-0B35-567705569017}"/>
            </ac:spMkLst>
          </pc:spChg>
          <pc:spChg chg="add mod">
            <ac:chgData name="Lauren Francis" userId="b7c8c318-11b6-44df-a20d-cbfd05c86935" providerId="ADAL" clId="{A57E1CA4-1469-4930-8029-E924A539B065}" dt="2025-07-07T22:21:01.663" v="3400" actId="1036"/>
            <ac:spMkLst>
              <pc:docMk/>
              <pc:sldMasterMk cId="783407565" sldId="2147483648"/>
              <pc:sldLayoutMk cId="3920694061" sldId="2147483677"/>
              <ac:spMk id="9" creationId="{2ED3298A-9418-2F44-2296-879C9A2628D4}"/>
            </ac:spMkLst>
          </pc:spChg>
          <pc:spChg chg="add mod">
            <ac:chgData name="Lauren Francis" userId="b7c8c318-11b6-44df-a20d-cbfd05c86935" providerId="ADAL" clId="{A57E1CA4-1469-4930-8029-E924A539B065}" dt="2025-07-07T22:22:22.382" v="3555" actId="1035"/>
            <ac:spMkLst>
              <pc:docMk/>
              <pc:sldMasterMk cId="783407565" sldId="2147483648"/>
              <pc:sldLayoutMk cId="3920694061" sldId="2147483677"/>
              <ac:spMk id="11" creationId="{55F55B77-7438-0AE7-B8E9-EEC0236E144F}"/>
            </ac:spMkLst>
          </pc:spChg>
          <pc:spChg chg="add mod">
            <ac:chgData name="Lauren Francis" userId="b7c8c318-11b6-44df-a20d-cbfd05c86935" providerId="ADAL" clId="{A57E1CA4-1469-4930-8029-E924A539B065}" dt="2025-07-07T22:22:22.382" v="3555" actId="1035"/>
            <ac:spMkLst>
              <pc:docMk/>
              <pc:sldMasterMk cId="783407565" sldId="2147483648"/>
              <pc:sldLayoutMk cId="3920694061" sldId="2147483677"/>
              <ac:spMk id="13" creationId="{ED985527-322A-DF69-FC44-B1DB7BA2D7BB}"/>
            </ac:spMkLst>
          </pc:spChg>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27" creationId="{83555D73-F144-CC54-66ED-62F41EE1A44D}"/>
            </ac:spMkLst>
          </pc:spChg>
          <pc:picChg chg="add del mod">
            <ac:chgData name="Lauren Francis" userId="b7c8c318-11b6-44df-a20d-cbfd05c86935" providerId="ADAL" clId="{A57E1CA4-1469-4930-8029-E924A539B065}" dt="2025-07-10T13:18:50.975" v="3809" actId="478"/>
            <ac:picMkLst>
              <pc:docMk/>
              <pc:sldMasterMk cId="783407565" sldId="2147483648"/>
              <pc:sldLayoutMk cId="3920694061" sldId="2147483677"/>
              <ac:picMk id="3" creationId="{8AC449CB-E898-23E7-BE06-F602F995F1DE}"/>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5" creationId="{50A95F79-8D7C-702A-BC0D-6B1316FF3295}"/>
            </ac:picMkLst>
          </pc:picChg>
          <pc:picChg chg="add mod">
            <ac:chgData name="Lauren Francis" userId="b7c8c318-11b6-44df-a20d-cbfd05c86935" providerId="ADAL" clId="{A57E1CA4-1469-4930-8029-E924A539B065}" dt="2025-07-07T22:21:01.663" v="3400" actId="1036"/>
            <ac:picMkLst>
              <pc:docMk/>
              <pc:sldMasterMk cId="783407565" sldId="2147483648"/>
              <pc:sldLayoutMk cId="3920694061" sldId="2147483677"/>
              <ac:picMk id="7" creationId="{46E0A847-B2D7-5AE6-D42B-D9CE48AC3883}"/>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8" creationId="{70EA4AEB-A8BB-B041-54BB-C2110DE2920D}"/>
            </ac:picMkLst>
          </pc:picChg>
          <pc:picChg chg="add mod">
            <ac:chgData name="Lauren Francis" userId="b7c8c318-11b6-44df-a20d-cbfd05c86935" providerId="ADAL" clId="{A57E1CA4-1469-4930-8029-E924A539B065}" dt="2025-07-07T22:21:35.831" v="3543" actId="1038"/>
            <ac:picMkLst>
              <pc:docMk/>
              <pc:sldMasterMk cId="783407565" sldId="2147483648"/>
              <pc:sldLayoutMk cId="3920694061" sldId="2147483677"/>
              <ac:picMk id="10" creationId="{B5274F7D-158D-D60C-CE21-864F2CF3E0B0}"/>
            </ac:picMkLst>
          </pc:picChg>
          <pc:picChg chg="add mod">
            <ac:chgData name="Lauren Francis" userId="b7c8c318-11b6-44df-a20d-cbfd05c86935" providerId="ADAL" clId="{A57E1CA4-1469-4930-8029-E924A539B065}" dt="2025-07-07T22:21:39.206" v="3548" actId="1037"/>
            <ac:picMkLst>
              <pc:docMk/>
              <pc:sldMasterMk cId="783407565" sldId="2147483648"/>
              <pc:sldLayoutMk cId="3920694061" sldId="2147483677"/>
              <ac:picMk id="12" creationId="{CE0ECAEB-CA24-F0AF-2394-67C202ADD95F}"/>
            </ac:picMkLst>
          </pc:picChg>
          <pc:picChg chg="add del mod">
            <ac:chgData name="Lauren Francis" userId="b7c8c318-11b6-44df-a20d-cbfd05c86935" providerId="ADAL" clId="{A57E1CA4-1469-4930-8029-E924A539B065}" dt="2025-07-10T13:19:53.202" v="3821" actId="478"/>
            <ac:picMkLst>
              <pc:docMk/>
              <pc:sldMasterMk cId="783407565" sldId="2147483648"/>
              <pc:sldLayoutMk cId="3920694061" sldId="2147483677"/>
              <ac:picMk id="15" creationId="{533DEED7-2509-3C4A-7A65-BBDADE25BF52}"/>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A57E1CA4-1469-4930-8029-E924A539B065}" dt="2025-07-07T21:02:33.878" v="3250"/>
          <pc:sldLayoutMkLst>
            <pc:docMk/>
            <pc:sldMasterMk cId="783407565" sldId="2147483648"/>
            <pc:sldLayoutMk cId="1844703661" sldId="2147483682"/>
          </pc:sldLayoutMkLst>
          <pc:spChg chg="add mod">
            <ac:chgData name="Lauren Francis" userId="b7c8c318-11b6-44df-a20d-cbfd05c86935" providerId="ADAL" clId="{A57E1CA4-1469-4930-8029-E924A539B065}" dt="2025-07-07T20:08:27.627" v="3227" actId="20577"/>
            <ac:spMkLst>
              <pc:docMk/>
              <pc:sldMasterMk cId="783407565" sldId="2147483648"/>
              <pc:sldLayoutMk cId="1844703661" sldId="2147483682"/>
              <ac:spMk id="7" creationId="{73B701F2-6B7A-612B-A098-320C0A7111D7}"/>
            </ac:spMkLst>
          </pc:spChg>
          <pc:spChg chg="add mod">
            <ac:chgData name="Lauren Francis" userId="b7c8c318-11b6-44df-a20d-cbfd05c86935" providerId="ADAL" clId="{A57E1CA4-1469-4930-8029-E924A539B065}" dt="2025-07-07T20:08:24.936" v="3225"/>
            <ac:spMkLst>
              <pc:docMk/>
              <pc:sldMasterMk cId="783407565" sldId="2147483648"/>
              <pc:sldLayoutMk cId="1844703661" sldId="2147483682"/>
              <ac:spMk id="13" creationId="{D9B7FC33-6863-2AFE-4449-8F8D84F15B34}"/>
            </ac:spMkLst>
          </pc:spChg>
          <pc:picChg chg="add mod">
            <ac:chgData name="Lauren Francis" userId="b7c8c318-11b6-44df-a20d-cbfd05c86935" providerId="ADAL" clId="{A57E1CA4-1469-4930-8029-E924A539B065}" dt="2025-07-07T21:02:33.878" v="3250"/>
            <ac:picMkLst>
              <pc:docMk/>
              <pc:sldMasterMk cId="783407565" sldId="2147483648"/>
              <pc:sldLayoutMk cId="1844703661" sldId="2147483682"/>
              <ac:picMk id="3" creationId="{D9D5272F-0F72-89F7-6CCC-C19CFAA22F1E}"/>
            </ac:picMkLst>
          </pc:picChg>
        </pc:sldLayoutChg>
        <pc:sldLayoutChg chg="modSp mod">
          <pc:chgData name="Lauren Francis" userId="b7c8c318-11b6-44df-a20d-cbfd05c86935" providerId="ADAL" clId="{A57E1CA4-1469-4930-8029-E924A539B065}" dt="2025-07-10T13:22:25.853" v="3847" actId="20577"/>
          <pc:sldLayoutMkLst>
            <pc:docMk/>
            <pc:sldMasterMk cId="783407565" sldId="2147483648"/>
            <pc:sldLayoutMk cId="1813118319" sldId="2147483683"/>
          </pc:sldLayoutMkLst>
          <pc:spChg chg="mod">
            <ac:chgData name="Lauren Francis" userId="b7c8c318-11b6-44df-a20d-cbfd05c86935" providerId="ADAL" clId="{A57E1CA4-1469-4930-8029-E924A539B065}" dt="2025-07-10T13:22:25.853" v="3847" actId="20577"/>
            <ac:spMkLst>
              <pc:docMk/>
              <pc:sldMasterMk cId="783407565" sldId="2147483648"/>
              <pc:sldLayoutMk cId="1813118319" sldId="2147483683"/>
              <ac:spMk id="2" creationId="{B4BB6C55-EFB0-B13C-453D-644DC4282242}"/>
            </ac:spMkLst>
          </pc:spChg>
        </pc:sldLayoutChg>
        <pc:sldLayoutChg chg="addSp delSp modSp mod">
          <pc:chgData name="Lauren Francis" userId="b7c8c318-11b6-44df-a20d-cbfd05c86935" providerId="ADAL" clId="{A57E1CA4-1469-4930-8029-E924A539B065}" dt="2025-07-10T13:22:39.597" v="3848"/>
          <pc:sldLayoutMkLst>
            <pc:docMk/>
            <pc:sldMasterMk cId="783407565" sldId="2147483648"/>
            <pc:sldLayoutMk cId="940817645" sldId="2147483684"/>
          </pc:sldLayoutMkLst>
          <pc:spChg chg="add mod">
            <ac:chgData name="Lauren Francis" userId="b7c8c318-11b6-44df-a20d-cbfd05c86935" providerId="ADAL" clId="{A57E1CA4-1469-4930-8029-E924A539B065}" dt="2025-07-10T13:22:39.597" v="3848"/>
            <ac:spMkLst>
              <pc:docMk/>
              <pc:sldMasterMk cId="783407565" sldId="2147483648"/>
              <pc:sldLayoutMk cId="940817645" sldId="2147483684"/>
              <ac:spMk id="4" creationId="{4B60DFAC-3617-1815-C14E-E4E1305F72CB}"/>
            </ac:spMkLst>
          </pc:spChg>
        </pc:sldLayoutChg>
        <pc:sldLayoutChg chg="modSp mod">
          <pc:chgData name="Lauren Francis" userId="b7c8c318-11b6-44df-a20d-cbfd05c86935" providerId="ADAL" clId="{A57E1CA4-1469-4930-8029-E924A539B065}" dt="2025-07-10T11:32:34.047" v="3803" actId="255"/>
          <pc:sldLayoutMkLst>
            <pc:docMk/>
            <pc:sldMasterMk cId="783407565" sldId="2147483648"/>
            <pc:sldLayoutMk cId="1935346208" sldId="2147483685"/>
          </pc:sldLayoutMkLst>
          <pc:spChg chg="mod">
            <ac:chgData name="Lauren Francis" userId="b7c8c318-11b6-44df-a20d-cbfd05c86935" providerId="ADAL" clId="{A57E1CA4-1469-4930-8029-E924A539B065}" dt="2025-07-10T11:32:34.047" v="3803" actId="255"/>
            <ac:spMkLst>
              <pc:docMk/>
              <pc:sldMasterMk cId="783407565" sldId="2147483648"/>
              <pc:sldLayoutMk cId="1935346208" sldId="2147483685"/>
              <ac:spMk id="6" creationId="{B005C5A5-E343-3D24-A05F-7CC9E7172E76}"/>
            </ac:spMkLst>
          </pc:spChg>
        </pc:sldLayoutChg>
        <pc:sldLayoutChg chg="addSp delSp modSp mod">
          <pc:chgData name="Lauren Francis" userId="b7c8c318-11b6-44df-a20d-cbfd05c86935" providerId="ADAL" clId="{A57E1CA4-1469-4930-8029-E924A539B065}" dt="2025-07-10T11:32:24.913" v="3802" actId="255"/>
          <pc:sldLayoutMkLst>
            <pc:docMk/>
            <pc:sldMasterMk cId="783407565" sldId="2147483648"/>
            <pc:sldLayoutMk cId="2910218049" sldId="2147483686"/>
          </pc:sldLayoutMkLst>
          <pc:spChg chg="add mod">
            <ac:chgData name="Lauren Francis" userId="b7c8c318-11b6-44df-a20d-cbfd05c86935" providerId="ADAL" clId="{A57E1CA4-1469-4930-8029-E924A539B065}" dt="2025-07-10T11:32:24.913" v="3802" actId="255"/>
            <ac:spMkLst>
              <pc:docMk/>
              <pc:sldMasterMk cId="783407565" sldId="2147483648"/>
              <pc:sldLayoutMk cId="2910218049" sldId="2147483686"/>
              <ac:spMk id="2" creationId="{141207BB-7EDC-6FE8-B1A5-01FC13CBC0F3}"/>
            </ac:spMkLst>
          </pc:spChg>
        </pc:sldLayoutChg>
        <pc:sldLayoutChg chg="addSp delSp modSp mod">
          <pc:chgData name="Lauren Francis" userId="b7c8c318-11b6-44df-a20d-cbfd05c86935" providerId="ADAL" clId="{A57E1CA4-1469-4930-8029-E924A539B065}" dt="2025-07-07T21:02:49.353" v="3256" actId="1076"/>
          <pc:sldLayoutMkLst>
            <pc:docMk/>
            <pc:sldMasterMk cId="783407565" sldId="2147483648"/>
            <pc:sldLayoutMk cId="4166703696" sldId="2147483687"/>
          </pc:sldLayoutMkLst>
          <pc:spChg chg="mod">
            <ac:chgData name="Lauren Francis" userId="b7c8c318-11b6-44df-a20d-cbfd05c86935" providerId="ADAL" clId="{A57E1CA4-1469-4930-8029-E924A539B065}" dt="2025-07-07T20:09:32.643" v="3237" actId="20577"/>
            <ac:spMkLst>
              <pc:docMk/>
              <pc:sldMasterMk cId="783407565" sldId="2147483648"/>
              <pc:sldLayoutMk cId="4166703696" sldId="2147483687"/>
              <ac:spMk id="3" creationId="{74F925B2-B4AC-3C50-8604-A81C38D23AC6}"/>
            </ac:spMkLst>
          </pc:spChg>
          <pc:spChg chg="add mod">
            <ac:chgData name="Lauren Francis" userId="b7c8c318-11b6-44df-a20d-cbfd05c86935" providerId="ADAL" clId="{A57E1CA4-1469-4930-8029-E924A539B065}" dt="2025-07-07T20:08:56.680" v="3233" actId="20577"/>
            <ac:spMkLst>
              <pc:docMk/>
              <pc:sldMasterMk cId="783407565" sldId="2147483648"/>
              <pc:sldLayoutMk cId="4166703696" sldId="2147483687"/>
              <ac:spMk id="7" creationId="{9C0ABB7F-250C-3645-0833-A6E4F51D1DB0}"/>
            </ac:spMkLst>
          </pc:spChg>
          <pc:picChg chg="add mod">
            <ac:chgData name="Lauren Francis" userId="b7c8c318-11b6-44df-a20d-cbfd05c86935" providerId="ADAL" clId="{A57E1CA4-1469-4930-8029-E924A539B065}" dt="2025-07-07T21:02:49.353" v="3256" actId="1076"/>
            <ac:picMkLst>
              <pc:docMk/>
              <pc:sldMasterMk cId="783407565" sldId="2147483648"/>
              <pc:sldLayoutMk cId="4166703696" sldId="2147483687"/>
              <ac:picMk id="11" creationId="{6E415B2D-C4CA-6937-0674-65556C551409}"/>
            </ac:picMkLst>
          </pc:picChg>
        </pc:sldLayoutChg>
        <pc:sldLayoutChg chg="addSp delSp modSp mod">
          <pc:chgData name="Lauren Francis" userId="b7c8c318-11b6-44df-a20d-cbfd05c86935" providerId="ADAL" clId="{A57E1CA4-1469-4930-8029-E924A539B065}" dt="2025-07-07T21:02:47.162" v="3255" actId="1076"/>
          <pc:sldLayoutMkLst>
            <pc:docMk/>
            <pc:sldMasterMk cId="783407565" sldId="2147483648"/>
            <pc:sldLayoutMk cId="3594627415" sldId="2147483688"/>
          </pc:sldLayoutMkLst>
          <pc:spChg chg="add mod">
            <ac:chgData name="Lauren Francis" userId="b7c8c318-11b6-44df-a20d-cbfd05c86935" providerId="ADAL" clId="{A57E1CA4-1469-4930-8029-E924A539B065}" dt="2025-07-07T20:10:03.475" v="3240" actId="20577"/>
            <ac:spMkLst>
              <pc:docMk/>
              <pc:sldMasterMk cId="783407565" sldId="2147483648"/>
              <pc:sldLayoutMk cId="3594627415" sldId="2147483688"/>
              <ac:spMk id="10" creationId="{61A5E2C2-CFA0-65EE-40AB-247D2B151812}"/>
            </ac:spMkLst>
          </pc:spChg>
          <pc:spChg chg="add mod">
            <ac:chgData name="Lauren Francis" userId="b7c8c318-11b6-44df-a20d-cbfd05c86935" providerId="ADAL" clId="{A57E1CA4-1469-4930-8029-E924A539B065}" dt="2025-07-07T20:10:10.169" v="3241" actId="14100"/>
            <ac:spMkLst>
              <pc:docMk/>
              <pc:sldMasterMk cId="783407565" sldId="2147483648"/>
              <pc:sldLayoutMk cId="3594627415" sldId="2147483688"/>
              <ac:spMk id="11" creationId="{84243944-BA33-06BF-ECCF-7AEB1DF59923}"/>
            </ac:spMkLst>
          </pc:spChg>
          <pc:picChg chg="add mod">
            <ac:chgData name="Lauren Francis" userId="b7c8c318-11b6-44df-a20d-cbfd05c86935" providerId="ADAL" clId="{A57E1CA4-1469-4930-8029-E924A539B065}" dt="2025-07-07T21:02:47.162" v="3255" actId="1076"/>
            <ac:picMkLst>
              <pc:docMk/>
              <pc:sldMasterMk cId="783407565" sldId="2147483648"/>
              <pc:sldLayoutMk cId="3594627415" sldId="2147483688"/>
              <ac:picMk id="7" creationId="{0E249DCC-34C5-A832-F759-1E082CCB4FC4}"/>
            </ac:picMkLst>
          </pc:picChg>
        </pc:sldLayoutChg>
        <pc:sldLayoutChg chg="addSp delSp modSp mod">
          <pc:chgData name="Lauren Francis" userId="b7c8c318-11b6-44df-a20d-cbfd05c86935" providerId="ADAL" clId="{A57E1CA4-1469-4930-8029-E924A539B065}" dt="2025-07-02T08:43:34.204" v="2844" actId="20577"/>
          <pc:sldLayoutMkLst>
            <pc:docMk/>
            <pc:sldMasterMk cId="783407565" sldId="2147483648"/>
            <pc:sldLayoutMk cId="84888656" sldId="2147483689"/>
          </pc:sldLayoutMkLst>
        </pc:sldLayoutChg>
        <pc:sldLayoutChg chg="addSp modSp mod">
          <pc:chgData name="Lauren Francis" userId="b7c8c318-11b6-44df-a20d-cbfd05c86935" providerId="ADAL" clId="{A57E1CA4-1469-4930-8029-E924A539B065}" dt="2025-07-10T15:14:31.591" v="3966" actId="14100"/>
          <pc:sldLayoutMkLst>
            <pc:docMk/>
            <pc:sldMasterMk cId="783407565" sldId="2147483648"/>
            <pc:sldLayoutMk cId="3668027006" sldId="2147483690"/>
          </pc:sldLayoutMkLst>
          <pc:spChg chg="add mod">
            <ac:chgData name="Lauren Francis" userId="b7c8c318-11b6-44df-a20d-cbfd05c86935" providerId="ADAL" clId="{A57E1CA4-1469-4930-8029-E924A539B065}" dt="2025-07-10T15:14:31.591" v="3966" actId="14100"/>
            <ac:spMkLst>
              <pc:docMk/>
              <pc:sldMasterMk cId="783407565" sldId="2147483648"/>
              <pc:sldLayoutMk cId="3668027006" sldId="2147483690"/>
              <ac:spMk id="2" creationId="{8605635F-BAF5-2A4D-860E-0F5903C84008}"/>
            </ac:spMkLst>
          </pc:spChg>
          <pc:spChg chg="mod">
            <ac:chgData name="Lauren Francis" userId="b7c8c318-11b6-44df-a20d-cbfd05c86935" providerId="ADAL" clId="{A57E1CA4-1469-4930-8029-E924A539B065}" dt="2025-07-10T15:14:29.253" v="3965" actId="14100"/>
            <ac:spMkLst>
              <pc:docMk/>
              <pc:sldMasterMk cId="783407565" sldId="2147483648"/>
              <pc:sldLayoutMk cId="3668027006" sldId="2147483690"/>
              <ac:spMk id="5" creationId="{1F0727DC-F79E-35CB-D603-20BCAB548B94}"/>
            </ac:spMkLst>
          </pc:spChg>
        </pc:sldLayoutChg>
        <pc:sldLayoutChg chg="modSp mod">
          <pc:chgData name="Lauren Francis" userId="b7c8c318-11b6-44df-a20d-cbfd05c86935" providerId="ADAL" clId="{A57E1CA4-1469-4930-8029-E924A539B065}" dt="2025-07-10T15:16:10.007" v="3994" actId="1035"/>
          <pc:sldLayoutMkLst>
            <pc:docMk/>
            <pc:sldMasterMk cId="783407565" sldId="2147483648"/>
            <pc:sldLayoutMk cId="2547494913" sldId="2147483691"/>
          </pc:sldLayoutMkLst>
          <pc:spChg chg="mod">
            <ac:chgData name="Lauren Francis" userId="b7c8c318-11b6-44df-a20d-cbfd05c86935" providerId="ADAL" clId="{A57E1CA4-1469-4930-8029-E924A539B065}" dt="2025-07-10T15:16:07.354" v="3988" actId="1035"/>
            <ac:spMkLst>
              <pc:docMk/>
              <pc:sldMasterMk cId="783407565" sldId="2147483648"/>
              <pc:sldLayoutMk cId="2547494913" sldId="2147483691"/>
              <ac:spMk id="2" creationId="{8605635F-BAF5-2A4D-860E-0F5903C84008}"/>
            </ac:spMkLst>
          </pc:spChg>
          <pc:spChg chg="mod">
            <ac:chgData name="Lauren Francis" userId="b7c8c318-11b6-44df-a20d-cbfd05c86935" providerId="ADAL" clId="{A57E1CA4-1469-4930-8029-E924A539B065}" dt="2025-07-02T08:51:17.324" v="2900" actId="207"/>
            <ac:spMkLst>
              <pc:docMk/>
              <pc:sldMasterMk cId="783407565" sldId="2147483648"/>
              <pc:sldLayoutMk cId="2547494913" sldId="2147483691"/>
              <ac:spMk id="3" creationId="{346C9B25-5003-8E4E-6136-91059AFCB0B8}"/>
            </ac:spMkLst>
          </pc:spChg>
          <pc:spChg chg="mod">
            <ac:chgData name="Lauren Francis" userId="b7c8c318-11b6-44df-a20d-cbfd05c86935" providerId="ADAL" clId="{A57E1CA4-1469-4930-8029-E924A539B065}" dt="2025-07-02T08:51:17.324" v="2900" actId="207"/>
            <ac:spMkLst>
              <pc:docMk/>
              <pc:sldMasterMk cId="783407565" sldId="2147483648"/>
              <pc:sldLayoutMk cId="2547494913" sldId="2147483691"/>
              <ac:spMk id="4" creationId="{32AC2486-1931-CBC3-1D95-73F0C0BCE9C8}"/>
            </ac:spMkLst>
          </pc:spChg>
          <pc:spChg chg="mod">
            <ac:chgData name="Lauren Francis" userId="b7c8c318-11b6-44df-a20d-cbfd05c86935" providerId="ADAL" clId="{A57E1CA4-1469-4930-8029-E924A539B065}" dt="2025-07-10T15:16:10.007" v="3994" actId="1035"/>
            <ac:spMkLst>
              <pc:docMk/>
              <pc:sldMasterMk cId="783407565" sldId="2147483648"/>
              <pc:sldLayoutMk cId="2547494913" sldId="2147483691"/>
              <ac:spMk id="5" creationId="{1F0727DC-F79E-35CB-D603-20BCAB548B94}"/>
            </ac:spMkLst>
          </pc:spChg>
        </pc:sldLayoutChg>
        <pc:sldLayoutChg chg="addSp delSp modSp mod">
          <pc:chgData name="Lauren Francis" userId="b7c8c318-11b6-44df-a20d-cbfd05c86935" providerId="ADAL" clId="{A57E1CA4-1469-4930-8029-E924A539B065}" dt="2025-07-10T15:15:57.855" v="3981" actId="14100"/>
          <pc:sldLayoutMkLst>
            <pc:docMk/>
            <pc:sldMasterMk cId="783407565" sldId="2147483648"/>
            <pc:sldLayoutMk cId="808858706" sldId="2147483692"/>
          </pc:sldLayoutMkLst>
          <pc:spChg chg="mod">
            <ac:chgData name="Lauren Francis" userId="b7c8c318-11b6-44df-a20d-cbfd05c86935" providerId="ADAL" clId="{A57E1CA4-1469-4930-8029-E924A539B065}" dt="2025-07-02T08:55:55.108" v="2989" actId="207"/>
            <ac:spMkLst>
              <pc:docMk/>
              <pc:sldMasterMk cId="783407565" sldId="2147483648"/>
              <pc:sldLayoutMk cId="808858706" sldId="2147483692"/>
              <ac:spMk id="4" creationId="{32AC2486-1931-CBC3-1D95-73F0C0BCE9C8}"/>
            </ac:spMkLst>
          </pc:spChg>
          <pc:spChg chg="add mod">
            <ac:chgData name="Lauren Francis" userId="b7c8c318-11b6-44df-a20d-cbfd05c86935" providerId="ADAL" clId="{A57E1CA4-1469-4930-8029-E924A539B065}" dt="2025-07-10T15:15:50.003" v="3979" actId="14100"/>
            <ac:spMkLst>
              <pc:docMk/>
              <pc:sldMasterMk cId="783407565" sldId="2147483648"/>
              <pc:sldLayoutMk cId="808858706" sldId="2147483692"/>
              <ac:spMk id="6" creationId="{C6C751FE-7FDB-9C63-D8C4-2F4BF482CC73}"/>
            </ac:spMkLst>
          </pc:spChg>
          <pc:spChg chg="add mod">
            <ac:chgData name="Lauren Francis" userId="b7c8c318-11b6-44df-a20d-cbfd05c86935" providerId="ADAL" clId="{A57E1CA4-1469-4930-8029-E924A539B065}" dt="2025-07-10T15:15:57.855" v="3981" actId="14100"/>
            <ac:spMkLst>
              <pc:docMk/>
              <pc:sldMasterMk cId="783407565" sldId="2147483648"/>
              <pc:sldLayoutMk cId="808858706" sldId="2147483692"/>
              <ac:spMk id="7" creationId="{89D7696E-C32F-F0F5-B2BE-F8DBD3A4996A}"/>
            </ac:spMkLst>
          </pc:spChg>
        </pc:sldLayoutChg>
        <pc:sldLayoutChg chg="addSp delSp modSp mod">
          <pc:chgData name="Lauren Francis" userId="b7c8c318-11b6-44df-a20d-cbfd05c86935" providerId="ADAL" clId="{A57E1CA4-1469-4930-8029-E924A539B065}" dt="2025-07-04T12:39:50.738" v="3203" actId="1035"/>
          <pc:sldLayoutMkLst>
            <pc:docMk/>
            <pc:sldMasterMk cId="783407565" sldId="2147483648"/>
            <pc:sldLayoutMk cId="2248061468" sldId="2147483693"/>
          </pc:sldLayoutMkLst>
          <pc:spChg chg="add mod">
            <ac:chgData name="Lauren Francis" userId="b7c8c318-11b6-44df-a20d-cbfd05c86935" providerId="ADAL" clId="{A57E1CA4-1469-4930-8029-E924A539B065}" dt="2025-07-04T12:39:46.630" v="3196" actId="115"/>
            <ac:spMkLst>
              <pc:docMk/>
              <pc:sldMasterMk cId="783407565" sldId="2147483648"/>
              <pc:sldLayoutMk cId="2248061468" sldId="2147483693"/>
              <ac:spMk id="3" creationId="{95532B98-EA45-3A2C-7ED2-DC019569A5C3}"/>
            </ac:spMkLst>
          </pc:spChg>
          <pc:cxnChg chg="add mod">
            <ac:chgData name="Lauren Francis" userId="b7c8c318-11b6-44df-a20d-cbfd05c86935" providerId="ADAL" clId="{A57E1CA4-1469-4930-8029-E924A539B065}" dt="2025-07-04T12:39:50.738" v="3203" actId="1035"/>
            <ac:cxnSpMkLst>
              <pc:docMk/>
              <pc:sldMasterMk cId="783407565" sldId="2147483648"/>
              <pc:sldLayoutMk cId="2248061468" sldId="2147483693"/>
              <ac:cxnSpMk id="5" creationId="{A912FEAB-ABF9-1ECC-8766-7BF8578B4425}"/>
            </ac:cxnSpMkLst>
          </pc:cxnChg>
        </pc:sldLayoutChg>
        <pc:sldLayoutChg chg="addSp delSp modSp mod">
          <pc:chgData name="Lauren Francis" userId="b7c8c318-11b6-44df-a20d-cbfd05c86935" providerId="ADAL" clId="{A57E1CA4-1469-4930-8029-E924A539B065}" dt="2025-07-08T15:11:32.864" v="3731"/>
          <pc:sldLayoutMkLst>
            <pc:docMk/>
            <pc:sldMasterMk cId="783407565" sldId="2147483648"/>
            <pc:sldLayoutMk cId="3314553504" sldId="2147483694"/>
          </pc:sldLayoutMkLst>
          <pc:spChg chg="add mod">
            <ac:chgData name="Lauren Francis" userId="b7c8c318-11b6-44df-a20d-cbfd05c86935" providerId="ADAL" clId="{A57E1CA4-1469-4930-8029-E924A539B065}" dt="2025-07-08T15:11:32.864" v="3731"/>
            <ac:spMkLst>
              <pc:docMk/>
              <pc:sldMasterMk cId="783407565" sldId="2147483648"/>
              <pc:sldLayoutMk cId="3314553504" sldId="2147483694"/>
              <ac:spMk id="10" creationId="{7375ABF1-66C1-8E29-2514-ECCB25479A12}"/>
            </ac:spMkLst>
          </pc:spChg>
          <pc:spChg chg="add mod">
            <ac:chgData name="Lauren Francis" userId="b7c8c318-11b6-44df-a20d-cbfd05c86935" providerId="ADAL" clId="{A57E1CA4-1469-4930-8029-E924A539B065}" dt="2025-07-08T15:11:32.864" v="3731"/>
            <ac:spMkLst>
              <pc:docMk/>
              <pc:sldMasterMk cId="783407565" sldId="2147483648"/>
              <pc:sldLayoutMk cId="3314553504" sldId="2147483694"/>
              <ac:spMk id="11" creationId="{63CC6417-8114-1AA8-A887-640A5746A153}"/>
            </ac:spMkLst>
          </pc:spChg>
        </pc:sldLayoutChg>
        <pc:sldLayoutChg chg="addSp delSp modSp mod">
          <pc:chgData name="Lauren Francis" userId="b7c8c318-11b6-44df-a20d-cbfd05c86935" providerId="ADAL" clId="{A57E1CA4-1469-4930-8029-E924A539B065}" dt="2025-07-08T15:12:17.256" v="3734"/>
          <pc:sldLayoutMkLst>
            <pc:docMk/>
            <pc:sldMasterMk cId="783407565" sldId="2147483648"/>
            <pc:sldLayoutMk cId="3761795267" sldId="2147483695"/>
          </pc:sldLayoutMkLst>
          <pc:spChg chg="add mod">
            <ac:chgData name="Lauren Francis" userId="b7c8c318-11b6-44df-a20d-cbfd05c86935" providerId="ADAL" clId="{A57E1CA4-1469-4930-8029-E924A539B065}" dt="2025-07-08T15:12:17.256" v="3734"/>
            <ac:spMkLst>
              <pc:docMk/>
              <pc:sldMasterMk cId="783407565" sldId="2147483648"/>
              <pc:sldLayoutMk cId="3761795267" sldId="2147483695"/>
              <ac:spMk id="4" creationId="{220B70E0-DD20-5518-284B-A342C51B7D8C}"/>
            </ac:spMkLst>
          </pc:spChg>
          <pc:spChg chg="add mod">
            <ac:chgData name="Lauren Francis" userId="b7c8c318-11b6-44df-a20d-cbfd05c86935" providerId="ADAL" clId="{A57E1CA4-1469-4930-8029-E924A539B065}" dt="2025-07-08T15:12:17.256" v="3734"/>
            <ac:spMkLst>
              <pc:docMk/>
              <pc:sldMasterMk cId="783407565" sldId="2147483648"/>
              <pc:sldLayoutMk cId="3761795267" sldId="2147483695"/>
              <ac:spMk id="6" creationId="{CE5496BA-1D4C-2A3B-D249-F383DFF435B7}"/>
            </ac:spMkLst>
          </pc:spChg>
        </pc:sldLayoutChg>
        <pc:sldLayoutChg chg="addSp delSp modSp mod">
          <pc:chgData name="Lauren Francis" userId="b7c8c318-11b6-44df-a20d-cbfd05c86935" providerId="ADAL" clId="{A57E1CA4-1469-4930-8029-E924A539B065}" dt="2025-07-08T15:12:47.158" v="3738"/>
          <pc:sldLayoutMkLst>
            <pc:docMk/>
            <pc:sldMasterMk cId="783407565" sldId="2147483648"/>
            <pc:sldLayoutMk cId="1863124861" sldId="2147483696"/>
          </pc:sldLayoutMkLst>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6" creationId="{0F456678-4E8D-785F-8455-6931545E2257}"/>
            </ac:spMkLst>
          </pc:spChg>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7" creationId="{2302B1DB-A9EB-ADE1-B162-009036AAB1B6}"/>
            </ac:spMkLst>
          </pc:spChg>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8" creationId="{AE5D32C2-87F4-61B7-21CA-9C6DD058F690}"/>
            </ac:spMkLst>
          </pc:spChg>
        </pc:sldLayoutChg>
        <pc:sldLayoutChg chg="addSp delSp modSp mod">
          <pc:chgData name="Lauren Francis" userId="b7c8c318-11b6-44df-a20d-cbfd05c86935" providerId="ADAL" clId="{A57E1CA4-1469-4930-8029-E924A539B065}" dt="2025-07-08T15:13:09.305" v="3741"/>
          <pc:sldLayoutMkLst>
            <pc:docMk/>
            <pc:sldMasterMk cId="783407565" sldId="2147483648"/>
            <pc:sldLayoutMk cId="1409443411" sldId="2147483697"/>
          </pc:sldLayoutMkLst>
          <pc:spChg chg="add mod">
            <ac:chgData name="Lauren Francis" userId="b7c8c318-11b6-44df-a20d-cbfd05c86935" providerId="ADAL" clId="{A57E1CA4-1469-4930-8029-E924A539B065}" dt="2025-07-08T15:13:09.305" v="3741"/>
            <ac:spMkLst>
              <pc:docMk/>
              <pc:sldMasterMk cId="783407565" sldId="2147483648"/>
              <pc:sldLayoutMk cId="1409443411" sldId="2147483697"/>
              <ac:spMk id="10" creationId="{BFBB0C8C-4BBF-C777-F772-5B040BEF8B64}"/>
            </ac:spMkLst>
          </pc:spChg>
          <pc:spChg chg="add mod">
            <ac:chgData name="Lauren Francis" userId="b7c8c318-11b6-44df-a20d-cbfd05c86935" providerId="ADAL" clId="{A57E1CA4-1469-4930-8029-E924A539B065}" dt="2025-07-08T15:13:09.305" v="3741"/>
            <ac:spMkLst>
              <pc:docMk/>
              <pc:sldMasterMk cId="783407565" sldId="2147483648"/>
              <pc:sldLayoutMk cId="1409443411" sldId="2147483697"/>
              <ac:spMk id="11" creationId="{AA7ADBB0-CBD1-AD3C-7487-985C64DCF44C}"/>
            </ac:spMkLst>
          </pc:spChg>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10.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5.xml.rels><?xml version="1.0" encoding="UTF-8" standalone="yes"?>
<Relationships xmlns="http://schemas.openxmlformats.org/package/2006/relationships"><Relationship Id="rId8" Type="http://schemas.openxmlformats.org/officeDocument/2006/relationships/image" Target="../media/image1.emf"/><Relationship Id="rId3" Type="http://schemas.openxmlformats.org/officeDocument/2006/relationships/image" Target="../media/image8.png"/><Relationship Id="rId7" Type="http://schemas.openxmlformats.org/officeDocument/2006/relationships/image" Target="../media/image13.png"/><Relationship Id="rId2" Type="http://schemas.openxmlformats.org/officeDocument/2006/relationships/image" Target="../media/image11.png"/><Relationship Id="rId1" Type="http://schemas.openxmlformats.org/officeDocument/2006/relationships/slideMaster" Target="../slideMasters/slideMaster1.xml"/><Relationship Id="rId6" Type="http://schemas.openxmlformats.org/officeDocument/2006/relationships/image" Target="../media/image10.png"/><Relationship Id="rId5" Type="http://schemas.openxmlformats.org/officeDocument/2006/relationships/image" Target="../media/image12.png"/><Relationship Id="rId4" Type="http://schemas.openxmlformats.org/officeDocument/2006/relationships/image" Target="../media/image9.png"/><Relationship Id="rId9" Type="http://schemas.openxmlformats.org/officeDocument/2006/relationships/image" Target="../media/image2.emf"/></Relationships>
</file>

<file path=ppt/slideLayouts/_rels/slideLayout16.xml.rels><?xml version="1.0" encoding="UTF-8" standalone="yes"?>
<Relationships xmlns="http://schemas.openxmlformats.org/package/2006/relationships"><Relationship Id="rId8" Type="http://schemas.openxmlformats.org/officeDocument/2006/relationships/image" Target="../media/image2.emf"/><Relationship Id="rId3" Type="http://schemas.openxmlformats.org/officeDocument/2006/relationships/image" Target="../media/image14.png"/><Relationship Id="rId7" Type="http://schemas.openxmlformats.org/officeDocument/2006/relationships/image" Target="../media/image10.png"/><Relationship Id="rId12"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6" Type="http://schemas.openxmlformats.org/officeDocument/2006/relationships/image" Target="../media/image8.png"/><Relationship Id="rId11" Type="http://schemas.openxmlformats.org/officeDocument/2006/relationships/image" Target="../media/image11.png"/><Relationship Id="rId5" Type="http://schemas.openxmlformats.org/officeDocument/2006/relationships/image" Target="../media/image15.png"/><Relationship Id="rId10" Type="http://schemas.openxmlformats.org/officeDocument/2006/relationships/image" Target="../media/image16.png"/><Relationship Id="rId4" Type="http://schemas.openxmlformats.org/officeDocument/2006/relationships/image" Target="../media/image12.png"/><Relationship Id="rId9" Type="http://schemas.openxmlformats.org/officeDocument/2006/relationships/image" Target="../media/image13.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Master" Target="../slideMasters/slideMaster1.xml"/><Relationship Id="rId6" Type="http://schemas.openxmlformats.org/officeDocument/2006/relationships/image" Target="../media/image19.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Master" Target="../slideMasters/slideMaster1.xml"/><Relationship Id="rId6" Type="http://schemas.openxmlformats.org/officeDocument/2006/relationships/image" Target="../media/image22.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Master" Target="../slideMasters/slideMaster1.xml"/><Relationship Id="rId6" Type="http://schemas.openxmlformats.org/officeDocument/2006/relationships/image" Target="../media/image25.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Master" Target="../slideMasters/slideMaster1.xml"/><Relationship Id="rId6" Type="http://schemas.openxmlformats.org/officeDocument/2006/relationships/image" Target="../media/image28.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Master" Target="../slideMasters/slideMaster1.xml"/><Relationship Id="rId6" Type="http://schemas.openxmlformats.org/officeDocument/2006/relationships/image" Target="../media/image31.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Master" Target="../slideMasters/slideMaster1.xml"/><Relationship Id="rId6" Type="http://schemas.openxmlformats.org/officeDocument/2006/relationships/image" Target="../media/image34.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Master" Target="../slideMasters/slideMaster1.xml"/><Relationship Id="rId6" Type="http://schemas.openxmlformats.org/officeDocument/2006/relationships/image" Target="../media/image37.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4.xml.rels><?xml version="1.0" encoding="UTF-8" standalone="yes"?>
<Relationships xmlns="http://schemas.openxmlformats.org/package/2006/relationships"><Relationship Id="rId8" Type="http://schemas.openxmlformats.org/officeDocument/2006/relationships/image" Target="../media/image42.png"/><Relationship Id="rId3" Type="http://schemas.openxmlformats.org/officeDocument/2006/relationships/image" Target="../media/image1.emf"/><Relationship Id="rId7" Type="http://schemas.openxmlformats.org/officeDocument/2006/relationships/image" Target="../media/image41.png"/><Relationship Id="rId2" Type="http://schemas.openxmlformats.org/officeDocument/2006/relationships/image" Target="../media/image38.png"/><Relationship Id="rId1" Type="http://schemas.openxmlformats.org/officeDocument/2006/relationships/slideMaster" Target="../slideMasters/slideMaster1.xml"/><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image" Target="../media/image2.emf"/><Relationship Id="rId9" Type="http://schemas.openxmlformats.org/officeDocument/2006/relationships/image" Target="../media/image43.png"/></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2024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ver_LAC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74E00017-91D0-2ADF-990E-71BAD430CB76}"/>
              </a:ext>
            </a:extLst>
          </p:cNvPr>
          <p:cNvPicPr>
            <a:picLocks noChangeAspect="1"/>
          </p:cNvPicPr>
          <p:nvPr userDrawn="1"/>
        </p:nvPicPr>
        <p:blipFill rotWithShape="1">
          <a:blip r:embed="rId2"/>
          <a:srcRect l="11492"/>
          <a:stretch/>
        </p:blipFill>
        <p:spPr>
          <a:xfrm>
            <a:off x="0" y="10632"/>
            <a:ext cx="9090373" cy="6842612"/>
          </a:xfrm>
          <a:prstGeom prst="rect">
            <a:avLst/>
          </a:prstGeom>
        </p:spPr>
      </p:pic>
      <p:sp>
        <p:nvSpPr>
          <p:cNvPr id="2" name="Rectangle 1">
            <a:extLst>
              <a:ext uri="{FF2B5EF4-FFF2-40B4-BE49-F238E27FC236}">
                <a16:creationId xmlns:a16="http://schemas.microsoft.com/office/drawing/2014/main" id="{FA81CECB-3833-D315-565E-F3A6CF7962F8}"/>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1A8EC7DC-BBA3-66E2-F3B4-EC86EA73C43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©UNICEF/UN0253255/Moreno González</a:t>
            </a:r>
            <a:endParaRPr lang="en-GB" sz="700" dirty="0">
              <a:solidFill>
                <a:schemeClr val="bg1"/>
              </a:solidFill>
            </a:endParaRPr>
          </a:p>
        </p:txBody>
      </p:sp>
      <p:pic>
        <p:nvPicPr>
          <p:cNvPr id="6" name="Picture 5">
            <a:extLst>
              <a:ext uri="{FF2B5EF4-FFF2-40B4-BE49-F238E27FC236}">
                <a16:creationId xmlns:a16="http://schemas.microsoft.com/office/drawing/2014/main" id="{08715B0F-4119-E4EE-B534-DC29D2702BF6}"/>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8" name="Picture 7">
            <a:extLst>
              <a:ext uri="{FF2B5EF4-FFF2-40B4-BE49-F238E27FC236}">
                <a16:creationId xmlns:a16="http://schemas.microsoft.com/office/drawing/2014/main" id="{C791F66C-2489-6B23-6AC3-E127B2059113}"/>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41626672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ver_MEN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9B7203F3-B6DC-378C-CF63-AF700EED0708}"/>
              </a:ext>
            </a:extLst>
          </p:cNvPr>
          <p:cNvPicPr>
            <a:picLocks noChangeAspect="1"/>
          </p:cNvPicPr>
          <p:nvPr userDrawn="1"/>
        </p:nvPicPr>
        <p:blipFill rotWithShape="1">
          <a:blip r:embed="rId2"/>
          <a:srcRect l="17878" t="4412" r="21250" b="11158"/>
          <a:stretch/>
        </p:blipFill>
        <p:spPr>
          <a:xfrm>
            <a:off x="0" y="4756"/>
            <a:ext cx="7421526" cy="6858000"/>
          </a:xfrm>
          <a:prstGeom prst="rect">
            <a:avLst/>
          </a:prstGeom>
        </p:spPr>
      </p:pic>
      <p:sp>
        <p:nvSpPr>
          <p:cNvPr id="11" name="TextBox 10">
            <a:extLst>
              <a:ext uri="{FF2B5EF4-FFF2-40B4-BE49-F238E27FC236}">
                <a16:creationId xmlns:a16="http://schemas.microsoft.com/office/drawing/2014/main" id="{82EF931E-240D-6FFE-7821-E94A4CA52617}"/>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it-IT" sz="700" b="0" i="0" dirty="0">
                <a:solidFill>
                  <a:schemeClr val="bg1"/>
                </a:solidFill>
                <a:effectLst/>
                <a:latin typeface="Roboto" panose="02000000000000000000" pitchFamily="2" charset="0"/>
              </a:rPr>
              <a:t>UNICEF/Syria/2022/UN0739630/</a:t>
            </a:r>
            <a:r>
              <a:rPr lang="it-IT" sz="700" b="0" i="0" dirty="0" err="1">
                <a:solidFill>
                  <a:schemeClr val="bg1"/>
                </a:solidFill>
                <a:effectLst/>
                <a:latin typeface="Roboto" panose="02000000000000000000" pitchFamily="2" charset="0"/>
              </a:rPr>
              <a:t>Shahan</a:t>
            </a:r>
            <a:endParaRPr lang="en-GB" sz="700" dirty="0">
              <a:solidFill>
                <a:schemeClr val="bg1"/>
              </a:solidFill>
            </a:endParaRPr>
          </a:p>
        </p:txBody>
      </p:sp>
      <p:sp>
        <p:nvSpPr>
          <p:cNvPr id="3" name="Rectangle 2">
            <a:extLst>
              <a:ext uri="{FF2B5EF4-FFF2-40B4-BE49-F238E27FC236}">
                <a16:creationId xmlns:a16="http://schemas.microsoft.com/office/drawing/2014/main" id="{A133CF1F-35F1-AEB9-CF04-EC79D6C19AC5}"/>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 name="Picture 1">
            <a:extLst>
              <a:ext uri="{FF2B5EF4-FFF2-40B4-BE49-F238E27FC236}">
                <a16:creationId xmlns:a16="http://schemas.microsoft.com/office/drawing/2014/main" id="{711BF04E-57E7-C8B8-065F-04CFCD18E268}"/>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BFAB5736-2EC7-2640-C52C-3DD5104912CC}"/>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23123259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ver_ROS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24117198-1773-A98E-5A2B-37B5C5AD5E76}"/>
              </a:ext>
            </a:extLst>
          </p:cNvPr>
          <p:cNvPicPr>
            <a:picLocks noChangeAspect="1"/>
          </p:cNvPicPr>
          <p:nvPr userDrawn="1"/>
        </p:nvPicPr>
        <p:blipFill rotWithShape="1">
          <a:blip r:embed="rId2"/>
          <a:srcRect l="39942" b="15570"/>
          <a:stretch/>
        </p:blipFill>
        <p:spPr>
          <a:xfrm>
            <a:off x="0" y="-4756"/>
            <a:ext cx="7322288" cy="6858000"/>
          </a:xfrm>
          <a:prstGeom prst="rect">
            <a:avLst/>
          </a:prstGeom>
        </p:spPr>
      </p:pic>
      <p:sp>
        <p:nvSpPr>
          <p:cNvPr id="11" name="TextBox 10">
            <a:extLst>
              <a:ext uri="{FF2B5EF4-FFF2-40B4-BE49-F238E27FC236}">
                <a16:creationId xmlns:a16="http://schemas.microsoft.com/office/drawing/2014/main" id="{5F5872B8-5F35-0616-7616-7E51E190328E}"/>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sp>
        <p:nvSpPr>
          <p:cNvPr id="2" name="Rectangle 1">
            <a:extLst>
              <a:ext uri="{FF2B5EF4-FFF2-40B4-BE49-F238E27FC236}">
                <a16:creationId xmlns:a16="http://schemas.microsoft.com/office/drawing/2014/main" id="{933CBDCF-086E-5AF1-8CEE-4856948B8A2A}"/>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7" name="Picture 6">
            <a:extLst>
              <a:ext uri="{FF2B5EF4-FFF2-40B4-BE49-F238E27FC236}">
                <a16:creationId xmlns:a16="http://schemas.microsoft.com/office/drawing/2014/main" id="{DF5E1D81-8E1D-4BE3-C987-8B1D018C4564}"/>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8" name="Picture 7">
            <a:extLst>
              <a:ext uri="{FF2B5EF4-FFF2-40B4-BE49-F238E27FC236}">
                <a16:creationId xmlns:a16="http://schemas.microsoft.com/office/drawing/2014/main" id="{6BE386F1-F922-AC1B-B6B3-5F9D700D4A30}"/>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55847075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over_WCAR">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40C1A9C-9442-5DCD-D01B-B3E4A2513B15}"/>
              </a:ext>
            </a:extLst>
          </p:cNvPr>
          <p:cNvPicPr>
            <a:picLocks noChangeAspect="1"/>
          </p:cNvPicPr>
          <p:nvPr userDrawn="1"/>
        </p:nvPicPr>
        <p:blipFill rotWithShape="1">
          <a:blip r:embed="rId2"/>
          <a:srcRect l="15785" b="4983"/>
          <a:stretch/>
        </p:blipFill>
        <p:spPr>
          <a:xfrm>
            <a:off x="0" y="-1"/>
            <a:ext cx="10267507" cy="6858000"/>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extBox 6">
            <a:extLst>
              <a:ext uri="{FF2B5EF4-FFF2-40B4-BE49-F238E27FC236}">
                <a16:creationId xmlns:a16="http://schemas.microsoft.com/office/drawing/2014/main" id="{EAE9E160-B243-BB74-01B6-9337A9C71D6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pic>
        <p:nvPicPr>
          <p:cNvPr id="3" name="Picture 2">
            <a:extLst>
              <a:ext uri="{FF2B5EF4-FFF2-40B4-BE49-F238E27FC236}">
                <a16:creationId xmlns:a16="http://schemas.microsoft.com/office/drawing/2014/main" id="{99F5F1C4-6A01-9FAD-F147-8E9B489AEE65}"/>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6" name="Picture 5">
            <a:extLst>
              <a:ext uri="{FF2B5EF4-FFF2-40B4-BE49-F238E27FC236}">
                <a16:creationId xmlns:a16="http://schemas.microsoft.com/office/drawing/2014/main" id="{CD375F28-D4DB-76FF-EC3A-3919FE85C153}"/>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58510970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ver_Non-programm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2"/>
          <a:srcRect l="35095" r="-1" b="16003"/>
          <a:stretch/>
        </p:blipFill>
        <p:spPr>
          <a:xfrm>
            <a:off x="0" y="15389"/>
            <a:ext cx="7913199" cy="6858000"/>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sp>
        <p:nvSpPr>
          <p:cNvPr id="2" name="Rectangle 1">
            <a:extLst>
              <a:ext uri="{FF2B5EF4-FFF2-40B4-BE49-F238E27FC236}">
                <a16:creationId xmlns:a16="http://schemas.microsoft.com/office/drawing/2014/main" id="{B5D72630-232D-E421-4330-97C84CEB6373}"/>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8" name="Picture 7">
            <a:extLst>
              <a:ext uri="{FF2B5EF4-FFF2-40B4-BE49-F238E27FC236}">
                <a16:creationId xmlns:a16="http://schemas.microsoft.com/office/drawing/2014/main" id="{D5B75C1D-9052-37E4-6C17-3DBAC438F861}"/>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9" name="Picture 8">
            <a:extLst>
              <a:ext uri="{FF2B5EF4-FFF2-40B4-BE49-F238E27FC236}">
                <a16:creationId xmlns:a16="http://schemas.microsoft.com/office/drawing/2014/main" id="{5C30609B-894D-EE38-A248-027AA7F1AA18}"/>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270973485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702EBF41-7F75-25E5-9B64-A82CF5D3ACFE}"/>
              </a:ext>
            </a:extLst>
          </p:cNvPr>
          <p:cNvPicPr>
            <a:picLocks noChangeAspect="1"/>
          </p:cNvPicPr>
          <p:nvPr userDrawn="1"/>
        </p:nvPicPr>
        <p:blipFill rotWithShape="1">
          <a:blip r:embed="rId2"/>
          <a:srcRect b="12198"/>
          <a:stretch/>
        </p:blipFill>
        <p:spPr>
          <a:xfrm>
            <a:off x="8421" y="4476715"/>
            <a:ext cx="4041845" cy="2365896"/>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3"/>
          <a:srcRect b="34485"/>
          <a:stretch/>
        </p:blipFill>
        <p:spPr>
          <a:xfrm>
            <a:off x="1799628" y="-3464"/>
            <a:ext cx="5082363" cy="2218388"/>
          </a:xfrm>
          <a:prstGeom prst="rect">
            <a:avLst/>
          </a:prstGeom>
        </p:spPr>
      </p:pic>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4"/>
          <a:srcRect r="15501" b="4983"/>
          <a:stretch/>
        </p:blipFill>
        <p:spPr>
          <a:xfrm>
            <a:off x="3006158" y="2196623"/>
            <a:ext cx="3872292" cy="2577731"/>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5"/>
          <a:srcRect l="13191" r="8797"/>
          <a:stretch/>
        </p:blipFill>
        <p:spPr>
          <a:xfrm>
            <a:off x="0" y="2190803"/>
            <a:ext cx="3006091" cy="2568956"/>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6"/>
          <a:srcRect b="16003"/>
          <a:stretch/>
        </p:blipFill>
        <p:spPr>
          <a:xfrm>
            <a:off x="0" y="-3465"/>
            <a:ext cx="3944679" cy="2208924"/>
          </a:xfrm>
          <a:prstGeom prst="rect">
            <a:avLst/>
          </a:prstGeom>
        </p:spPr>
      </p:pic>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7"/>
          <a:stretch>
            <a:fillRect/>
          </a:stretch>
        </p:blipFill>
        <p:spPr>
          <a:xfrm>
            <a:off x="3944309" y="4759451"/>
            <a:ext cx="3171281" cy="2114188"/>
          </a:xfrm>
          <a:prstGeom prst="rect">
            <a:avLst/>
          </a:prstGeom>
        </p:spPr>
      </p:pic>
      <p:sp>
        <p:nvSpPr>
          <p:cNvPr id="24" name="Rectangle 23">
            <a:extLst>
              <a:ext uri="{FF2B5EF4-FFF2-40B4-BE49-F238E27FC236}">
                <a16:creationId xmlns:a16="http://schemas.microsoft.com/office/drawing/2014/main" id="{28AD9568-2078-99EC-FA55-A933A0D183B2}"/>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C810F9C0-E922-9E13-AC5E-A9E9BF9783F3}"/>
              </a:ext>
            </a:extLst>
          </p:cNvPr>
          <p:cNvPicPr>
            <a:picLocks noChangeAspect="1"/>
          </p:cNvPicPr>
          <p:nvPr userDrawn="1"/>
        </p:nvPicPr>
        <p:blipFill>
          <a:blip r:embed="rId8"/>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8C801AE3-08F7-0652-49BF-B75949A9A83A}"/>
              </a:ext>
            </a:extLst>
          </p:cNvPr>
          <p:cNvPicPr>
            <a:picLocks noChangeAspect="1"/>
          </p:cNvPicPr>
          <p:nvPr userDrawn="1"/>
        </p:nvPicPr>
        <p:blipFill>
          <a:blip r:embed="rId9"/>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2"/>
          <a:srcRect r="15501" b="4983"/>
          <a:stretch/>
        </p:blipFill>
        <p:spPr>
          <a:xfrm>
            <a:off x="8329543" y="2334"/>
            <a:ext cx="3872292" cy="2577731"/>
          </a:xfrm>
          <a:prstGeom prst="rect">
            <a:avLst/>
          </a:prstGeom>
        </p:spPr>
      </p:pic>
      <p:pic>
        <p:nvPicPr>
          <p:cNvPr id="8" name="Picture 7">
            <a:extLst>
              <a:ext uri="{FF2B5EF4-FFF2-40B4-BE49-F238E27FC236}">
                <a16:creationId xmlns:a16="http://schemas.microsoft.com/office/drawing/2014/main" id="{F5290273-5C3F-27E5-CF91-750453FF512A}"/>
              </a:ext>
            </a:extLst>
          </p:cNvPr>
          <p:cNvPicPr>
            <a:picLocks noChangeAspect="1"/>
          </p:cNvPicPr>
          <p:nvPr userDrawn="1"/>
        </p:nvPicPr>
        <p:blipFill rotWithShape="1">
          <a:blip r:embed="rId3"/>
          <a:srcRect l="21333" r="20057"/>
          <a:stretch/>
        </p:blipFill>
        <p:spPr>
          <a:xfrm>
            <a:off x="9707197" y="2190394"/>
            <a:ext cx="2484804" cy="2826327"/>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4"/>
          <a:srcRect l="24225" r="13593"/>
          <a:stretch/>
        </p:blipFill>
        <p:spPr>
          <a:xfrm>
            <a:off x="-3142" y="2202192"/>
            <a:ext cx="2396117" cy="2568956"/>
          </a:xfrm>
          <a:prstGeom prst="rect">
            <a:avLst/>
          </a:prstGeom>
        </p:spPr>
      </p:pic>
      <p:pic>
        <p:nvPicPr>
          <p:cNvPr id="20" name="Picture 19">
            <a:extLst>
              <a:ext uri="{FF2B5EF4-FFF2-40B4-BE49-F238E27FC236}">
                <a16:creationId xmlns:a16="http://schemas.microsoft.com/office/drawing/2014/main" id="{419F3F17-6E6C-684E-5FFD-3B7AE0705273}"/>
              </a:ext>
            </a:extLst>
          </p:cNvPr>
          <p:cNvPicPr>
            <a:picLocks noChangeAspect="1"/>
          </p:cNvPicPr>
          <p:nvPr userDrawn="1"/>
        </p:nvPicPr>
        <p:blipFill>
          <a:blip r:embed="rId5"/>
          <a:stretch>
            <a:fillRect/>
          </a:stretch>
        </p:blipFill>
        <p:spPr>
          <a:xfrm>
            <a:off x="5423118" y="4316442"/>
            <a:ext cx="3807391" cy="2541557"/>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6"/>
          <a:srcRect b="15570"/>
          <a:stretch/>
        </p:blipFill>
        <p:spPr>
          <a:xfrm>
            <a:off x="3827721" y="-3465"/>
            <a:ext cx="5082363" cy="2858829"/>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7"/>
          <a:srcRect b="16003"/>
          <a:stretch/>
        </p:blipFill>
        <p:spPr>
          <a:xfrm>
            <a:off x="0" y="-3465"/>
            <a:ext cx="3944679" cy="2208924"/>
          </a:xfrm>
          <a:prstGeom prst="rect">
            <a:avLst/>
          </a:prstGeom>
        </p:spPr>
      </p:pic>
      <p:pic>
        <p:nvPicPr>
          <p:cNvPr id="11" name="Picture 10">
            <a:extLst>
              <a:ext uri="{FF2B5EF4-FFF2-40B4-BE49-F238E27FC236}">
                <a16:creationId xmlns:a16="http://schemas.microsoft.com/office/drawing/2014/main" id="{6B09F921-E4C1-067D-C21B-733A2279B8F3}"/>
              </a:ext>
            </a:extLst>
          </p:cNvPr>
          <p:cNvPicPr>
            <a:picLocks noChangeAspect="1"/>
          </p:cNvPicPr>
          <p:nvPr userDrawn="1"/>
        </p:nvPicPr>
        <p:blipFill>
          <a:blip r:embed="rId8"/>
          <a:stretch>
            <a:fillRect/>
          </a:stretch>
        </p:blipFill>
        <p:spPr>
          <a:xfrm>
            <a:off x="9887287" y="6019170"/>
            <a:ext cx="2000822" cy="622662"/>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9"/>
          <a:stretch>
            <a:fillRect/>
          </a:stretch>
        </p:blipFill>
        <p:spPr>
          <a:xfrm>
            <a:off x="3158763" y="4753182"/>
            <a:ext cx="3171281" cy="2114187"/>
          </a:xfrm>
          <a:prstGeom prst="rect">
            <a:avLst/>
          </a:prstGeom>
        </p:spPr>
      </p:pic>
      <p:pic>
        <p:nvPicPr>
          <p:cNvPr id="17" name="Picture 16">
            <a:extLst>
              <a:ext uri="{FF2B5EF4-FFF2-40B4-BE49-F238E27FC236}">
                <a16:creationId xmlns:a16="http://schemas.microsoft.com/office/drawing/2014/main" id="{1FA245F2-5403-DC60-6EB6-E8AD80C5D232}"/>
              </a:ext>
            </a:extLst>
          </p:cNvPr>
          <p:cNvPicPr>
            <a:picLocks noChangeAspect="1"/>
          </p:cNvPicPr>
          <p:nvPr userDrawn="1"/>
        </p:nvPicPr>
        <p:blipFill>
          <a:blip r:embed="rId10"/>
          <a:stretch>
            <a:fillRect/>
          </a:stretch>
        </p:blipFill>
        <p:spPr>
          <a:xfrm>
            <a:off x="-2" y="4762646"/>
            <a:ext cx="3158765" cy="2105843"/>
          </a:xfrm>
          <a:prstGeom prst="rect">
            <a:avLst/>
          </a:prstGeom>
        </p:spPr>
      </p:pic>
      <p:pic>
        <p:nvPicPr>
          <p:cNvPr id="18" name="Picture 17">
            <a:extLst>
              <a:ext uri="{FF2B5EF4-FFF2-40B4-BE49-F238E27FC236}">
                <a16:creationId xmlns:a16="http://schemas.microsoft.com/office/drawing/2014/main" id="{6A892379-7F99-9D0C-09EB-4569EB8BF149}"/>
              </a:ext>
            </a:extLst>
          </p:cNvPr>
          <p:cNvPicPr>
            <a:picLocks noChangeAspect="1"/>
          </p:cNvPicPr>
          <p:nvPr userDrawn="1"/>
        </p:nvPicPr>
        <p:blipFill>
          <a:blip r:embed="rId11"/>
          <a:stretch>
            <a:fillRect/>
          </a:stretch>
        </p:blipFill>
        <p:spPr>
          <a:xfrm>
            <a:off x="9030555" y="4759451"/>
            <a:ext cx="3171280" cy="2114187"/>
          </a:xfrm>
          <a:prstGeom prst="rect">
            <a:avLst/>
          </a:prstGeom>
        </p:spPr>
      </p:pic>
      <p:sp>
        <p:nvSpPr>
          <p:cNvPr id="19" name="Rectangle 18">
            <a:extLst>
              <a:ext uri="{FF2B5EF4-FFF2-40B4-BE49-F238E27FC236}">
                <a16:creationId xmlns:a16="http://schemas.microsoft.com/office/drawing/2014/main" id="{00608F6B-0818-8C97-2AA3-955405B8FBCA}"/>
              </a:ext>
            </a:extLst>
          </p:cNvPr>
          <p:cNvSpPr/>
          <p:nvPr userDrawn="1"/>
        </p:nvSpPr>
        <p:spPr>
          <a:xfrm>
            <a:off x="0" y="6168864"/>
            <a:ext cx="12197943" cy="691470"/>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Rectangle 5">
            <a:extLst>
              <a:ext uri="{FF2B5EF4-FFF2-40B4-BE49-F238E27FC236}">
                <a16:creationId xmlns:a16="http://schemas.microsoft.com/office/drawing/2014/main" id="{A0E1ECE0-07AB-EED7-43AF-6A65242F3022}"/>
              </a:ext>
            </a:extLst>
          </p:cNvPr>
          <p:cNvSpPr/>
          <p:nvPr userDrawn="1"/>
        </p:nvSpPr>
        <p:spPr>
          <a:xfrm>
            <a:off x="1942094" y="2195691"/>
            <a:ext cx="8286822" cy="2577731"/>
          </a:xfrm>
          <a:prstGeom prst="rect">
            <a:avLst/>
          </a:prstGeom>
          <a:solidFill>
            <a:srgbClr val="203864"/>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1" name="Picture 20">
            <a:extLst>
              <a:ext uri="{FF2B5EF4-FFF2-40B4-BE49-F238E27FC236}">
                <a16:creationId xmlns:a16="http://schemas.microsoft.com/office/drawing/2014/main" id="{4BD1E55C-E0AB-3F84-B803-637DF3562C03}"/>
              </a:ext>
            </a:extLst>
          </p:cNvPr>
          <p:cNvPicPr>
            <a:picLocks noChangeAspect="1"/>
          </p:cNvPicPr>
          <p:nvPr userDrawn="1"/>
        </p:nvPicPr>
        <p:blipFill>
          <a:blip r:embed="rId12"/>
          <a:stretch>
            <a:fillRect/>
          </a:stretch>
        </p:blipFill>
        <p:spPr>
          <a:xfrm>
            <a:off x="8359025" y="6335450"/>
            <a:ext cx="1793479" cy="431626"/>
          </a:xfrm>
          <a:prstGeom prst="rect">
            <a:avLst/>
          </a:prstGeom>
        </p:spPr>
      </p:pic>
      <p:pic>
        <p:nvPicPr>
          <p:cNvPr id="25" name="Picture 24">
            <a:extLst>
              <a:ext uri="{FF2B5EF4-FFF2-40B4-BE49-F238E27FC236}">
                <a16:creationId xmlns:a16="http://schemas.microsoft.com/office/drawing/2014/main" id="{A756EF23-522F-AF76-A5DD-EC0267C20AB8}"/>
              </a:ext>
            </a:extLst>
          </p:cNvPr>
          <p:cNvPicPr>
            <a:picLocks noChangeAspect="1"/>
          </p:cNvPicPr>
          <p:nvPr userDrawn="1"/>
        </p:nvPicPr>
        <p:blipFill>
          <a:blip r:embed="rId8"/>
          <a:stretch>
            <a:fillRect/>
          </a:stretch>
        </p:blipFill>
        <p:spPr>
          <a:xfrm>
            <a:off x="10417721" y="6333937"/>
            <a:ext cx="1470388" cy="457589"/>
          </a:xfrm>
          <a:prstGeom prst="rect">
            <a:avLst/>
          </a:prstGeom>
        </p:spPr>
      </p:pic>
    </p:spTree>
    <p:extLst>
      <p:ext uri="{BB962C8B-B14F-4D97-AF65-F5344CB8AC3E}">
        <p14:creationId xmlns:p14="http://schemas.microsoft.com/office/powerpoint/2010/main" val="345175931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rp_EAPR">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305D251E-FEA7-9EDB-1D51-6CCFE05C2F69}"/>
              </a:ext>
            </a:extLst>
          </p:cNvPr>
          <p:cNvPicPr>
            <a:picLocks noChangeAspect="1"/>
          </p:cNvPicPr>
          <p:nvPr userDrawn="1"/>
        </p:nvPicPr>
        <p:blipFill>
          <a:blip r:embed="rId2"/>
          <a:stretch>
            <a:fillRect/>
          </a:stretch>
        </p:blipFill>
        <p:spPr>
          <a:xfrm>
            <a:off x="4626784" y="243595"/>
            <a:ext cx="4375547" cy="5294029"/>
          </a:xfrm>
          <a:prstGeom prst="rect">
            <a:avLst/>
          </a:prstGeom>
          <a:ln>
            <a:solidFill>
              <a:schemeClr val="tx1"/>
            </a:solidFill>
          </a:ln>
        </p:spPr>
      </p:pic>
      <p:pic>
        <p:nvPicPr>
          <p:cNvPr id="7" name="Picture 6">
            <a:extLst>
              <a:ext uri="{FF2B5EF4-FFF2-40B4-BE49-F238E27FC236}">
                <a16:creationId xmlns:a16="http://schemas.microsoft.com/office/drawing/2014/main" id="{8AECD395-CB05-514A-5925-838F840F123E}"/>
              </a:ext>
            </a:extLst>
          </p:cNvPr>
          <p:cNvPicPr>
            <a:picLocks noChangeAspect="1"/>
          </p:cNvPicPr>
          <p:nvPr userDrawn="1"/>
        </p:nvPicPr>
        <p:blipFill>
          <a:blip r:embed="rId3"/>
          <a:stretch>
            <a:fillRect/>
          </a:stretch>
        </p:blipFill>
        <p:spPr>
          <a:xfrm>
            <a:off x="3020805" y="1777806"/>
            <a:ext cx="4018816" cy="4836598"/>
          </a:xfrm>
          <a:prstGeom prst="rect">
            <a:avLst/>
          </a:prstGeom>
          <a:ln>
            <a:solidFill>
              <a:schemeClr val="tx1"/>
            </a:solidFill>
          </a:ln>
        </p:spPr>
      </p:pic>
      <p:sp>
        <p:nvSpPr>
          <p:cNvPr id="9" name="Rectangle 8">
            <a:extLst>
              <a:ext uri="{FF2B5EF4-FFF2-40B4-BE49-F238E27FC236}">
                <a16:creationId xmlns:a16="http://schemas.microsoft.com/office/drawing/2014/main" id="{07214D5E-0291-DA4B-19E7-2D1E7A3B884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10" name="Picture 9">
            <a:extLst>
              <a:ext uri="{FF2B5EF4-FFF2-40B4-BE49-F238E27FC236}">
                <a16:creationId xmlns:a16="http://schemas.microsoft.com/office/drawing/2014/main" id="{C8ADB860-58E2-47D0-F878-906BDEF57A02}"/>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11" name="Picture 10">
            <a:extLst>
              <a:ext uri="{FF2B5EF4-FFF2-40B4-BE49-F238E27FC236}">
                <a16:creationId xmlns:a16="http://schemas.microsoft.com/office/drawing/2014/main" id="{6442C20E-CFF8-E424-D3D4-82CDD85A3A2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12" name="Straight Connector 11">
            <a:extLst>
              <a:ext uri="{FF2B5EF4-FFF2-40B4-BE49-F238E27FC236}">
                <a16:creationId xmlns:a16="http://schemas.microsoft.com/office/drawing/2014/main" id="{21FA5F04-B8D6-F4D3-8CAE-F93BC1D6F72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9B9043E-4280-904D-D697-3E0FE566A5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15" name="TextBox 6">
            <a:extLst>
              <a:ext uri="{FF2B5EF4-FFF2-40B4-BE49-F238E27FC236}">
                <a16:creationId xmlns:a16="http://schemas.microsoft.com/office/drawing/2014/main" id="{F219940B-2638-94F1-291C-E7FAF8615CF2}"/>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pic>
        <p:nvPicPr>
          <p:cNvPr id="20" name="Picture 19">
            <a:extLst>
              <a:ext uri="{FF2B5EF4-FFF2-40B4-BE49-F238E27FC236}">
                <a16:creationId xmlns:a16="http://schemas.microsoft.com/office/drawing/2014/main" id="{710340CC-7906-F20C-4CCA-10F264B2A596}"/>
              </a:ext>
            </a:extLst>
          </p:cNvPr>
          <p:cNvPicPr>
            <a:picLocks noChangeAspect="1"/>
          </p:cNvPicPr>
          <p:nvPr userDrawn="1"/>
        </p:nvPicPr>
        <p:blipFill>
          <a:blip r:embed="rId6"/>
          <a:stretch>
            <a:fillRect/>
          </a:stretch>
        </p:blipFill>
        <p:spPr>
          <a:xfrm>
            <a:off x="339233" y="781985"/>
            <a:ext cx="4175063" cy="5294029"/>
          </a:xfrm>
          <a:prstGeom prst="rect">
            <a:avLst/>
          </a:prstGeom>
          <a:ln>
            <a:solidFill>
              <a:schemeClr val="tx1"/>
            </a:solidFill>
          </a:ln>
        </p:spPr>
      </p:pic>
    </p:spTree>
    <p:extLst>
      <p:ext uri="{BB962C8B-B14F-4D97-AF65-F5344CB8AC3E}">
        <p14:creationId xmlns:p14="http://schemas.microsoft.com/office/powerpoint/2010/main" val="29476362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rp_E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397BBB3-97A6-5D33-CE32-6F89DCC9F802}"/>
              </a:ext>
            </a:extLst>
          </p:cNvPr>
          <p:cNvPicPr>
            <a:picLocks noChangeAspect="1"/>
          </p:cNvPicPr>
          <p:nvPr userDrawn="1"/>
        </p:nvPicPr>
        <p:blipFill>
          <a:blip r:embed="rId2"/>
          <a:stretch>
            <a:fillRect/>
          </a:stretch>
        </p:blipFill>
        <p:spPr>
          <a:xfrm>
            <a:off x="4794841" y="252105"/>
            <a:ext cx="4218562" cy="5100513"/>
          </a:xfrm>
          <a:prstGeom prst="rect">
            <a:avLst/>
          </a:prstGeom>
          <a:ln>
            <a:solidFill>
              <a:schemeClr val="tx1"/>
            </a:solidFill>
          </a:ln>
        </p:spPr>
      </p:pic>
      <p:pic>
        <p:nvPicPr>
          <p:cNvPr id="14" name="Picture 13">
            <a:extLst>
              <a:ext uri="{FF2B5EF4-FFF2-40B4-BE49-F238E27FC236}">
                <a16:creationId xmlns:a16="http://schemas.microsoft.com/office/drawing/2014/main" id="{E98FD6BA-F5D7-2CCE-669B-5979C600F0DE}"/>
              </a:ext>
            </a:extLst>
          </p:cNvPr>
          <p:cNvPicPr>
            <a:picLocks noChangeAspect="1"/>
          </p:cNvPicPr>
          <p:nvPr userDrawn="1"/>
        </p:nvPicPr>
        <p:blipFill>
          <a:blip r:embed="rId3"/>
          <a:stretch>
            <a:fillRect/>
          </a:stretch>
        </p:blipFill>
        <p:spPr>
          <a:xfrm>
            <a:off x="3729124" y="2176049"/>
            <a:ext cx="3747659" cy="4539803"/>
          </a:xfrm>
          <a:prstGeom prst="rect">
            <a:avLst/>
          </a:prstGeom>
          <a:ln>
            <a:solidFill>
              <a:schemeClr val="tx1"/>
            </a:solidFill>
          </a:ln>
        </p:spPr>
      </p:pic>
      <p:sp>
        <p:nvSpPr>
          <p:cNvPr id="6" name="Rectangle 5">
            <a:extLst>
              <a:ext uri="{FF2B5EF4-FFF2-40B4-BE49-F238E27FC236}">
                <a16:creationId xmlns:a16="http://schemas.microsoft.com/office/drawing/2014/main" id="{3A94A2CA-E548-F1FF-277D-55EF096A1C9B}"/>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995B041F-0AD6-48B0-E873-42F569743988}"/>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E607F22F-DAAC-E1D6-617A-5E46E8B3EE68}"/>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B00DAF1A-A16C-CC7E-F880-B2858B11F04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4BF5A9A2-96E9-DF35-F3A2-EC9593C3F8E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CAA0BBFD-2057-33CB-0BDE-A738B3CD75D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44009942-AB20-D0DC-8D2B-65A38061DCB5}"/>
              </a:ext>
            </a:extLst>
          </p:cNvPr>
          <p:cNvPicPr>
            <a:picLocks noChangeAspect="1"/>
          </p:cNvPicPr>
          <p:nvPr userDrawn="1"/>
        </p:nvPicPr>
        <p:blipFill>
          <a:blip r:embed="rId6"/>
          <a:stretch>
            <a:fillRect/>
          </a:stretch>
        </p:blipFill>
        <p:spPr>
          <a:xfrm>
            <a:off x="402128" y="640484"/>
            <a:ext cx="4230727" cy="5260975"/>
          </a:xfrm>
          <a:prstGeom prst="rect">
            <a:avLst/>
          </a:prstGeom>
          <a:ln>
            <a:solidFill>
              <a:schemeClr val="tx1"/>
            </a:solidFill>
          </a:ln>
        </p:spPr>
      </p:pic>
    </p:spTree>
    <p:extLst>
      <p:ext uri="{BB962C8B-B14F-4D97-AF65-F5344CB8AC3E}">
        <p14:creationId xmlns:p14="http://schemas.microsoft.com/office/powerpoint/2010/main" val="272823832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rp_ES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665B2219-A656-939E-271E-90682A960784}"/>
              </a:ext>
            </a:extLst>
          </p:cNvPr>
          <p:cNvPicPr>
            <a:picLocks noChangeAspect="1"/>
          </p:cNvPicPr>
          <p:nvPr userDrawn="1"/>
        </p:nvPicPr>
        <p:blipFill>
          <a:blip r:embed="rId2"/>
          <a:stretch>
            <a:fillRect/>
          </a:stretch>
        </p:blipFill>
        <p:spPr>
          <a:xfrm>
            <a:off x="4776096" y="142145"/>
            <a:ext cx="4390960" cy="5320433"/>
          </a:xfrm>
          <a:prstGeom prst="rect">
            <a:avLst/>
          </a:prstGeom>
          <a:ln>
            <a:solidFill>
              <a:schemeClr val="tx1"/>
            </a:solidFill>
          </a:ln>
        </p:spPr>
      </p:pic>
      <p:pic>
        <p:nvPicPr>
          <p:cNvPr id="14" name="Picture 13">
            <a:extLst>
              <a:ext uri="{FF2B5EF4-FFF2-40B4-BE49-F238E27FC236}">
                <a16:creationId xmlns:a16="http://schemas.microsoft.com/office/drawing/2014/main" id="{98E18356-F51B-2718-E15B-FDF87F1CA0A3}"/>
              </a:ext>
            </a:extLst>
          </p:cNvPr>
          <p:cNvPicPr>
            <a:picLocks noChangeAspect="1"/>
          </p:cNvPicPr>
          <p:nvPr userDrawn="1"/>
        </p:nvPicPr>
        <p:blipFill>
          <a:blip r:embed="rId3"/>
          <a:stretch>
            <a:fillRect/>
          </a:stretch>
        </p:blipFill>
        <p:spPr>
          <a:xfrm>
            <a:off x="3430774" y="1395422"/>
            <a:ext cx="4314142" cy="5222383"/>
          </a:xfrm>
          <a:prstGeom prst="rect">
            <a:avLst/>
          </a:prstGeom>
          <a:ln>
            <a:solidFill>
              <a:schemeClr val="tx1"/>
            </a:solidFill>
          </a:ln>
        </p:spPr>
      </p:pic>
      <p:sp>
        <p:nvSpPr>
          <p:cNvPr id="6" name="Rectangle 5">
            <a:extLst>
              <a:ext uri="{FF2B5EF4-FFF2-40B4-BE49-F238E27FC236}">
                <a16:creationId xmlns:a16="http://schemas.microsoft.com/office/drawing/2014/main" id="{7DDB053D-6033-9B0A-D481-C3C1ED994CA8}"/>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6DAE41DF-3286-9531-63BB-FD01A4BD7494}"/>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D3CB52BA-FAE6-4D2E-5271-2DBD9BB647D6}"/>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314F8C88-DD70-ECEB-E16D-33CC3884E2A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8B3E239C-881A-0DF8-A345-67A88FFA69E6}"/>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E5F2A43C-0EC9-C0C3-D78D-6FFF22E15934}"/>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242EA42C-DB0F-9E22-8666-A381D588B382}"/>
              </a:ext>
            </a:extLst>
          </p:cNvPr>
          <p:cNvPicPr>
            <a:picLocks noChangeAspect="1"/>
          </p:cNvPicPr>
          <p:nvPr userDrawn="1"/>
        </p:nvPicPr>
        <p:blipFill>
          <a:blip r:embed="rId6"/>
          <a:stretch>
            <a:fillRect/>
          </a:stretch>
        </p:blipFill>
        <p:spPr>
          <a:xfrm>
            <a:off x="441900" y="550204"/>
            <a:ext cx="4196825" cy="5320432"/>
          </a:xfrm>
          <a:prstGeom prst="rect">
            <a:avLst/>
          </a:prstGeom>
          <a:ln>
            <a:solidFill>
              <a:schemeClr val="tx1"/>
            </a:solidFill>
          </a:ln>
        </p:spPr>
      </p:pic>
    </p:spTree>
    <p:extLst>
      <p:ext uri="{BB962C8B-B14F-4D97-AF65-F5344CB8AC3E}">
        <p14:creationId xmlns:p14="http://schemas.microsoft.com/office/powerpoint/2010/main" val="3927585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2024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rp_LAC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5EC6E2-69C6-BC88-A898-8BA2F5D17299}"/>
              </a:ext>
            </a:extLst>
          </p:cNvPr>
          <p:cNvPicPr>
            <a:picLocks noChangeAspect="1"/>
          </p:cNvPicPr>
          <p:nvPr userDrawn="1"/>
        </p:nvPicPr>
        <p:blipFill>
          <a:blip r:embed="rId2"/>
          <a:stretch>
            <a:fillRect/>
          </a:stretch>
        </p:blipFill>
        <p:spPr>
          <a:xfrm>
            <a:off x="4757358" y="150514"/>
            <a:ext cx="4405780" cy="5320431"/>
          </a:xfrm>
          <a:prstGeom prst="rect">
            <a:avLst/>
          </a:prstGeom>
          <a:ln>
            <a:solidFill>
              <a:schemeClr val="tx1"/>
            </a:solidFill>
          </a:ln>
        </p:spPr>
      </p:pic>
      <p:pic>
        <p:nvPicPr>
          <p:cNvPr id="14" name="Picture 13">
            <a:extLst>
              <a:ext uri="{FF2B5EF4-FFF2-40B4-BE49-F238E27FC236}">
                <a16:creationId xmlns:a16="http://schemas.microsoft.com/office/drawing/2014/main" id="{D919B080-643F-94EF-7210-0542A2DD7FCA}"/>
              </a:ext>
            </a:extLst>
          </p:cNvPr>
          <p:cNvPicPr>
            <a:picLocks noChangeAspect="1"/>
          </p:cNvPicPr>
          <p:nvPr userDrawn="1"/>
        </p:nvPicPr>
        <p:blipFill>
          <a:blip r:embed="rId3"/>
          <a:stretch>
            <a:fillRect/>
          </a:stretch>
        </p:blipFill>
        <p:spPr>
          <a:xfrm>
            <a:off x="3401592" y="1545465"/>
            <a:ext cx="4276354" cy="5170387"/>
          </a:xfrm>
          <a:prstGeom prst="rect">
            <a:avLst/>
          </a:prstGeom>
          <a:ln>
            <a:solidFill>
              <a:schemeClr val="tx1"/>
            </a:solidFill>
          </a:ln>
        </p:spPr>
      </p:pic>
      <p:sp>
        <p:nvSpPr>
          <p:cNvPr id="6" name="Rectangle 5">
            <a:extLst>
              <a:ext uri="{FF2B5EF4-FFF2-40B4-BE49-F238E27FC236}">
                <a16:creationId xmlns:a16="http://schemas.microsoft.com/office/drawing/2014/main" id="{2A6CC2E3-1D0E-FE60-279E-0C8A364EF846}"/>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3D2EA53C-6146-A5D4-3484-2EA4F3C88FED}"/>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18FABE87-C173-6CB3-7337-4A82E314DC4F}"/>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1820A3A-362E-E0FE-52D2-69E30C23DB80}"/>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6883C858-39F8-502E-872E-5FBCD1880B5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FF861A2-B94D-AD35-5E4C-F181B15E7E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C6A88207-7F7E-88DD-B3FD-79FCABD503DF}"/>
              </a:ext>
            </a:extLst>
          </p:cNvPr>
          <p:cNvPicPr>
            <a:picLocks noChangeAspect="1"/>
          </p:cNvPicPr>
          <p:nvPr userDrawn="1"/>
        </p:nvPicPr>
        <p:blipFill>
          <a:blip r:embed="rId6"/>
          <a:stretch>
            <a:fillRect/>
          </a:stretch>
        </p:blipFill>
        <p:spPr>
          <a:xfrm>
            <a:off x="287236" y="464665"/>
            <a:ext cx="4308136" cy="5582992"/>
          </a:xfrm>
          <a:prstGeom prst="rect">
            <a:avLst/>
          </a:prstGeom>
          <a:ln>
            <a:solidFill>
              <a:schemeClr val="tx1"/>
            </a:solidFill>
          </a:ln>
        </p:spPr>
      </p:pic>
    </p:spTree>
    <p:extLst>
      <p:ext uri="{BB962C8B-B14F-4D97-AF65-F5344CB8AC3E}">
        <p14:creationId xmlns:p14="http://schemas.microsoft.com/office/powerpoint/2010/main" val="236442330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rp_MEN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DC1EEC-8956-4339-1290-D73E9CD50383}"/>
              </a:ext>
            </a:extLst>
          </p:cNvPr>
          <p:cNvPicPr>
            <a:picLocks noChangeAspect="1"/>
          </p:cNvPicPr>
          <p:nvPr userDrawn="1"/>
        </p:nvPicPr>
        <p:blipFill>
          <a:blip r:embed="rId2"/>
          <a:stretch>
            <a:fillRect/>
          </a:stretch>
        </p:blipFill>
        <p:spPr>
          <a:xfrm>
            <a:off x="4761079" y="142146"/>
            <a:ext cx="4418663" cy="5320431"/>
          </a:xfrm>
          <a:prstGeom prst="rect">
            <a:avLst/>
          </a:prstGeom>
          <a:ln>
            <a:solidFill>
              <a:schemeClr val="tx1"/>
            </a:solidFill>
          </a:ln>
        </p:spPr>
      </p:pic>
      <p:pic>
        <p:nvPicPr>
          <p:cNvPr id="14" name="Picture 13">
            <a:extLst>
              <a:ext uri="{FF2B5EF4-FFF2-40B4-BE49-F238E27FC236}">
                <a16:creationId xmlns:a16="http://schemas.microsoft.com/office/drawing/2014/main" id="{4A9E9BEB-2C49-0858-FA0C-9155AAC8EF63}"/>
              </a:ext>
            </a:extLst>
          </p:cNvPr>
          <p:cNvPicPr>
            <a:picLocks noChangeAspect="1"/>
          </p:cNvPicPr>
          <p:nvPr userDrawn="1"/>
        </p:nvPicPr>
        <p:blipFill>
          <a:blip r:embed="rId3"/>
          <a:stretch>
            <a:fillRect/>
          </a:stretch>
        </p:blipFill>
        <p:spPr>
          <a:xfrm>
            <a:off x="3525118" y="1725769"/>
            <a:ext cx="4135328" cy="4990083"/>
          </a:xfrm>
          <a:prstGeom prst="rect">
            <a:avLst/>
          </a:prstGeom>
          <a:ln>
            <a:solidFill>
              <a:schemeClr val="tx1"/>
            </a:solidFill>
          </a:ln>
        </p:spPr>
      </p:pic>
      <p:sp>
        <p:nvSpPr>
          <p:cNvPr id="6" name="Rectangle 5">
            <a:extLst>
              <a:ext uri="{FF2B5EF4-FFF2-40B4-BE49-F238E27FC236}">
                <a16:creationId xmlns:a16="http://schemas.microsoft.com/office/drawing/2014/main" id="{FB1561EC-8FD1-9C2A-B8B6-A311EFC6FC4C}"/>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FC43404A-A772-9CA1-02CF-652CA480582C}"/>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BA6734B9-29B9-C437-3F2A-7ADBE89D7DD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44A4FC71-B237-62B1-4B96-B6CD09CF949D}"/>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3B950337-2A6E-0EB5-AF90-63D4474C0DB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96A09CB-4F96-2217-27F8-CF436EB271A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B04E43BE-045F-12F7-EEA1-86CE91C1C81C}"/>
              </a:ext>
            </a:extLst>
          </p:cNvPr>
          <p:cNvPicPr>
            <a:picLocks noChangeAspect="1"/>
          </p:cNvPicPr>
          <p:nvPr userDrawn="1"/>
        </p:nvPicPr>
        <p:blipFill>
          <a:blip r:embed="rId6"/>
          <a:stretch>
            <a:fillRect/>
          </a:stretch>
        </p:blipFill>
        <p:spPr>
          <a:xfrm>
            <a:off x="245795" y="373614"/>
            <a:ext cx="4390599" cy="5585748"/>
          </a:xfrm>
          <a:prstGeom prst="rect">
            <a:avLst/>
          </a:prstGeom>
          <a:ln>
            <a:solidFill>
              <a:schemeClr val="tx1"/>
            </a:solidFill>
          </a:ln>
        </p:spPr>
      </p:pic>
    </p:spTree>
    <p:extLst>
      <p:ext uri="{BB962C8B-B14F-4D97-AF65-F5344CB8AC3E}">
        <p14:creationId xmlns:p14="http://schemas.microsoft.com/office/powerpoint/2010/main" val="200667365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rp_ROS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21EA6A10-94F9-12D8-6A40-3FD8B895CA7C}"/>
              </a:ext>
            </a:extLst>
          </p:cNvPr>
          <p:cNvPicPr>
            <a:picLocks noChangeAspect="1"/>
          </p:cNvPicPr>
          <p:nvPr userDrawn="1"/>
        </p:nvPicPr>
        <p:blipFill>
          <a:blip r:embed="rId2"/>
          <a:stretch>
            <a:fillRect/>
          </a:stretch>
        </p:blipFill>
        <p:spPr>
          <a:xfrm>
            <a:off x="5025959" y="142147"/>
            <a:ext cx="3967515" cy="4823138"/>
          </a:xfrm>
          <a:prstGeom prst="rect">
            <a:avLst/>
          </a:prstGeom>
          <a:ln>
            <a:solidFill>
              <a:schemeClr val="tx1"/>
            </a:solidFill>
          </a:ln>
        </p:spPr>
      </p:pic>
      <p:pic>
        <p:nvPicPr>
          <p:cNvPr id="14" name="Picture 13">
            <a:extLst>
              <a:ext uri="{FF2B5EF4-FFF2-40B4-BE49-F238E27FC236}">
                <a16:creationId xmlns:a16="http://schemas.microsoft.com/office/drawing/2014/main" id="{F1BC84C8-1C67-5303-29A1-4E6E3C7B0449}"/>
              </a:ext>
            </a:extLst>
          </p:cNvPr>
          <p:cNvPicPr>
            <a:picLocks noChangeAspect="1"/>
          </p:cNvPicPr>
          <p:nvPr userDrawn="1"/>
        </p:nvPicPr>
        <p:blipFill>
          <a:blip r:embed="rId3"/>
          <a:stretch>
            <a:fillRect/>
          </a:stretch>
        </p:blipFill>
        <p:spPr>
          <a:xfrm>
            <a:off x="3537691" y="1293973"/>
            <a:ext cx="4409090" cy="5320431"/>
          </a:xfrm>
          <a:prstGeom prst="rect">
            <a:avLst/>
          </a:prstGeom>
          <a:ln>
            <a:solidFill>
              <a:schemeClr val="tx1"/>
            </a:solidFill>
          </a:ln>
        </p:spPr>
      </p:pic>
      <p:sp>
        <p:nvSpPr>
          <p:cNvPr id="3" name="Rectangle 2">
            <a:extLst>
              <a:ext uri="{FF2B5EF4-FFF2-40B4-BE49-F238E27FC236}">
                <a16:creationId xmlns:a16="http://schemas.microsoft.com/office/drawing/2014/main" id="{2010E84C-6A94-3CB3-E539-6E8F108ABFC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BFAE86D9-64FB-3D34-20B2-7CBB1822766F}"/>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5" name="Picture 4">
            <a:extLst>
              <a:ext uri="{FF2B5EF4-FFF2-40B4-BE49-F238E27FC236}">
                <a16:creationId xmlns:a16="http://schemas.microsoft.com/office/drawing/2014/main" id="{DA787029-0774-1A28-369A-60B8A83FD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6" name="Straight Connector 5">
            <a:extLst>
              <a:ext uri="{FF2B5EF4-FFF2-40B4-BE49-F238E27FC236}">
                <a16:creationId xmlns:a16="http://schemas.microsoft.com/office/drawing/2014/main" id="{309175A1-CD93-FB14-2151-68FDF283107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8" name="TextBox 6">
            <a:extLst>
              <a:ext uri="{FF2B5EF4-FFF2-40B4-BE49-F238E27FC236}">
                <a16:creationId xmlns:a16="http://schemas.microsoft.com/office/drawing/2014/main" id="{672252C6-1597-1A56-C8B5-21D5924C3DF3}"/>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40DD98CC-C3F4-FFAE-BBE7-2E6976BFDFC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6A74A302-1750-767F-EF10-3C573F2C691A}"/>
              </a:ext>
            </a:extLst>
          </p:cNvPr>
          <p:cNvPicPr>
            <a:picLocks noChangeAspect="1"/>
          </p:cNvPicPr>
          <p:nvPr userDrawn="1"/>
        </p:nvPicPr>
        <p:blipFill>
          <a:blip r:embed="rId6"/>
          <a:stretch>
            <a:fillRect/>
          </a:stretch>
        </p:blipFill>
        <p:spPr>
          <a:xfrm>
            <a:off x="426417" y="507833"/>
            <a:ext cx="4437556" cy="5686023"/>
          </a:xfrm>
          <a:prstGeom prst="rect">
            <a:avLst/>
          </a:prstGeom>
          <a:ln>
            <a:solidFill>
              <a:schemeClr val="tx1"/>
            </a:solidFill>
          </a:ln>
        </p:spPr>
      </p:pic>
    </p:spTree>
    <p:extLst>
      <p:ext uri="{BB962C8B-B14F-4D97-AF65-F5344CB8AC3E}">
        <p14:creationId xmlns:p14="http://schemas.microsoft.com/office/powerpoint/2010/main" val="110548530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rp_W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BA8A8B3-BA36-C301-C3B3-5008B7F25906}"/>
              </a:ext>
            </a:extLst>
          </p:cNvPr>
          <p:cNvPicPr>
            <a:picLocks noChangeAspect="1"/>
          </p:cNvPicPr>
          <p:nvPr userDrawn="1"/>
        </p:nvPicPr>
        <p:blipFill>
          <a:blip r:embed="rId2"/>
          <a:stretch>
            <a:fillRect/>
          </a:stretch>
        </p:blipFill>
        <p:spPr>
          <a:xfrm>
            <a:off x="4927247" y="245954"/>
            <a:ext cx="4232992" cy="5112815"/>
          </a:xfrm>
          <a:prstGeom prst="rect">
            <a:avLst/>
          </a:prstGeom>
          <a:ln>
            <a:solidFill>
              <a:schemeClr val="tx1"/>
            </a:solidFill>
          </a:ln>
        </p:spPr>
      </p:pic>
      <p:pic>
        <p:nvPicPr>
          <p:cNvPr id="14" name="Picture 13">
            <a:extLst>
              <a:ext uri="{FF2B5EF4-FFF2-40B4-BE49-F238E27FC236}">
                <a16:creationId xmlns:a16="http://schemas.microsoft.com/office/drawing/2014/main" id="{1DB0824E-24E4-DFF2-AD2F-0E140E2ABC37}"/>
              </a:ext>
            </a:extLst>
          </p:cNvPr>
          <p:cNvPicPr>
            <a:picLocks noChangeAspect="1"/>
          </p:cNvPicPr>
          <p:nvPr userDrawn="1"/>
        </p:nvPicPr>
        <p:blipFill>
          <a:blip r:embed="rId3"/>
          <a:stretch>
            <a:fillRect/>
          </a:stretch>
        </p:blipFill>
        <p:spPr>
          <a:xfrm>
            <a:off x="3726987" y="1622258"/>
            <a:ext cx="4207751" cy="5093594"/>
          </a:xfrm>
          <a:prstGeom prst="rect">
            <a:avLst/>
          </a:prstGeom>
          <a:ln>
            <a:solidFill>
              <a:schemeClr val="tx1"/>
            </a:solidFill>
          </a:ln>
        </p:spPr>
      </p:pic>
      <p:sp>
        <p:nvSpPr>
          <p:cNvPr id="6" name="Rectangle 5">
            <a:extLst>
              <a:ext uri="{FF2B5EF4-FFF2-40B4-BE49-F238E27FC236}">
                <a16:creationId xmlns:a16="http://schemas.microsoft.com/office/drawing/2014/main" id="{5D56488C-85C2-28D9-EFC4-602E0AFC96A3}"/>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7FB64564-EA92-52A7-DE67-D9CF906995C6}"/>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3CA231FA-9A14-DD2C-CE80-9949B580C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706DFEA-AB94-F76A-DD0C-C01B824176DB}"/>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ED69B491-6E68-455F-284B-45EE3C103ABB}"/>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A709A2EB-43E8-E88F-504B-014E12DA224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3E286448-CC1E-A3C3-69F3-827B19A96BF6}"/>
              </a:ext>
            </a:extLst>
          </p:cNvPr>
          <p:cNvPicPr>
            <a:picLocks noChangeAspect="1"/>
          </p:cNvPicPr>
          <p:nvPr userDrawn="1"/>
        </p:nvPicPr>
        <p:blipFill>
          <a:blip r:embed="rId6"/>
          <a:stretch>
            <a:fillRect/>
          </a:stretch>
        </p:blipFill>
        <p:spPr>
          <a:xfrm>
            <a:off x="245795" y="553792"/>
            <a:ext cx="4537264" cy="5814810"/>
          </a:xfrm>
          <a:prstGeom prst="rect">
            <a:avLst/>
          </a:prstGeom>
          <a:ln>
            <a:solidFill>
              <a:schemeClr val="tx1"/>
            </a:solidFill>
          </a:ln>
        </p:spPr>
      </p:pic>
    </p:spTree>
    <p:extLst>
      <p:ext uri="{BB962C8B-B14F-4D97-AF65-F5344CB8AC3E}">
        <p14:creationId xmlns:p14="http://schemas.microsoft.com/office/powerpoint/2010/main" val="290291377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45898" y="879851"/>
            <a:ext cx="2974042" cy="2057327"/>
          </a:xfrm>
          <a:prstGeom prst="rect">
            <a:avLst/>
          </a:prstGeom>
          <a:ln w="3175">
            <a:solidFill>
              <a:schemeClr val="tx1"/>
            </a:solidFill>
          </a:ln>
        </p:spPr>
      </p:pic>
      <p:pic>
        <p:nvPicPr>
          <p:cNvPr id="23" name="Picture 22">
            <a:extLst>
              <a:ext uri="{FF2B5EF4-FFF2-40B4-BE49-F238E27FC236}">
                <a16:creationId xmlns:a16="http://schemas.microsoft.com/office/drawing/2014/main" id="{15902AA7-F7C0-9597-2723-4FAB4509B44D}"/>
              </a:ext>
            </a:extLst>
          </p:cNvPr>
          <p:cNvPicPr>
            <a:picLocks noChangeAspect="1"/>
          </p:cNvPicPr>
          <p:nvPr userDrawn="1"/>
        </p:nvPicPr>
        <p:blipFill>
          <a:blip r:embed="rId3"/>
          <a:stretch>
            <a:fillRect/>
          </a:stretch>
        </p:blipFill>
        <p:spPr>
          <a:xfrm>
            <a:off x="9431605" y="5901460"/>
            <a:ext cx="1214956" cy="292396"/>
          </a:xfrm>
          <a:prstGeom prst="rect">
            <a:avLst/>
          </a:prstGeom>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TextBox 6">
            <a:extLst>
              <a:ext uri="{FF2B5EF4-FFF2-40B4-BE49-F238E27FC236}">
                <a16:creationId xmlns:a16="http://schemas.microsoft.com/office/drawing/2014/main" id="{E8027909-FE7B-4511-0BC6-D97F11B88E7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a:solidFill>
                  <a:schemeClr val="bg1"/>
                </a:solidFill>
                <a:latin typeface="Helvetica" pitchFamily="2" charset="0"/>
              </a:rPr>
              <a:t>WUENIC 2023 revision</a:t>
            </a:r>
            <a:endParaRPr lang="en-US" sz="800" dirty="0">
              <a:solidFill>
                <a:schemeClr val="bg1"/>
              </a:solidFill>
              <a:latin typeface="Helvetica" pitchFamily="2" charset="0"/>
            </a:endParaRPr>
          </a:p>
        </p:txBody>
      </p:sp>
      <p:sp>
        <p:nvSpPr>
          <p:cNvPr id="27" name="TextBox 26">
            <a:extLst>
              <a:ext uri="{FF2B5EF4-FFF2-40B4-BE49-F238E27FC236}">
                <a16:creationId xmlns:a16="http://schemas.microsoft.com/office/drawing/2014/main" id="{83555D73-F144-CC54-66ED-62F41EE1A44D}"/>
              </a:ext>
            </a:extLst>
          </p:cNvPr>
          <p:cNvSpPr txBox="1"/>
          <p:nvPr userDrawn="1"/>
        </p:nvSpPr>
        <p:spPr>
          <a:xfrm>
            <a:off x="219854" y="352329"/>
            <a:ext cx="2427728" cy="307777"/>
          </a:xfrm>
          <a:prstGeom prst="rect">
            <a:avLst/>
          </a:prstGeom>
          <a:noFill/>
        </p:spPr>
        <p:txBody>
          <a:bodyPr wrap="square" rtlCol="0">
            <a:spAutoFit/>
          </a:bodyPr>
          <a:lstStyle/>
          <a:p>
            <a:r>
              <a:rPr lang="en-GB" sz="1400" dirty="0">
                <a:solidFill>
                  <a:srgbClr val="203864"/>
                </a:solidFill>
              </a:rPr>
              <a:t>WUENIC country profiles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5" name="TextBox 34">
            <a:extLst>
              <a:ext uri="{FF2B5EF4-FFF2-40B4-BE49-F238E27FC236}">
                <a16:creationId xmlns:a16="http://schemas.microsoft.com/office/drawing/2014/main" id="{46008A33-B931-9508-C9DE-B940DB38F041}"/>
              </a:ext>
            </a:extLst>
          </p:cNvPr>
          <p:cNvSpPr txBox="1"/>
          <p:nvPr userDrawn="1"/>
        </p:nvSpPr>
        <p:spPr>
          <a:xfrm>
            <a:off x="10371739" y="142147"/>
            <a:ext cx="1664231" cy="4144724"/>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Additional resources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Additional immunization data resources can be found at:</a:t>
            </a: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cs typeface="Helvetica" panose="020B0604020202020204" pitchFamily="34" charset="0"/>
              </a:rPr>
              <a:t>Interactive WUENIC country profiles can be found at:</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4" name="TextBox 3">
            <a:extLst>
              <a:ext uri="{FF2B5EF4-FFF2-40B4-BE49-F238E27FC236}">
                <a16:creationId xmlns:a16="http://schemas.microsoft.com/office/drawing/2014/main" id="{89336504-7CD1-F879-F759-131AEF2F601E}"/>
              </a:ext>
            </a:extLst>
          </p:cNvPr>
          <p:cNvSpPr txBox="1"/>
          <p:nvPr userDrawn="1"/>
        </p:nvSpPr>
        <p:spPr>
          <a:xfrm>
            <a:off x="3444351" y="379893"/>
            <a:ext cx="3264845" cy="307777"/>
          </a:xfrm>
          <a:prstGeom prst="rect">
            <a:avLst/>
          </a:prstGeom>
          <a:noFill/>
        </p:spPr>
        <p:txBody>
          <a:bodyPr wrap="square" rtlCol="0">
            <a:spAutoFit/>
          </a:bodyPr>
          <a:lstStyle/>
          <a:p>
            <a:r>
              <a:rPr lang="en-GB" sz="1400" dirty="0">
                <a:solidFill>
                  <a:srgbClr val="203864"/>
                </a:solidFill>
              </a:rPr>
              <a:t>Interactive WUENIC country profiles</a:t>
            </a:r>
          </a:p>
        </p:txBody>
      </p:sp>
      <p:pic>
        <p:nvPicPr>
          <p:cNvPr id="5" name="Picture 4">
            <a:extLst>
              <a:ext uri="{FF2B5EF4-FFF2-40B4-BE49-F238E27FC236}">
                <a16:creationId xmlns:a16="http://schemas.microsoft.com/office/drawing/2014/main" id="{50A95F79-8D7C-702A-BC0D-6B1316FF3295}"/>
              </a:ext>
            </a:extLst>
          </p:cNvPr>
          <p:cNvPicPr>
            <a:picLocks noChangeAspect="1"/>
          </p:cNvPicPr>
          <p:nvPr userDrawn="1"/>
        </p:nvPicPr>
        <p:blipFill>
          <a:blip r:embed="rId5"/>
          <a:stretch>
            <a:fillRect/>
          </a:stretch>
        </p:blipFill>
        <p:spPr>
          <a:xfrm>
            <a:off x="6935904" y="872563"/>
            <a:ext cx="3090330" cy="2057326"/>
          </a:xfrm>
          <a:prstGeom prst="rect">
            <a:avLst/>
          </a:prstGeom>
          <a:ln w="3175">
            <a:solidFill>
              <a:schemeClr val="tx1"/>
            </a:solidFill>
          </a:ln>
        </p:spPr>
      </p:pic>
      <p:sp>
        <p:nvSpPr>
          <p:cNvPr id="6" name="TextBox 5">
            <a:extLst>
              <a:ext uri="{FF2B5EF4-FFF2-40B4-BE49-F238E27FC236}">
                <a16:creationId xmlns:a16="http://schemas.microsoft.com/office/drawing/2014/main" id="{DD3C8136-9994-FF9E-0B35-567705569017}"/>
              </a:ext>
            </a:extLst>
          </p:cNvPr>
          <p:cNvSpPr txBox="1"/>
          <p:nvPr userDrawn="1"/>
        </p:nvSpPr>
        <p:spPr>
          <a:xfrm>
            <a:off x="6885780" y="211442"/>
            <a:ext cx="2698947" cy="523220"/>
          </a:xfrm>
          <a:prstGeom prst="rect">
            <a:avLst/>
          </a:prstGeom>
          <a:noFill/>
        </p:spPr>
        <p:txBody>
          <a:bodyPr wrap="square" rtlCol="0">
            <a:spAutoFit/>
          </a:bodyPr>
          <a:lstStyle/>
          <a:p>
            <a:r>
              <a:rPr lang="en-GB" sz="1400" dirty="0">
                <a:solidFill>
                  <a:srgbClr val="203864"/>
                </a:solidFill>
              </a:rPr>
              <a:t>Datasets: </a:t>
            </a:r>
          </a:p>
          <a:p>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6"/>
          <a:stretch>
            <a:fillRect/>
          </a:stretch>
        </p:blipFill>
        <p:spPr>
          <a:xfrm>
            <a:off x="3466471" y="879851"/>
            <a:ext cx="3191929" cy="2057325"/>
          </a:xfrm>
          <a:prstGeom prst="rect">
            <a:avLst/>
          </a:prstGeom>
          <a:ln w="3175">
            <a:solidFill>
              <a:schemeClr val="tx1"/>
            </a:solidFill>
          </a:ln>
        </p:spPr>
      </p:pic>
      <p:pic>
        <p:nvPicPr>
          <p:cNvPr id="7" name="Picture 6">
            <a:extLst>
              <a:ext uri="{FF2B5EF4-FFF2-40B4-BE49-F238E27FC236}">
                <a16:creationId xmlns:a16="http://schemas.microsoft.com/office/drawing/2014/main" id="{46E0A847-B2D7-5AE6-D42B-D9CE48AC3883}"/>
              </a:ext>
            </a:extLst>
          </p:cNvPr>
          <p:cNvPicPr>
            <a:picLocks noChangeAspect="1"/>
          </p:cNvPicPr>
          <p:nvPr userDrawn="1"/>
        </p:nvPicPr>
        <p:blipFill>
          <a:blip r:embed="rId7"/>
          <a:stretch>
            <a:fillRect/>
          </a:stretch>
        </p:blipFill>
        <p:spPr>
          <a:xfrm>
            <a:off x="6867036" y="4220268"/>
            <a:ext cx="3172047" cy="2198805"/>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787455" y="3481604"/>
            <a:ext cx="2578214" cy="307777"/>
          </a:xfrm>
          <a:prstGeom prst="rect">
            <a:avLst/>
          </a:prstGeom>
          <a:noFill/>
        </p:spPr>
        <p:txBody>
          <a:bodyPr wrap="square" rtlCol="0">
            <a:spAutoFit/>
          </a:bodyPr>
          <a:lstStyle/>
          <a:p>
            <a:r>
              <a:rPr lang="en-GB" sz="1400" dirty="0">
                <a:solidFill>
                  <a:srgbClr val="203864"/>
                </a:solidFill>
              </a:rPr>
              <a:t>WUENIC Analytics Dashboard</a:t>
            </a: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8"/>
          <a:stretch>
            <a:fillRect/>
          </a:stretch>
        </p:blipFill>
        <p:spPr>
          <a:xfrm>
            <a:off x="3538755" y="4331417"/>
            <a:ext cx="3055064" cy="2056961"/>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3538755" y="3397503"/>
            <a:ext cx="2789227" cy="1077218"/>
          </a:xfrm>
          <a:prstGeom prst="rect">
            <a:avLst/>
          </a:prstGeom>
          <a:noFill/>
        </p:spPr>
        <p:txBody>
          <a:bodyPr wrap="square" rtlCol="0">
            <a:spAutoFit/>
          </a:bodyPr>
          <a:lstStyle/>
          <a:p>
            <a:r>
              <a:rPr lang="en-GB" sz="1400" dirty="0">
                <a:solidFill>
                  <a:srgbClr val="203864"/>
                </a:solidFill>
              </a:rPr>
              <a:t>Interactive immunization regional snapshots: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a:p>
            <a:endParaRPr lang="en-GB" sz="1400" dirty="0">
              <a:solidFill>
                <a:srgbClr val="203864"/>
              </a:solidFill>
            </a:endParaRP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9"/>
          <a:stretch>
            <a:fillRect/>
          </a:stretch>
        </p:blipFill>
        <p:spPr>
          <a:xfrm>
            <a:off x="322389" y="4421001"/>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214143" y="3377575"/>
            <a:ext cx="2578214" cy="892552"/>
          </a:xfrm>
          <a:prstGeom prst="rect">
            <a:avLst/>
          </a:prstGeom>
          <a:noFill/>
        </p:spPr>
        <p:txBody>
          <a:bodyPr wrap="square" rtlCol="0">
            <a:spAutoFit/>
          </a:bodyPr>
          <a:lstStyle/>
          <a:p>
            <a:r>
              <a:rPr lang="en-GB" sz="1400" dirty="0">
                <a:solidFill>
                  <a:srgbClr val="203864"/>
                </a:solidFill>
              </a:rPr>
              <a:t>Country and region-specific slide decks: </a:t>
            </a:r>
          </a:p>
          <a:p>
            <a:r>
              <a:rPr lang="en-GB" sz="1100" i="1" dirty="0">
                <a:solidFill>
                  <a:srgbClr val="203864"/>
                </a:solidFill>
              </a:rPr>
              <a:t>UNICEF, WHO, World Bank, Gavi and African Union regions</a:t>
            </a:r>
          </a:p>
        </p:txBody>
      </p:sp>
    </p:spTree>
    <p:extLst>
      <p:ext uri="{BB962C8B-B14F-4D97-AF65-F5344CB8AC3E}">
        <p14:creationId xmlns:p14="http://schemas.microsoft.com/office/powerpoint/2010/main" val="392069406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intro_slid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n-GB" sz="2800" b="1" dirty="0">
                <a:solidFill>
                  <a:schemeClr val="bg1"/>
                </a:solidFill>
              </a:rPr>
              <a:t>WHO/UNICEF Estimates of National Immunization Coverage (WUENIC), 2024 revision</a:t>
            </a:r>
          </a:p>
        </p:txBody>
      </p:sp>
      <p:sp>
        <p:nvSpPr>
          <p:cNvPr id="6" name="TextBox 5">
            <a:extLst>
              <a:ext uri="{FF2B5EF4-FFF2-40B4-BE49-F238E27FC236}">
                <a16:creationId xmlns:a16="http://schemas.microsoft.com/office/drawing/2014/main" id="{B005C5A5-E343-3D24-A05F-7CC9E7172E76}"/>
              </a:ext>
            </a:extLst>
          </p:cNvPr>
          <p:cNvSpPr txBox="1"/>
          <p:nvPr userDrawn="1"/>
        </p:nvSpPr>
        <p:spPr>
          <a:xfrm>
            <a:off x="515155" y="1337459"/>
            <a:ext cx="11314895" cy="3493264"/>
          </a:xfrm>
          <a:prstGeom prst="rect">
            <a:avLst/>
          </a:prstGeom>
          <a:noFill/>
        </p:spPr>
        <p:txBody>
          <a:bodyPr wrap="square">
            <a:spAutoFit/>
          </a:bodyPr>
          <a:lstStyle/>
          <a:p>
            <a:pPr marL="0" marR="0" algn="l">
              <a:lnSpc>
                <a:spcPct val="100000"/>
              </a:lnSpc>
              <a:spcBef>
                <a:spcPts val="0"/>
              </a:spcBef>
              <a:spcAft>
                <a:spcPts val="0"/>
              </a:spcAft>
              <a:buNone/>
            </a:pPr>
            <a:r>
              <a:rPr lang="en-GB" sz="1700" b="0" i="0" u="none" cap="none" dirty="0">
                <a:solidFill>
                  <a:srgbClr val="FFFFFF">
                    <a:alpha val="100000"/>
                  </a:srgbClr>
                </a:solidFill>
                <a:latin typeface="Calibri"/>
                <a:cs typeface="Calibri"/>
                <a:sym typeface="Calibri"/>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individually reviewing each country's data without borrowing from other countries in the absence of data. These estimates are not based on ad hoc adjustments to reported data; sometimes, empirical data come from a single source, typically nationally reported coverage data. If no data are available for a specific country-vaccine-year combination, data from earlier and later years are considered and interpolated to fill in the gaps. When data sources are conflicting and show significant variations, efforts are made to determine the most likely estimate, taking into account potential biases in the available data.
This slide deck presents the latest WUENIC estimates (published 15 July 2025).</a:t>
            </a:r>
          </a:p>
        </p:txBody>
      </p:sp>
    </p:spTree>
    <p:extLst>
      <p:ext uri="{BB962C8B-B14F-4D97-AF65-F5344CB8AC3E}">
        <p14:creationId xmlns:p14="http://schemas.microsoft.com/office/powerpoint/2010/main" val="1090499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intro_slide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fr-FR" sz="2800" b="1" dirty="0">
                <a:solidFill>
                  <a:schemeClr val="bg1"/>
                </a:solidFill>
              </a:rPr>
              <a:t>Estimations OMS/UNICEF de la couverture vaccinale nationale (WUENIC), révision 2024</a:t>
            </a:r>
            <a:endParaRPr lang="en-GB" sz="2800" b="1" dirty="0">
              <a:solidFill>
                <a:schemeClr val="bg1"/>
              </a:solidFill>
            </a:endParaRPr>
          </a:p>
        </p:txBody>
      </p:sp>
      <p:sp>
        <p:nvSpPr>
          <p:cNvPr id="6" name="TextBox 5">
            <a:extLst>
              <a:ext uri="{FF2B5EF4-FFF2-40B4-BE49-F238E27FC236}">
                <a16:creationId xmlns:a16="http://schemas.microsoft.com/office/drawing/2014/main" id="{B005C5A5-E343-3D24-A05F-7CC9E7172E76}"/>
              </a:ext>
            </a:extLst>
          </p:cNvPr>
          <p:cNvSpPr txBox="1"/>
          <p:nvPr userDrawn="1"/>
        </p:nvSpPr>
        <p:spPr>
          <a:xfrm>
            <a:off x="515155" y="1337459"/>
            <a:ext cx="11314895" cy="3747180"/>
          </a:xfrm>
          <a:prstGeom prst="rect">
            <a:avLst/>
          </a:prstGeom>
          <a:noFill/>
        </p:spPr>
        <p:txBody>
          <a:bodyPr wrap="square">
            <a:spAutoFit/>
          </a:bodyPr>
          <a:lstStyle/>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Chaque année, l'OMS et l'UNICEF examinent conjointement les documents soumis par les États membres sur la couverture vaccinale nationale, y compris la couverture administrative et officielle annuelle, les rapports d'enquête finalisés et les données provenant de la littérature publiée et de la littérature grise. Les données sont triangulées en tenant compte des biais potentiels et des avis d'experts locaux afin de différencier les données empiriques </a:t>
            </a:r>
            <a:r>
              <a:rPr lang="fr-FR" sz="1540" b="0" i="0" u="none" strike="noStrike" dirty="0">
                <a:solidFill>
                  <a:schemeClr val="bg1"/>
                </a:solidFill>
                <a:effectLst/>
                <a:latin typeface="Calibri" panose="020F0502020204030204" pitchFamily="34" charset="0"/>
              </a:rPr>
              <a:t>représentatives </a:t>
            </a:r>
            <a:r>
              <a:rPr lang="fr-FR" sz="1540" b="0" i="0" u="none" cap="none" dirty="0">
                <a:solidFill>
                  <a:schemeClr val="bg1"/>
                </a:solidFill>
                <a:latin typeface="Calibri"/>
                <a:cs typeface="Calibri"/>
                <a:sym typeface="Calibri"/>
              </a:rPr>
              <a:t>données potentiellement trompeuses, et d'évaluer les niveaux de couverture les plus probables pour chaque pays.</a:t>
            </a:r>
          </a:p>
          <a:p>
            <a:pPr marL="0" marR="0" algn="l">
              <a:lnSpc>
                <a:spcPct val="100000"/>
              </a:lnSpc>
              <a:spcBef>
                <a:spcPts val="0"/>
              </a:spcBef>
              <a:spcAft>
                <a:spcPts val="0"/>
              </a:spcAft>
              <a:buNone/>
            </a:pPr>
            <a:endParaRPr lang="fr-FR" sz="1540" b="0" i="0" u="none" cap="none" dirty="0">
              <a:solidFill>
                <a:schemeClr val="bg1"/>
              </a:solidFill>
              <a:latin typeface="Calibri"/>
              <a:cs typeface="Calibri"/>
              <a:sym typeface="Calibri"/>
            </a:endParaRPr>
          </a:p>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L'OMS et l'UNICEF produisent des estimations </a:t>
            </a:r>
            <a:r>
              <a:rPr lang="fr-FR" sz="1540" b="0" i="0" u="none" cap="none" dirty="0" err="1">
                <a:solidFill>
                  <a:schemeClr val="bg1"/>
                </a:solidFill>
                <a:latin typeface="Calibri"/>
                <a:cs typeface="Calibri"/>
                <a:sym typeface="Calibri"/>
              </a:rPr>
              <a:t>propes</a:t>
            </a:r>
            <a:r>
              <a:rPr lang="fr-FR" sz="1540" b="0" i="0" u="none" cap="none" dirty="0">
                <a:solidFill>
                  <a:schemeClr val="bg1"/>
                </a:solidFill>
                <a:latin typeface="Calibri"/>
                <a:cs typeface="Calibri"/>
                <a:sym typeface="Calibri"/>
              </a:rPr>
              <a:t> à chaque pays en examinant individuellement les données </a:t>
            </a:r>
            <a:r>
              <a:rPr lang="fr-FR" sz="1540" b="0" i="0" u="none" strike="noStrike" dirty="0">
                <a:solidFill>
                  <a:schemeClr val="bg1"/>
                </a:solidFill>
                <a:effectLst/>
                <a:latin typeface="Calibri" panose="020F0502020204030204" pitchFamily="34" charset="0"/>
              </a:rPr>
              <a:t>à</a:t>
            </a:r>
            <a:r>
              <a:rPr lang="fr-FR" sz="1540" b="0" i="0" u="none" cap="none" dirty="0">
                <a:solidFill>
                  <a:schemeClr val="bg1"/>
                </a:solidFill>
                <a:latin typeface="Calibri"/>
                <a:cs typeface="Calibri"/>
                <a:sym typeface="Calibri"/>
              </a:rPr>
              <a:t> niveau national sans emprunter à d'autres pays en l'absence de données. Ces estimations ne reposent pas sur des ajustements ad hoc des données communiquées ; parfois, les données empiriques proviennent d'une source unique, généralement les données de couverture communiquées au niveau national. Si aucune donnée n'est disponible pour une combinaison spécifique pays/année de vaccination, les données des années antérieures et postérieures sont prises en compte et interpolées pour combler les lacunes. Lorsque les sources de données sont contradictoires et présentent des variations significatives, des efforts sont faits pour déterminer l'estimation la plus probable, en tenant compte des biais potentiels dans les données disponibles.</a:t>
            </a:r>
          </a:p>
          <a:p>
            <a:pPr marL="0" marR="0" algn="l">
              <a:lnSpc>
                <a:spcPct val="100000"/>
              </a:lnSpc>
              <a:spcBef>
                <a:spcPts val="0"/>
              </a:spcBef>
              <a:spcAft>
                <a:spcPts val="0"/>
              </a:spcAft>
              <a:buNone/>
            </a:pPr>
            <a:endParaRPr lang="fr-FR" sz="1540" b="0" i="0" u="none" cap="none" dirty="0">
              <a:solidFill>
                <a:schemeClr val="bg1"/>
              </a:solidFill>
              <a:latin typeface="Calibri"/>
              <a:cs typeface="Calibri"/>
              <a:sym typeface="Calibri"/>
            </a:endParaRPr>
          </a:p>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Ce diaporama présente les dernières estimations de WUENIC (publiées le 15 juillet 2025).</a:t>
            </a:r>
          </a:p>
        </p:txBody>
      </p:sp>
    </p:spTree>
    <p:extLst>
      <p:ext uri="{BB962C8B-B14F-4D97-AF65-F5344CB8AC3E}">
        <p14:creationId xmlns:p14="http://schemas.microsoft.com/office/powerpoint/2010/main" val="193534620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intro_slide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s-ES" sz="2800" b="1" dirty="0">
                <a:solidFill>
                  <a:schemeClr val="bg1"/>
                </a:solidFill>
              </a:rPr>
              <a:t>Estimaciones OMS/UNICEF de la cobertura nacional de inmunización (WUENIC), revisión 2024</a:t>
            </a:r>
            <a:endParaRPr lang="en-GB" sz="2800" b="1" dirty="0">
              <a:solidFill>
                <a:schemeClr val="bg1"/>
              </a:solidFill>
            </a:endParaRPr>
          </a:p>
        </p:txBody>
      </p:sp>
      <p:sp>
        <p:nvSpPr>
          <p:cNvPr id="2" name="TextBox 1">
            <a:extLst>
              <a:ext uri="{FF2B5EF4-FFF2-40B4-BE49-F238E27FC236}">
                <a16:creationId xmlns:a16="http://schemas.microsoft.com/office/drawing/2014/main" id="{141207BB-7EDC-6FE8-B1A5-01FC13CBC0F3}"/>
              </a:ext>
            </a:extLst>
          </p:cNvPr>
          <p:cNvSpPr txBox="1"/>
          <p:nvPr userDrawn="1"/>
        </p:nvSpPr>
        <p:spPr>
          <a:xfrm>
            <a:off x="515155" y="1337459"/>
            <a:ext cx="11314895" cy="3474797"/>
          </a:xfrm>
          <a:prstGeom prst="rect">
            <a:avLst/>
          </a:prstGeom>
          <a:noFill/>
        </p:spPr>
        <p:txBody>
          <a:bodyPr wrap="square" lIns="91440" tIns="45720" rIns="91440" bIns="45720" anchor="t">
            <a:spAutoFit/>
          </a:bodyPr>
          <a:lstStyle/>
          <a:p>
            <a:pPr algn="just"/>
            <a:r>
              <a:rPr lang="es-ES" sz="1570" b="0" i="0" u="none" cap="none" dirty="0">
                <a:solidFill>
                  <a:schemeClr val="bg1"/>
                </a:solidFill>
                <a:latin typeface="Calibri"/>
                <a:cs typeface="Calibri"/>
                <a:sym typeface="Calibri"/>
              </a:rPr>
              <a:t>Cada año, la OMS y el UNICEF </a:t>
            </a:r>
            <a:r>
              <a:rPr lang="es-ES" sz="1570" dirty="0">
                <a:solidFill>
                  <a:schemeClr val="bg1"/>
                </a:solidFill>
                <a:latin typeface="Calibri"/>
                <a:cs typeface="Calibri"/>
                <a:sym typeface="Calibri"/>
              </a:rPr>
              <a:t>examinan conjuntamente los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datos de cobertura nacional de inmunización, compartidos por</a:t>
            </a:r>
            <a:r>
              <a:rPr lang="es-ES" sz="1570" b="0" i="0" u="none" cap="none" dirty="0">
                <a:solidFill>
                  <a:schemeClr val="bg1"/>
                </a:solidFill>
                <a:latin typeface="Calibri"/>
                <a:cs typeface="Calibri"/>
                <a:sym typeface="Calibri"/>
              </a:rPr>
              <a:t> los Estados Miembros, </a:t>
            </a:r>
            <a:r>
              <a:rPr lang="es-ES" sz="1570" dirty="0">
                <a:solidFill>
                  <a:schemeClr val="bg1"/>
                </a:solidFill>
                <a:latin typeface="Calibri"/>
                <a:cs typeface="Calibri"/>
                <a:sym typeface="Calibri"/>
              </a:rPr>
              <a:t>incluyendo</a:t>
            </a:r>
            <a:r>
              <a:rPr lang="es-ES" sz="1570" b="0" i="0" u="none" cap="none" dirty="0">
                <a:solidFill>
                  <a:schemeClr val="bg1"/>
                </a:solidFill>
                <a:latin typeface="Calibri"/>
                <a:cs typeface="Calibri"/>
                <a:sym typeface="Calibri"/>
              </a:rPr>
              <a:t> la cobertura </a:t>
            </a:r>
            <a:r>
              <a:rPr lang="es-ES" sz="1570" dirty="0">
                <a:solidFill>
                  <a:schemeClr val="bg1"/>
                </a:solidFill>
                <a:latin typeface="Calibri"/>
                <a:cs typeface="Calibri"/>
                <a:sym typeface="Calibri"/>
              </a:rPr>
              <a:t>oficial y administrativa</a:t>
            </a:r>
            <a:r>
              <a:rPr lang="es-ES" sz="1570" b="0" i="0" u="none" cap="none" dirty="0">
                <a:solidFill>
                  <a:schemeClr val="bg1"/>
                </a:solidFill>
                <a:latin typeface="Calibri"/>
                <a:cs typeface="Calibri"/>
                <a:sym typeface="Calibri"/>
              </a:rPr>
              <a:t> anual, </a:t>
            </a:r>
            <a:r>
              <a:rPr lang="es-ES" sz="1570" dirty="0">
                <a:solidFill>
                  <a:schemeClr val="bg1"/>
                </a:solidFill>
                <a:latin typeface="Calibri"/>
                <a:cs typeface="Calibri"/>
                <a:sym typeface="Calibri"/>
              </a:rPr>
              <a:t>reportes de encuestas completadas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y cifras de publicaciones de literatura </a:t>
            </a:r>
            <a:r>
              <a:rPr lang="es-ES" sz="1570" b="0" i="0" u="none" cap="none" dirty="0">
                <a:solidFill>
                  <a:schemeClr val="bg1"/>
                </a:solidFill>
                <a:latin typeface="Calibri"/>
                <a:cs typeface="Calibri"/>
                <a:sym typeface="Calibri"/>
              </a:rPr>
              <a:t>gris. Los datos </a:t>
            </a:r>
            <a:r>
              <a:rPr lang="es-ES" sz="1570" dirty="0">
                <a:solidFill>
                  <a:schemeClr val="bg1"/>
                </a:solidFill>
                <a:latin typeface="Calibri"/>
                <a:cs typeface="Calibri"/>
                <a:sym typeface="Calibri"/>
              </a:rPr>
              <a:t>son</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triangulados, considerando la existencia de posibles </a:t>
            </a:r>
            <a:r>
              <a:rPr lang="es-ES" sz="1570" b="0" i="0" u="none" cap="none" dirty="0">
                <a:solidFill>
                  <a:schemeClr val="bg1"/>
                </a:solidFill>
                <a:latin typeface="Calibri"/>
                <a:cs typeface="Calibri"/>
                <a:sym typeface="Calibri"/>
              </a:rPr>
              <a:t>sesgos y </a:t>
            </a:r>
            <a:r>
              <a:rPr lang="es-ES" sz="1570" dirty="0">
                <a:solidFill>
                  <a:schemeClr val="bg1"/>
                </a:solidFill>
                <a:latin typeface="Calibri"/>
                <a:cs typeface="Calibri"/>
                <a:sym typeface="Calibri"/>
              </a:rPr>
              <a:t>se toman en cuenta opiniones</a:t>
            </a:r>
            <a:r>
              <a:rPr lang="es-ES" sz="1570" b="0" i="0" u="none" cap="none" dirty="0">
                <a:solidFill>
                  <a:schemeClr val="bg1"/>
                </a:solidFill>
                <a:latin typeface="Calibri"/>
                <a:cs typeface="Calibri"/>
                <a:sym typeface="Calibri"/>
              </a:rPr>
              <a:t> de expertos locales para diferenciar entre datos empíricos</a:t>
            </a:r>
            <a:r>
              <a:rPr lang="es-ES" sz="1570" dirty="0">
                <a:solidFill>
                  <a:schemeClr val="bg1"/>
                </a:solidFill>
                <a:latin typeface="Calibri"/>
                <a:cs typeface="Calibri"/>
                <a:sym typeface="Calibri"/>
              </a:rPr>
              <a:t>* que</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reflejen</a:t>
            </a:r>
            <a:r>
              <a:rPr lang="es-ES" sz="1570" b="0" i="0" u="none" cap="none" dirty="0">
                <a:solidFill>
                  <a:schemeClr val="bg1"/>
                </a:solidFill>
                <a:latin typeface="Calibri"/>
                <a:cs typeface="Calibri"/>
                <a:sym typeface="Calibri"/>
              </a:rPr>
              <a:t> con precisión </a:t>
            </a:r>
            <a:r>
              <a:rPr lang="es-ES" sz="1570" dirty="0">
                <a:solidFill>
                  <a:schemeClr val="bg1"/>
                </a:solidFill>
                <a:latin typeface="Calibri"/>
                <a:cs typeface="Calibri"/>
                <a:sym typeface="Calibri"/>
              </a:rPr>
              <a:t>el contexto,  y depurar </a:t>
            </a:r>
            <a:r>
              <a:rPr lang="es-ES" sz="1570" b="0" i="0" u="none" cap="none" dirty="0">
                <a:solidFill>
                  <a:schemeClr val="bg1"/>
                </a:solidFill>
                <a:latin typeface="Calibri"/>
                <a:cs typeface="Calibri"/>
                <a:sym typeface="Calibri"/>
              </a:rPr>
              <a:t>datos </a:t>
            </a:r>
            <a:r>
              <a:rPr lang="es-ES" sz="1570" dirty="0">
                <a:solidFill>
                  <a:schemeClr val="bg1"/>
                </a:solidFill>
                <a:latin typeface="Calibri"/>
                <a:cs typeface="Calibri"/>
                <a:sym typeface="Calibri"/>
              </a:rPr>
              <a:t>que conduzcan a una  interpretación errónea ;</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con el</a:t>
            </a:r>
            <a:r>
              <a:rPr lang="es-ES" sz="1570" b="0" i="0" u="none" cap="none" dirty="0">
                <a:solidFill>
                  <a:schemeClr val="bg1"/>
                </a:solidFill>
                <a:latin typeface="Calibri"/>
                <a:cs typeface="Calibri"/>
                <a:sym typeface="Calibri"/>
              </a:rPr>
              <a:t> fin de evaluar los niveles de cobertura más probables </a:t>
            </a:r>
            <a:r>
              <a:rPr lang="es-ES" sz="1570" dirty="0">
                <a:solidFill>
                  <a:schemeClr val="bg1"/>
                </a:solidFill>
                <a:latin typeface="Calibri"/>
                <a:cs typeface="Calibri"/>
                <a:sym typeface="Calibri"/>
              </a:rPr>
              <a:t>de </a:t>
            </a:r>
            <a:r>
              <a:rPr lang="es-ES" sz="1570" b="0" i="0" u="none" cap="none" dirty="0">
                <a:solidFill>
                  <a:schemeClr val="bg1"/>
                </a:solidFill>
                <a:latin typeface="Calibri"/>
                <a:cs typeface="Calibri"/>
                <a:sym typeface="Calibri"/>
              </a:rPr>
              <a:t>cada país.</a:t>
            </a:r>
            <a:endParaRPr lang="en-US" sz="1570" dirty="0">
              <a:solidFill>
                <a:schemeClr val="bg1"/>
              </a:solidFill>
            </a:endParaRPr>
          </a:p>
          <a:p>
            <a:pPr marL="0" marR="0" algn="just">
              <a:lnSpc>
                <a:spcPct val="100000"/>
              </a:lnSpc>
              <a:spcBef>
                <a:spcPts val="0"/>
              </a:spcBef>
              <a:spcAft>
                <a:spcPts val="0"/>
              </a:spcAft>
              <a:buNone/>
            </a:pPr>
            <a:endParaRPr lang="es-ES" sz="1570" b="0" i="0" u="none" cap="none" dirty="0">
              <a:solidFill>
                <a:schemeClr val="bg1"/>
              </a:solidFill>
              <a:latin typeface="Calibri"/>
              <a:ea typeface="Calibri"/>
              <a:cs typeface="Calibri"/>
            </a:endParaRPr>
          </a:p>
          <a:p>
            <a:pPr algn="just"/>
            <a:r>
              <a:rPr lang="es-ES" sz="1570" b="0" i="0" u="none" cap="none" dirty="0">
                <a:solidFill>
                  <a:schemeClr val="bg1"/>
                </a:solidFill>
                <a:latin typeface="Calibri"/>
                <a:cs typeface="Calibri"/>
                <a:sym typeface="Calibri"/>
              </a:rPr>
              <a:t>La OMS y UNICEF </a:t>
            </a:r>
            <a:r>
              <a:rPr lang="es-ES" sz="1570" dirty="0">
                <a:solidFill>
                  <a:schemeClr val="bg1"/>
                </a:solidFill>
                <a:latin typeface="Calibri"/>
                <a:cs typeface="Calibri"/>
                <a:sym typeface="Calibri"/>
              </a:rPr>
              <a:t>revisan individualmente los datos y  </a:t>
            </a:r>
            <a:r>
              <a:rPr lang="es-ES" sz="1570" b="0" i="0" u="none" cap="none" dirty="0">
                <a:solidFill>
                  <a:schemeClr val="bg1"/>
                </a:solidFill>
                <a:latin typeface="Calibri"/>
                <a:cs typeface="Calibri"/>
                <a:sym typeface="Calibri"/>
              </a:rPr>
              <a:t>elaboran estimaciones </a:t>
            </a:r>
            <a:r>
              <a:rPr lang="es-ES" sz="1570" dirty="0">
                <a:solidFill>
                  <a:schemeClr val="bg1"/>
                </a:solidFill>
                <a:latin typeface="Calibri"/>
                <a:cs typeface="Calibri"/>
                <a:sym typeface="Calibri"/>
              </a:rPr>
              <a:t>de</a:t>
            </a:r>
            <a:r>
              <a:rPr lang="es-ES" sz="1570" b="0" i="0" u="none" cap="none" dirty="0">
                <a:solidFill>
                  <a:schemeClr val="bg1"/>
                </a:solidFill>
                <a:latin typeface="Calibri"/>
                <a:cs typeface="Calibri"/>
                <a:sym typeface="Calibri"/>
              </a:rPr>
              <a:t> cada país</a:t>
            </a:r>
            <a:r>
              <a:rPr lang="es-ES" sz="1570" dirty="0">
                <a:solidFill>
                  <a:schemeClr val="bg1"/>
                </a:solidFill>
                <a:latin typeface="Calibri"/>
                <a:cs typeface="Calibri"/>
                <a:sym typeface="Calibri"/>
              </a:rPr>
              <a:t>,</a:t>
            </a:r>
            <a:r>
              <a:rPr lang="es-ES" sz="1570" b="0" i="0" u="none" cap="none" dirty="0">
                <a:solidFill>
                  <a:schemeClr val="bg1"/>
                </a:solidFill>
                <a:latin typeface="Calibri"/>
                <a:cs typeface="Calibri"/>
                <a:sym typeface="Calibri"/>
              </a:rPr>
              <a:t> sin recurrir a </a:t>
            </a:r>
            <a:r>
              <a:rPr lang="es-ES" sz="1570" dirty="0">
                <a:solidFill>
                  <a:schemeClr val="bg1"/>
                </a:solidFill>
                <a:latin typeface="Calibri"/>
                <a:cs typeface="Calibri"/>
                <a:sym typeface="Calibri"/>
              </a:rPr>
              <a:t>datos de otros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países</a:t>
            </a:r>
            <a:r>
              <a:rPr lang="es-ES" sz="1570" b="0" i="0" u="none" cap="none" dirty="0">
                <a:solidFill>
                  <a:schemeClr val="bg1"/>
                </a:solidFill>
                <a:latin typeface="Calibri"/>
                <a:cs typeface="Calibri"/>
                <a:sym typeface="Calibri"/>
              </a:rPr>
              <a:t> en ausencia de datos. Estas estimaciones no se basan en ajustes ad hoc de los datos </a:t>
            </a:r>
            <a:r>
              <a:rPr lang="es-ES" sz="1570" dirty="0">
                <a:solidFill>
                  <a:schemeClr val="bg1"/>
                </a:solidFill>
                <a:latin typeface="Calibri"/>
                <a:cs typeface="Calibri"/>
                <a:sym typeface="Calibri"/>
              </a:rPr>
              <a:t>reportados y compartidos</a:t>
            </a:r>
            <a:r>
              <a:rPr lang="es-ES" sz="1570" b="0" i="0" u="none" cap="none" dirty="0">
                <a:solidFill>
                  <a:schemeClr val="bg1"/>
                </a:solidFill>
                <a:latin typeface="Calibri"/>
                <a:cs typeface="Calibri"/>
                <a:sym typeface="Calibri"/>
              </a:rPr>
              <a:t>; en ocasiones, los datos empíricos proceden de una </a:t>
            </a:r>
            <a:r>
              <a:rPr lang="es-ES" sz="1570" dirty="0">
                <a:solidFill>
                  <a:schemeClr val="bg1"/>
                </a:solidFill>
                <a:latin typeface="Calibri"/>
                <a:cs typeface="Calibri"/>
                <a:sym typeface="Calibri"/>
              </a:rPr>
              <a:t>sola</a:t>
            </a:r>
            <a:r>
              <a:rPr lang="es-ES" sz="1570" b="0" i="0" u="none" cap="none" dirty="0">
                <a:solidFill>
                  <a:schemeClr val="bg1"/>
                </a:solidFill>
                <a:latin typeface="Calibri"/>
                <a:cs typeface="Calibri"/>
                <a:sym typeface="Calibri"/>
              </a:rPr>
              <a:t> fuente, normalmente los datos de cobertura nacional</a:t>
            </a:r>
            <a:r>
              <a:rPr lang="es-ES" sz="1570" dirty="0">
                <a:solidFill>
                  <a:schemeClr val="bg1"/>
                </a:solidFill>
                <a:latin typeface="Calibri"/>
                <a:cs typeface="Calibri"/>
                <a:sym typeface="Calibri"/>
              </a:rPr>
              <a:t> reportados</a:t>
            </a:r>
            <a:r>
              <a:rPr lang="es-ES" sz="1570" b="0" i="0" u="none" cap="none" dirty="0">
                <a:solidFill>
                  <a:schemeClr val="bg1"/>
                </a:solidFill>
                <a:latin typeface="Calibri"/>
                <a:cs typeface="Calibri"/>
                <a:sym typeface="Calibri"/>
              </a:rPr>
              <a:t>. Si no se </a:t>
            </a:r>
            <a:r>
              <a:rPr lang="es-ES" sz="1570" dirty="0">
                <a:solidFill>
                  <a:schemeClr val="bg1"/>
                </a:solidFill>
                <a:latin typeface="Calibri"/>
                <a:cs typeface="Calibri"/>
                <a:sym typeface="Calibri"/>
              </a:rPr>
              <a:t>disponen</a:t>
            </a:r>
            <a:r>
              <a:rPr lang="es-ES" sz="1570" b="0" i="0" u="none" cap="none" dirty="0">
                <a:solidFill>
                  <a:schemeClr val="bg1"/>
                </a:solidFill>
                <a:latin typeface="Calibri"/>
                <a:cs typeface="Calibri"/>
                <a:sym typeface="Calibri"/>
              </a:rPr>
              <a:t> de datos </a:t>
            </a:r>
            <a:r>
              <a:rPr lang="es-ES" sz="1570" dirty="0">
                <a:solidFill>
                  <a:schemeClr val="bg1"/>
                </a:solidFill>
                <a:latin typeface="Calibri"/>
                <a:cs typeface="Calibri"/>
                <a:sym typeface="Calibri"/>
              </a:rPr>
              <a:t>de cobertura del país en el año correspondiente de determinada vacuna</a:t>
            </a:r>
            <a:r>
              <a:rPr lang="es-ES" sz="1570" b="0" i="0" u="none" cap="none" dirty="0">
                <a:solidFill>
                  <a:schemeClr val="bg1"/>
                </a:solidFill>
                <a:latin typeface="Calibri"/>
                <a:cs typeface="Calibri"/>
                <a:sym typeface="Calibri"/>
              </a:rPr>
              <a:t>, se </a:t>
            </a:r>
            <a:r>
              <a:rPr lang="es-ES" sz="1570" dirty="0">
                <a:solidFill>
                  <a:schemeClr val="bg1"/>
                </a:solidFill>
                <a:latin typeface="Calibri"/>
                <a:cs typeface="Calibri"/>
                <a:sym typeface="Calibri"/>
              </a:rPr>
              <a:t>consideran datos</a:t>
            </a:r>
            <a:r>
              <a:rPr lang="es-ES" sz="1570" b="0" i="0" u="none" cap="none" dirty="0">
                <a:solidFill>
                  <a:schemeClr val="bg1"/>
                </a:solidFill>
                <a:latin typeface="Calibri"/>
                <a:cs typeface="Calibri"/>
                <a:sym typeface="Calibri"/>
              </a:rPr>
              <a:t> de años anteriores y </a:t>
            </a:r>
            <a:r>
              <a:rPr lang="es-ES" sz="1570" dirty="0">
                <a:solidFill>
                  <a:schemeClr val="bg1"/>
                </a:solidFill>
                <a:latin typeface="Calibri"/>
                <a:cs typeface="Calibri"/>
                <a:sym typeface="Calibri"/>
              </a:rPr>
              <a:t>posteriores que se</a:t>
            </a:r>
            <a:r>
              <a:rPr lang="es-ES" sz="1570" b="0" i="0" u="none" cap="none" dirty="0">
                <a:solidFill>
                  <a:schemeClr val="bg1"/>
                </a:solidFill>
                <a:latin typeface="Calibri"/>
                <a:cs typeface="Calibri"/>
                <a:sym typeface="Calibri"/>
              </a:rPr>
              <a:t> interpolan para </a:t>
            </a:r>
            <a:r>
              <a:rPr lang="es-ES" sz="1570" dirty="0">
                <a:solidFill>
                  <a:schemeClr val="bg1"/>
                </a:solidFill>
                <a:latin typeface="Calibri"/>
                <a:cs typeface="Calibri"/>
                <a:sym typeface="Calibri"/>
              </a:rPr>
              <a:t>llenar los vacíos de ausencia de información</a:t>
            </a:r>
            <a:r>
              <a:rPr lang="es-ES" sz="1570" b="0" i="0" u="none" cap="none" dirty="0">
                <a:solidFill>
                  <a:schemeClr val="bg1"/>
                </a:solidFill>
                <a:latin typeface="Calibri"/>
                <a:cs typeface="Calibri"/>
                <a:sym typeface="Calibri"/>
              </a:rPr>
              <a:t>. Cuando las fuentes de datos son contradictorias y muestran variaciones significativas, se </a:t>
            </a:r>
            <a:r>
              <a:rPr lang="es-ES" sz="1570" dirty="0">
                <a:solidFill>
                  <a:schemeClr val="bg1"/>
                </a:solidFill>
                <a:latin typeface="Calibri"/>
                <a:cs typeface="Calibri"/>
                <a:sym typeface="Calibri"/>
              </a:rPr>
              <a:t>realizan esfuerzos para </a:t>
            </a:r>
            <a:r>
              <a:rPr lang="es-ES" sz="1570" b="0" i="0" u="none" cap="none" dirty="0">
                <a:solidFill>
                  <a:schemeClr val="bg1"/>
                </a:solidFill>
                <a:latin typeface="Calibri"/>
                <a:cs typeface="Calibri"/>
                <a:sym typeface="Calibri"/>
              </a:rPr>
              <a:t>determinar la estimación </a:t>
            </a:r>
            <a:r>
              <a:rPr lang="es-ES" sz="1570" dirty="0">
                <a:solidFill>
                  <a:schemeClr val="bg1"/>
                </a:solidFill>
                <a:latin typeface="Calibri"/>
                <a:cs typeface="Calibri"/>
                <a:sym typeface="Calibri"/>
              </a:rPr>
              <a:t>de cobertura más</a:t>
            </a:r>
            <a:r>
              <a:rPr lang="es-ES" sz="1570" b="0" i="0" u="none" cap="none" dirty="0">
                <a:solidFill>
                  <a:schemeClr val="bg1"/>
                </a:solidFill>
                <a:latin typeface="Calibri"/>
                <a:cs typeface="Calibri"/>
                <a:sym typeface="Calibri"/>
              </a:rPr>
              <a:t> probable, teniendo en cuenta </a:t>
            </a:r>
            <a:r>
              <a:rPr lang="es-ES" sz="1570" dirty="0">
                <a:solidFill>
                  <a:schemeClr val="bg1"/>
                </a:solidFill>
                <a:latin typeface="Calibri"/>
                <a:cs typeface="Calibri"/>
                <a:sym typeface="Calibri"/>
              </a:rPr>
              <a:t>los </a:t>
            </a:r>
            <a:r>
              <a:rPr lang="es-ES" sz="1570" b="0" i="0" u="none" cap="none" dirty="0">
                <a:solidFill>
                  <a:schemeClr val="bg1"/>
                </a:solidFill>
                <a:latin typeface="Calibri"/>
                <a:cs typeface="Calibri"/>
                <a:sym typeface="Calibri"/>
              </a:rPr>
              <a:t>posibles sesgos </a:t>
            </a:r>
            <a:r>
              <a:rPr lang="es-ES" sz="1570" dirty="0">
                <a:solidFill>
                  <a:schemeClr val="bg1"/>
                </a:solidFill>
                <a:latin typeface="Calibri"/>
                <a:cs typeface="Calibri"/>
                <a:sym typeface="Calibri"/>
              </a:rPr>
              <a:t>en</a:t>
            </a:r>
            <a:r>
              <a:rPr lang="es-ES" sz="1570" b="0" i="0" u="none" cap="none" dirty="0">
                <a:solidFill>
                  <a:schemeClr val="bg1"/>
                </a:solidFill>
                <a:latin typeface="Calibri"/>
                <a:cs typeface="Calibri"/>
                <a:sym typeface="Calibri"/>
              </a:rPr>
              <a:t> los datos disponibles.</a:t>
            </a:r>
            <a:endParaRPr lang="es-ES" sz="1570" b="0" i="0" u="none" cap="none" dirty="0">
              <a:solidFill>
                <a:schemeClr val="bg1"/>
              </a:solidFill>
              <a:latin typeface="Calibri"/>
              <a:ea typeface="Calibri"/>
              <a:cs typeface="Calibri"/>
            </a:endParaRPr>
          </a:p>
          <a:p>
            <a:pPr marL="0" marR="0" algn="l">
              <a:lnSpc>
                <a:spcPct val="100000"/>
              </a:lnSpc>
              <a:spcBef>
                <a:spcPts val="0"/>
              </a:spcBef>
              <a:spcAft>
                <a:spcPts val="0"/>
              </a:spcAft>
              <a:buNone/>
            </a:pPr>
            <a:endParaRPr lang="es-ES" sz="1570" b="0" i="0" u="none" cap="none" dirty="0">
              <a:solidFill>
                <a:srgbClr val="FFFF00"/>
              </a:solidFill>
              <a:latin typeface="Calibri"/>
              <a:ea typeface="Calibri"/>
              <a:cs typeface="Calibri"/>
            </a:endParaRPr>
          </a:p>
          <a:p>
            <a:r>
              <a:rPr lang="es-ES" sz="1570" dirty="0">
                <a:solidFill>
                  <a:srgbClr val="FFFFFF">
                    <a:alpha val="100000"/>
                  </a:srgbClr>
                </a:solidFill>
                <a:latin typeface="Calibri"/>
                <a:cs typeface="Calibri"/>
                <a:sym typeface="Calibri"/>
              </a:rPr>
              <a:t>Las siguientes</a:t>
            </a:r>
            <a:r>
              <a:rPr lang="es-ES" sz="1570" b="0" i="0" u="none" cap="none" dirty="0">
                <a:solidFill>
                  <a:srgbClr val="FFFFFF">
                    <a:alpha val="100000"/>
                  </a:srgbClr>
                </a:solidFill>
                <a:latin typeface="Calibri"/>
                <a:cs typeface="Calibri"/>
                <a:sym typeface="Calibri"/>
              </a:rPr>
              <a:t> diapositivas </a:t>
            </a:r>
            <a:r>
              <a:rPr lang="es-ES" sz="1570" dirty="0">
                <a:solidFill>
                  <a:srgbClr val="FFFFFF">
                    <a:alpha val="100000"/>
                  </a:srgbClr>
                </a:solidFill>
                <a:latin typeface="Calibri"/>
                <a:cs typeface="Calibri"/>
                <a:sym typeface="Calibri"/>
              </a:rPr>
              <a:t>presentan</a:t>
            </a:r>
            <a:r>
              <a:rPr lang="es-ES" sz="1570" b="0" i="0" u="none" cap="none" dirty="0">
                <a:solidFill>
                  <a:srgbClr val="FFFFFF">
                    <a:alpha val="100000"/>
                  </a:srgbClr>
                </a:solidFill>
                <a:latin typeface="Calibri"/>
                <a:cs typeface="Calibri"/>
                <a:sym typeface="Calibri"/>
              </a:rPr>
              <a:t> las últimas estimaciones WUENIC publicadas el 15 de julio de 2025</a:t>
            </a:r>
            <a:r>
              <a:rPr lang="es-ES" sz="1570" dirty="0">
                <a:solidFill>
                  <a:srgbClr val="FFFFFF">
                    <a:alpha val="100000"/>
                  </a:srgbClr>
                </a:solidFill>
                <a:latin typeface="Calibri"/>
                <a:cs typeface="Calibri"/>
                <a:sym typeface="Calibri"/>
              </a:rPr>
              <a:t>.</a:t>
            </a:r>
            <a:endParaRPr lang="es-ES" sz="1570" b="0" i="0" u="none" cap="none" dirty="0">
              <a:solidFill>
                <a:srgbClr val="FFFFFF">
                  <a:alpha val="100000"/>
                </a:srgbClr>
              </a:solidFill>
              <a:latin typeface="Calibri"/>
              <a:ea typeface="Calibri"/>
              <a:cs typeface="Calibri"/>
            </a:endParaRPr>
          </a:p>
        </p:txBody>
      </p:sp>
    </p:spTree>
    <p:extLst>
      <p:ext uri="{BB962C8B-B14F-4D97-AF65-F5344CB8AC3E}">
        <p14:creationId xmlns:p14="http://schemas.microsoft.com/office/powerpoint/2010/main" val="291021804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intro_slide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10" name="TextBox 9">
            <a:extLst>
              <a:ext uri="{FF2B5EF4-FFF2-40B4-BE49-F238E27FC236}">
                <a16:creationId xmlns:a16="http://schemas.microsoft.com/office/drawing/2014/main" id="{7375ABF1-66C1-8E29-2514-ECCB25479A12}"/>
              </a:ext>
            </a:extLst>
          </p:cNvPr>
          <p:cNvSpPr txBox="1"/>
          <p:nvPr userDrawn="1"/>
        </p:nvSpPr>
        <p:spPr>
          <a:xfrm>
            <a:off x="515155" y="283336"/>
            <a:ext cx="10328856" cy="954107"/>
          </a:xfrm>
          <a:prstGeom prst="rect">
            <a:avLst/>
          </a:prstGeom>
          <a:noFill/>
        </p:spPr>
        <p:txBody>
          <a:bodyPr wrap="square" rtlCol="0">
            <a:spAutoFit/>
          </a:bodyPr>
          <a:lstStyle/>
          <a:p>
            <a:pPr algn="r" rtl="1"/>
            <a:r>
              <a:rPr lang="ar" sz="2800" b="1" dirty="0">
                <a:solidFill>
                  <a:schemeClr val="bg1"/>
                </a:solidFill>
              </a:rPr>
              <a:t>تقديرات منظمة الصحة العالمية/اليونيسف لتغطية التحصين الوطنية، تنقيح عام 2024</a:t>
            </a:r>
          </a:p>
        </p:txBody>
      </p:sp>
      <p:sp>
        <p:nvSpPr>
          <p:cNvPr id="11" name="TextBox 10">
            <a:extLst>
              <a:ext uri="{FF2B5EF4-FFF2-40B4-BE49-F238E27FC236}">
                <a16:creationId xmlns:a16="http://schemas.microsoft.com/office/drawing/2014/main" id="{63CC6417-8114-1AA8-A887-640A5746A153}"/>
              </a:ext>
            </a:extLst>
          </p:cNvPr>
          <p:cNvSpPr txBox="1"/>
          <p:nvPr userDrawn="1"/>
        </p:nvSpPr>
        <p:spPr>
          <a:xfrm>
            <a:off x="515155" y="1337459"/>
            <a:ext cx="11314895" cy="3493264"/>
          </a:xfrm>
          <a:prstGeom prst="rect">
            <a:avLst/>
          </a:prstGeom>
          <a:noFill/>
        </p:spPr>
        <p:txBody>
          <a:bodyPr wrap="square">
            <a:spAutoFit/>
          </a:bodyPr>
          <a:lstStyle/>
          <a:p>
            <a:pPr marL="0" marR="0" algn="r" rtl="1">
              <a:lnSpc>
                <a:spcPct val="100000"/>
              </a:lnSpc>
              <a:spcBef>
                <a:spcPts val="0"/>
              </a:spcBef>
              <a:spcAft>
                <a:spcPts val="0"/>
              </a:spcAft>
              <a:buNone/>
            </a:pPr>
            <a:r>
              <a:rPr lang="ar" sz="1700" b="0" i="0" u="none" cap="none" dirty="0">
                <a:solidFill>
                  <a:srgbClr val="FFFFFF">
                    <a:alpha val="100000"/>
                  </a:srgbClr>
                </a:solidFill>
                <a:latin typeface="Calibri"/>
                <a:cs typeface="Calibri"/>
                <a:sym typeface="Calibri"/>
              </a:rPr>
              <a:t>في كل عام، تستعرض منظمة الصحة العالمية واليونيسف بشكل مشترك التقارير المقدمة من الدول الأعضاء حول التغطية الوطنية بالتحصين الوطني، بما في ذلك التغطية الإدارية والرسمية السنوية، وتقارير المسح النهائية والبيانات المستقاة من الأدبيات المنشورة والرمادية. يتم تثليث البيانات مع الأخذ بعين الاعتبار التحيزات المحتملة وآراء الخبراء المحليين للتمييز بين البيانات التجريبية التي تعكس بدقة البيانات التجريبية والبيانات التي يحتمل أن تكون مضللة، وذلك لتقييم مستويات التغطية الأكثر احتمالاً لكل بلد.
وتنتج منظمة الصحة العالمية واليونيسف تقديرات خاصة بكل بلد على حدة من خلال مراجعة بيانات كل بلد على حدة دون الاقتراض من بلدان أخرى في حال عدم وجود بيانات. لا تستند هذه التقديرات إلى تعديلات مخصصة للبيانات المبلغ عنها؛ ففي بعض الأحيان، تأتي البيانات التجريبية من مصدر واحد، وعادة ما تكون بيانات التغطية المبلغ عنها على المستوى الوطني. وفي حال عدم توفر بيانات لمجموعة محددة من السنوات بين بلد وسنة لقاح معينة، يتم النظر في بيانات من سنوات سابقة ولاحقة واستقراءها لسد الثغرات. عندما تكون مصادر البيانات متضاربة وتظهر اختلافات كبيرة، تُبذل الجهود لتحديد التقدير الأكثر احتمالاً، مع مراعاة التحيزات المحتملة في البيانات المتاحة.
تعرض مجموعة الشرائح هذه أحدث تقديرات WUENIC (نُشرت في 15 يوليو/تموز 2025).</a:t>
            </a:r>
          </a:p>
        </p:txBody>
      </p:sp>
    </p:spTree>
    <p:extLst>
      <p:ext uri="{BB962C8B-B14F-4D97-AF65-F5344CB8AC3E}">
        <p14:creationId xmlns:p14="http://schemas.microsoft.com/office/powerpoint/2010/main" val="331455350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485121" y="144049"/>
            <a:ext cx="1546998"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684243"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727373"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594848" y="5740819"/>
            <a:ext cx="137186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definition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161776"/>
            <a:ext cx="10328856" cy="523220"/>
          </a:xfrm>
          <a:prstGeom prst="rect">
            <a:avLst/>
          </a:prstGeom>
          <a:noFill/>
        </p:spPr>
        <p:txBody>
          <a:bodyPr wrap="square" rtlCol="0">
            <a:spAutoFit/>
          </a:bodyPr>
          <a:lstStyle/>
          <a:p>
            <a:r>
              <a:rPr lang="en-GB" sz="2800" b="1" dirty="0">
                <a:solidFill>
                  <a:schemeClr val="bg1"/>
                </a:solidFill>
              </a:rPr>
              <a:t>Definitions of immunization terms</a:t>
            </a: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543468" y="708341"/>
            <a:ext cx="11179831" cy="6093976"/>
          </a:xfrm>
          <a:prstGeom prst="rect">
            <a:avLst/>
          </a:prstGeom>
          <a:noFill/>
        </p:spPr>
        <p:txBody>
          <a:bodyPr wrap="square" rtlCol="0">
            <a:spAutoFit/>
          </a:bodyPr>
          <a:lstStyle/>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 coverage</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Percentage of infants (children under one year of age) who received certain vaccine-doses. For example, coverage of DTP3 is the percentage of infants who received all three doses of diphtheria, tetanus, and pertussis (DTP) vaccine. </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Unvaccinated</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that did not receive the first dose of a vaccine series. The term "zero-dose“ is used to describe children unvaccinated with DTP1.</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Under-vaccinated</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who received some but not all the recommended vaccine-doses in the national schedule. </a:t>
            </a:r>
            <a:b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Vaccine-Doses</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Bacillus Calmette-Guerin (BCG): vaccine against tuberculosis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birth dose, given within 24 hours after birth (HepBB)</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Diphtheria, tetanus, and pertussis vaccine, first dose (DTP1) and third dose (DTP3)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vaccine, third dose (HepB3)</a:t>
            </a:r>
          </a:p>
          <a:p>
            <a:pPr marL="285750" indent="-285750">
              <a:buFont typeface="Arial" panose="020B0604020202020204" pitchFamily="34" charset="0"/>
              <a:buChar char="•"/>
            </a:pPr>
            <a:r>
              <a:rPr lang="en-GB"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Haemophilus influenzae type b </a:t>
            </a: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vaccine, third dose (Hib3)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Poliomyelitis vaccine, third dose (Polio3)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Inactivated polio vaccine, first dose (IPV1) and second dose (IPV2): second dose is only shown for oral polio vaccine (OPV) using countries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Measles containing vaccine, first dose (MCV1) and second dose (MCV2)</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Rotavirus vaccine, last dose (RotaC)</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Pneumococcal vaccine, third dose (PCV3)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Yellow Fever vaccine (YFV)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Meningococcal A vaccine (MengA)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Human papillomavirus vaccine, first dose (HPV1) and last dose (HPVc): vaccine to protect against certain types of human papillomavirus that can lead to cancer or genital warts</a:t>
            </a:r>
          </a:p>
          <a:p>
            <a:pPr marL="285750" indent="-285750">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buFont typeface="Arial" panose="020B0604020202020204" pitchFamily="34" charset="0"/>
              <a:buNone/>
            </a:pPr>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The Immunization Agenda 2030 (IA2030)</a:t>
            </a:r>
          </a:p>
          <a:p>
            <a:pPr marL="0" indent="0">
              <a:buFont typeface="Arial" panose="020B0604020202020204" pitchFamily="34" charset="0"/>
              <a:buNone/>
            </a:pPr>
            <a:r>
              <a:rPr lang="en-GB" sz="1300" dirty="0">
                <a:solidFill>
                  <a:schemeClr val="bg1"/>
                </a:solidFill>
                <a:latin typeface="Calibri" panose="020F0502020204030204" pitchFamily="34" charset="0"/>
                <a:ea typeface="Calibri" panose="020F0502020204030204" pitchFamily="34" charset="0"/>
                <a:cs typeface="Calibri" panose="020F0502020204030204" pitchFamily="34" charset="0"/>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75342588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definitions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249382" y="214326"/>
            <a:ext cx="10328856" cy="523220"/>
          </a:xfrm>
          <a:prstGeom prst="rect">
            <a:avLst/>
          </a:prstGeom>
          <a:noFill/>
        </p:spPr>
        <p:txBody>
          <a:bodyPr wrap="square" rtlCol="0">
            <a:spAutoFit/>
          </a:bodyPr>
          <a:lstStyle/>
          <a:p>
            <a:r>
              <a:rPr lang="fr-FR" sz="2800" b="1" dirty="0">
                <a:solidFill>
                  <a:schemeClr val="bg1"/>
                </a:solidFill>
              </a:rPr>
              <a:t>Définitions des termes relatifs à la vaccination</a:t>
            </a:r>
            <a:endParaRPr lang="en-GB" sz="2800" b="1" dirty="0">
              <a:solidFill>
                <a:schemeClr val="bg1"/>
              </a:solidFill>
            </a:endParaRP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249382" y="810893"/>
            <a:ext cx="11711709" cy="5955476"/>
          </a:xfrm>
          <a:prstGeom prst="rect">
            <a:avLst/>
          </a:prstGeom>
          <a:noFill/>
        </p:spPr>
        <p:txBody>
          <a:bodyPr wrap="square" rtlCol="0">
            <a:spAutoFit/>
          </a:bodyPr>
          <a:lstStyle/>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Couverture vaccinale</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Pourcentage de nourrissons (enfants de moins d'un an) ayant reçu certaines doses de vaccin. Par exemple, la couverture du DTC3 est le pourcentage de nourrissons ayant reçu les trois doses de vaccin contre la diphtérie, le tétanos et la coqueluche (DTC). </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Non vacciné</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Un nourrisson qui n'a pas reçu la première dose d'une série de vaccins. Le terme « zéro dose » est utilisé pour décrire les enfants qui n'ont pas reçu la première dose du DTC1.</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Sous-vacciné</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Nourrisson qui a reçu certaines des doses de vaccin recommandées dans le calendrier national, mais pas toutes. </a:t>
            </a:r>
          </a:p>
          <a:p>
            <a:endPar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Doses de vaccin</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Bacille de Calmette-Guérin (BCG) : vaccin contre la tuberculose</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Hépatite B : dose de naissance, administrée dans les 24 heures suivant la naissance (HepBB)</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diphtérie, le tétanos et la coqueluche, première dose (DTP1) et troisième dose (DTP3)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l'hépatite B, troisième dose (HepB3)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a:t>
            </a:r>
            <a:r>
              <a:rPr lang="fr-FR" sz="1270" b="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l'haemophilus influenzae de type b</a:t>
            </a: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 troisième dose (Hib3)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poliomyélite, troisième dose (Polio3)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antipoliomyélitique inactivé, première dose (VPI1) et deuxième dose (VPI2) : la deuxième dose n'est indiquée que pour les pays utilisant le vaccin antipoliomyélitique oral (VPO).</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contenant de la rougeole, première dose (MCV1) et deuxième dose (MCV2)</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antirotavirus, dernière dose (RotaC)Vaccin antipneumococcique, troisième dose (PCV3)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fièvre jaune (YFV) </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méningococcique A (MengA) </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le papillomavirus humain, première dose (HPV1) et dernière dose (HPVc) : vaccin destiné à protéger contre certains types de papillomavirus humains pouvant entraîner un cancer ou des verrues génitales.</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L'Agenda 2030 pour la vaccination (IA2030)</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L'AI2030 est une stratégie mondiale approuvée par l'Assemblée mondiale de la santé qui vise à faire en sorte que chacun, partout et à tout âge, bénéficie de vaccins pour améliorer sa santé et son bien-être d'ici à 2030. Il se concentre sur l'augmentation de la couverture vaccinale, l'équité, la durabilité et la préparation aux pandémies, tout en promouvant la vaccination tout au long de la vie et en intégrant la vaccination à d'autres services de santé.</a:t>
            </a:r>
            <a:endParaRPr lang="en-GB"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81311831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definitions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Definiciones de términos de inmunización</a:t>
            </a:r>
            <a:endParaRPr lang="en-GB" sz="2800" b="1" dirty="0">
              <a:solidFill>
                <a:schemeClr val="bg1"/>
              </a:solidFill>
            </a:endParaRPr>
          </a:p>
        </p:txBody>
      </p:sp>
      <p:sp>
        <p:nvSpPr>
          <p:cNvPr id="4" name="TextBox 3">
            <a:extLst>
              <a:ext uri="{FF2B5EF4-FFF2-40B4-BE49-F238E27FC236}">
                <a16:creationId xmlns:a16="http://schemas.microsoft.com/office/drawing/2014/main" id="{4B60DFAC-3617-1815-C14E-E4E1305F72CB}"/>
              </a:ext>
            </a:extLst>
          </p:cNvPr>
          <p:cNvSpPr txBox="1"/>
          <p:nvPr userDrawn="1"/>
        </p:nvSpPr>
        <p:spPr>
          <a:xfrm>
            <a:off x="258618" y="764024"/>
            <a:ext cx="11683999" cy="5955476"/>
          </a:xfrm>
          <a:prstGeom prst="rect">
            <a:avLst/>
          </a:prstGeom>
          <a:noFill/>
        </p:spPr>
        <p:txBody>
          <a:bodyPr wrap="square" lIns="91440" tIns="45720" rIns="91440" bIns="45720" rtlCol="0" anchor="t">
            <a:spAutoFit/>
          </a:bodyPr>
          <a:lstStyle/>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Cobertura vacunal</a:t>
            </a:r>
          </a:p>
          <a:p>
            <a:r>
              <a:rPr lang="es-ES" sz="1250" b="0" dirty="0">
                <a:solidFill>
                  <a:schemeClr val="bg1"/>
                </a:solidFill>
                <a:effectLst/>
                <a:latin typeface="Calibri"/>
                <a:ea typeface="Calibri"/>
                <a:cs typeface="Calibri"/>
              </a:rPr>
              <a:t>Porcentaje de lactantes (niños menores de un año) que recibieron determinadas dosis de vacunas. Por ejemplo, la cobertura de DTP3 es el porcentaje de lactantes que recibieron las tres dosis de la vacuna contra la difteria, el tétanos y la tos ferina (DTP</a:t>
            </a:r>
            <a:r>
              <a:rPr lang="es-ES" sz="1250" dirty="0">
                <a:solidFill>
                  <a:schemeClr val="bg1"/>
                </a:solidFill>
                <a:latin typeface="Calibri"/>
                <a:ea typeface="Calibri"/>
                <a:cs typeface="Calibri"/>
              </a:rPr>
              <a:t> o el equivalente según el esquema de vacunación del país</a:t>
            </a:r>
            <a:r>
              <a:rPr lang="es-ES" sz="1250" b="0" dirty="0">
                <a:solidFill>
                  <a:schemeClr val="bg1"/>
                </a:solidFill>
                <a:effectLst/>
                <a:latin typeface="Calibri"/>
                <a:ea typeface="Calibri"/>
                <a:cs typeface="Calibri"/>
              </a:rPr>
              <a:t>). </a:t>
            </a:r>
            <a:r>
              <a:rPr lang="es-ES" sz="1250" dirty="0">
                <a:solidFill>
                  <a:schemeClr val="bg1"/>
                </a:solidFill>
                <a:latin typeface="Calibri"/>
                <a:ea typeface="Calibri"/>
                <a:cs typeface="Calibri"/>
              </a:rPr>
              <a:t> </a:t>
            </a:r>
            <a:endParaRPr lang="es-ES" sz="125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1" dirty="0">
                <a:solidFill>
                  <a:srgbClr val="FFC000"/>
                </a:solidFill>
                <a:effectLst/>
                <a:latin typeface="Calibri"/>
                <a:ea typeface="Calibri"/>
                <a:cs typeface="Calibri"/>
              </a:rPr>
              <a:t>Sin vacunar – </a:t>
            </a:r>
            <a:r>
              <a:rPr lang="es-ES" sz="1250" b="0" dirty="0">
                <a:solidFill>
                  <a:schemeClr val="bg1"/>
                </a:solidFill>
                <a:effectLst/>
                <a:latin typeface="Calibri"/>
                <a:ea typeface="Calibri"/>
                <a:cs typeface="Calibri"/>
              </a:rPr>
              <a:t>Lactante que no ha recibido la primera dosis de una serie de vacunas. El término</a:t>
            </a:r>
            <a:r>
              <a:rPr lang="es-ES" sz="1250" b="1" dirty="0">
                <a:solidFill>
                  <a:schemeClr val="bg1"/>
                </a:solidFill>
                <a:effectLst/>
                <a:latin typeface="Calibri"/>
                <a:ea typeface="Calibri"/>
                <a:cs typeface="Calibri"/>
              </a:rPr>
              <a:t> «dosis cero»</a:t>
            </a:r>
            <a:r>
              <a:rPr lang="es-ES" sz="1250" b="0" dirty="0">
                <a:solidFill>
                  <a:schemeClr val="bg1"/>
                </a:solidFill>
                <a:effectLst/>
                <a:latin typeface="Calibri"/>
                <a:ea typeface="Calibri"/>
                <a:cs typeface="Calibri"/>
              </a:rPr>
              <a:t> se utiliza para describir a los niños no vacunados con DTP1.</a:t>
            </a: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1" dirty="0" err="1">
                <a:solidFill>
                  <a:srgbClr val="FFC000"/>
                </a:solidFill>
                <a:latin typeface="Calibri"/>
                <a:ea typeface="Calibri"/>
                <a:cs typeface="Calibri"/>
              </a:rPr>
              <a:t>Sub-vacunado</a:t>
            </a:r>
            <a:endParaRPr lang="es-ES" sz="1270" b="1" dirty="0" err="1">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0" dirty="0">
                <a:solidFill>
                  <a:schemeClr val="bg1"/>
                </a:solidFill>
                <a:effectLst/>
                <a:latin typeface="Calibri"/>
                <a:ea typeface="Calibri"/>
                <a:cs typeface="Calibri"/>
              </a:rPr>
              <a:t>Lactante que ha recibido algunas pero no todas las dosis de vacunas recomendadas en el </a:t>
            </a:r>
            <a:r>
              <a:rPr lang="es-ES" sz="1250" dirty="0">
                <a:solidFill>
                  <a:schemeClr val="bg1"/>
                </a:solidFill>
                <a:latin typeface="Calibri"/>
                <a:ea typeface="Calibri"/>
                <a:cs typeface="Calibri"/>
              </a:rPr>
              <a:t>esquema de vacunación regular o calendario</a:t>
            </a:r>
            <a:r>
              <a:rPr lang="es-ES" sz="1250" b="0" dirty="0">
                <a:solidFill>
                  <a:schemeClr val="bg1"/>
                </a:solidFill>
                <a:effectLst/>
                <a:latin typeface="Calibri"/>
                <a:ea typeface="Calibri"/>
                <a:cs typeface="Calibri"/>
              </a:rPr>
              <a:t> nacional. </a:t>
            </a:r>
          </a:p>
          <a:p>
            <a:endPar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Dosis de vacuna</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Bacilo de Calmette-</a:t>
            </a:r>
            <a:r>
              <a:rPr lang="es-ES" sz="1250" b="0" dirty="0" err="1">
                <a:solidFill>
                  <a:schemeClr val="bg1"/>
                </a:solidFill>
                <a:effectLst/>
                <a:latin typeface="Calibri"/>
                <a:ea typeface="Calibri"/>
                <a:cs typeface="Calibri"/>
              </a:rPr>
              <a:t>Guerin</a:t>
            </a:r>
            <a:r>
              <a:rPr lang="es-ES" sz="1250" b="0" dirty="0">
                <a:solidFill>
                  <a:schemeClr val="bg1"/>
                </a:solidFill>
                <a:effectLst/>
                <a:latin typeface="Calibri"/>
                <a:ea typeface="Calibri"/>
                <a:cs typeface="Calibri"/>
              </a:rPr>
              <a:t> (BCG): vacuna contra la tuberculosis</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Dosis de nacimiento contra la hepatitis B, administrada en las 24 horas siguientes al nacimiento (HepBB)</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difteria, el tétanos y la tos ferina, primera dosis (DTP1) y tercera dosis (DTP3)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hepatitis B, tercera dosis (HepB3)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a:t>
            </a:r>
            <a:r>
              <a:rPr lang="es-ES" sz="1250" b="0" i="1" dirty="0" err="1">
                <a:solidFill>
                  <a:schemeClr val="bg1"/>
                </a:solidFill>
                <a:effectLst/>
                <a:latin typeface="Calibri"/>
                <a:ea typeface="Calibri"/>
                <a:cs typeface="Calibri"/>
              </a:rPr>
              <a:t>Haemophilus</a:t>
            </a:r>
            <a:r>
              <a:rPr lang="es-ES" sz="1250" b="0" i="1" dirty="0">
                <a:solidFill>
                  <a:schemeClr val="bg1"/>
                </a:solidFill>
                <a:effectLst/>
                <a:latin typeface="Calibri"/>
                <a:ea typeface="Calibri"/>
                <a:cs typeface="Calibri"/>
              </a:rPr>
              <a:t> </a:t>
            </a:r>
            <a:r>
              <a:rPr lang="es-ES" sz="1250" b="0" i="1" dirty="0" err="1">
                <a:solidFill>
                  <a:schemeClr val="bg1"/>
                </a:solidFill>
                <a:effectLst/>
                <a:latin typeface="Calibri"/>
                <a:ea typeface="Calibri"/>
                <a:cs typeface="Calibri"/>
              </a:rPr>
              <a:t>influenzae</a:t>
            </a:r>
            <a:r>
              <a:rPr lang="es-ES" sz="1250" b="0" i="1" dirty="0">
                <a:solidFill>
                  <a:schemeClr val="bg1"/>
                </a:solidFill>
                <a:effectLst/>
                <a:latin typeface="Calibri"/>
                <a:ea typeface="Calibri"/>
                <a:cs typeface="Calibri"/>
              </a:rPr>
              <a:t> tipo b</a:t>
            </a:r>
            <a:r>
              <a:rPr lang="es-ES" sz="1250" b="0" dirty="0">
                <a:solidFill>
                  <a:schemeClr val="bg1"/>
                </a:solidFill>
                <a:effectLst/>
                <a:latin typeface="Calibri"/>
                <a:ea typeface="Calibri"/>
                <a:cs typeface="Calibri"/>
              </a:rPr>
              <a:t>, tercera dosis (Hib3)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poliomielitis, tercera dosis (Polio3)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antipoliomielítica inactivada, primera dosis (IPV1) y segunda dosis (IPV2): la segunda dosis sólo se indica para los países que utilizan la vacuna antipoliomielítica oral (OPV).</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que contiene sarampión, primera dosis (MCV1) y segunda dosis (MCV2)</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el rotavirus, última dosis (RotaC)</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antineumocócica, tercera dosis (PCV3)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fiebre amarilla (YFV) </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meningocócica A (MengA) </a:t>
            </a:r>
          </a:p>
          <a:p>
            <a:pPr marL="285750" indent="-285750">
              <a:buFont typeface="Arial" panose="020B0604020202020204" pitchFamily="34" charset="0"/>
              <a:buChar char="•"/>
            </a:pPr>
            <a:r>
              <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Vacuna contra el virus del papiloma humano</a:t>
            </a:r>
            <a:r>
              <a:rPr lang="es-ES" sz="1270" b="0">
                <a:solidFill>
                  <a:schemeClr val="bg1"/>
                </a:solidFill>
                <a:effectLst/>
                <a:latin typeface="Calibri" panose="020F0502020204030204" pitchFamily="34" charset="0"/>
                <a:ea typeface="Calibri" panose="020F0502020204030204" pitchFamily="34" charset="0"/>
                <a:cs typeface="Calibri" panose="020F0502020204030204" pitchFamily="34" charset="0"/>
              </a:rPr>
              <a:t>, primera dosis (HPV1) y última </a:t>
            </a:r>
            <a:r>
              <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dosis (HPVc): vacuna para proteger contra ciertos tipos de virus del papiloma humano que pueden provocar cáncer o verrugas genitales.</a:t>
            </a: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La Agenda de Inmunización 2030 (IA2030)</a:t>
            </a:r>
          </a:p>
          <a:p>
            <a:r>
              <a:rPr lang="es-ES" sz="1250" b="0" dirty="0">
                <a:solidFill>
                  <a:schemeClr val="bg1"/>
                </a:solidFill>
                <a:effectLst/>
                <a:latin typeface="Calibri"/>
                <a:ea typeface="Calibri"/>
                <a:cs typeface="Calibri"/>
              </a:rPr>
              <a:t>La IA2030 es una estrategia mundial respaldada por la Asamblea Mundial de la Salud cuyo objetivo es garantizar que todas las personas, en todas partes y a todas las edades, se beneficien de las vacunas para mejorar su salud y bienestar de aquí a 2030. Se centra en el aumento de la cobertura vacunal, la equidad, la sostenibilidad y la preparación ante pandemias, al tiempo que promueve la inmunización a lo largo de toda la vida e </a:t>
            </a:r>
            <a:r>
              <a:rPr lang="es-ES" sz="1250" dirty="0">
                <a:solidFill>
                  <a:schemeClr val="bg1"/>
                </a:solidFill>
                <a:latin typeface="Calibri"/>
                <a:ea typeface="Calibri"/>
                <a:cs typeface="Calibri"/>
              </a:rPr>
              <a:t>articular </a:t>
            </a:r>
            <a:r>
              <a:rPr lang="es-ES" sz="1250" b="0" dirty="0">
                <a:solidFill>
                  <a:schemeClr val="bg1"/>
                </a:solidFill>
                <a:effectLst/>
                <a:latin typeface="Calibri"/>
                <a:ea typeface="Calibri"/>
                <a:cs typeface="Calibri"/>
              </a:rPr>
              <a:t>la inmunización con otros servicios sanitarios.</a:t>
            </a:r>
          </a:p>
        </p:txBody>
      </p:sp>
    </p:spTree>
    <p:extLst>
      <p:ext uri="{BB962C8B-B14F-4D97-AF65-F5344CB8AC3E}">
        <p14:creationId xmlns:p14="http://schemas.microsoft.com/office/powerpoint/2010/main" val="94081764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definition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220B70E0-DD20-5518-284B-A342C51B7D8C}"/>
              </a:ext>
            </a:extLst>
          </p:cNvPr>
          <p:cNvSpPr txBox="1"/>
          <p:nvPr userDrawn="1"/>
        </p:nvSpPr>
        <p:spPr>
          <a:xfrm>
            <a:off x="515155" y="214326"/>
            <a:ext cx="10328856" cy="523220"/>
          </a:xfrm>
          <a:prstGeom prst="rect">
            <a:avLst/>
          </a:prstGeom>
          <a:noFill/>
        </p:spPr>
        <p:txBody>
          <a:bodyPr wrap="square" rtlCol="0">
            <a:spAutoFit/>
          </a:bodyPr>
          <a:lstStyle/>
          <a:p>
            <a:pPr algn="r" rtl="1"/>
            <a:r>
              <a:rPr lang="ar" sz="2800" b="1" dirty="0">
                <a:solidFill>
                  <a:schemeClr val="bg1"/>
                </a:solidFill>
              </a:rPr>
              <a:t>تعريفات مصطلحات التحصين</a:t>
            </a:r>
          </a:p>
        </p:txBody>
      </p:sp>
      <p:sp>
        <p:nvSpPr>
          <p:cNvPr id="6" name="TextBox 5">
            <a:extLst>
              <a:ext uri="{FF2B5EF4-FFF2-40B4-BE49-F238E27FC236}">
                <a16:creationId xmlns:a16="http://schemas.microsoft.com/office/drawing/2014/main" id="{CE5496BA-1D4C-2A3B-D249-F383DFF435B7}"/>
              </a:ext>
            </a:extLst>
          </p:cNvPr>
          <p:cNvSpPr txBox="1"/>
          <p:nvPr userDrawn="1"/>
        </p:nvSpPr>
        <p:spPr>
          <a:xfrm>
            <a:off x="543468" y="792421"/>
            <a:ext cx="11179831" cy="5893921"/>
          </a:xfrm>
          <a:prstGeom prst="rect">
            <a:avLst/>
          </a:prstGeom>
          <a:noFill/>
        </p:spPr>
        <p:txBody>
          <a:bodyPr wrap="square" rtlCol="0">
            <a:spAutoFit/>
          </a:bodyPr>
          <a:lstStyle/>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التغطية باللقاح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النسبة المئوية للرضع (الأطفال الذين تقل أعمارهم عن سنة واحدة) الذين تلقوا جرعات معينة من اللقاح. على سبيل المثال، التغطية بلقاح الدفتيريا والتيتانوس والسعال الديكي (DTP3) هي النسبة المئوية للرضع الذين تلقوا الجرعات الثلاث من لقاح الدفتيريا والتيتانوس والسعال الديكي (DTP). </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غير الملقحين</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لم يحصل على الجرعة الأولى من سلسلة اللقاحات. يُستخدم مصطلح "الجرعة الصفرية" لوصف الأطفال غير المطعمين بلقاح الدفتيريا والسعال الديكي والسعال الديكي1.</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الرضيع غير الملقح</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تلقى بعض جرعات اللقاح الموصى بها في الجدول الوطني وليس كلها. </a:t>
            </a:r>
            <a:b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جرعات 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عصية كالميت جيرين (BCG): لقاح ضد السل</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جرعة التهاب الكبد الوبائي ب عند الولادة، تُعطى خلال 24 ساعة بعد الولادة (HepBB)</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الخناق والكزاز والسعال الديكي، الجرعة الأولى (DTP1) والجرعة الثالثة (DTP3)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التهاب الكبد B، الجرعة الثالثة (HepB3)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a:t>
            </a:r>
            <a:r>
              <a:rPr lang="ar"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المستدمية النزلية من النوع </a:t>
            </a: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ب، الجرعة الثالثة (Hib3)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الجرعة الثالثة (شلل الأطفال 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المعطل، الجرعة الأولى (IPV1) والجرعة الثانية (IPV2): الجرعة الثانية تظهر فقط للقاح شلل الأطفال الفموي (OPV) للبلدان التي تستخدم لقاح شلل الأطفال الفموي</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الحصبة المحتوي على الحصبة، الجرعة الأولى (MCV1) والجرعة الثانية (MCV2)</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الروتا، الجرعة الأخيرة (RotaC)</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الرئوية، الجرعة الثالثة (PCV3)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الحمى الصفراء (YFV)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السحائية A (MengA)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الورم الحليمي البشري، الجرعة الأخيرة (HPVc): لقاح للحماية من أنواع معينة من فيروس الورم الحليمي البشري الذي يمكن أن يؤدي إلى السرطان أو الثآليل التناسلية</a:t>
            </a:r>
          </a:p>
          <a:p>
            <a:pPr marL="285750" indent="-285750" algn="r" rtl="1">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lgn="r" rtl="1">
              <a:buFont typeface="Arial" panose="020B0604020202020204" pitchFamily="34" charset="0"/>
              <a:buNone/>
            </a:pPr>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أجندة التحصين 2030 (IA2030)</a:t>
            </a:r>
          </a:p>
          <a:p>
            <a:pPr marL="0" indent="0" algn="r" rtl="1">
              <a:buFont typeface="Arial" panose="020B0604020202020204" pitchFamily="34" charset="0"/>
              <a:buNone/>
            </a:pPr>
            <a:r>
              <a:rPr lang="ar" sz="1300" dirty="0">
                <a:solidFill>
                  <a:schemeClr val="bg1"/>
                </a:solidFill>
                <a:latin typeface="Calibri" panose="020F0502020204030204" pitchFamily="34" charset="0"/>
                <a:ea typeface="Calibri" panose="020F0502020204030204" pitchFamily="34" charset="0"/>
                <a:cs typeface="Calibri" panose="020F0502020204030204" pitchFamily="34" charset="0"/>
              </a:rPr>
              <a:t>إن IA2030 هي استراتيجية عالمية أقرتها جمعية الصحة العالمية تهدف إلى ضمان استفادة الجميع في كل مكان وفي كل الأعمار من اللقاحات لتحسين الصحة والرفاهية بحلول عام 2030. وهي تركز على زيادة التغطية باللقاحات والإنصاف والاستدامة والتأهب للأوبئة مع تعزيز التحصين مدى الحياة ودمج التحصين مع الخدمات الصحية الأخرى.</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76179526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key_concept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Key concepts</a:t>
            </a:r>
            <a:endParaRPr lang="en-GB" sz="2800" b="1" dirty="0">
              <a:solidFill>
                <a:schemeClr val="bg1"/>
              </a:solidFill>
            </a:endParaRPr>
          </a:p>
        </p:txBody>
      </p:sp>
      <p:sp>
        <p:nvSpPr>
          <p:cNvPr id="5" name="TextBox 4">
            <a:extLst>
              <a:ext uri="{FF2B5EF4-FFF2-40B4-BE49-F238E27FC236}">
                <a16:creationId xmlns:a16="http://schemas.microsoft.com/office/drawing/2014/main" id="{1F0727DC-F79E-35CB-D603-20BCAB548B94}"/>
              </a:ext>
            </a:extLst>
          </p:cNvPr>
          <p:cNvSpPr txBox="1"/>
          <p:nvPr userDrawn="1"/>
        </p:nvSpPr>
        <p:spPr>
          <a:xfrm>
            <a:off x="409576" y="1019175"/>
            <a:ext cx="5129376" cy="5262979"/>
          </a:xfrm>
          <a:prstGeom prst="rect">
            <a:avLst/>
          </a:prstGeom>
          <a:noFill/>
        </p:spPr>
        <p:txBody>
          <a:bodyPr wrap="square" rtlCol="0">
            <a:spAutoFit/>
          </a:bodyPr>
          <a:lstStyle/>
          <a:p>
            <a:pPr marL="285750" indent="-285750">
              <a:buFont typeface="Arial" panose="020B0604020202020204" pitchFamily="34" charset="0"/>
              <a:buChar char="•"/>
            </a:pPr>
            <a:r>
              <a:rPr lang="en-US" sz="1600" b="0" dirty="0">
                <a:solidFill>
                  <a:schemeClr val="bg1"/>
                </a:solidFill>
                <a:latin typeface="+mn-lt"/>
              </a:rPr>
              <a:t>The World Health Organization (WHO) provides global vaccine recommendations, which are adapted by countries based on local needs. Only DTP, polio and measles-containing vaccines are used in all countries.</a:t>
            </a:r>
          </a:p>
          <a:p>
            <a:pPr marL="285750" indent="-285750">
              <a:buFont typeface="Arial" panose="020B0604020202020204" pitchFamily="34" charset="0"/>
              <a:buChar char="•"/>
            </a:pPr>
            <a:endParaRPr lang="en-US" sz="1600" b="0" dirty="0">
              <a:solidFill>
                <a:schemeClr val="bg1"/>
              </a:solidFill>
              <a:latin typeface="+mn-lt"/>
            </a:endParaRPr>
          </a:p>
          <a:p>
            <a:pPr marL="285750" indent="-285750">
              <a:buFont typeface="Arial" panose="020B0604020202020204" pitchFamily="34" charset="0"/>
              <a:buChar char="•"/>
            </a:pPr>
            <a:r>
              <a:rPr lang="en-US" sz="1600" b="0" dirty="0">
                <a:solidFill>
                  <a:schemeClr val="bg1"/>
                </a:solidFill>
                <a:latin typeface="+mn-lt"/>
              </a:rPr>
              <a:t>DTP1 is a marker of access to routine immunization services, and</a:t>
            </a:r>
            <a:r>
              <a:rPr lang="en-US" sz="1600" b="0" i="0" dirty="0">
                <a:solidFill>
                  <a:schemeClr val="bg1"/>
                </a:solidFill>
                <a:effectLst/>
                <a:latin typeface="+mn-lt"/>
              </a:rPr>
              <a:t> when not received, serves as a proxy for identifying children who have not received any vaccinations, also known as "zero-dose" children. High DTP1 coverage indicates good access to immunization services, while low coverage suggests challenges in reaching children with essential vaccines.</a:t>
            </a:r>
          </a:p>
          <a:p>
            <a:pPr marL="285750" indent="-285750">
              <a:buFont typeface="Arial" panose="020B0604020202020204" pitchFamily="34" charset="0"/>
              <a:buChar char="•"/>
            </a:pPr>
            <a:endParaRPr lang="en-US" sz="1600" b="0" i="0" dirty="0">
              <a:solidFill>
                <a:schemeClr val="bg1"/>
              </a:solidFill>
              <a:effectLst/>
              <a:latin typeface="+mn-lt"/>
            </a:endParaRPr>
          </a:p>
          <a:p>
            <a:pPr marL="285750" indent="-285750">
              <a:buFont typeface="Arial" panose="020B0604020202020204" pitchFamily="34" charset="0"/>
              <a:buChar char="•"/>
            </a:pPr>
            <a:r>
              <a:rPr lang="en-US" sz="1600" b="0" i="0" dirty="0">
                <a:solidFill>
                  <a:schemeClr val="bg1"/>
                </a:solidFill>
                <a:effectLst/>
                <a:latin typeface="+mn-lt"/>
              </a:rPr>
              <a:t>DTP3 is a widely used indicator of immunization programme performance. It reflects a country's ability to deliver routine immunization services and ensures children are protected against serious disease. DTP3 is tracked globally and serves as a key measure of a nation's vaccination efforts.</a:t>
            </a:r>
          </a:p>
        </p:txBody>
      </p:sp>
      <p:sp>
        <p:nvSpPr>
          <p:cNvPr id="2" name="TextBox 1">
            <a:extLst>
              <a:ext uri="{FF2B5EF4-FFF2-40B4-BE49-F238E27FC236}">
                <a16:creationId xmlns:a16="http://schemas.microsoft.com/office/drawing/2014/main" id="{8605635F-BAF5-2A4D-860E-0F5903C84008}"/>
              </a:ext>
            </a:extLst>
          </p:cNvPr>
          <p:cNvSpPr txBox="1"/>
          <p:nvPr userDrawn="1"/>
        </p:nvSpPr>
        <p:spPr>
          <a:xfrm>
            <a:off x="5948528" y="1024128"/>
            <a:ext cx="5894921" cy="6001643"/>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DTP1-DTP3 drop-out measures the percentage of children who received DTP1 but not DTP3, and highlights where children are lost along the vaccination pathway, highlighting potential weaknesses in service delivery and follow-up.</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MCV1 (usually recommended between 9-12 months) assesses the ability to deliver vaccines later in infancy. It serves as a tracer for protection against measles and is a good indicator of health system performance.</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HPV vaccine protects against specific types of human papilloma virus (HPV), and is used to measure life cycle vaccination.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Other key indicators include PCV3 and MCV2, which are used to monitor the Sustainable Development Goals (SDGs).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Together, these indicators provide a consistent and comparable way to track immunization progress, identify missed communities and monitor global targets, including those under the Immunization Agenda 2030 (IA2030) and Sustainable Development Goals (SDGs).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endParaRPr lang="en-US" sz="1600" dirty="0"/>
          </a:p>
        </p:txBody>
      </p:sp>
    </p:spTree>
    <p:extLst>
      <p:ext uri="{BB962C8B-B14F-4D97-AF65-F5344CB8AC3E}">
        <p14:creationId xmlns:p14="http://schemas.microsoft.com/office/powerpoint/2010/main" val="366802700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key_concepts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chemeClr val="bg1"/>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Concepts </a:t>
            </a:r>
            <a:r>
              <a:rPr lang="es-ES" sz="2800" b="1" dirty="0" err="1">
                <a:solidFill>
                  <a:schemeClr val="bg1"/>
                </a:solidFill>
              </a:rPr>
              <a:t>clés</a:t>
            </a:r>
            <a:endParaRPr lang="en-GB" sz="2800" b="1" dirty="0">
              <a:solidFill>
                <a:schemeClr val="bg1"/>
              </a:solidFill>
            </a:endParaRPr>
          </a:p>
        </p:txBody>
      </p:sp>
      <p:sp>
        <p:nvSpPr>
          <p:cNvPr id="5" name="TextBox 4">
            <a:extLst>
              <a:ext uri="{FF2B5EF4-FFF2-40B4-BE49-F238E27FC236}">
                <a16:creationId xmlns:a16="http://schemas.microsoft.com/office/drawing/2014/main" id="{1F0727DC-F79E-35CB-D603-20BCAB548B94}"/>
              </a:ext>
            </a:extLst>
          </p:cNvPr>
          <p:cNvSpPr txBox="1"/>
          <p:nvPr userDrawn="1"/>
        </p:nvSpPr>
        <p:spPr>
          <a:xfrm>
            <a:off x="301227" y="793352"/>
            <a:ext cx="4964456" cy="5632311"/>
          </a:xfrm>
          <a:prstGeom prst="rect">
            <a:avLst/>
          </a:prstGeom>
          <a:noFill/>
        </p:spPr>
        <p:txBody>
          <a:bodyPr wrap="square" rtlCol="0">
            <a:spAutoFit/>
          </a:bodyPr>
          <a:lstStyle/>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L'Organisation mondiale de la Santé (OMS) fournit des recommandations mondiales en matière de vaccination, adaptées par les pays en fonction des besoins locaux. Seuls les vaccins DTC, antipoliomyélitique et antirougeoleux sont utilisés dans tous les pays. </a:t>
            </a:r>
          </a:p>
          <a:p>
            <a:pPr marL="285750" indent="-285750">
              <a:buFont typeface="Arial" panose="020B0604020202020204" pitchFamily="34" charset="0"/>
              <a:buChar char="•"/>
            </a:pPr>
            <a:endParaRPr lang="fr-FR" sz="1500" b="0" i="0" dirty="0">
              <a:solidFill>
                <a:schemeClr val="bg1"/>
              </a:solidFill>
              <a:effectLst/>
              <a:latin typeface="Arial" panose="020B0604020202020204" pitchFamily="34" charset="0"/>
            </a:endParaRPr>
          </a:p>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Le DTC1 est un indicateur de l'accès aux services de vaccination systématique. Lorsqu'il n'est pas administré, il sert de proxy pour identifier les enfants qui n'ont reçu aucun vaccin, également appelés « enfants zéro dose ». Une couverture élevée en DTC1 indique un bon accès aux services de vaccination, tandis qu'une couverture faible suggère des difficultés à atteindre les enfants avec les vaccins essentiels.</a:t>
            </a:r>
          </a:p>
          <a:p>
            <a:pPr marL="285750" indent="-285750">
              <a:buFont typeface="Arial" panose="020B0604020202020204" pitchFamily="34" charset="0"/>
              <a:buChar char="•"/>
            </a:pPr>
            <a:endParaRPr lang="fr-FR" sz="1500" b="0" i="0" dirty="0">
              <a:solidFill>
                <a:schemeClr val="bg1"/>
              </a:solidFill>
              <a:effectLst/>
              <a:latin typeface="Arial" panose="020B0604020202020204" pitchFamily="34" charset="0"/>
            </a:endParaRPr>
          </a:p>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Le DTC3 est un indicateur largement utilisé de la performance des programmes de vaccination. Il reflète la capacité d'un pays à fournir des services de vaccination systématique et à garantir la protection des enfants contre les maladies graves. Le DTC3 fait l'objet d'un suivi mondial et constitue une mesure clé des efforts de vaccination d'un pays.</a:t>
            </a:r>
            <a:endParaRPr lang="en-US" sz="1500" b="0" i="0" dirty="0">
              <a:solidFill>
                <a:schemeClr val="bg1"/>
              </a:solidFill>
              <a:effectLst/>
              <a:latin typeface="+mn-lt"/>
            </a:endParaRPr>
          </a:p>
        </p:txBody>
      </p:sp>
      <p:sp>
        <p:nvSpPr>
          <p:cNvPr id="2" name="TextBox 1">
            <a:extLst>
              <a:ext uri="{FF2B5EF4-FFF2-40B4-BE49-F238E27FC236}">
                <a16:creationId xmlns:a16="http://schemas.microsoft.com/office/drawing/2014/main" id="{8605635F-BAF5-2A4D-860E-0F5903C84008}"/>
              </a:ext>
            </a:extLst>
          </p:cNvPr>
          <p:cNvSpPr txBox="1"/>
          <p:nvPr userDrawn="1"/>
        </p:nvSpPr>
        <p:spPr>
          <a:xfrm>
            <a:off x="5675586" y="795367"/>
            <a:ext cx="6064469" cy="5863144"/>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L'abandon du DTC1-DTC3 mesure le pourcentage d'enfants ayant reçu le DTC1 mais pas le DTC3. Il met en évidence les enfants perdus de vue tout au long du parcours de vaccination, soulignant ainsi les faiblesses potentielles dans la prestation des services et le suivi.</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Le MCV1 (généralement recommandé entre 9 et 12 mois) évalue la capacité à administrer les vaccins plus tard dans la petite enfance. Il sert de traceur pour la protection contre la rougeole et constitue un bon indicateur de la performance du système de santé.</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Le vaccin contre le HPV protège contre certains types spécifiques du virus du papillome humain (HPV) et sert à mesurer le cycle de vie de la vaccination.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Parmi les autres indicateurs clés, citons le PCV3 et le MCV2, qui sont utilisés pour suivre les objectifs de développement durable (ODD).</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Ensemble, ces indicateurs offrent un moyen cohérent et comparable de suivre les progrès de la vaccination, d'identifier les communautés oubliées et de suivre les objectifs mondiaux, notamment ceux du Programme de vaccination à l'horizon 2030 (PA2030) et des Objectifs de développement durable (ODD).</a:t>
            </a:r>
            <a:endParaRPr lang="en-US" sz="1500" dirty="0">
              <a:solidFill>
                <a:schemeClr val="bg1"/>
              </a:solidFill>
            </a:endParaRPr>
          </a:p>
        </p:txBody>
      </p:sp>
    </p:spTree>
    <p:extLst>
      <p:ext uri="{BB962C8B-B14F-4D97-AF65-F5344CB8AC3E}">
        <p14:creationId xmlns:p14="http://schemas.microsoft.com/office/powerpoint/2010/main" val="2547494913"/>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key_concepts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n-US" sz="2800" b="1">
                <a:solidFill>
                  <a:schemeClr val="bg1"/>
                </a:solidFill>
              </a:rPr>
              <a:t>Conceptos</a:t>
            </a:r>
            <a:r>
              <a:rPr lang="en-US" sz="2800" b="1" dirty="0">
                <a:solidFill>
                  <a:schemeClr val="bg1"/>
                </a:solidFill>
              </a:rPr>
              <a:t> clave</a:t>
            </a:r>
            <a:endParaRPr lang="en-US" sz="2800" dirty="0">
              <a:solidFill>
                <a:schemeClr val="bg1"/>
              </a:solidFill>
            </a:endParaRPr>
          </a:p>
        </p:txBody>
      </p:sp>
      <p:sp>
        <p:nvSpPr>
          <p:cNvPr id="6" name="TextBox 5">
            <a:extLst>
              <a:ext uri="{FF2B5EF4-FFF2-40B4-BE49-F238E27FC236}">
                <a16:creationId xmlns:a16="http://schemas.microsoft.com/office/drawing/2014/main" id="{C6C751FE-7FDB-9C63-D8C4-2F4BF482CC73}"/>
              </a:ext>
            </a:extLst>
          </p:cNvPr>
          <p:cNvSpPr txBox="1"/>
          <p:nvPr userDrawn="1"/>
        </p:nvSpPr>
        <p:spPr>
          <a:xfrm>
            <a:off x="409576" y="885825"/>
            <a:ext cx="4856107" cy="5447645"/>
          </a:xfrm>
          <a:prstGeom prst="rect">
            <a:avLst/>
          </a:prstGeom>
          <a:noFill/>
        </p:spPr>
        <p:txBody>
          <a:bodyPr wrap="square" lIns="91440" tIns="45720" rIns="91440" bIns="45720" rtlCol="0" anchor="t">
            <a:spAutoFit/>
          </a:bodyPr>
          <a:lstStyle/>
          <a:p>
            <a:pPr marL="285750" indent="-285750" algn="just">
              <a:buFont typeface="Arial" panose="020B0604020202020204" pitchFamily="34" charset="0"/>
              <a:buChar char="•"/>
            </a:pPr>
            <a:r>
              <a:rPr lang="es-ES" sz="1450" b="0" i="0" dirty="0">
                <a:solidFill>
                  <a:schemeClr val="bg1"/>
                </a:solidFill>
                <a:effectLst/>
                <a:latin typeface="+mn-lt"/>
              </a:rPr>
              <a:t>La Organización Mundial de la Salud (OMS) proporciona recomendaciones mundiales sobre vacunas, que los países adaptan en función de sus necesidades locales.</a:t>
            </a:r>
            <a:r>
              <a:rPr lang="es-ES" sz="1450" dirty="0">
                <a:solidFill>
                  <a:schemeClr val="bg1"/>
                </a:solidFill>
              </a:rPr>
              <a:t> Se</a:t>
            </a:r>
            <a:r>
              <a:rPr lang="es-ES" sz="1450" b="0" i="0" dirty="0">
                <a:solidFill>
                  <a:schemeClr val="bg1"/>
                </a:solidFill>
                <a:effectLst/>
                <a:latin typeface="+mn-lt"/>
              </a:rPr>
              <a:t> utilizan vacunas que contienen DTP, polio y sarampión en todos los países.</a:t>
            </a:r>
            <a:endParaRPr lang="en-US" sz="1450" dirty="0">
              <a:solidFill>
                <a:schemeClr val="bg1"/>
              </a:solidFill>
            </a:endParaRPr>
          </a:p>
          <a:p>
            <a:pPr marL="285750" indent="-285750" algn="just">
              <a:buFont typeface="Arial" panose="020B0604020202020204" pitchFamily="34" charset="0"/>
              <a:buChar char="•"/>
            </a:pPr>
            <a:endParaRPr lang="es-ES" sz="1450" b="0" i="0" dirty="0">
              <a:solidFill>
                <a:schemeClr val="bg1"/>
              </a:solidFill>
              <a:effectLst/>
              <a:latin typeface="+mn-lt"/>
            </a:endParaRPr>
          </a:p>
          <a:p>
            <a:pPr marL="285750" indent="-285750" algn="just">
              <a:buFont typeface="Arial" panose="020B0604020202020204" pitchFamily="34" charset="0"/>
              <a:buChar char="•"/>
            </a:pPr>
            <a:r>
              <a:rPr lang="es-ES" sz="1450" b="0" i="0" dirty="0">
                <a:solidFill>
                  <a:schemeClr val="bg1"/>
                </a:solidFill>
                <a:effectLst/>
                <a:latin typeface="+mn-lt"/>
              </a:rPr>
              <a:t>La DTP1 es un indicador del acceso a los servicios de inmunización sistemática y, cuando no se administra, sirve como indicador sustitutivo para identificar a los niños que no han recibido ninguna vacuna, también conocidos como niños «sin dosis». Una cobertura elevada de la DTP1 indica un buen acceso a los servicios de inmunización, mientras que una cobertura baja sugiere dificultades para llegar a los niños con vacunas esenciales.</a:t>
            </a:r>
          </a:p>
          <a:p>
            <a:pPr marL="285750" indent="-285750" algn="just">
              <a:buFont typeface="Arial" panose="020B0604020202020204" pitchFamily="34" charset="0"/>
              <a:buChar char="•"/>
            </a:pPr>
            <a:endParaRPr lang="es-ES" sz="1450" b="0" i="0" dirty="0">
              <a:solidFill>
                <a:schemeClr val="bg1"/>
              </a:solidFill>
              <a:effectLst/>
              <a:latin typeface="+mn-lt"/>
            </a:endParaRPr>
          </a:p>
          <a:p>
            <a:pPr marL="285750" indent="-285750" algn="just">
              <a:buFont typeface="Arial" panose="020B0604020202020204" pitchFamily="34" charset="0"/>
              <a:buChar char="•"/>
            </a:pPr>
            <a:r>
              <a:rPr lang="es-ES" sz="1450" b="0" i="0" dirty="0">
                <a:solidFill>
                  <a:schemeClr val="bg1"/>
                </a:solidFill>
                <a:effectLst/>
                <a:latin typeface="+mn-lt"/>
              </a:rPr>
              <a:t>La DTP3 es un indicador ampliamente utilizado para medir el rendimiento de los programas de inmunización. Refleja la capacidad de un país para prestar servicios de inmunización sistemática y garantiza que los niños estén protegidos contra enfermedades </a:t>
            </a:r>
            <a:r>
              <a:rPr lang="es-ES" sz="1450" dirty="0">
                <a:solidFill>
                  <a:schemeClr val="bg1"/>
                </a:solidFill>
              </a:rPr>
              <a:t>prevenibles</a:t>
            </a:r>
            <a:r>
              <a:rPr lang="es-ES" sz="1450" b="0" i="0" dirty="0">
                <a:solidFill>
                  <a:schemeClr val="bg1"/>
                </a:solidFill>
                <a:effectLst/>
                <a:latin typeface="+mn-lt"/>
              </a:rPr>
              <a:t>. La </a:t>
            </a:r>
            <a:r>
              <a:rPr lang="es-ES" sz="1450" dirty="0">
                <a:solidFill>
                  <a:schemeClr val="bg1"/>
                </a:solidFill>
              </a:rPr>
              <a:t>cobertura de </a:t>
            </a:r>
            <a:r>
              <a:rPr lang="es-ES" sz="1450" b="0" i="0" dirty="0">
                <a:solidFill>
                  <a:schemeClr val="bg1"/>
                </a:solidFill>
                <a:effectLst/>
                <a:latin typeface="+mn-lt"/>
              </a:rPr>
              <a:t>DTP3 se supervisa a nivel mundial y sirve como medida clave de los esfuerzos de vacunación de un país.</a:t>
            </a:r>
            <a:endParaRPr lang="en-US" sz="1450" b="0" i="0" dirty="0">
              <a:solidFill>
                <a:schemeClr val="bg1"/>
              </a:solidFill>
              <a:effectLst/>
              <a:latin typeface="+mn-lt"/>
            </a:endParaRPr>
          </a:p>
        </p:txBody>
      </p:sp>
      <p:sp>
        <p:nvSpPr>
          <p:cNvPr id="7" name="TextBox 6">
            <a:extLst>
              <a:ext uri="{FF2B5EF4-FFF2-40B4-BE49-F238E27FC236}">
                <a16:creationId xmlns:a16="http://schemas.microsoft.com/office/drawing/2014/main" id="{89D7696E-C32F-F0F5-B2BE-F8DBD3A4996A}"/>
              </a:ext>
            </a:extLst>
          </p:cNvPr>
          <p:cNvSpPr txBox="1"/>
          <p:nvPr userDrawn="1"/>
        </p:nvSpPr>
        <p:spPr>
          <a:xfrm>
            <a:off x="5791201" y="890778"/>
            <a:ext cx="5801710" cy="5670783"/>
          </a:xfrm>
          <a:prstGeom prst="rect">
            <a:avLst/>
          </a:prstGeom>
          <a:noFill/>
        </p:spPr>
        <p:txBody>
          <a:bodyPr wrap="square" lIns="91440" tIns="45720" rIns="91440" bIns="45720" rtlCol="0" anchor="t">
            <a:spAutoFit/>
          </a:bodyPr>
          <a:lstStyle/>
          <a:p>
            <a:pPr marL="285750" indent="-285750" algn="just">
              <a:buFont typeface="Arial" panose="020B0604020202020204" pitchFamily="34" charset="0"/>
              <a:buChar char="•"/>
            </a:pPr>
            <a:r>
              <a:rPr lang="es-ES" sz="1450" dirty="0">
                <a:solidFill>
                  <a:schemeClr val="bg1"/>
                </a:solidFill>
              </a:rPr>
              <a:t>El porcentaje de deserción o de abandono de la DTP1-DTP3 miden el porcentaje de niños que recibieron la DTP1 pero no la DTP3, representa a los niños con vacunación incompleta, indicando brechas en la prestación de los servicios y en el seguimiento.</a:t>
            </a:r>
            <a:endParaRPr lang="en-US" sz="1450" dirty="0">
              <a:solidFill>
                <a:schemeClr val="bg1"/>
              </a:solidFill>
            </a:endParaRP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La MCV1 (que se recomienda normalmente entre los 9 y los 12 meses) evalúa la capacidad de administrar vacunas en una etapa más tardía de la infancia. Sirve como indicador trazador de la protección contra el sarampión y es un buen indicador de desempeño del sistema de salud / sanitario.</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La vacuna contra el VPH protege contra tipos específicos del virus del papiloma humano (VPH) y se utiliza para medir el ciclo de vida de la vacunación.</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Otros indicadores clave son el PCV3 y el MCV2, que se utilizan para supervisar los Objetivos de Desarrollo Sostenible (ODS).</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En conjunto, estos indicadores proporcionan una forma coherente y comparable de realizar un seguimiento de los progresos en materia de inmunización, identificar las comunidades que no han sido atendidas y monitorear los objetivos mundiales, establecidos en el marco de la Agenda de Inmunización 2030 (IA2030) y los Objetivos de Desarrollo Sostenible (ODS).</a:t>
            </a:r>
            <a:endParaRPr lang="en-US" sz="1450" dirty="0">
              <a:solidFill>
                <a:schemeClr val="bg1"/>
              </a:solidFill>
            </a:endParaRPr>
          </a:p>
        </p:txBody>
      </p:sp>
    </p:spTree>
    <p:extLst>
      <p:ext uri="{BB962C8B-B14F-4D97-AF65-F5344CB8AC3E}">
        <p14:creationId xmlns:p14="http://schemas.microsoft.com/office/powerpoint/2010/main" val="80885870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key_concept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6" name="TextBox 5">
            <a:extLst>
              <a:ext uri="{FF2B5EF4-FFF2-40B4-BE49-F238E27FC236}">
                <a16:creationId xmlns:a16="http://schemas.microsoft.com/office/drawing/2014/main" id="{0F456678-4E8D-785F-8455-6931545E2257}"/>
              </a:ext>
            </a:extLst>
          </p:cNvPr>
          <p:cNvSpPr txBox="1"/>
          <p:nvPr userDrawn="1"/>
        </p:nvSpPr>
        <p:spPr>
          <a:xfrm>
            <a:off x="231779" y="192521"/>
            <a:ext cx="10328856" cy="523220"/>
          </a:xfrm>
          <a:prstGeom prst="rect">
            <a:avLst/>
          </a:prstGeom>
          <a:noFill/>
        </p:spPr>
        <p:txBody>
          <a:bodyPr wrap="square" rtlCol="0">
            <a:spAutoFit/>
          </a:bodyPr>
          <a:lstStyle/>
          <a:p>
            <a:pPr algn="r" rtl="1"/>
            <a:r>
              <a:rPr lang="ar" sz="2800" b="1" dirty="0">
                <a:solidFill>
                  <a:schemeClr val="bg1"/>
                </a:solidFill>
              </a:rPr>
              <a:t>المفاهيم الرئيسية</a:t>
            </a:r>
            <a:endParaRPr lang="en-GB" sz="2800" b="1" dirty="0">
              <a:solidFill>
                <a:schemeClr val="bg1"/>
              </a:solidFill>
            </a:endParaRPr>
          </a:p>
        </p:txBody>
      </p:sp>
      <p:sp>
        <p:nvSpPr>
          <p:cNvPr id="7" name="TextBox 6">
            <a:extLst>
              <a:ext uri="{FF2B5EF4-FFF2-40B4-BE49-F238E27FC236}">
                <a16:creationId xmlns:a16="http://schemas.microsoft.com/office/drawing/2014/main" id="{2302B1DB-A9EB-ADE1-B162-009036AAB1B6}"/>
              </a:ext>
            </a:extLst>
          </p:cNvPr>
          <p:cNvSpPr txBox="1"/>
          <p:nvPr userDrawn="1"/>
        </p:nvSpPr>
        <p:spPr>
          <a:xfrm>
            <a:off x="409576" y="1019175"/>
            <a:ext cx="5505450" cy="5509200"/>
          </a:xfrm>
          <a:prstGeom prst="rect">
            <a:avLst/>
          </a:prstGeom>
          <a:noFill/>
        </p:spPr>
        <p:txBody>
          <a:bodyPr wrap="square" rtlCol="0">
            <a:spAutoFit/>
          </a:bodyPr>
          <a:lstStyle/>
          <a:p>
            <a:pPr marL="285750" indent="-285750" algn="r" rtl="1">
              <a:buFont typeface="Arial" panose="020B0604020202020204" pitchFamily="34" charset="0"/>
              <a:buChar char="•"/>
            </a:pPr>
            <a:r>
              <a:rPr lang="ar" sz="1600" b="0" dirty="0">
                <a:solidFill>
                  <a:schemeClr val="bg1"/>
                </a:solidFill>
                <a:latin typeface="Simplified Arabic"/>
              </a:rPr>
              <a:t>تقدم منظمة الصحة العالمية (WHO) توصيات عالمية بشأن اللقاحات، والتي يتم تكييفها من قبل البلدان بناءً على الاحتياجات المحلية. وتستخدم اللقاحات التي تحتوي على لقاح الدفتيريا والسعال الديكي والشلل والحصبة فقط في جميع البلدان.</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تعتبر التغطية باللقاحات الثلاثية التي تحتوي على شلل الأطفال وشلل الأطفال وشلل الأطفال والحصبة من المؤشرات الرئيسية لتتبع أداء التمنيع الروتيني.</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يعتبر لقاح الدفتيريا والسعال الديكي والكزاز والسعال الديكي والكزاز (DTP1) مؤشراً للوصول إلى خدمات التحصين الروتيني، </a:t>
            </a:r>
            <a:r>
              <a:rPr lang="ar" sz="1600" b="0" i="0" dirty="0">
                <a:solidFill>
                  <a:schemeClr val="bg1"/>
                </a:solidFill>
                <a:effectLst/>
                <a:latin typeface="Simplified Arabic"/>
              </a:rPr>
              <a:t>وهو بمثابة مؤشر لتحديد الأطفال الذين لم يتلقوا أي تطعيمات، والمعروفين أيضاً باسم الأطفال "صفر الجرعات". تشير التغطية المرتفعة للجرعة DTP1 إلى جودة الوصول إلى خدمات التحصين، بينما تشير التغطية المنخفضة إلى وجود تحديات في الوصول إلى الأطفال باللقاحات الأساسية.</a:t>
            </a:r>
          </a:p>
          <a:p>
            <a:pPr marL="285750" indent="-285750" algn="r" rtl="1">
              <a:buFont typeface="Arial" panose="020B0604020202020204" pitchFamily="34" charset="0"/>
              <a:buChar char="•"/>
            </a:pPr>
            <a:endParaRPr lang="en-US" sz="1600" b="0" i="0" dirty="0">
              <a:solidFill>
                <a:schemeClr val="bg1"/>
              </a:solidFill>
              <a:effectLst/>
              <a:latin typeface="Simplified Arabic"/>
            </a:endParaRPr>
          </a:p>
          <a:p>
            <a:pPr marL="285750" indent="-285750" algn="r" rtl="1">
              <a:buFont typeface="Arial" panose="020B0604020202020204" pitchFamily="34" charset="0"/>
              <a:buChar char="•"/>
            </a:pPr>
            <a:r>
              <a:rPr lang="ar" sz="1600" b="0" i="0" dirty="0">
                <a:solidFill>
                  <a:schemeClr val="bg1"/>
                </a:solidFill>
                <a:effectLst/>
                <a:latin typeface="Simplified Arabic"/>
              </a:rPr>
              <a:t>ويُعدّ لقاح الدفتيريا والسعال الديكي والكزاز والسعال الديكي والكزاز (DTP3) مؤشراً واسع الاستخدام لأداء برنامج التحصين. وهو يعكس قدرة البلد على تقديم خدمات التحصين الروتينية ويضمن حماية الأطفال من الأمراض الخطيرة. يتم تتبع لقاح DTP3 على مستوى العالم ويُستخدم كمقياس رئيسي لجهود التطعيم في بلد ما.</a:t>
            </a:r>
          </a:p>
        </p:txBody>
      </p:sp>
      <p:sp>
        <p:nvSpPr>
          <p:cNvPr id="8" name="TextBox 7">
            <a:extLst>
              <a:ext uri="{FF2B5EF4-FFF2-40B4-BE49-F238E27FC236}">
                <a16:creationId xmlns:a16="http://schemas.microsoft.com/office/drawing/2014/main" id="{AE5D32C2-87F4-61B7-21CA-9C6DD058F690}"/>
              </a:ext>
            </a:extLst>
          </p:cNvPr>
          <p:cNvSpPr txBox="1"/>
          <p:nvPr userDrawn="1"/>
        </p:nvSpPr>
        <p:spPr>
          <a:xfrm>
            <a:off x="6338761" y="1024128"/>
            <a:ext cx="5504688" cy="5509200"/>
          </a:xfrm>
          <a:prstGeom prst="rect">
            <a:avLst/>
          </a:prstGeom>
          <a:noFill/>
        </p:spPr>
        <p:txBody>
          <a:bodyPr wrap="square" rtlCol="0">
            <a:spAutoFit/>
          </a:bodyPr>
          <a:lstStyle/>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يقيس التسرب من لقاح الدفتيريا والسعال الديكي والكزاز والسعال الديكي والكزاز (DTP1-DTP3) النسبة المئوية للأطفال الذين تلقوا لقاح الدفتيريا والسعال الديكي والكزاز (DTP1) ولم يتلقوا لقاح الدفتيريا والكزاز (DTP3)، ويسلط الضوء على الأماكن التي يفقد فيها الأطفال على طول مسار التطعيم، مما يسلط الضوء على نقاط الضعف المحتملة في تقديم الخدمات والمتابعة.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يقيّم لقاح الدفتيريا والسعال الديكي والكزاز (MCV1) (الذي يوصى به عادةً بين 9-12 شهراً) القدرة على تقديم اللقاحات في مرحلة لاحقة من الطفولة. وهو بمثابة متتبع للحماية من الحصبة ومؤشر جيد لأداء النظام الصحي.</a:t>
            </a:r>
          </a:p>
          <a:p>
            <a:pPr marL="0" marR="0" lvl="0" indent="0" algn="r" defTabSz="914400" rtl="1"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ويحمي لقاح فيروس الورم الحليمي البشري من أنواع محددة من فيروس الورم الحليمي البشري، ويستخدم لقياس التطعيم في دورة الحياة.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وتوفر هذه المؤشرات مجتمعةً طريقة متسقة وقابلة للمقارنة لتتبع التقدم المحرز في التحصين، وتحديد المجتمعات التي لم تحقق أهداف التحصين ورصد الغايات العالمية، بما في ذلك تلك الواردة في إطار خطة التحصين 2030 وأهداف التنمية المستدامة.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algn="r" rtl="1"/>
            <a:endParaRPr lang="en-US" sz="1600" dirty="0"/>
          </a:p>
        </p:txBody>
      </p:sp>
    </p:spTree>
    <p:extLst>
      <p:ext uri="{BB962C8B-B14F-4D97-AF65-F5344CB8AC3E}">
        <p14:creationId xmlns:p14="http://schemas.microsoft.com/office/powerpoint/2010/main" val="1863124861"/>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7" name="TextBox 6">
            <a:extLst>
              <a:ext uri="{FF2B5EF4-FFF2-40B4-BE49-F238E27FC236}">
                <a16:creationId xmlns:a16="http://schemas.microsoft.com/office/drawing/2014/main" id="{73B701F2-6B7A-612B-A098-320C0A7111D7}"/>
              </a:ext>
            </a:extLst>
          </p:cNvPr>
          <p:cNvSpPr txBox="1"/>
          <p:nvPr userDrawn="1"/>
        </p:nvSpPr>
        <p:spPr>
          <a:xfrm>
            <a:off x="858639" y="349256"/>
            <a:ext cx="6828036" cy="892552"/>
          </a:xfrm>
          <a:prstGeom prst="rect">
            <a:avLst/>
          </a:prstGeom>
          <a:noFill/>
        </p:spPr>
        <p:txBody>
          <a:bodyPr wrap="square" rtlCol="0">
            <a:spAutoFit/>
          </a:bodyPr>
          <a:lstStyle/>
          <a:p>
            <a:r>
              <a:rPr lang="en-US" sz="3200" b="1" dirty="0">
                <a:solidFill>
                  <a:schemeClr val="bg1"/>
                </a:solidFill>
              </a:rPr>
              <a:t>Short feedback questionnaire </a:t>
            </a:r>
          </a:p>
          <a:p>
            <a:r>
              <a:rPr lang="en-US" sz="1800" b="1" dirty="0">
                <a:solidFill>
                  <a:schemeClr val="bg1"/>
                </a:solidFill>
              </a:rPr>
              <a:t>(5 minutes)</a:t>
            </a:r>
          </a:p>
        </p:txBody>
      </p:sp>
      <p:sp>
        <p:nvSpPr>
          <p:cNvPr id="13" name="TextBox 12">
            <a:extLst>
              <a:ext uri="{FF2B5EF4-FFF2-40B4-BE49-F238E27FC236}">
                <a16:creationId xmlns:a16="http://schemas.microsoft.com/office/drawing/2014/main" id="{D9B7FC33-6863-2AFE-4449-8F8D84F15B34}"/>
              </a:ext>
            </a:extLst>
          </p:cNvPr>
          <p:cNvSpPr txBox="1"/>
          <p:nvPr userDrawn="1"/>
        </p:nvSpPr>
        <p:spPr>
          <a:xfrm>
            <a:off x="858639" y="1341518"/>
            <a:ext cx="6382550" cy="2978957"/>
          </a:xfrm>
          <a:prstGeom prst="rect">
            <a:avLst/>
          </a:prstGeom>
          <a:noFill/>
        </p:spPr>
        <p:txBody>
          <a:bodyPr wrap="square" rtlCol="0">
            <a:spAutoFit/>
          </a:bodyPr>
          <a:lstStyle/>
          <a:p>
            <a:pPr marL="0" lvl="0" indent="0">
              <a:lnSpc>
                <a:spcPct val="115000"/>
              </a:lnSpc>
              <a:buFont typeface="Symbol" panose="05050102010706020507" pitchFamily="18" charset="2"/>
              <a:buNone/>
            </a:pPr>
            <a:r>
              <a:rPr lang="en-US" sz="1600" b="0" i="0" dirty="0">
                <a:solidFill>
                  <a:schemeClr val="bg1"/>
                </a:solidFill>
                <a:effectLst/>
                <a:latin typeface="Aptos" panose="020B0004020202020204" pitchFamily="34" charset="0"/>
              </a:rPr>
              <a:t>We are seeking your feedback on the global groupings (GAVI, African Union, World Bank Income, WHO and UNICEF) and country-level PowerPoint slides developed for the release of global immunization estimates. Your input will help us understand their usefulness and identify areas for improvement.</a:t>
            </a:r>
          </a:p>
          <a:p>
            <a:pPr marL="0" lvl="0" indent="0">
              <a:lnSpc>
                <a:spcPct val="115000"/>
              </a:lnSpc>
              <a:buFont typeface="Symbol" panose="05050102010706020507" pitchFamily="18" charset="2"/>
              <a:buNone/>
            </a:pPr>
            <a:endParaRPr lang="en-GB" sz="1600" dirty="0">
              <a:solidFill>
                <a:schemeClr val="bg1"/>
              </a:solidFill>
            </a:endParaRPr>
          </a:p>
          <a:p>
            <a:pPr marL="0" lvl="0" indent="0">
              <a:lnSpc>
                <a:spcPct val="115000"/>
              </a:lnSpc>
              <a:buFont typeface="Symbol" panose="05050102010706020507" pitchFamily="18" charset="2"/>
              <a:buNone/>
            </a:pPr>
            <a:r>
              <a:rPr lang="en-GB" sz="1600" dirty="0">
                <a:solidFill>
                  <a:schemeClr val="bg1"/>
                </a:solidFill>
              </a:rPr>
              <a:t>Please take a few moments to complete this short survey and have your voice heard:</a:t>
            </a:r>
          </a:p>
          <a:p>
            <a:pPr marL="0" lvl="0" indent="0">
              <a:lnSpc>
                <a:spcPct val="115000"/>
              </a:lnSpc>
              <a:buFont typeface="Symbol" panose="05050102010706020507" pitchFamily="18" charset="2"/>
              <a:buNone/>
            </a:pPr>
            <a:endParaRPr lang="en-GB" dirty="0">
              <a:solidFill>
                <a:schemeClr val="bg1"/>
              </a:solidFill>
            </a:endParaRPr>
          </a:p>
          <a:p>
            <a:pPr marL="0" lvl="0" indent="0">
              <a:lnSpc>
                <a:spcPct val="115000"/>
              </a:lnSpc>
              <a:buFont typeface="Symbol" panose="05050102010706020507" pitchFamily="18" charset="2"/>
              <a:buNone/>
            </a:pPr>
            <a:endParaRPr lang="en-GB" dirty="0">
              <a:solidFill>
                <a:schemeClr val="bg1"/>
              </a:solidFill>
            </a:endParaRPr>
          </a:p>
        </p:txBody>
      </p:sp>
      <p:pic>
        <p:nvPicPr>
          <p:cNvPr id="3" name="Picture 2" descr="A qr code on a blue background&#10;&#10;AI-generated content may be incorrect.">
            <a:extLst>
              <a:ext uri="{FF2B5EF4-FFF2-40B4-BE49-F238E27FC236}">
                <a16:creationId xmlns:a16="http://schemas.microsoft.com/office/drawing/2014/main" id="{D9D5272F-0F72-89F7-6CCC-C19CFAA22F1E}"/>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31762" y="4006481"/>
            <a:ext cx="2011163" cy="2043738"/>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survey_slide_f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3" name="TextBox 2">
            <a:extLst>
              <a:ext uri="{FF2B5EF4-FFF2-40B4-BE49-F238E27FC236}">
                <a16:creationId xmlns:a16="http://schemas.microsoft.com/office/drawing/2014/main" id="{74F925B2-B4AC-3C50-8604-A81C38D23AC6}"/>
              </a:ext>
            </a:extLst>
          </p:cNvPr>
          <p:cNvSpPr txBox="1"/>
          <p:nvPr userDrawn="1"/>
        </p:nvSpPr>
        <p:spPr>
          <a:xfrm>
            <a:off x="858639" y="1353644"/>
            <a:ext cx="6382550" cy="2626809"/>
          </a:xfrm>
          <a:prstGeom prst="rect">
            <a:avLst/>
          </a:prstGeom>
          <a:noFill/>
        </p:spPr>
        <p:txBody>
          <a:bodyPr wrap="square" rtlCol="0">
            <a:spAutoFit/>
          </a:bodyPr>
          <a:lstStyle/>
          <a:p>
            <a:pPr marL="0" lvl="0" indent="0">
              <a:lnSpc>
                <a:spcPct val="115000"/>
              </a:lnSpc>
              <a:buFont typeface="Symbol" panose="05050102010706020507" pitchFamily="18" charset="2"/>
              <a:buNone/>
            </a:pPr>
            <a:r>
              <a:rPr lang="fr-FR" sz="1600" dirty="0">
                <a:solidFill>
                  <a:schemeClr val="bg1"/>
                </a:solidFill>
              </a:rPr>
              <a:t>Nous souhaitons connaître votre avis sur les regroupements mondiaux (GAVI, Union africaine, Banque mondiale, OMS et UNICEF) et les diapositives PowerPoint par pays élaborés pour la publication des estimations mondiales en matière de vaccination. Vos commentaires nous aideront à comprendre leur utilité et à identifier les points à améliorer.</a:t>
            </a:r>
          </a:p>
          <a:p>
            <a:pPr marL="0" lvl="0" indent="0">
              <a:lnSpc>
                <a:spcPct val="115000"/>
              </a:lnSpc>
              <a:buFont typeface="Symbol" panose="05050102010706020507" pitchFamily="18" charset="2"/>
              <a:buNone/>
            </a:pPr>
            <a:endParaRPr lang="fr-FR" sz="1600" dirty="0">
              <a:solidFill>
                <a:schemeClr val="bg1"/>
              </a:solidFill>
            </a:endParaRPr>
          </a:p>
          <a:p>
            <a:pPr marL="0" lvl="0" indent="0">
              <a:lnSpc>
                <a:spcPct val="115000"/>
              </a:lnSpc>
              <a:buFont typeface="Symbol" panose="05050102010706020507" pitchFamily="18" charset="2"/>
              <a:buNone/>
            </a:pPr>
            <a:r>
              <a:rPr lang="fr-FR" sz="1600" dirty="0">
                <a:solidFill>
                  <a:schemeClr val="bg1"/>
                </a:solidFill>
              </a:rPr>
              <a:t>Merci de prendre quelques instants pour répondre à cette courte enquête et faire entendre votre voix :</a:t>
            </a:r>
            <a:endParaRPr lang="en-GB" sz="1600" dirty="0">
              <a:solidFill>
                <a:schemeClr val="bg1"/>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7" name="TextBox 6">
            <a:extLst>
              <a:ext uri="{FF2B5EF4-FFF2-40B4-BE49-F238E27FC236}">
                <a16:creationId xmlns:a16="http://schemas.microsoft.com/office/drawing/2014/main" id="{9C0ABB7F-250C-3645-0833-A6E4F51D1DB0}"/>
              </a:ext>
            </a:extLst>
          </p:cNvPr>
          <p:cNvSpPr txBox="1"/>
          <p:nvPr userDrawn="1"/>
        </p:nvSpPr>
        <p:spPr>
          <a:xfrm>
            <a:off x="858639" y="349256"/>
            <a:ext cx="6828036" cy="861774"/>
          </a:xfrm>
          <a:prstGeom prst="rect">
            <a:avLst/>
          </a:prstGeom>
          <a:noFill/>
        </p:spPr>
        <p:txBody>
          <a:bodyPr wrap="square" rtlCol="0">
            <a:spAutoFit/>
          </a:bodyPr>
          <a:lstStyle/>
          <a:p>
            <a:r>
              <a:rPr lang="fr-FR" sz="3200" b="1" dirty="0">
                <a:solidFill>
                  <a:schemeClr val="bg1"/>
                </a:solidFill>
              </a:rPr>
              <a:t>Questionnaire de satisfaction </a:t>
            </a:r>
          </a:p>
          <a:p>
            <a:r>
              <a:rPr lang="fr-FR" sz="1800" b="1" dirty="0">
                <a:solidFill>
                  <a:schemeClr val="bg1"/>
                </a:solidFill>
              </a:rPr>
              <a:t>(5 minutes)</a:t>
            </a:r>
            <a:endParaRPr lang="en-US" sz="800" b="1" dirty="0">
              <a:solidFill>
                <a:schemeClr val="bg1"/>
              </a:solidFill>
            </a:endParaRPr>
          </a:p>
        </p:txBody>
      </p:sp>
      <p:pic>
        <p:nvPicPr>
          <p:cNvPr id="11" name="Picture 10" descr="A qr code on a blue background&#10;&#10;AI-generated content may be incorrect.">
            <a:extLst>
              <a:ext uri="{FF2B5EF4-FFF2-40B4-BE49-F238E27FC236}">
                <a16:creationId xmlns:a16="http://schemas.microsoft.com/office/drawing/2014/main" id="{6E415B2D-C4CA-6937-0674-65556C551409}"/>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41701" y="4123067"/>
            <a:ext cx="2011163" cy="2043738"/>
          </a:xfrm>
          <a:prstGeom prst="rect">
            <a:avLst/>
          </a:prstGeom>
        </p:spPr>
      </p:pic>
    </p:spTree>
    <p:extLst>
      <p:ext uri="{BB962C8B-B14F-4D97-AF65-F5344CB8AC3E}">
        <p14:creationId xmlns:p14="http://schemas.microsoft.com/office/powerpoint/2010/main" val="41667036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survey_slide_e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10" name="TextBox 9">
            <a:extLst>
              <a:ext uri="{FF2B5EF4-FFF2-40B4-BE49-F238E27FC236}">
                <a16:creationId xmlns:a16="http://schemas.microsoft.com/office/drawing/2014/main" id="{61A5E2C2-CFA0-65EE-40AB-247D2B151812}"/>
              </a:ext>
            </a:extLst>
          </p:cNvPr>
          <p:cNvSpPr txBox="1"/>
          <p:nvPr userDrawn="1"/>
        </p:nvSpPr>
        <p:spPr>
          <a:xfrm>
            <a:off x="744339" y="1322763"/>
            <a:ext cx="6828036" cy="2626809"/>
          </a:xfrm>
          <a:prstGeom prst="rect">
            <a:avLst/>
          </a:prstGeom>
          <a:noFill/>
        </p:spPr>
        <p:txBody>
          <a:bodyPr wrap="square" lIns="91440" tIns="45720" rIns="91440" bIns="45720" rtlCol="0" anchor="t">
            <a:spAutoFit/>
          </a:bodyPr>
          <a:lstStyle/>
          <a:p>
            <a:pPr>
              <a:lnSpc>
                <a:spcPct val="115000"/>
              </a:lnSpc>
            </a:pPr>
            <a:r>
              <a:rPr lang="es-ES" sz="1600" dirty="0">
                <a:solidFill>
                  <a:schemeClr val="bg1"/>
                </a:solidFill>
              </a:rPr>
              <a:t>Nos gustaría conocer su opinión sobre las agrupaciones mundiales (GAVI, Unión Africana, Banco Mundial, OMS y UNICEF) y las diapositivas de PowerPoint a nivel nacional elaboradas para la publicación de las estimaciones mundiales sobre inmunización. Sus comentarios nos ayudarán a comprender su utilidad y a identificar aspectos que pueden mejorarse.</a:t>
            </a:r>
          </a:p>
          <a:p>
            <a:pPr>
              <a:lnSpc>
                <a:spcPct val="115000"/>
              </a:lnSpc>
            </a:pPr>
            <a:endParaRPr lang="es-ES" sz="1600" dirty="0">
              <a:solidFill>
                <a:schemeClr val="bg1"/>
              </a:solidFill>
            </a:endParaRPr>
          </a:p>
          <a:p>
            <a:pPr>
              <a:lnSpc>
                <a:spcPct val="115000"/>
              </a:lnSpc>
            </a:pPr>
            <a:r>
              <a:rPr lang="es-ES" sz="1600" dirty="0">
                <a:solidFill>
                  <a:schemeClr val="bg1"/>
                </a:solidFill>
              </a:rPr>
              <a:t>Le rogamos que dedique unos minutos a completar esta breve encuesta y nos haga llegar su opinión:</a:t>
            </a:r>
            <a:endParaRPr lang="en-GB" sz="1600" dirty="0">
              <a:solidFill>
                <a:schemeClr val="bg1"/>
              </a:solidFill>
            </a:endParaRPr>
          </a:p>
        </p:txBody>
      </p:sp>
      <p:sp>
        <p:nvSpPr>
          <p:cNvPr id="11" name="TextBox 10">
            <a:extLst>
              <a:ext uri="{FF2B5EF4-FFF2-40B4-BE49-F238E27FC236}">
                <a16:creationId xmlns:a16="http://schemas.microsoft.com/office/drawing/2014/main" id="{84243944-BA33-06BF-ECCF-7AEB1DF59923}"/>
              </a:ext>
            </a:extLst>
          </p:cNvPr>
          <p:cNvSpPr txBox="1"/>
          <p:nvPr userDrawn="1"/>
        </p:nvSpPr>
        <p:spPr>
          <a:xfrm>
            <a:off x="744339" y="349256"/>
            <a:ext cx="7888690" cy="769441"/>
          </a:xfrm>
          <a:prstGeom prst="rect">
            <a:avLst/>
          </a:prstGeom>
          <a:noFill/>
        </p:spPr>
        <p:txBody>
          <a:bodyPr wrap="square" lIns="91440" tIns="45720" rIns="91440" bIns="45720" rtlCol="0" anchor="t">
            <a:spAutoFit/>
          </a:bodyPr>
          <a:lstStyle/>
          <a:p>
            <a:r>
              <a:rPr lang="es-ES" sz="2800" b="1" dirty="0">
                <a:solidFill>
                  <a:schemeClr val="bg1"/>
                </a:solidFill>
              </a:rPr>
              <a:t>Cuestionario breve de retroalimentación </a:t>
            </a:r>
          </a:p>
          <a:p>
            <a:r>
              <a:rPr lang="es-ES" sz="1600" b="1" dirty="0">
                <a:solidFill>
                  <a:schemeClr val="bg1"/>
                </a:solidFill>
              </a:rPr>
              <a:t>(5 minutos)</a:t>
            </a:r>
            <a:endParaRPr lang="en-US" sz="1050" b="1" dirty="0">
              <a:solidFill>
                <a:schemeClr val="bg1"/>
              </a:solidFill>
            </a:endParaRPr>
          </a:p>
        </p:txBody>
      </p:sp>
      <p:pic>
        <p:nvPicPr>
          <p:cNvPr id="7" name="Picture 6" descr="A qr code on a blue background&#10;&#10;AI-generated content may be incorrect.">
            <a:extLst>
              <a:ext uri="{FF2B5EF4-FFF2-40B4-BE49-F238E27FC236}">
                <a16:creationId xmlns:a16="http://schemas.microsoft.com/office/drawing/2014/main" id="{0E249DCC-34C5-A832-F759-1E082CCB4FC4}"/>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492005" y="4153638"/>
            <a:ext cx="2011163" cy="2043738"/>
          </a:xfrm>
          <a:prstGeom prst="rect">
            <a:avLst/>
          </a:prstGeom>
        </p:spPr>
      </p:pic>
    </p:spTree>
    <p:extLst>
      <p:ext uri="{BB962C8B-B14F-4D97-AF65-F5344CB8AC3E}">
        <p14:creationId xmlns:p14="http://schemas.microsoft.com/office/powerpoint/2010/main" val="3594627415"/>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survey_slide_a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pic>
        <p:nvPicPr>
          <p:cNvPr id="3" name="Picture 2" descr="A qr code on a blue background&#10;&#10;AI-generated content may be incorrect.">
            <a:extLst>
              <a:ext uri="{FF2B5EF4-FFF2-40B4-BE49-F238E27FC236}">
                <a16:creationId xmlns:a16="http://schemas.microsoft.com/office/drawing/2014/main" id="{D9D5272F-0F72-89F7-6CCC-C19CFAA22F1E}"/>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31762" y="4006481"/>
            <a:ext cx="2011163" cy="2043738"/>
          </a:xfrm>
          <a:prstGeom prst="rect">
            <a:avLst/>
          </a:prstGeom>
        </p:spPr>
      </p:pic>
      <p:sp>
        <p:nvSpPr>
          <p:cNvPr id="10" name="TextBox 9">
            <a:extLst>
              <a:ext uri="{FF2B5EF4-FFF2-40B4-BE49-F238E27FC236}">
                <a16:creationId xmlns:a16="http://schemas.microsoft.com/office/drawing/2014/main" id="{BFBB0C8C-4BBF-C777-F772-5B040BEF8B64}"/>
              </a:ext>
            </a:extLst>
          </p:cNvPr>
          <p:cNvSpPr txBox="1"/>
          <p:nvPr userDrawn="1"/>
        </p:nvSpPr>
        <p:spPr>
          <a:xfrm>
            <a:off x="858639" y="349256"/>
            <a:ext cx="6828036" cy="892552"/>
          </a:xfrm>
          <a:prstGeom prst="rect">
            <a:avLst/>
          </a:prstGeom>
          <a:noFill/>
        </p:spPr>
        <p:txBody>
          <a:bodyPr wrap="square" rtlCol="0">
            <a:spAutoFit/>
          </a:bodyPr>
          <a:lstStyle/>
          <a:p>
            <a:pPr algn="r" rtl="1"/>
            <a:r>
              <a:rPr lang="ar" sz="3200" b="1" dirty="0">
                <a:solidFill>
                  <a:schemeClr val="bg1"/>
                </a:solidFill>
              </a:rPr>
              <a:t>استبيان قصير للتغذية الراجعة </a:t>
            </a:r>
          </a:p>
          <a:p>
            <a:pPr algn="r" rtl="1"/>
            <a:r>
              <a:rPr lang="ar" sz="1800" b="1" dirty="0">
                <a:solidFill>
                  <a:schemeClr val="bg1"/>
                </a:solidFill>
              </a:rPr>
              <a:t>(5 دقائق)</a:t>
            </a:r>
          </a:p>
        </p:txBody>
      </p:sp>
      <p:sp>
        <p:nvSpPr>
          <p:cNvPr id="11" name="TextBox 10">
            <a:extLst>
              <a:ext uri="{FF2B5EF4-FFF2-40B4-BE49-F238E27FC236}">
                <a16:creationId xmlns:a16="http://schemas.microsoft.com/office/drawing/2014/main" id="{AA7ADBB0-CBD1-AD3C-7487-985C64DCF44C}"/>
              </a:ext>
            </a:extLst>
          </p:cNvPr>
          <p:cNvSpPr txBox="1"/>
          <p:nvPr userDrawn="1"/>
        </p:nvSpPr>
        <p:spPr>
          <a:xfrm>
            <a:off x="858639" y="1341518"/>
            <a:ext cx="6382550" cy="2978957"/>
          </a:xfrm>
          <a:prstGeom prst="rect">
            <a:avLst/>
          </a:prstGeom>
          <a:noFill/>
        </p:spPr>
        <p:txBody>
          <a:bodyPr wrap="square" rtlCol="0">
            <a:spAutoFit/>
          </a:bodyPr>
          <a:lstStyle/>
          <a:p>
            <a:pPr marL="0" lvl="0" indent="0" algn="r" rtl="1">
              <a:lnSpc>
                <a:spcPct val="115000"/>
              </a:lnSpc>
              <a:buFont typeface="Symbol" panose="05050102010706020507" pitchFamily="18" charset="2"/>
              <a:buNone/>
            </a:pPr>
            <a:r>
              <a:rPr lang="ar" sz="1600" b="0" i="0" dirty="0">
                <a:solidFill>
                  <a:schemeClr val="bg1"/>
                </a:solidFill>
                <a:effectLst/>
                <a:latin typeface="Simplified Arabic" panose="020B0004020202020204" pitchFamily="34" charset="0"/>
              </a:rPr>
              <a:t>نحن نسعى للحصول على ملاحظاتكم حول المجموعات العالمية (التحالف العالمي للقاحات والتحصين والاتحاد الأفريقي ودخل البنك الدولي ومنظمة الصحة العالمية واليونيسف) وشرائح الباوربوينت على المستوى القطري التي تم إعدادها لإصدار تقديرات التحصين العالمية. ستساعدنا مدخلاتكم على فهم فائدتها وتحديد المجالات التي تحتاج إلى تحسين.</a:t>
            </a:r>
          </a:p>
          <a:p>
            <a:pPr marL="0" lvl="0" indent="0" algn="r" rtl="1">
              <a:lnSpc>
                <a:spcPct val="115000"/>
              </a:lnSpc>
              <a:buFont typeface="Symbol" panose="05050102010706020507" pitchFamily="18" charset="2"/>
              <a:buNone/>
            </a:pPr>
            <a:endParaRPr lang="en-GB" sz="1600" dirty="0">
              <a:solidFill>
                <a:schemeClr val="bg1"/>
              </a:solidFill>
            </a:endParaRPr>
          </a:p>
          <a:p>
            <a:pPr marL="0" lvl="0" indent="0" algn="r" rtl="1">
              <a:lnSpc>
                <a:spcPct val="115000"/>
              </a:lnSpc>
              <a:buFont typeface="Symbol" panose="05050102010706020507" pitchFamily="18" charset="2"/>
              <a:buNone/>
            </a:pPr>
            <a:r>
              <a:rPr lang="ar" sz="1600" dirty="0">
                <a:solidFill>
                  <a:schemeClr val="bg1"/>
                </a:solidFill>
              </a:rPr>
              <a:t>يرجى تخصيص بضع لحظات لإكمال هذا الاستبيان القصير وإسماع صوتك:</a:t>
            </a:r>
          </a:p>
          <a:p>
            <a:pPr marL="0" lvl="0" indent="0" algn="r" rtl="1">
              <a:lnSpc>
                <a:spcPct val="115000"/>
              </a:lnSpc>
              <a:buFont typeface="Symbol" panose="05050102010706020507" pitchFamily="18" charset="2"/>
              <a:buNone/>
            </a:pPr>
            <a:endParaRPr lang="en-GB" dirty="0">
              <a:solidFill>
                <a:schemeClr val="bg1"/>
              </a:solidFill>
            </a:endParaRPr>
          </a:p>
          <a:p>
            <a:pPr marL="0" lvl="0" indent="0" algn="r" rtl="1">
              <a:lnSpc>
                <a:spcPct val="115000"/>
              </a:lnSpc>
              <a:buFont typeface="Symbol" panose="05050102010706020507" pitchFamily="18" charset="2"/>
              <a:buNone/>
            </a:pPr>
            <a:endParaRPr lang="en-GB" dirty="0">
              <a:solidFill>
                <a:schemeClr val="bg1"/>
              </a:solidFill>
            </a:endParaRPr>
          </a:p>
        </p:txBody>
      </p:sp>
    </p:spTree>
    <p:extLst>
      <p:ext uri="{BB962C8B-B14F-4D97-AF65-F5344CB8AC3E}">
        <p14:creationId xmlns:p14="http://schemas.microsoft.com/office/powerpoint/2010/main" val="1409443411"/>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embargoe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95532B98-EA45-3A2C-7ED2-DC019569A5C3}"/>
              </a:ext>
            </a:extLst>
          </p:cNvPr>
          <p:cNvSpPr txBox="1"/>
          <p:nvPr userDrawn="1"/>
        </p:nvSpPr>
        <p:spPr>
          <a:xfrm>
            <a:off x="795528" y="1938528"/>
            <a:ext cx="10451592" cy="2123658"/>
          </a:xfrm>
          <a:prstGeom prst="rect">
            <a:avLst/>
          </a:prstGeom>
          <a:noFill/>
        </p:spPr>
        <p:txBody>
          <a:bodyPr wrap="square" rtlCol="0">
            <a:spAutoFit/>
          </a:bodyPr>
          <a:lstStyle/>
          <a:p>
            <a:pPr algn="ctr"/>
            <a:r>
              <a:rPr lang="en-GB" sz="4400" dirty="0">
                <a:solidFill>
                  <a:srgbClr val="FF0000"/>
                </a:solidFill>
              </a:rPr>
              <a:t>Data under embargo until 15 July 2025</a:t>
            </a:r>
          </a:p>
          <a:p>
            <a:pPr algn="ctr"/>
            <a:endParaRPr lang="en-GB" sz="4400" dirty="0">
              <a:solidFill>
                <a:srgbClr val="FF0000"/>
              </a:solidFill>
            </a:endParaRPr>
          </a:p>
          <a:p>
            <a:pPr algn="ctr"/>
            <a:r>
              <a:rPr lang="en-GB" sz="4400" dirty="0">
                <a:solidFill>
                  <a:srgbClr val="FF0000"/>
                </a:solidFill>
              </a:rPr>
              <a:t>Please do </a:t>
            </a:r>
            <a:r>
              <a:rPr lang="en-GB" sz="4400" u="none" dirty="0">
                <a:solidFill>
                  <a:srgbClr val="FF0000"/>
                </a:solidFill>
              </a:rPr>
              <a:t>NOT</a:t>
            </a:r>
            <a:r>
              <a:rPr lang="en-GB" sz="4400" dirty="0">
                <a:solidFill>
                  <a:srgbClr val="FF0000"/>
                </a:solidFill>
              </a:rPr>
              <a:t> share before this date</a:t>
            </a:r>
          </a:p>
        </p:txBody>
      </p:sp>
      <p:cxnSp>
        <p:nvCxnSpPr>
          <p:cNvPr id="5" name="Straight Connector 4">
            <a:extLst>
              <a:ext uri="{FF2B5EF4-FFF2-40B4-BE49-F238E27FC236}">
                <a16:creationId xmlns:a16="http://schemas.microsoft.com/office/drawing/2014/main" id="{A912FEAB-ABF9-1ECC-8766-7BF8578B4425}"/>
              </a:ext>
            </a:extLst>
          </p:cNvPr>
          <p:cNvCxnSpPr/>
          <p:nvPr userDrawn="1"/>
        </p:nvCxnSpPr>
        <p:spPr>
          <a:xfrm>
            <a:off x="4053526" y="3996197"/>
            <a:ext cx="1055802" cy="0"/>
          </a:xfrm>
          <a:prstGeom prst="line">
            <a:avLst/>
          </a:prstGeom>
          <a:ln w="38100">
            <a:solidFill>
              <a:srgbClr val="FF0000"/>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24806146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ver_ESAR">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9" name="Picture 8">
            <a:extLst>
              <a:ext uri="{FF2B5EF4-FFF2-40B4-BE49-F238E27FC236}">
                <a16:creationId xmlns:a16="http://schemas.microsoft.com/office/drawing/2014/main" id="{72BD5980-10A0-9589-D233-7171D133307E}"/>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10" name="Picture 9">
            <a:extLst>
              <a:ext uri="{FF2B5EF4-FFF2-40B4-BE49-F238E27FC236}">
                <a16:creationId xmlns:a16="http://schemas.microsoft.com/office/drawing/2014/main" id="{2E63B9E4-E5A3-A69E-4862-D98749D9E151}"/>
              </a:ext>
            </a:extLst>
          </p:cNvPr>
          <p:cNvPicPr>
            <a:picLocks noChangeAspect="1"/>
          </p:cNvPicPr>
          <p:nvPr userDrawn="1"/>
        </p:nvPicPr>
        <p:blipFill>
          <a:blip r:embed="rId4"/>
          <a:stretch>
            <a:fillRect/>
          </a:stretch>
        </p:blipFill>
        <p:spPr>
          <a:xfrm>
            <a:off x="9754407" y="6061099"/>
            <a:ext cx="1757790" cy="547030"/>
          </a:xfrm>
          <a:prstGeom prst="rect">
            <a:avLst/>
          </a:prstGeom>
        </p:spPr>
      </p:pic>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spTree>
    <p:extLst>
      <p:ext uri="{BB962C8B-B14F-4D97-AF65-F5344CB8AC3E}">
        <p14:creationId xmlns:p14="http://schemas.microsoft.com/office/powerpoint/2010/main" val="50536181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WHO">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pic>
        <p:nvPicPr>
          <p:cNvPr id="4" name="Picture 3">
            <a:extLst>
              <a:ext uri="{FF2B5EF4-FFF2-40B4-BE49-F238E27FC236}">
                <a16:creationId xmlns:a16="http://schemas.microsoft.com/office/drawing/2014/main" id="{869F0AFA-367D-360E-1BAC-A0E593FF113A}"/>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5" name="Picture 4">
            <a:extLst>
              <a:ext uri="{FF2B5EF4-FFF2-40B4-BE49-F238E27FC236}">
                <a16:creationId xmlns:a16="http://schemas.microsoft.com/office/drawing/2014/main" id="{5E606B51-AF51-4A61-744C-5E5250978A3D}"/>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28395926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EAP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AF9E4685-1C39-1676-E912-1F2868A837A0}"/>
              </a:ext>
            </a:extLst>
          </p:cNvPr>
          <p:cNvPicPr>
            <a:picLocks noChangeAspect="1"/>
          </p:cNvPicPr>
          <p:nvPr userDrawn="1"/>
        </p:nvPicPr>
        <p:blipFill rotWithShape="1">
          <a:blip r:embed="rId2"/>
          <a:srcRect l="20264" t="6850" b="8721"/>
          <a:stretch/>
        </p:blipFill>
        <p:spPr>
          <a:xfrm>
            <a:off x="0" y="-2195"/>
            <a:ext cx="9721362" cy="6858000"/>
          </a:xfrm>
          <a:prstGeom prst="rect">
            <a:avLst/>
          </a:prstGeom>
        </p:spPr>
      </p:pic>
      <p:sp>
        <p:nvSpPr>
          <p:cNvPr id="2" name="Rectangle 1">
            <a:extLst>
              <a:ext uri="{FF2B5EF4-FFF2-40B4-BE49-F238E27FC236}">
                <a16:creationId xmlns:a16="http://schemas.microsoft.com/office/drawing/2014/main" id="{621CEEF3-19FF-2A18-CE98-E9366301C3FE}"/>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E60A794A-0020-C1C7-F419-86FC83571B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©UNICEF/2019/Htet</a:t>
            </a:r>
            <a:endParaRPr lang="en-GB" sz="700" dirty="0">
              <a:solidFill>
                <a:schemeClr val="bg1"/>
              </a:solidFill>
            </a:endParaRPr>
          </a:p>
        </p:txBody>
      </p:sp>
      <p:pic>
        <p:nvPicPr>
          <p:cNvPr id="3" name="Picture 2">
            <a:extLst>
              <a:ext uri="{FF2B5EF4-FFF2-40B4-BE49-F238E27FC236}">
                <a16:creationId xmlns:a16="http://schemas.microsoft.com/office/drawing/2014/main" id="{1A215E37-61CE-47EA-F80D-CEB767BF32B4}"/>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4" name="Picture 3">
            <a:extLst>
              <a:ext uri="{FF2B5EF4-FFF2-40B4-BE49-F238E27FC236}">
                <a16:creationId xmlns:a16="http://schemas.microsoft.com/office/drawing/2014/main" id="{733FEFBE-0704-0B94-0110-9922C6E79058}"/>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3395405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ver_ECAR">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634C0993-78DB-029B-3E69-B5AE6BD79510}"/>
              </a:ext>
            </a:extLst>
          </p:cNvPr>
          <p:cNvPicPr>
            <a:picLocks noChangeAspect="1"/>
          </p:cNvPicPr>
          <p:nvPr userDrawn="1"/>
        </p:nvPicPr>
        <p:blipFill rotWithShape="1">
          <a:blip r:embed="rId2"/>
          <a:srcRect l="7588"/>
          <a:stretch/>
        </p:blipFill>
        <p:spPr>
          <a:xfrm>
            <a:off x="0" y="7694"/>
            <a:ext cx="9506393" cy="6858000"/>
          </a:xfrm>
          <a:prstGeom prst="rect">
            <a:avLst/>
          </a:prstGeom>
        </p:spPr>
      </p:pic>
      <p:sp>
        <p:nvSpPr>
          <p:cNvPr id="11" name="TextBox 10">
            <a:extLst>
              <a:ext uri="{FF2B5EF4-FFF2-40B4-BE49-F238E27FC236}">
                <a16:creationId xmlns:a16="http://schemas.microsoft.com/office/drawing/2014/main" id="{0842C166-0858-152E-800B-EBB3F952227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es-ES" sz="700" b="0" i="0" dirty="0">
                <a:solidFill>
                  <a:schemeClr val="bg1"/>
                </a:solidFill>
                <a:effectLst/>
                <a:latin typeface="Roboto" panose="02000000000000000000" pitchFamily="2" charset="0"/>
              </a:rPr>
              <a:t>UNICEF/UN0760583/</a:t>
            </a:r>
            <a:r>
              <a:rPr lang="es-ES" sz="700" b="0" i="0" dirty="0" err="1">
                <a:solidFill>
                  <a:schemeClr val="bg1"/>
                </a:solidFill>
                <a:effectLst/>
                <a:latin typeface="Roboto" panose="02000000000000000000" pitchFamily="2" charset="0"/>
              </a:rPr>
              <a:t>Babajanyan</a:t>
            </a:r>
            <a:r>
              <a:rPr lang="es-ES" sz="700" b="0" i="0" dirty="0">
                <a:solidFill>
                  <a:schemeClr val="bg1"/>
                </a:solidFill>
                <a:effectLst/>
                <a:latin typeface="Roboto" panose="02000000000000000000" pitchFamily="2" charset="0"/>
              </a:rPr>
              <a:t> VII </a:t>
            </a:r>
            <a:r>
              <a:rPr lang="es-ES" sz="700" b="0" i="0" dirty="0" err="1">
                <a:solidFill>
                  <a:schemeClr val="bg1"/>
                </a:solidFill>
                <a:effectLst/>
                <a:latin typeface="Roboto" panose="02000000000000000000" pitchFamily="2" charset="0"/>
              </a:rPr>
              <a:t>Photo</a:t>
            </a:r>
            <a:endParaRPr lang="en-GB" sz="700" dirty="0">
              <a:solidFill>
                <a:schemeClr val="bg1"/>
              </a:solidFill>
            </a:endParaRPr>
          </a:p>
        </p:txBody>
      </p:sp>
      <p:sp>
        <p:nvSpPr>
          <p:cNvPr id="2" name="Rectangle 1">
            <a:extLst>
              <a:ext uri="{FF2B5EF4-FFF2-40B4-BE49-F238E27FC236}">
                <a16:creationId xmlns:a16="http://schemas.microsoft.com/office/drawing/2014/main" id="{B1632629-A546-52E1-E66F-33BC72149BEB}"/>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AEAFA176-1D5B-B159-8B36-E2D3C55F1736}"/>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6707F265-E9A7-01BB-C534-86B95D0838B1}"/>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547160261"/>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theme" Target="../theme/theme1.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3" r:id="rId6"/>
    <p:sldLayoutId id="2147483674" r:id="rId7"/>
    <p:sldLayoutId id="2147483653" r:id="rId8"/>
    <p:sldLayoutId id="2147483654" r:id="rId9"/>
    <p:sldLayoutId id="2147483655" r:id="rId10"/>
    <p:sldLayoutId id="2147483658" r:id="rId11"/>
    <p:sldLayoutId id="2147483656" r:id="rId12"/>
    <p:sldLayoutId id="2147483675" r:id="rId13"/>
    <p:sldLayoutId id="2147483670" r:id="rId14"/>
    <p:sldLayoutId id="2147483678" r:id="rId15"/>
    <p:sldLayoutId id="2147483671" r:id="rId16"/>
    <p:sldLayoutId id="2147483659" r:id="rId17"/>
    <p:sldLayoutId id="2147483660" r:id="rId18"/>
    <p:sldLayoutId id="2147483661" r:id="rId19"/>
    <p:sldLayoutId id="2147483662" r:id="rId20"/>
    <p:sldLayoutId id="2147483663" r:id="rId21"/>
    <p:sldLayoutId id="2147483664" r:id="rId22"/>
    <p:sldLayoutId id="2147483665" r:id="rId23"/>
    <p:sldLayoutId id="2147483677" r:id="rId24"/>
    <p:sldLayoutId id="2147483679" r:id="rId25"/>
    <p:sldLayoutId id="2147483672" r:id="rId26"/>
    <p:sldLayoutId id="2147483685" r:id="rId27"/>
    <p:sldLayoutId id="2147483686" r:id="rId28"/>
    <p:sldLayoutId id="2147483694" r:id="rId29"/>
    <p:sldLayoutId id="2147483676" r:id="rId30"/>
    <p:sldLayoutId id="2147483683" r:id="rId31"/>
    <p:sldLayoutId id="2147483684" r:id="rId32"/>
    <p:sldLayoutId id="2147483695" r:id="rId33"/>
    <p:sldLayoutId id="2147483690" r:id="rId34"/>
    <p:sldLayoutId id="2147483691" r:id="rId35"/>
    <p:sldLayoutId id="2147483692" r:id="rId36"/>
    <p:sldLayoutId id="2147483696" r:id="rId37"/>
    <p:sldLayoutId id="2147483682" r:id="rId38"/>
    <p:sldLayoutId id="2147483687" r:id="rId39"/>
    <p:sldLayoutId id="2147483688" r:id="rId40"/>
    <p:sldLayoutId id="2147483697" r:id="rId41"/>
    <p:sldLayoutId id="2147483693" r:id="rId42"/>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26af3eaa23242aaa8b53cbe59ef8184972776fd6.png"/>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16.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26.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www.sciencedirect.com/science/article/pii/S0091743520304308?via%3Dihub" TargetMode="Externa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30.xml"/>
</Relationships>

</file>

<file path=ppt/slides/_rels/slide40.xml.rels><?xml version="1.0" encoding="UTF-8" standalone="yes"?>

<Relationships  xmlns="http://schemas.openxmlformats.org/package/2006/relationships">
<Relationship Id="rId1" Type="http://schemas.openxmlformats.org/officeDocument/2006/relationships/slideLayout" Target="../slideLayouts/slideLayout24.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41.xml.rels><?xml version="1.0" encoding="UTF-8" standalone="yes"?>

<Relationships  xmlns="http://schemas.openxmlformats.org/package/2006/relationships">
<Relationship Id="rId1" Type="http://schemas.openxmlformats.org/officeDocument/2006/relationships/slideLayout" Target="../slideLayouts/slideLayout38.xml"/>
<Relationship Id="rId2" Type="http://schemas.openxmlformats.org/officeDocument/2006/relationships/hyperlink" Target="https://forms.office.com/e/Qv1HXxxNZQ" TargetMode="Externa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34.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cstate="print"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heatmap shows trends in vaccine coverage since 2000, with green cells indicating coverage of 90% or more.
In 2024, 11 out of 12 (92%) vaccines in the schedule achieved coverage of 90% or more. Vaccine coverage ranged from 90% to 99%.
Since 2002, estimates have been made for 4 new vaccines. HepBB is the newest vaccine reported (2020), which achieved 90% coverage in 2024.
In 2024, Brunei Darussalam reported stockouts of vaccines/supplies (HepB and YFV) (more information on slide 8).</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69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07190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2738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47579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478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8796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0" name="pl10"/>
            <p:cNvSpPr/>
            <p:nvPr/>
          </p:nvSpPr>
          <p:spPr>
            <a:xfrm>
              <a:off x="803816" y="52689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447092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6728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8748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767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27871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803816" y="167773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7" name="pl17"/>
            <p:cNvSpPr/>
            <p:nvPr/>
          </p:nvSpPr>
          <p:spPr>
            <a:xfrm>
              <a:off x="144827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9090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133536"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476165"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55026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18794"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08732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355845"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624371"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89289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448278" y="1318612"/>
              <a:ext cx="6444618" cy="39902"/>
            </a:xfrm>
            <a:custGeom>
              <a:avLst/>
              <a:pathLst>
                <a:path w="6444618" h="39902">
                  <a:moveTo>
                    <a:pt x="0" y="0"/>
                  </a:moveTo>
                  <a:lnTo>
                    <a:pt x="268525" y="0"/>
                  </a:lnTo>
                  <a:lnTo>
                    <a:pt x="537051" y="0"/>
                  </a:lnTo>
                  <a:lnTo>
                    <a:pt x="805577" y="0"/>
                  </a:lnTo>
                  <a:lnTo>
                    <a:pt x="1074103" y="0"/>
                  </a:lnTo>
                  <a:lnTo>
                    <a:pt x="1342628" y="0"/>
                  </a:lnTo>
                  <a:lnTo>
                    <a:pt x="1611154" y="0"/>
                  </a:lnTo>
                  <a:lnTo>
                    <a:pt x="1879680" y="0"/>
                  </a:lnTo>
                  <a:lnTo>
                    <a:pt x="2148206" y="0"/>
                  </a:lnTo>
                  <a:lnTo>
                    <a:pt x="2416732" y="0"/>
                  </a:lnTo>
                  <a:lnTo>
                    <a:pt x="2685257" y="39902"/>
                  </a:lnTo>
                  <a:lnTo>
                    <a:pt x="2953783" y="0"/>
                  </a:lnTo>
                  <a:lnTo>
                    <a:pt x="3222309" y="39902"/>
                  </a:lnTo>
                  <a:lnTo>
                    <a:pt x="3490835" y="0"/>
                  </a:lnTo>
                  <a:lnTo>
                    <a:pt x="3759360" y="0"/>
                  </a:lnTo>
                  <a:lnTo>
                    <a:pt x="4027886" y="0"/>
                  </a:lnTo>
                  <a:lnTo>
                    <a:pt x="4296412" y="0"/>
                  </a:lnTo>
                  <a:lnTo>
                    <a:pt x="4564938" y="0"/>
                  </a:lnTo>
                  <a:lnTo>
                    <a:pt x="4833464" y="0"/>
                  </a:lnTo>
                  <a:lnTo>
                    <a:pt x="5101989" y="0"/>
                  </a:lnTo>
                  <a:lnTo>
                    <a:pt x="5370515" y="0"/>
                  </a:lnTo>
                  <a:lnTo>
                    <a:pt x="5639041" y="0"/>
                  </a:lnTo>
                  <a:lnTo>
                    <a:pt x="5907567" y="0"/>
                  </a:lnTo>
                  <a:lnTo>
                    <a:pt x="6176092" y="0"/>
                  </a:lnTo>
                  <a:lnTo>
                    <a:pt x="6444618" y="0"/>
                  </a:lnTo>
                </a:path>
              </a:pathLst>
            </a:custGeom>
            <a:ln w="27101" cap="flat">
              <a:solidFill>
                <a:srgbClr val="F8766D">
                  <a:alpha val="100000"/>
                </a:srgbClr>
              </a:solidFill>
              <a:prstDash val="solid"/>
              <a:round/>
            </a:ln>
          </p:spPr>
          <p:txBody>
            <a:bodyPr/>
            <a:lstStyle/>
            <a:p/>
          </p:txBody>
        </p:sp>
        <p:sp>
          <p:nvSpPr>
            <p:cNvPr id="28" name="pl28"/>
            <p:cNvSpPr/>
            <p:nvPr/>
          </p:nvSpPr>
          <p:spPr>
            <a:xfrm>
              <a:off x="1448278" y="1318612"/>
              <a:ext cx="6444618" cy="279319"/>
            </a:xfrm>
            <a:custGeom>
              <a:avLst/>
              <a:pathLst>
                <a:path w="6444618" h="279319">
                  <a:moveTo>
                    <a:pt x="0" y="0"/>
                  </a:moveTo>
                  <a:lnTo>
                    <a:pt x="268525" y="79805"/>
                  </a:lnTo>
                  <a:lnTo>
                    <a:pt x="537051" y="199513"/>
                  </a:lnTo>
                  <a:lnTo>
                    <a:pt x="805577" y="279319"/>
                  </a:lnTo>
                  <a:lnTo>
                    <a:pt x="1074103" y="279319"/>
                  </a:lnTo>
                  <a:lnTo>
                    <a:pt x="1342628" y="199513"/>
                  </a:lnTo>
                  <a:lnTo>
                    <a:pt x="1611154" y="79805"/>
                  </a:lnTo>
                  <a:lnTo>
                    <a:pt x="1879680" y="0"/>
                  </a:lnTo>
                  <a:lnTo>
                    <a:pt x="2148206" y="39902"/>
                  </a:lnTo>
                  <a:lnTo>
                    <a:pt x="2416732" y="0"/>
                  </a:lnTo>
                  <a:lnTo>
                    <a:pt x="2685257" y="159610"/>
                  </a:lnTo>
                  <a:lnTo>
                    <a:pt x="2953783" y="79805"/>
                  </a:lnTo>
                  <a:lnTo>
                    <a:pt x="3222309" y="159610"/>
                  </a:lnTo>
                  <a:lnTo>
                    <a:pt x="3490835" y="0"/>
                  </a:lnTo>
                  <a:lnTo>
                    <a:pt x="3759360" y="0"/>
                  </a:lnTo>
                  <a:lnTo>
                    <a:pt x="4027886" y="0"/>
                  </a:lnTo>
                  <a:lnTo>
                    <a:pt x="4296412" y="0"/>
                  </a:lnTo>
                  <a:lnTo>
                    <a:pt x="4564938" y="0"/>
                  </a:lnTo>
                  <a:lnTo>
                    <a:pt x="4833464" y="0"/>
                  </a:lnTo>
                  <a:lnTo>
                    <a:pt x="5101989" y="0"/>
                  </a:lnTo>
                  <a:lnTo>
                    <a:pt x="5370515" y="0"/>
                  </a:lnTo>
                  <a:lnTo>
                    <a:pt x="5639041" y="0"/>
                  </a:lnTo>
                  <a:lnTo>
                    <a:pt x="5907567" y="0"/>
                  </a:lnTo>
                  <a:lnTo>
                    <a:pt x="6176092" y="0"/>
                  </a:lnTo>
                  <a:lnTo>
                    <a:pt x="6444618" y="0"/>
                  </a:lnTo>
                </a:path>
              </a:pathLst>
            </a:custGeom>
            <a:ln w="27101" cap="flat">
              <a:solidFill>
                <a:srgbClr val="7CAE00">
                  <a:alpha val="100000"/>
                </a:srgbClr>
              </a:solidFill>
              <a:prstDash val="solid"/>
              <a:round/>
            </a:ln>
          </p:spPr>
          <p:txBody>
            <a:bodyPr/>
            <a:lstStyle/>
            <a:p/>
          </p:txBody>
        </p:sp>
        <p:sp>
          <p:nvSpPr>
            <p:cNvPr id="29" name="pl29"/>
            <p:cNvSpPr/>
            <p:nvPr/>
          </p:nvSpPr>
          <p:spPr>
            <a:xfrm>
              <a:off x="1448278" y="1318612"/>
              <a:ext cx="6444618" cy="319221"/>
            </a:xfrm>
            <a:custGeom>
              <a:avLst/>
              <a:pathLst>
                <a:path w="6444618" h="319221">
                  <a:moveTo>
                    <a:pt x="0" y="0"/>
                  </a:moveTo>
                  <a:lnTo>
                    <a:pt x="268525" y="0"/>
                  </a:lnTo>
                  <a:lnTo>
                    <a:pt x="537051" y="0"/>
                  </a:lnTo>
                  <a:lnTo>
                    <a:pt x="805577" y="39902"/>
                  </a:lnTo>
                  <a:lnTo>
                    <a:pt x="1074103" y="0"/>
                  </a:lnTo>
                  <a:lnTo>
                    <a:pt x="1342628" y="39902"/>
                  </a:lnTo>
                  <a:lnTo>
                    <a:pt x="1611154" y="79805"/>
                  </a:lnTo>
                  <a:lnTo>
                    <a:pt x="1879680" y="79805"/>
                  </a:lnTo>
                  <a:lnTo>
                    <a:pt x="2148206" y="0"/>
                  </a:lnTo>
                  <a:lnTo>
                    <a:pt x="2416732" y="0"/>
                  </a:lnTo>
                  <a:lnTo>
                    <a:pt x="2685257" y="199513"/>
                  </a:lnTo>
                  <a:lnTo>
                    <a:pt x="2953783" y="319221"/>
                  </a:lnTo>
                  <a:lnTo>
                    <a:pt x="3222309" y="159610"/>
                  </a:lnTo>
                  <a:lnTo>
                    <a:pt x="3490835" y="119708"/>
                  </a:lnTo>
                  <a:lnTo>
                    <a:pt x="3759360" y="79805"/>
                  </a:lnTo>
                  <a:lnTo>
                    <a:pt x="4027886" y="119708"/>
                  </a:lnTo>
                  <a:lnTo>
                    <a:pt x="4296412" y="39902"/>
                  </a:lnTo>
                  <a:lnTo>
                    <a:pt x="4564938" y="79805"/>
                  </a:lnTo>
                  <a:lnTo>
                    <a:pt x="4833464" y="0"/>
                  </a:lnTo>
                  <a:lnTo>
                    <a:pt x="5101989" y="79805"/>
                  </a:lnTo>
                  <a:lnTo>
                    <a:pt x="5370515" y="0"/>
                  </a:lnTo>
                  <a:lnTo>
                    <a:pt x="5639041" y="0"/>
                  </a:lnTo>
                  <a:lnTo>
                    <a:pt x="5907567" y="79805"/>
                  </a:lnTo>
                  <a:lnTo>
                    <a:pt x="6176092" y="79805"/>
                  </a:lnTo>
                  <a:lnTo>
                    <a:pt x="6444618" y="0"/>
                  </a:lnTo>
                </a:path>
              </a:pathLst>
            </a:custGeom>
            <a:ln w="27101" cap="flat">
              <a:solidFill>
                <a:srgbClr val="00BFC4">
                  <a:alpha val="100000"/>
                </a:srgbClr>
              </a:solidFill>
              <a:prstDash val="solid"/>
              <a:round/>
            </a:ln>
          </p:spPr>
          <p:txBody>
            <a:bodyPr/>
            <a:lstStyle/>
            <a:p/>
          </p:txBody>
        </p:sp>
        <p:sp>
          <p:nvSpPr>
            <p:cNvPr id="30" name="pl30"/>
            <p:cNvSpPr/>
            <p:nvPr/>
          </p:nvSpPr>
          <p:spPr>
            <a:xfrm>
              <a:off x="1448278" y="1318612"/>
              <a:ext cx="6444618" cy="359124"/>
            </a:xfrm>
            <a:custGeom>
              <a:avLst/>
              <a:pathLst>
                <a:path w="6444618" h="359124">
                  <a:moveTo>
                    <a:pt x="0" y="159610"/>
                  </a:moveTo>
                  <a:lnTo>
                    <a:pt x="268525" y="159610"/>
                  </a:lnTo>
                  <a:lnTo>
                    <a:pt x="537051" y="119708"/>
                  </a:lnTo>
                  <a:lnTo>
                    <a:pt x="805577" y="119708"/>
                  </a:lnTo>
                  <a:lnTo>
                    <a:pt x="1074103" y="79805"/>
                  </a:lnTo>
                  <a:lnTo>
                    <a:pt x="1342628" y="159610"/>
                  </a:lnTo>
                  <a:lnTo>
                    <a:pt x="1611154" y="199513"/>
                  </a:lnTo>
                  <a:lnTo>
                    <a:pt x="1879680" y="279319"/>
                  </a:lnTo>
                  <a:lnTo>
                    <a:pt x="2148206" y="359124"/>
                  </a:lnTo>
                  <a:lnTo>
                    <a:pt x="2416732" y="0"/>
                  </a:lnTo>
                  <a:lnTo>
                    <a:pt x="2685257" y="239416"/>
                  </a:lnTo>
                  <a:lnTo>
                    <a:pt x="2953783" y="239416"/>
                  </a:lnTo>
                  <a:lnTo>
                    <a:pt x="3222309" y="119708"/>
                  </a:lnTo>
                  <a:lnTo>
                    <a:pt x="3490835" y="279319"/>
                  </a:lnTo>
                  <a:lnTo>
                    <a:pt x="3759360" y="119708"/>
                  </a:lnTo>
                  <a:lnTo>
                    <a:pt x="4027886" y="79805"/>
                  </a:lnTo>
                  <a:lnTo>
                    <a:pt x="4296412" y="79805"/>
                  </a:lnTo>
                  <a:lnTo>
                    <a:pt x="4564938" y="39902"/>
                  </a:lnTo>
                  <a:lnTo>
                    <a:pt x="4833464" y="39902"/>
                  </a:lnTo>
                  <a:lnTo>
                    <a:pt x="5101989" y="39902"/>
                  </a:lnTo>
                  <a:lnTo>
                    <a:pt x="5370515" y="79805"/>
                  </a:lnTo>
                  <a:lnTo>
                    <a:pt x="5639041" y="0"/>
                  </a:lnTo>
                  <a:lnTo>
                    <a:pt x="5907567" y="0"/>
                  </a:lnTo>
                  <a:lnTo>
                    <a:pt x="6176092" y="0"/>
                  </a:lnTo>
                  <a:lnTo>
                    <a:pt x="6444618" y="0"/>
                  </a:lnTo>
                </a:path>
              </a:pathLst>
            </a:custGeom>
            <a:ln w="27101" cap="flat">
              <a:solidFill>
                <a:srgbClr val="C77CFF">
                  <a:alpha val="100000"/>
                </a:srgbClr>
              </a:solidFill>
              <a:prstDash val="solid"/>
              <a:round/>
            </a:ln>
          </p:spPr>
          <p:txBody>
            <a:bodyPr/>
            <a:lstStyle/>
            <a:p/>
          </p:txBody>
        </p:sp>
        <p:sp>
          <p:nvSpPr>
            <p:cNvPr id="31" name="pl31"/>
            <p:cNvSpPr/>
            <p:nvPr/>
          </p:nvSpPr>
          <p:spPr>
            <a:xfrm>
              <a:off x="803816" y="167773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2" name="pt32"/>
            <p:cNvSpPr/>
            <p:nvPr/>
          </p:nvSpPr>
          <p:spPr>
            <a:xfrm>
              <a:off x="7854520" y="1280236"/>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3" name="pt33"/>
            <p:cNvSpPr/>
            <p:nvPr/>
          </p:nvSpPr>
          <p:spPr>
            <a:xfrm>
              <a:off x="7854520" y="1280236"/>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4" name="pt34"/>
            <p:cNvSpPr/>
            <p:nvPr/>
          </p:nvSpPr>
          <p:spPr>
            <a:xfrm>
              <a:off x="7854520" y="1280236"/>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5" name="pt35"/>
            <p:cNvSpPr/>
            <p:nvPr/>
          </p:nvSpPr>
          <p:spPr>
            <a:xfrm>
              <a:off x="7854520" y="1280236"/>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6" name="pt36"/>
            <p:cNvSpPr/>
            <p:nvPr/>
          </p:nvSpPr>
          <p:spPr>
            <a:xfrm>
              <a:off x="1409902" y="1280236"/>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7" name="pt37"/>
            <p:cNvSpPr/>
            <p:nvPr/>
          </p:nvSpPr>
          <p:spPr>
            <a:xfrm>
              <a:off x="1409902" y="1280236"/>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8" name="pt38"/>
            <p:cNvSpPr/>
            <p:nvPr/>
          </p:nvSpPr>
          <p:spPr>
            <a:xfrm>
              <a:off x="1409902" y="1280236"/>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9" name="pt39"/>
            <p:cNvSpPr/>
            <p:nvPr/>
          </p:nvSpPr>
          <p:spPr>
            <a:xfrm>
              <a:off x="1409902" y="1439847"/>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0" name="pl40"/>
            <p:cNvSpPr/>
            <p:nvPr/>
          </p:nvSpPr>
          <p:spPr>
            <a:xfrm>
              <a:off x="7898619" y="836956"/>
              <a:ext cx="262804" cy="471393"/>
            </a:xfrm>
            <a:custGeom>
              <a:avLst/>
              <a:pathLst>
                <a:path w="262804" h="471393">
                  <a:moveTo>
                    <a:pt x="262804" y="0"/>
                  </a:moveTo>
                  <a:lnTo>
                    <a:pt x="0" y="471393"/>
                  </a:lnTo>
                </a:path>
              </a:pathLst>
            </a:custGeom>
          </p:spPr>
          <p:txBody>
            <a:bodyPr/>
            <a:lstStyle/>
            <a:p/>
          </p:txBody>
        </p:sp>
        <p:sp>
          <p:nvSpPr>
            <p:cNvPr id="41" name="pl41"/>
            <p:cNvSpPr/>
            <p:nvPr/>
          </p:nvSpPr>
          <p:spPr>
            <a:xfrm>
              <a:off x="7910581" y="1321761"/>
              <a:ext cx="250842" cy="44663"/>
            </a:xfrm>
            <a:custGeom>
              <a:avLst/>
              <a:pathLst>
                <a:path w="250842" h="44663">
                  <a:moveTo>
                    <a:pt x="250842" y="44663"/>
                  </a:moveTo>
                  <a:lnTo>
                    <a:pt x="0" y="0"/>
                  </a:lnTo>
                </a:path>
              </a:pathLst>
            </a:custGeom>
          </p:spPr>
          <p:txBody>
            <a:bodyPr/>
            <a:lstStyle/>
            <a:p/>
          </p:txBody>
        </p:sp>
        <p:sp>
          <p:nvSpPr>
            <p:cNvPr id="42" name="pl42"/>
            <p:cNvSpPr/>
            <p:nvPr/>
          </p:nvSpPr>
          <p:spPr>
            <a:xfrm>
              <a:off x="7901418" y="1328190"/>
              <a:ext cx="260004" cy="292243"/>
            </a:xfrm>
            <a:custGeom>
              <a:avLst/>
              <a:pathLst>
                <a:path w="260004" h="292243">
                  <a:moveTo>
                    <a:pt x="260004" y="292243"/>
                  </a:moveTo>
                  <a:lnTo>
                    <a:pt x="0" y="0"/>
                  </a:lnTo>
                </a:path>
              </a:pathLst>
            </a:custGeom>
          </p:spPr>
          <p:txBody>
            <a:bodyPr/>
            <a:lstStyle/>
            <a:p/>
          </p:txBody>
        </p:sp>
        <p:sp>
          <p:nvSpPr>
            <p:cNvPr id="43" name="pl43"/>
            <p:cNvSpPr/>
            <p:nvPr/>
          </p:nvSpPr>
          <p:spPr>
            <a:xfrm>
              <a:off x="7904359" y="1120234"/>
              <a:ext cx="257063" cy="189909"/>
            </a:xfrm>
            <a:custGeom>
              <a:avLst/>
              <a:pathLst>
                <a:path w="257063" h="189909">
                  <a:moveTo>
                    <a:pt x="257063" y="0"/>
                  </a:moveTo>
                  <a:lnTo>
                    <a:pt x="0" y="189909"/>
                  </a:lnTo>
                </a:path>
              </a:pathLst>
            </a:custGeom>
          </p:spPr>
          <p:txBody>
            <a:bodyPr/>
            <a:lstStyle/>
            <a:p/>
          </p:txBody>
        </p:sp>
        <p:sp>
          <p:nvSpPr>
            <p:cNvPr id="44" name="pg44"/>
            <p:cNvSpPr/>
            <p:nvPr/>
          </p:nvSpPr>
          <p:spPr>
            <a:xfrm>
              <a:off x="8092843" y="730963"/>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5" name="tx45"/>
            <p:cNvSpPr/>
            <p:nvPr/>
          </p:nvSpPr>
          <p:spPr>
            <a:xfrm>
              <a:off x="8115703" y="771805"/>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DTP1: 99%</a:t>
              </a:r>
            </a:p>
          </p:txBody>
        </p:sp>
        <p:sp>
          <p:nvSpPr>
            <p:cNvPr id="46" name="pg46"/>
            <p:cNvSpPr/>
            <p:nvPr/>
          </p:nvSpPr>
          <p:spPr>
            <a:xfrm>
              <a:off x="8092843" y="1277831"/>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7" name="tx47"/>
            <p:cNvSpPr/>
            <p:nvPr/>
          </p:nvSpPr>
          <p:spPr>
            <a:xfrm>
              <a:off x="8115703" y="1318673"/>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DTP3: 99%</a:t>
              </a:r>
            </a:p>
          </p:txBody>
        </p:sp>
        <p:sp>
          <p:nvSpPr>
            <p:cNvPr id="48" name="pg48"/>
            <p:cNvSpPr/>
            <p:nvPr/>
          </p:nvSpPr>
          <p:spPr>
            <a:xfrm>
              <a:off x="8092843" y="1549510"/>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1"/>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9" name="tx49"/>
            <p:cNvSpPr/>
            <p:nvPr/>
          </p:nvSpPr>
          <p:spPr>
            <a:xfrm>
              <a:off x="8115703" y="1590351"/>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MCV1: 99%</a:t>
              </a:r>
            </a:p>
          </p:txBody>
        </p:sp>
        <p:sp>
          <p:nvSpPr>
            <p:cNvPr id="50" name="pg50"/>
            <p:cNvSpPr/>
            <p:nvPr/>
          </p:nvSpPr>
          <p:spPr>
            <a:xfrm>
              <a:off x="8092843" y="1006652"/>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1"/>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1" name="tx51"/>
            <p:cNvSpPr/>
            <p:nvPr/>
          </p:nvSpPr>
          <p:spPr>
            <a:xfrm>
              <a:off x="8115703" y="1047493"/>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MCV2: 99%</a:t>
              </a:r>
            </a:p>
          </p:txBody>
        </p:sp>
        <p:sp>
          <p:nvSpPr>
            <p:cNvPr id="52" name="tx52"/>
            <p:cNvSpPr/>
            <p:nvPr/>
          </p:nvSpPr>
          <p:spPr>
            <a:xfrm>
              <a:off x="663492" y="521686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3" name="tx53"/>
            <p:cNvSpPr/>
            <p:nvPr/>
          </p:nvSpPr>
          <p:spPr>
            <a:xfrm>
              <a:off x="585797" y="4418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4" name="tx54"/>
            <p:cNvSpPr/>
            <p:nvPr/>
          </p:nvSpPr>
          <p:spPr>
            <a:xfrm>
              <a:off x="585797" y="36207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5" name="tx55"/>
            <p:cNvSpPr/>
            <p:nvPr/>
          </p:nvSpPr>
          <p:spPr>
            <a:xfrm>
              <a:off x="585797" y="282270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6" name="tx56"/>
            <p:cNvSpPr/>
            <p:nvPr/>
          </p:nvSpPr>
          <p:spPr>
            <a:xfrm>
              <a:off x="585797" y="20246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7" name="tx57"/>
            <p:cNvSpPr/>
            <p:nvPr/>
          </p:nvSpPr>
          <p:spPr>
            <a:xfrm>
              <a:off x="508103" y="12265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8" name="tx58"/>
            <p:cNvSpPr/>
            <p:nvPr/>
          </p:nvSpPr>
          <p:spPr>
            <a:xfrm>
              <a:off x="585797" y="16256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59" name="tx59"/>
            <p:cNvSpPr/>
            <p:nvPr/>
          </p:nvSpPr>
          <p:spPr>
            <a:xfrm rot="-5400000">
              <a:off x="129183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0" name="tx60"/>
            <p:cNvSpPr/>
            <p:nvPr/>
          </p:nvSpPr>
          <p:spPr>
            <a:xfrm rot="-5400000">
              <a:off x="2634461"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1" name="tx61"/>
            <p:cNvSpPr/>
            <p:nvPr/>
          </p:nvSpPr>
          <p:spPr>
            <a:xfrm rot="-5400000">
              <a:off x="3977090"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2" name="tx62"/>
            <p:cNvSpPr/>
            <p:nvPr/>
          </p:nvSpPr>
          <p:spPr>
            <a:xfrm rot="-5400000">
              <a:off x="531971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3" name="tx63"/>
            <p:cNvSpPr/>
            <p:nvPr/>
          </p:nvSpPr>
          <p:spPr>
            <a:xfrm rot="-5400000">
              <a:off x="639382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4" name="tx64"/>
            <p:cNvSpPr/>
            <p:nvPr/>
          </p:nvSpPr>
          <p:spPr>
            <a:xfrm rot="-5400000">
              <a:off x="6662348"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5" name="tx65"/>
            <p:cNvSpPr/>
            <p:nvPr/>
          </p:nvSpPr>
          <p:spPr>
            <a:xfrm rot="-5400000">
              <a:off x="693087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6" name="tx66"/>
            <p:cNvSpPr/>
            <p:nvPr/>
          </p:nvSpPr>
          <p:spPr>
            <a:xfrm rot="-5400000">
              <a:off x="719939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7" name="tx67"/>
            <p:cNvSpPr/>
            <p:nvPr/>
          </p:nvSpPr>
          <p:spPr>
            <a:xfrm rot="-5400000">
              <a:off x="7467891" y="565537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8" name="tx68"/>
            <p:cNvSpPr/>
            <p:nvPr/>
          </p:nvSpPr>
          <p:spPr>
            <a:xfrm rot="-5400000">
              <a:off x="7736451"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9" name="tx69"/>
            <p:cNvSpPr/>
            <p:nvPr/>
          </p:nvSpPr>
          <p:spPr>
            <a:xfrm rot="-5400000">
              <a:off x="-52544" y="300878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0" name="pl70"/>
            <p:cNvSpPr/>
            <p:nvPr/>
          </p:nvSpPr>
          <p:spPr>
            <a:xfrm>
              <a:off x="3533360" y="6344544"/>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1" name="pl71"/>
            <p:cNvSpPr/>
            <p:nvPr/>
          </p:nvSpPr>
          <p:spPr>
            <a:xfrm>
              <a:off x="4249088" y="6344544"/>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2" name="pl72"/>
            <p:cNvSpPr/>
            <p:nvPr/>
          </p:nvSpPr>
          <p:spPr>
            <a:xfrm>
              <a:off x="4964817" y="6344544"/>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3" name="pl73"/>
            <p:cNvSpPr/>
            <p:nvPr/>
          </p:nvSpPr>
          <p:spPr>
            <a:xfrm>
              <a:off x="5711582" y="6344544"/>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4" name="tx74"/>
            <p:cNvSpPr/>
            <p:nvPr/>
          </p:nvSpPr>
          <p:spPr>
            <a:xfrm>
              <a:off x="3800459" y="6294135"/>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75" name="tx75"/>
            <p:cNvSpPr/>
            <p:nvPr/>
          </p:nvSpPr>
          <p:spPr>
            <a:xfrm>
              <a:off x="4516188" y="6292362"/>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6" name="tx76"/>
            <p:cNvSpPr/>
            <p:nvPr/>
          </p:nvSpPr>
          <p:spPr>
            <a:xfrm>
              <a:off x="5231916"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77" name="tx77"/>
            <p:cNvSpPr/>
            <p:nvPr/>
          </p:nvSpPr>
          <p:spPr>
            <a:xfrm>
              <a:off x="5978682"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78" name="tx78"/>
            <p:cNvSpPr/>
            <p:nvPr/>
          </p:nvSpPr>
          <p:spPr>
            <a:xfrm>
              <a:off x="803816" y="398022"/>
              <a:ext cx="540458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key childhood vaccines (%), Brunei Darussalam, 2000-2024</a:t>
              </a:r>
            </a:p>
          </p:txBody>
        </p:sp>
        <p:sp>
          <p:nvSpPr>
            <p:cNvPr id="79" name="tx79"/>
            <p:cNvSpPr/>
            <p:nvPr/>
          </p:nvSpPr>
          <p:spPr>
            <a:xfrm>
              <a:off x="4912824" y="656851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8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coverage trends for the DTP and measles vaccines. These are key antigens for assessing national immunization programmes.
In 2024, DTP1 coverage (a proxy for access to immunization services) was 99%.
DTP3 coverage - a marker of how well countries are delivering immunization services to children - exceeded the 90% target set for 2030.
WHO recommends that countries achieve at least 95% coverage with both the first (MCV1) and second (MCV2) doses of measles-containing vaccine. MCV1 provides initial protection and MCV2 ensures long-term immunity and closes gaps in coverage.
In 2024, MCV1 coverage exceeded the 95% target and MCV2 coverage exceeded the 95% target.
Between 2023 and 2024, 1 vaccines increased coverage, 0 declined and 3 remained the same.</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DTP1</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44332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58269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172206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86144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387364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01301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15238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29175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21035"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807273"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193511"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579750"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688740"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965988"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43236"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20483"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797731"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74979"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296273" y="3653319"/>
              <a:ext cx="249522" cy="220320"/>
            </a:xfrm>
            <a:prstGeom prst="rect">
              <a:avLst/>
            </a:prstGeom>
            <a:solidFill>
              <a:srgbClr val="1CABE2">
                <a:alpha val="100000"/>
              </a:srgbClr>
            </a:solidFill>
          </p:spPr>
          <p:txBody>
            <a:bodyPr/>
            <a:lstStyle/>
            <a:p/>
          </p:txBody>
        </p:sp>
        <p:sp>
          <p:nvSpPr>
            <p:cNvPr id="24" name="rc24"/>
            <p:cNvSpPr/>
            <p:nvPr/>
          </p:nvSpPr>
          <p:spPr>
            <a:xfrm>
              <a:off x="1573521" y="3653319"/>
              <a:ext cx="249522" cy="220320"/>
            </a:xfrm>
            <a:prstGeom prst="rect">
              <a:avLst/>
            </a:prstGeom>
            <a:solidFill>
              <a:srgbClr val="1CABE2">
                <a:alpha val="100000"/>
              </a:srgbClr>
            </a:solidFill>
          </p:spPr>
          <p:txBody>
            <a:bodyPr/>
            <a:lstStyle/>
            <a:p/>
          </p:txBody>
        </p:sp>
        <p:sp>
          <p:nvSpPr>
            <p:cNvPr id="25" name="rc25"/>
            <p:cNvSpPr/>
            <p:nvPr/>
          </p:nvSpPr>
          <p:spPr>
            <a:xfrm>
              <a:off x="1850769" y="3656761"/>
              <a:ext cx="249522" cy="216878"/>
            </a:xfrm>
            <a:prstGeom prst="rect">
              <a:avLst/>
            </a:prstGeom>
            <a:solidFill>
              <a:srgbClr val="1CABE2">
                <a:alpha val="100000"/>
              </a:srgbClr>
            </a:solidFill>
          </p:spPr>
          <p:txBody>
            <a:bodyPr/>
            <a:lstStyle/>
            <a:p/>
          </p:txBody>
        </p:sp>
        <p:sp>
          <p:nvSpPr>
            <p:cNvPr id="26" name="rc26"/>
            <p:cNvSpPr/>
            <p:nvPr/>
          </p:nvSpPr>
          <p:spPr>
            <a:xfrm>
              <a:off x="2128016" y="3660204"/>
              <a:ext cx="249522" cy="213435"/>
            </a:xfrm>
            <a:prstGeom prst="rect">
              <a:avLst/>
            </a:prstGeom>
            <a:solidFill>
              <a:srgbClr val="1CABE2">
                <a:alpha val="100000"/>
              </a:srgbClr>
            </a:solidFill>
          </p:spPr>
          <p:txBody>
            <a:bodyPr/>
            <a:lstStyle/>
            <a:p/>
          </p:txBody>
        </p:sp>
        <p:sp>
          <p:nvSpPr>
            <p:cNvPr id="27" name="rc27"/>
            <p:cNvSpPr/>
            <p:nvPr/>
          </p:nvSpPr>
          <p:spPr>
            <a:xfrm>
              <a:off x="2405264" y="3663646"/>
              <a:ext cx="249522" cy="209993"/>
            </a:xfrm>
            <a:prstGeom prst="rect">
              <a:avLst/>
            </a:prstGeom>
            <a:solidFill>
              <a:srgbClr val="1CABE2">
                <a:alpha val="100000"/>
              </a:srgbClr>
            </a:solidFill>
          </p:spPr>
          <p:txBody>
            <a:bodyPr/>
            <a:lstStyle/>
            <a:p/>
          </p:txBody>
        </p:sp>
        <p:sp>
          <p:nvSpPr>
            <p:cNvPr id="28" name="rc28"/>
            <p:cNvSpPr/>
            <p:nvPr/>
          </p:nvSpPr>
          <p:spPr>
            <a:xfrm>
              <a:off x="2682512" y="3667089"/>
              <a:ext cx="249522" cy="206550"/>
            </a:xfrm>
            <a:prstGeom prst="rect">
              <a:avLst/>
            </a:prstGeom>
            <a:solidFill>
              <a:srgbClr val="1CABE2">
                <a:alpha val="100000"/>
              </a:srgbClr>
            </a:solidFill>
          </p:spPr>
          <p:txBody>
            <a:bodyPr/>
            <a:lstStyle/>
            <a:p/>
          </p:txBody>
        </p:sp>
        <p:sp>
          <p:nvSpPr>
            <p:cNvPr id="29" name="rc29"/>
            <p:cNvSpPr/>
            <p:nvPr/>
          </p:nvSpPr>
          <p:spPr>
            <a:xfrm>
              <a:off x="2959759" y="3670531"/>
              <a:ext cx="249522" cy="203108"/>
            </a:xfrm>
            <a:prstGeom prst="rect">
              <a:avLst/>
            </a:prstGeom>
            <a:solidFill>
              <a:srgbClr val="1CABE2">
                <a:alpha val="100000"/>
              </a:srgbClr>
            </a:solidFill>
          </p:spPr>
          <p:txBody>
            <a:bodyPr/>
            <a:lstStyle/>
            <a:p/>
          </p:txBody>
        </p:sp>
        <p:sp>
          <p:nvSpPr>
            <p:cNvPr id="30" name="rc30"/>
            <p:cNvSpPr/>
            <p:nvPr/>
          </p:nvSpPr>
          <p:spPr>
            <a:xfrm>
              <a:off x="3237007" y="3670531"/>
              <a:ext cx="249522" cy="203108"/>
            </a:xfrm>
            <a:prstGeom prst="rect">
              <a:avLst/>
            </a:prstGeom>
            <a:solidFill>
              <a:srgbClr val="1CABE2">
                <a:alpha val="100000"/>
              </a:srgbClr>
            </a:solidFill>
          </p:spPr>
          <p:txBody>
            <a:bodyPr/>
            <a:lstStyle/>
            <a:p/>
          </p:txBody>
        </p:sp>
        <p:sp>
          <p:nvSpPr>
            <p:cNvPr id="31" name="rc31"/>
            <p:cNvSpPr/>
            <p:nvPr/>
          </p:nvSpPr>
          <p:spPr>
            <a:xfrm>
              <a:off x="3514255" y="3667089"/>
              <a:ext cx="249522" cy="206550"/>
            </a:xfrm>
            <a:prstGeom prst="rect">
              <a:avLst/>
            </a:prstGeom>
            <a:solidFill>
              <a:srgbClr val="1CABE2">
                <a:alpha val="100000"/>
              </a:srgbClr>
            </a:solidFill>
          </p:spPr>
          <p:txBody>
            <a:bodyPr/>
            <a:lstStyle/>
            <a:p/>
          </p:txBody>
        </p:sp>
        <p:sp>
          <p:nvSpPr>
            <p:cNvPr id="32" name="rc32"/>
            <p:cNvSpPr/>
            <p:nvPr/>
          </p:nvSpPr>
          <p:spPr>
            <a:xfrm>
              <a:off x="3791502" y="3660204"/>
              <a:ext cx="249522" cy="213435"/>
            </a:xfrm>
            <a:prstGeom prst="rect">
              <a:avLst/>
            </a:prstGeom>
            <a:solidFill>
              <a:srgbClr val="1CABE2">
                <a:alpha val="100000"/>
              </a:srgbClr>
            </a:solidFill>
          </p:spPr>
          <p:txBody>
            <a:bodyPr/>
            <a:lstStyle/>
            <a:p/>
          </p:txBody>
        </p:sp>
        <p:sp>
          <p:nvSpPr>
            <p:cNvPr id="33" name="rc33"/>
            <p:cNvSpPr/>
            <p:nvPr/>
          </p:nvSpPr>
          <p:spPr>
            <a:xfrm>
              <a:off x="4068750" y="3429555"/>
              <a:ext cx="249522" cy="444084"/>
            </a:xfrm>
            <a:prstGeom prst="rect">
              <a:avLst/>
            </a:prstGeom>
            <a:solidFill>
              <a:srgbClr val="1CABE2">
                <a:alpha val="100000"/>
              </a:srgbClr>
            </a:solidFill>
          </p:spPr>
          <p:txBody>
            <a:bodyPr/>
            <a:lstStyle/>
            <a:p/>
          </p:txBody>
        </p:sp>
        <p:sp>
          <p:nvSpPr>
            <p:cNvPr id="34" name="rc34"/>
            <p:cNvSpPr/>
            <p:nvPr/>
          </p:nvSpPr>
          <p:spPr>
            <a:xfrm>
              <a:off x="4345998" y="3642991"/>
              <a:ext cx="249522" cy="230648"/>
            </a:xfrm>
            <a:prstGeom prst="rect">
              <a:avLst/>
            </a:prstGeom>
            <a:solidFill>
              <a:srgbClr val="1CABE2">
                <a:alpha val="100000"/>
              </a:srgbClr>
            </a:solidFill>
          </p:spPr>
          <p:txBody>
            <a:bodyPr/>
            <a:lstStyle/>
            <a:p/>
          </p:txBody>
        </p:sp>
        <p:sp>
          <p:nvSpPr>
            <p:cNvPr id="35" name="rc35"/>
            <p:cNvSpPr/>
            <p:nvPr/>
          </p:nvSpPr>
          <p:spPr>
            <a:xfrm>
              <a:off x="4623245" y="3398573"/>
              <a:ext cx="249522" cy="475066"/>
            </a:xfrm>
            <a:prstGeom prst="rect">
              <a:avLst/>
            </a:prstGeom>
            <a:solidFill>
              <a:srgbClr val="1CABE2">
                <a:alpha val="100000"/>
              </a:srgbClr>
            </a:solidFill>
          </p:spPr>
          <p:txBody>
            <a:bodyPr/>
            <a:lstStyle/>
            <a:p/>
          </p:txBody>
        </p:sp>
        <p:sp>
          <p:nvSpPr>
            <p:cNvPr id="36" name="rc36"/>
            <p:cNvSpPr/>
            <p:nvPr/>
          </p:nvSpPr>
          <p:spPr>
            <a:xfrm>
              <a:off x="4900493" y="3636106"/>
              <a:ext cx="249522" cy="237533"/>
            </a:xfrm>
            <a:prstGeom prst="rect">
              <a:avLst/>
            </a:prstGeom>
            <a:solidFill>
              <a:srgbClr val="1CABE2">
                <a:alpha val="100000"/>
              </a:srgbClr>
            </a:solidFill>
          </p:spPr>
          <p:txBody>
            <a:bodyPr/>
            <a:lstStyle/>
            <a:p/>
          </p:txBody>
        </p:sp>
        <p:sp>
          <p:nvSpPr>
            <p:cNvPr id="37" name="rc37"/>
            <p:cNvSpPr/>
            <p:nvPr/>
          </p:nvSpPr>
          <p:spPr>
            <a:xfrm>
              <a:off x="5177741" y="3636106"/>
              <a:ext cx="249522" cy="237533"/>
            </a:xfrm>
            <a:prstGeom prst="rect">
              <a:avLst/>
            </a:prstGeom>
            <a:solidFill>
              <a:srgbClr val="1CABE2">
                <a:alpha val="100000"/>
              </a:srgbClr>
            </a:solidFill>
          </p:spPr>
          <p:txBody>
            <a:bodyPr/>
            <a:lstStyle/>
            <a:p/>
          </p:txBody>
        </p:sp>
        <p:sp>
          <p:nvSpPr>
            <p:cNvPr id="38" name="rc38"/>
            <p:cNvSpPr/>
            <p:nvPr/>
          </p:nvSpPr>
          <p:spPr>
            <a:xfrm>
              <a:off x="5454988" y="3639549"/>
              <a:ext cx="249522" cy="234090"/>
            </a:xfrm>
            <a:prstGeom prst="rect">
              <a:avLst/>
            </a:prstGeom>
            <a:solidFill>
              <a:srgbClr val="1CABE2">
                <a:alpha val="100000"/>
              </a:srgbClr>
            </a:solidFill>
          </p:spPr>
          <p:txBody>
            <a:bodyPr/>
            <a:lstStyle/>
            <a:p/>
          </p:txBody>
        </p:sp>
        <p:sp>
          <p:nvSpPr>
            <p:cNvPr id="39" name="rc39"/>
            <p:cNvSpPr/>
            <p:nvPr/>
          </p:nvSpPr>
          <p:spPr>
            <a:xfrm>
              <a:off x="5732236" y="3642991"/>
              <a:ext cx="249522" cy="230648"/>
            </a:xfrm>
            <a:prstGeom prst="rect">
              <a:avLst/>
            </a:prstGeom>
            <a:solidFill>
              <a:srgbClr val="1CABE2">
                <a:alpha val="100000"/>
              </a:srgbClr>
            </a:solidFill>
          </p:spPr>
          <p:txBody>
            <a:bodyPr/>
            <a:lstStyle/>
            <a:p/>
          </p:txBody>
        </p:sp>
        <p:sp>
          <p:nvSpPr>
            <p:cNvPr id="40" name="rc40"/>
            <p:cNvSpPr/>
            <p:nvPr/>
          </p:nvSpPr>
          <p:spPr>
            <a:xfrm>
              <a:off x="6009484" y="3646434"/>
              <a:ext cx="249522" cy="227205"/>
            </a:xfrm>
            <a:prstGeom prst="rect">
              <a:avLst/>
            </a:prstGeom>
            <a:solidFill>
              <a:srgbClr val="1CABE2">
                <a:alpha val="100000"/>
              </a:srgbClr>
            </a:solidFill>
          </p:spPr>
          <p:txBody>
            <a:bodyPr/>
            <a:lstStyle/>
            <a:p/>
          </p:txBody>
        </p:sp>
        <p:sp>
          <p:nvSpPr>
            <p:cNvPr id="41" name="rc41"/>
            <p:cNvSpPr/>
            <p:nvPr/>
          </p:nvSpPr>
          <p:spPr>
            <a:xfrm>
              <a:off x="6286731" y="3649876"/>
              <a:ext cx="249522" cy="223763"/>
            </a:xfrm>
            <a:prstGeom prst="rect">
              <a:avLst/>
            </a:prstGeom>
            <a:solidFill>
              <a:srgbClr val="1CABE2">
                <a:alpha val="100000"/>
              </a:srgbClr>
            </a:solidFill>
          </p:spPr>
          <p:txBody>
            <a:bodyPr/>
            <a:lstStyle/>
            <a:p/>
          </p:txBody>
        </p:sp>
        <p:sp>
          <p:nvSpPr>
            <p:cNvPr id="42" name="rc42"/>
            <p:cNvSpPr/>
            <p:nvPr/>
          </p:nvSpPr>
          <p:spPr>
            <a:xfrm>
              <a:off x="6563979" y="3653319"/>
              <a:ext cx="249522" cy="220320"/>
            </a:xfrm>
            <a:prstGeom prst="rect">
              <a:avLst/>
            </a:prstGeom>
            <a:solidFill>
              <a:srgbClr val="1CABE2">
                <a:alpha val="100000"/>
              </a:srgbClr>
            </a:solidFill>
          </p:spPr>
          <p:txBody>
            <a:bodyPr/>
            <a:lstStyle/>
            <a:p/>
          </p:txBody>
        </p:sp>
        <p:sp>
          <p:nvSpPr>
            <p:cNvPr id="43" name="rc43"/>
            <p:cNvSpPr/>
            <p:nvPr/>
          </p:nvSpPr>
          <p:spPr>
            <a:xfrm>
              <a:off x="6841227" y="3656761"/>
              <a:ext cx="249522" cy="216878"/>
            </a:xfrm>
            <a:prstGeom prst="rect">
              <a:avLst/>
            </a:prstGeom>
            <a:solidFill>
              <a:srgbClr val="1CABE2">
                <a:alpha val="100000"/>
              </a:srgbClr>
            </a:solidFill>
          </p:spPr>
          <p:txBody>
            <a:bodyPr/>
            <a:lstStyle/>
            <a:p/>
          </p:txBody>
        </p:sp>
        <p:sp>
          <p:nvSpPr>
            <p:cNvPr id="44" name="rc44"/>
            <p:cNvSpPr/>
            <p:nvPr/>
          </p:nvSpPr>
          <p:spPr>
            <a:xfrm>
              <a:off x="7118474" y="3656761"/>
              <a:ext cx="249522" cy="216878"/>
            </a:xfrm>
            <a:prstGeom prst="rect">
              <a:avLst/>
            </a:prstGeom>
            <a:solidFill>
              <a:srgbClr val="1CABE2">
                <a:alpha val="100000"/>
              </a:srgbClr>
            </a:solidFill>
          </p:spPr>
          <p:txBody>
            <a:bodyPr/>
            <a:lstStyle/>
            <a:p/>
          </p:txBody>
        </p:sp>
        <p:sp>
          <p:nvSpPr>
            <p:cNvPr id="45" name="rc45"/>
            <p:cNvSpPr/>
            <p:nvPr/>
          </p:nvSpPr>
          <p:spPr>
            <a:xfrm>
              <a:off x="7395722" y="3656761"/>
              <a:ext cx="249522" cy="216878"/>
            </a:xfrm>
            <a:prstGeom prst="rect">
              <a:avLst/>
            </a:prstGeom>
            <a:solidFill>
              <a:srgbClr val="1CABE2">
                <a:alpha val="100000"/>
              </a:srgbClr>
            </a:solidFill>
          </p:spPr>
          <p:txBody>
            <a:bodyPr/>
            <a:lstStyle/>
            <a:p/>
          </p:txBody>
        </p:sp>
        <p:sp>
          <p:nvSpPr>
            <p:cNvPr id="46" name="rc46"/>
            <p:cNvSpPr/>
            <p:nvPr/>
          </p:nvSpPr>
          <p:spPr>
            <a:xfrm>
              <a:off x="7672970" y="3660204"/>
              <a:ext cx="249522" cy="213435"/>
            </a:xfrm>
            <a:prstGeom prst="rect">
              <a:avLst/>
            </a:prstGeom>
            <a:solidFill>
              <a:srgbClr val="1CABE2">
                <a:alpha val="100000"/>
              </a:srgbClr>
            </a:solidFill>
          </p:spPr>
          <p:txBody>
            <a:bodyPr/>
            <a:lstStyle/>
            <a:p/>
          </p:txBody>
        </p:sp>
        <p:sp>
          <p:nvSpPr>
            <p:cNvPr id="47" name="rc47"/>
            <p:cNvSpPr/>
            <p:nvPr/>
          </p:nvSpPr>
          <p:spPr>
            <a:xfrm>
              <a:off x="7950217" y="3663646"/>
              <a:ext cx="249522" cy="209993"/>
            </a:xfrm>
            <a:prstGeom prst="rect">
              <a:avLst/>
            </a:prstGeom>
            <a:solidFill>
              <a:srgbClr val="1CABE2">
                <a:alpha val="100000"/>
              </a:srgbClr>
            </a:solidFill>
          </p:spPr>
          <p:txBody>
            <a:bodyPr/>
            <a:lstStyle/>
            <a:p/>
          </p:txBody>
        </p:sp>
        <p:sp>
          <p:nvSpPr>
            <p:cNvPr id="48" name="rc48"/>
            <p:cNvSpPr/>
            <p:nvPr/>
          </p:nvSpPr>
          <p:spPr>
            <a:xfrm>
              <a:off x="1296273" y="3653319"/>
              <a:ext cx="249522" cy="0"/>
            </a:xfrm>
            <a:prstGeom prst="rect">
              <a:avLst/>
            </a:prstGeom>
            <a:solidFill>
              <a:srgbClr val="B3B3B3">
                <a:alpha val="100000"/>
              </a:srgbClr>
            </a:solidFill>
          </p:spPr>
          <p:txBody>
            <a:bodyPr/>
            <a:lstStyle/>
            <a:p/>
          </p:txBody>
        </p:sp>
        <p:sp>
          <p:nvSpPr>
            <p:cNvPr id="49" name="rc49"/>
            <p:cNvSpPr/>
            <p:nvPr/>
          </p:nvSpPr>
          <p:spPr>
            <a:xfrm>
              <a:off x="1573521" y="3212677"/>
              <a:ext cx="249522" cy="440641"/>
            </a:xfrm>
            <a:prstGeom prst="rect">
              <a:avLst/>
            </a:prstGeom>
            <a:solidFill>
              <a:srgbClr val="B3B3B3">
                <a:alpha val="100000"/>
              </a:srgbClr>
            </a:solidFill>
          </p:spPr>
          <p:txBody>
            <a:bodyPr/>
            <a:lstStyle/>
            <a:p/>
          </p:txBody>
        </p:sp>
        <p:sp>
          <p:nvSpPr>
            <p:cNvPr id="50" name="rc50"/>
            <p:cNvSpPr/>
            <p:nvPr/>
          </p:nvSpPr>
          <p:spPr>
            <a:xfrm>
              <a:off x="1850769" y="2568927"/>
              <a:ext cx="249522" cy="1087834"/>
            </a:xfrm>
            <a:prstGeom prst="rect">
              <a:avLst/>
            </a:prstGeom>
            <a:solidFill>
              <a:srgbClr val="B3B3B3">
                <a:alpha val="100000"/>
              </a:srgbClr>
            </a:solidFill>
          </p:spPr>
          <p:txBody>
            <a:bodyPr/>
            <a:lstStyle/>
            <a:p/>
          </p:txBody>
        </p:sp>
        <p:sp>
          <p:nvSpPr>
            <p:cNvPr id="51" name="rc51"/>
            <p:cNvSpPr/>
            <p:nvPr/>
          </p:nvSpPr>
          <p:spPr>
            <a:xfrm>
              <a:off x="2128016" y="2162710"/>
              <a:ext cx="249522" cy="1497493"/>
            </a:xfrm>
            <a:prstGeom prst="rect">
              <a:avLst/>
            </a:prstGeom>
            <a:solidFill>
              <a:srgbClr val="B3B3B3">
                <a:alpha val="100000"/>
              </a:srgbClr>
            </a:solidFill>
          </p:spPr>
          <p:txBody>
            <a:bodyPr/>
            <a:lstStyle/>
            <a:p/>
          </p:txBody>
        </p:sp>
        <p:sp>
          <p:nvSpPr>
            <p:cNvPr id="52" name="rc52"/>
            <p:cNvSpPr/>
            <p:nvPr/>
          </p:nvSpPr>
          <p:spPr>
            <a:xfrm>
              <a:off x="2405264" y="2197135"/>
              <a:ext cx="249522" cy="1466511"/>
            </a:xfrm>
            <a:prstGeom prst="rect">
              <a:avLst/>
            </a:prstGeom>
            <a:solidFill>
              <a:srgbClr val="B3B3B3">
                <a:alpha val="100000"/>
              </a:srgbClr>
            </a:solidFill>
          </p:spPr>
          <p:txBody>
            <a:bodyPr/>
            <a:lstStyle/>
            <a:p/>
          </p:txBody>
        </p:sp>
        <p:sp>
          <p:nvSpPr>
            <p:cNvPr id="53" name="rc53"/>
            <p:cNvSpPr/>
            <p:nvPr/>
          </p:nvSpPr>
          <p:spPr>
            <a:xfrm>
              <a:off x="2682512" y="2644662"/>
              <a:ext cx="249522" cy="1022426"/>
            </a:xfrm>
            <a:prstGeom prst="rect">
              <a:avLst/>
            </a:prstGeom>
            <a:solidFill>
              <a:srgbClr val="B3B3B3">
                <a:alpha val="100000"/>
              </a:srgbClr>
            </a:solidFill>
          </p:spPr>
          <p:txBody>
            <a:bodyPr/>
            <a:lstStyle/>
            <a:p/>
          </p:txBody>
        </p:sp>
        <p:sp>
          <p:nvSpPr>
            <p:cNvPr id="54" name="rc54"/>
            <p:cNvSpPr/>
            <p:nvPr/>
          </p:nvSpPr>
          <p:spPr>
            <a:xfrm>
              <a:off x="2959759" y="3264315"/>
              <a:ext cx="249522" cy="406216"/>
            </a:xfrm>
            <a:prstGeom prst="rect">
              <a:avLst/>
            </a:prstGeom>
            <a:solidFill>
              <a:srgbClr val="B3B3B3">
                <a:alpha val="100000"/>
              </a:srgbClr>
            </a:solidFill>
          </p:spPr>
          <p:txBody>
            <a:bodyPr/>
            <a:lstStyle/>
            <a:p/>
          </p:txBody>
        </p:sp>
        <p:sp>
          <p:nvSpPr>
            <p:cNvPr id="55" name="rc55"/>
            <p:cNvSpPr/>
            <p:nvPr/>
          </p:nvSpPr>
          <p:spPr>
            <a:xfrm>
              <a:off x="3237007" y="3670531"/>
              <a:ext cx="249522" cy="0"/>
            </a:xfrm>
            <a:prstGeom prst="rect">
              <a:avLst/>
            </a:prstGeom>
            <a:solidFill>
              <a:srgbClr val="B3B3B3">
                <a:alpha val="100000"/>
              </a:srgbClr>
            </a:solidFill>
          </p:spPr>
          <p:txBody>
            <a:bodyPr/>
            <a:lstStyle/>
            <a:p/>
          </p:txBody>
        </p:sp>
        <p:sp>
          <p:nvSpPr>
            <p:cNvPr id="56" name="rc56"/>
            <p:cNvSpPr/>
            <p:nvPr/>
          </p:nvSpPr>
          <p:spPr>
            <a:xfrm>
              <a:off x="3514255" y="3460538"/>
              <a:ext cx="249522" cy="206550"/>
            </a:xfrm>
            <a:prstGeom prst="rect">
              <a:avLst/>
            </a:prstGeom>
            <a:solidFill>
              <a:srgbClr val="B3B3B3">
                <a:alpha val="100000"/>
              </a:srgbClr>
            </a:solidFill>
          </p:spPr>
          <p:txBody>
            <a:bodyPr/>
            <a:lstStyle/>
            <a:p/>
          </p:txBody>
        </p:sp>
        <p:sp>
          <p:nvSpPr>
            <p:cNvPr id="57" name="rc57"/>
            <p:cNvSpPr/>
            <p:nvPr/>
          </p:nvSpPr>
          <p:spPr>
            <a:xfrm>
              <a:off x="3791502" y="3660204"/>
              <a:ext cx="249522" cy="0"/>
            </a:xfrm>
            <a:prstGeom prst="rect">
              <a:avLst/>
            </a:prstGeom>
            <a:solidFill>
              <a:srgbClr val="B3B3B3">
                <a:alpha val="100000"/>
              </a:srgbClr>
            </a:solidFill>
          </p:spPr>
          <p:txBody>
            <a:bodyPr/>
            <a:lstStyle/>
            <a:p/>
          </p:txBody>
        </p:sp>
        <p:sp>
          <p:nvSpPr>
            <p:cNvPr id="58" name="rc58"/>
            <p:cNvSpPr/>
            <p:nvPr/>
          </p:nvSpPr>
          <p:spPr>
            <a:xfrm>
              <a:off x="4068750" y="2761707"/>
              <a:ext cx="249522" cy="667847"/>
            </a:xfrm>
            <a:prstGeom prst="rect">
              <a:avLst/>
            </a:prstGeom>
            <a:solidFill>
              <a:srgbClr val="B3B3B3">
                <a:alpha val="100000"/>
              </a:srgbClr>
            </a:solidFill>
          </p:spPr>
          <p:txBody>
            <a:bodyPr/>
            <a:lstStyle/>
            <a:p/>
          </p:txBody>
        </p:sp>
        <p:sp>
          <p:nvSpPr>
            <p:cNvPr id="59" name="rc59"/>
            <p:cNvSpPr/>
            <p:nvPr/>
          </p:nvSpPr>
          <p:spPr>
            <a:xfrm>
              <a:off x="4345998" y="3178252"/>
              <a:ext cx="249522" cy="464739"/>
            </a:xfrm>
            <a:prstGeom prst="rect">
              <a:avLst/>
            </a:prstGeom>
            <a:solidFill>
              <a:srgbClr val="B3B3B3">
                <a:alpha val="100000"/>
              </a:srgbClr>
            </a:solidFill>
          </p:spPr>
          <p:txBody>
            <a:bodyPr/>
            <a:lstStyle/>
            <a:p/>
          </p:txBody>
        </p:sp>
        <p:sp>
          <p:nvSpPr>
            <p:cNvPr id="60" name="rc60"/>
            <p:cNvSpPr/>
            <p:nvPr/>
          </p:nvSpPr>
          <p:spPr>
            <a:xfrm>
              <a:off x="4623245" y="2689415"/>
              <a:ext cx="249522" cy="709157"/>
            </a:xfrm>
            <a:prstGeom prst="rect">
              <a:avLst/>
            </a:prstGeom>
            <a:solidFill>
              <a:srgbClr val="B3B3B3">
                <a:alpha val="100000"/>
              </a:srgbClr>
            </a:solidFill>
          </p:spPr>
          <p:txBody>
            <a:bodyPr/>
            <a:lstStyle/>
            <a:p/>
          </p:txBody>
        </p:sp>
        <p:sp>
          <p:nvSpPr>
            <p:cNvPr id="61" name="rc61"/>
            <p:cNvSpPr/>
            <p:nvPr/>
          </p:nvSpPr>
          <p:spPr>
            <a:xfrm>
              <a:off x="4900493" y="3636106"/>
              <a:ext cx="249522" cy="0"/>
            </a:xfrm>
            <a:prstGeom prst="rect">
              <a:avLst/>
            </a:prstGeom>
            <a:solidFill>
              <a:srgbClr val="B3B3B3">
                <a:alpha val="100000"/>
              </a:srgbClr>
            </a:solidFill>
          </p:spPr>
          <p:txBody>
            <a:bodyPr/>
            <a:lstStyle/>
            <a:p/>
          </p:txBody>
        </p:sp>
        <p:sp>
          <p:nvSpPr>
            <p:cNvPr id="62" name="rc62"/>
            <p:cNvSpPr/>
            <p:nvPr/>
          </p:nvSpPr>
          <p:spPr>
            <a:xfrm>
              <a:off x="5177741" y="3636106"/>
              <a:ext cx="249522" cy="0"/>
            </a:xfrm>
            <a:prstGeom prst="rect">
              <a:avLst/>
            </a:prstGeom>
            <a:solidFill>
              <a:srgbClr val="B3B3B3">
                <a:alpha val="100000"/>
              </a:srgbClr>
            </a:solidFill>
          </p:spPr>
          <p:txBody>
            <a:bodyPr/>
            <a:lstStyle/>
            <a:p/>
          </p:txBody>
        </p:sp>
        <p:sp>
          <p:nvSpPr>
            <p:cNvPr id="63" name="rc63"/>
            <p:cNvSpPr/>
            <p:nvPr/>
          </p:nvSpPr>
          <p:spPr>
            <a:xfrm>
              <a:off x="5454988" y="3639549"/>
              <a:ext cx="249522" cy="0"/>
            </a:xfrm>
            <a:prstGeom prst="rect">
              <a:avLst/>
            </a:prstGeom>
            <a:solidFill>
              <a:srgbClr val="B3B3B3">
                <a:alpha val="100000"/>
              </a:srgbClr>
            </a:solidFill>
          </p:spPr>
          <p:txBody>
            <a:bodyPr/>
            <a:lstStyle/>
            <a:p/>
          </p:txBody>
        </p:sp>
        <p:sp>
          <p:nvSpPr>
            <p:cNvPr id="64" name="rc64"/>
            <p:cNvSpPr/>
            <p:nvPr/>
          </p:nvSpPr>
          <p:spPr>
            <a:xfrm>
              <a:off x="5732236" y="3642991"/>
              <a:ext cx="249522" cy="0"/>
            </a:xfrm>
            <a:prstGeom prst="rect">
              <a:avLst/>
            </a:prstGeom>
            <a:solidFill>
              <a:srgbClr val="B3B3B3">
                <a:alpha val="100000"/>
              </a:srgbClr>
            </a:solidFill>
          </p:spPr>
          <p:txBody>
            <a:bodyPr/>
            <a:lstStyle/>
            <a:p/>
          </p:txBody>
        </p:sp>
        <p:sp>
          <p:nvSpPr>
            <p:cNvPr id="65" name="rc65"/>
            <p:cNvSpPr/>
            <p:nvPr/>
          </p:nvSpPr>
          <p:spPr>
            <a:xfrm>
              <a:off x="6009484" y="3646434"/>
              <a:ext cx="249522" cy="0"/>
            </a:xfrm>
            <a:prstGeom prst="rect">
              <a:avLst/>
            </a:prstGeom>
            <a:solidFill>
              <a:srgbClr val="B3B3B3">
                <a:alpha val="100000"/>
              </a:srgbClr>
            </a:solidFill>
          </p:spPr>
          <p:txBody>
            <a:bodyPr/>
            <a:lstStyle/>
            <a:p/>
          </p:txBody>
        </p:sp>
        <p:sp>
          <p:nvSpPr>
            <p:cNvPr id="66" name="rc66"/>
            <p:cNvSpPr/>
            <p:nvPr/>
          </p:nvSpPr>
          <p:spPr>
            <a:xfrm>
              <a:off x="6286731" y="3649876"/>
              <a:ext cx="249522" cy="0"/>
            </a:xfrm>
            <a:prstGeom prst="rect">
              <a:avLst/>
            </a:prstGeom>
            <a:solidFill>
              <a:srgbClr val="B3B3B3">
                <a:alpha val="100000"/>
              </a:srgbClr>
            </a:solidFill>
          </p:spPr>
          <p:txBody>
            <a:bodyPr/>
            <a:lstStyle/>
            <a:p/>
          </p:txBody>
        </p:sp>
        <p:sp>
          <p:nvSpPr>
            <p:cNvPr id="67" name="rc67"/>
            <p:cNvSpPr/>
            <p:nvPr/>
          </p:nvSpPr>
          <p:spPr>
            <a:xfrm>
              <a:off x="6563979" y="3653319"/>
              <a:ext cx="249522" cy="0"/>
            </a:xfrm>
            <a:prstGeom prst="rect">
              <a:avLst/>
            </a:prstGeom>
            <a:solidFill>
              <a:srgbClr val="B3B3B3">
                <a:alpha val="100000"/>
              </a:srgbClr>
            </a:solidFill>
          </p:spPr>
          <p:txBody>
            <a:bodyPr/>
            <a:lstStyle/>
            <a:p/>
          </p:txBody>
        </p:sp>
        <p:sp>
          <p:nvSpPr>
            <p:cNvPr id="68" name="rc68"/>
            <p:cNvSpPr/>
            <p:nvPr/>
          </p:nvSpPr>
          <p:spPr>
            <a:xfrm>
              <a:off x="6841227" y="3656761"/>
              <a:ext cx="249522" cy="0"/>
            </a:xfrm>
            <a:prstGeom prst="rect">
              <a:avLst/>
            </a:prstGeom>
            <a:solidFill>
              <a:srgbClr val="B3B3B3">
                <a:alpha val="100000"/>
              </a:srgbClr>
            </a:solidFill>
          </p:spPr>
          <p:txBody>
            <a:bodyPr/>
            <a:lstStyle/>
            <a:p/>
          </p:txBody>
        </p:sp>
        <p:sp>
          <p:nvSpPr>
            <p:cNvPr id="69" name="rc69"/>
            <p:cNvSpPr/>
            <p:nvPr/>
          </p:nvSpPr>
          <p:spPr>
            <a:xfrm>
              <a:off x="7118474" y="3656761"/>
              <a:ext cx="249522" cy="0"/>
            </a:xfrm>
            <a:prstGeom prst="rect">
              <a:avLst/>
            </a:prstGeom>
            <a:solidFill>
              <a:srgbClr val="B3B3B3">
                <a:alpha val="100000"/>
              </a:srgbClr>
            </a:solidFill>
          </p:spPr>
          <p:txBody>
            <a:bodyPr/>
            <a:lstStyle/>
            <a:p/>
          </p:txBody>
        </p:sp>
        <p:sp>
          <p:nvSpPr>
            <p:cNvPr id="70" name="rc70"/>
            <p:cNvSpPr/>
            <p:nvPr/>
          </p:nvSpPr>
          <p:spPr>
            <a:xfrm>
              <a:off x="7395722" y="3656761"/>
              <a:ext cx="249522" cy="0"/>
            </a:xfrm>
            <a:prstGeom prst="rect">
              <a:avLst/>
            </a:prstGeom>
            <a:solidFill>
              <a:srgbClr val="B3B3B3">
                <a:alpha val="100000"/>
              </a:srgbClr>
            </a:solidFill>
          </p:spPr>
          <p:txBody>
            <a:bodyPr/>
            <a:lstStyle/>
            <a:p/>
          </p:txBody>
        </p:sp>
        <p:sp>
          <p:nvSpPr>
            <p:cNvPr id="71" name="rc71"/>
            <p:cNvSpPr/>
            <p:nvPr/>
          </p:nvSpPr>
          <p:spPr>
            <a:xfrm>
              <a:off x="7672970" y="3660204"/>
              <a:ext cx="249522" cy="0"/>
            </a:xfrm>
            <a:prstGeom prst="rect">
              <a:avLst/>
            </a:prstGeom>
            <a:solidFill>
              <a:srgbClr val="B3B3B3">
                <a:alpha val="100000"/>
              </a:srgbClr>
            </a:solidFill>
          </p:spPr>
          <p:txBody>
            <a:bodyPr/>
            <a:lstStyle/>
            <a:p/>
          </p:txBody>
        </p:sp>
        <p:sp>
          <p:nvSpPr>
            <p:cNvPr id="72" name="rc72"/>
            <p:cNvSpPr/>
            <p:nvPr/>
          </p:nvSpPr>
          <p:spPr>
            <a:xfrm>
              <a:off x="7950217" y="3663646"/>
              <a:ext cx="249522" cy="0"/>
            </a:xfrm>
            <a:prstGeom prst="rect">
              <a:avLst/>
            </a:prstGeom>
            <a:solidFill>
              <a:srgbClr val="B3B3B3">
                <a:alpha val="100000"/>
              </a:srgbClr>
            </a:solidFill>
          </p:spPr>
          <p:txBody>
            <a:bodyPr/>
            <a:lstStyle/>
            <a:p/>
          </p:txBody>
        </p:sp>
        <p:sp>
          <p:nvSpPr>
            <p:cNvPr id="73" name="pl73"/>
            <p:cNvSpPr/>
            <p:nvPr/>
          </p:nvSpPr>
          <p:spPr>
            <a:xfrm>
              <a:off x="1421035" y="1050606"/>
              <a:ext cx="6653943" cy="28515"/>
            </a:xfrm>
            <a:custGeom>
              <a:avLst/>
              <a:pathLst>
                <a:path w="6653943" h="28515">
                  <a:moveTo>
                    <a:pt x="0" y="0"/>
                  </a:moveTo>
                  <a:lnTo>
                    <a:pt x="277247" y="0"/>
                  </a:lnTo>
                  <a:lnTo>
                    <a:pt x="554495" y="0"/>
                  </a:lnTo>
                  <a:lnTo>
                    <a:pt x="831742" y="0"/>
                  </a:lnTo>
                  <a:lnTo>
                    <a:pt x="1108990" y="0"/>
                  </a:lnTo>
                  <a:lnTo>
                    <a:pt x="1386238" y="0"/>
                  </a:lnTo>
                  <a:lnTo>
                    <a:pt x="1663485" y="0"/>
                  </a:lnTo>
                  <a:lnTo>
                    <a:pt x="1940733" y="0"/>
                  </a:lnTo>
                  <a:lnTo>
                    <a:pt x="2217981" y="0"/>
                  </a:lnTo>
                  <a:lnTo>
                    <a:pt x="2495228" y="0"/>
                  </a:lnTo>
                  <a:lnTo>
                    <a:pt x="2772476" y="28515"/>
                  </a:lnTo>
                  <a:lnTo>
                    <a:pt x="3049724" y="0"/>
                  </a:lnTo>
                  <a:lnTo>
                    <a:pt x="3326971" y="28515"/>
                  </a:lnTo>
                  <a:lnTo>
                    <a:pt x="3604219" y="0"/>
                  </a:lnTo>
                  <a:lnTo>
                    <a:pt x="3881467" y="0"/>
                  </a:lnTo>
                  <a:lnTo>
                    <a:pt x="4158714" y="0"/>
                  </a:lnTo>
                  <a:lnTo>
                    <a:pt x="4435962" y="0"/>
                  </a:lnTo>
                  <a:lnTo>
                    <a:pt x="4713210" y="0"/>
                  </a:lnTo>
                  <a:lnTo>
                    <a:pt x="4990457" y="0"/>
                  </a:lnTo>
                  <a:lnTo>
                    <a:pt x="5267705" y="0"/>
                  </a:lnTo>
                  <a:lnTo>
                    <a:pt x="5544953" y="0"/>
                  </a:lnTo>
                  <a:lnTo>
                    <a:pt x="5822200" y="0"/>
                  </a:lnTo>
                  <a:lnTo>
                    <a:pt x="6099448" y="0"/>
                  </a:lnTo>
                  <a:lnTo>
                    <a:pt x="6376696" y="0"/>
                  </a:lnTo>
                  <a:lnTo>
                    <a:pt x="6653943" y="0"/>
                  </a:lnTo>
                </a:path>
              </a:pathLst>
            </a:custGeom>
            <a:ln w="27101" cap="flat">
              <a:solidFill>
                <a:srgbClr val="0058AB">
                  <a:alpha val="50196"/>
                </a:srgbClr>
              </a:solidFill>
              <a:prstDash val="solid"/>
              <a:round/>
            </a:ln>
          </p:spPr>
          <p:txBody>
            <a:bodyPr/>
            <a:lstStyle/>
            <a:p/>
          </p:txBody>
        </p:sp>
        <p:sp>
          <p:nvSpPr>
            <p:cNvPr id="74" name="pl74"/>
            <p:cNvSpPr/>
            <p:nvPr/>
          </p:nvSpPr>
          <p:spPr>
            <a:xfrm>
              <a:off x="1421035" y="1050606"/>
              <a:ext cx="6653943" cy="199608"/>
            </a:xfrm>
            <a:custGeom>
              <a:avLst/>
              <a:pathLst>
                <a:path w="6653943" h="199608">
                  <a:moveTo>
                    <a:pt x="0" y="0"/>
                  </a:moveTo>
                  <a:lnTo>
                    <a:pt x="277247" y="57030"/>
                  </a:lnTo>
                  <a:lnTo>
                    <a:pt x="554495" y="142577"/>
                  </a:lnTo>
                  <a:lnTo>
                    <a:pt x="831742" y="199608"/>
                  </a:lnTo>
                  <a:lnTo>
                    <a:pt x="1108990" y="199608"/>
                  </a:lnTo>
                  <a:lnTo>
                    <a:pt x="1386238" y="142577"/>
                  </a:lnTo>
                  <a:lnTo>
                    <a:pt x="1663485" y="57030"/>
                  </a:lnTo>
                  <a:lnTo>
                    <a:pt x="1940733" y="0"/>
                  </a:lnTo>
                  <a:lnTo>
                    <a:pt x="2217981" y="28515"/>
                  </a:lnTo>
                  <a:lnTo>
                    <a:pt x="2495228" y="0"/>
                  </a:lnTo>
                  <a:lnTo>
                    <a:pt x="2772476" y="114061"/>
                  </a:lnTo>
                  <a:lnTo>
                    <a:pt x="3049724" y="57030"/>
                  </a:lnTo>
                  <a:lnTo>
                    <a:pt x="3326971" y="114061"/>
                  </a:lnTo>
                  <a:lnTo>
                    <a:pt x="3604219" y="0"/>
                  </a:lnTo>
                  <a:lnTo>
                    <a:pt x="3881467" y="0"/>
                  </a:lnTo>
                  <a:lnTo>
                    <a:pt x="4158714" y="0"/>
                  </a:lnTo>
                  <a:lnTo>
                    <a:pt x="4435962" y="0"/>
                  </a:lnTo>
                  <a:lnTo>
                    <a:pt x="4713210" y="0"/>
                  </a:lnTo>
                  <a:lnTo>
                    <a:pt x="4990457" y="0"/>
                  </a:lnTo>
                  <a:lnTo>
                    <a:pt x="5267705" y="0"/>
                  </a:lnTo>
                  <a:lnTo>
                    <a:pt x="5544953" y="0"/>
                  </a:lnTo>
                  <a:lnTo>
                    <a:pt x="5822200" y="0"/>
                  </a:lnTo>
                  <a:lnTo>
                    <a:pt x="6099448" y="0"/>
                  </a:lnTo>
                  <a:lnTo>
                    <a:pt x="6376696" y="0"/>
                  </a:lnTo>
                  <a:lnTo>
                    <a:pt x="6653943" y="0"/>
                  </a:lnTo>
                </a:path>
              </a:pathLst>
            </a:custGeom>
            <a:ln w="27101" cap="flat">
              <a:solidFill>
                <a:srgbClr val="333333">
                  <a:alpha val="50196"/>
                </a:srgbClr>
              </a:solidFill>
              <a:prstDash val="solid"/>
              <a:round/>
            </a:ln>
          </p:spPr>
          <p:txBody>
            <a:bodyPr/>
            <a:lstStyle/>
            <a:p/>
          </p:txBody>
        </p:sp>
        <p:sp>
          <p:nvSpPr>
            <p:cNvPr id="75" name="tx75"/>
            <p:cNvSpPr/>
            <p:nvPr/>
          </p:nvSpPr>
          <p:spPr>
            <a:xfrm>
              <a:off x="6628451" y="8937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6" name="tx76"/>
            <p:cNvSpPr/>
            <p:nvPr/>
          </p:nvSpPr>
          <p:spPr>
            <a:xfrm>
              <a:off x="6905698" y="8937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7" name="tx77"/>
            <p:cNvSpPr/>
            <p:nvPr/>
          </p:nvSpPr>
          <p:spPr>
            <a:xfrm>
              <a:off x="7182946" y="8937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8" name="tx78"/>
            <p:cNvSpPr/>
            <p:nvPr/>
          </p:nvSpPr>
          <p:spPr>
            <a:xfrm>
              <a:off x="7460194" y="8937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9" name="tx79"/>
            <p:cNvSpPr/>
            <p:nvPr/>
          </p:nvSpPr>
          <p:spPr>
            <a:xfrm>
              <a:off x="7737441" y="8937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0" name="tx80"/>
            <p:cNvSpPr/>
            <p:nvPr/>
          </p:nvSpPr>
          <p:spPr>
            <a:xfrm>
              <a:off x="8014689" y="8937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1" name="tx81"/>
            <p:cNvSpPr/>
            <p:nvPr/>
          </p:nvSpPr>
          <p:spPr>
            <a:xfrm>
              <a:off x="6628451" y="11032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99</a:t>
              </a:r>
            </a:p>
          </p:txBody>
        </p:sp>
        <p:sp>
          <p:nvSpPr>
            <p:cNvPr id="82" name="tx82"/>
            <p:cNvSpPr/>
            <p:nvPr/>
          </p:nvSpPr>
          <p:spPr>
            <a:xfrm>
              <a:off x="6905698" y="11032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99</a:t>
              </a:r>
            </a:p>
          </p:txBody>
        </p:sp>
        <p:sp>
          <p:nvSpPr>
            <p:cNvPr id="83" name="tx83"/>
            <p:cNvSpPr/>
            <p:nvPr/>
          </p:nvSpPr>
          <p:spPr>
            <a:xfrm>
              <a:off x="7182946" y="11032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99</a:t>
              </a:r>
            </a:p>
          </p:txBody>
        </p:sp>
        <p:sp>
          <p:nvSpPr>
            <p:cNvPr id="84" name="tx84"/>
            <p:cNvSpPr/>
            <p:nvPr/>
          </p:nvSpPr>
          <p:spPr>
            <a:xfrm>
              <a:off x="7460194" y="11032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99</a:t>
              </a:r>
            </a:p>
          </p:txBody>
        </p:sp>
        <p:sp>
          <p:nvSpPr>
            <p:cNvPr id="85" name="tx85"/>
            <p:cNvSpPr/>
            <p:nvPr/>
          </p:nvSpPr>
          <p:spPr>
            <a:xfrm>
              <a:off x="7737441" y="11032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99</a:t>
              </a:r>
            </a:p>
          </p:txBody>
        </p:sp>
        <p:sp>
          <p:nvSpPr>
            <p:cNvPr id="86" name="tx86"/>
            <p:cNvSpPr/>
            <p:nvPr/>
          </p:nvSpPr>
          <p:spPr>
            <a:xfrm>
              <a:off x="8014689" y="11032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99</a:t>
              </a:r>
            </a:p>
          </p:txBody>
        </p:sp>
        <p:sp>
          <p:nvSpPr>
            <p:cNvPr id="87" name="tx87"/>
            <p:cNvSpPr/>
            <p:nvPr/>
          </p:nvSpPr>
          <p:spPr>
            <a:xfrm>
              <a:off x="1298947" y="3535280"/>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88" name="tx88"/>
            <p:cNvSpPr/>
            <p:nvPr/>
          </p:nvSpPr>
          <p:spPr>
            <a:xfrm>
              <a:off x="2685185" y="2526623"/>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&lt;500</a:t>
              </a:r>
            </a:p>
          </p:txBody>
        </p:sp>
        <p:sp>
          <p:nvSpPr>
            <p:cNvPr id="89" name="tx89"/>
            <p:cNvSpPr/>
            <p:nvPr/>
          </p:nvSpPr>
          <p:spPr>
            <a:xfrm>
              <a:off x="4071423" y="2643669"/>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&lt;500</a:t>
              </a:r>
            </a:p>
          </p:txBody>
        </p:sp>
        <p:sp>
          <p:nvSpPr>
            <p:cNvPr id="90" name="tx90"/>
            <p:cNvSpPr/>
            <p:nvPr/>
          </p:nvSpPr>
          <p:spPr>
            <a:xfrm>
              <a:off x="5457662" y="3521510"/>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91" name="tx91"/>
            <p:cNvSpPr/>
            <p:nvPr/>
          </p:nvSpPr>
          <p:spPr>
            <a:xfrm>
              <a:off x="6566652" y="3535280"/>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92" name="tx92"/>
            <p:cNvSpPr/>
            <p:nvPr/>
          </p:nvSpPr>
          <p:spPr>
            <a:xfrm>
              <a:off x="6843900" y="3538723"/>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93" name="tx93"/>
            <p:cNvSpPr/>
            <p:nvPr/>
          </p:nvSpPr>
          <p:spPr>
            <a:xfrm>
              <a:off x="7121148" y="3538723"/>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94" name="tx94"/>
            <p:cNvSpPr/>
            <p:nvPr/>
          </p:nvSpPr>
          <p:spPr>
            <a:xfrm>
              <a:off x="7398395" y="3538723"/>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95" name="tx95"/>
            <p:cNvSpPr/>
            <p:nvPr/>
          </p:nvSpPr>
          <p:spPr>
            <a:xfrm>
              <a:off x="7675643" y="3542165"/>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96" name="tx96"/>
            <p:cNvSpPr/>
            <p:nvPr/>
          </p:nvSpPr>
          <p:spPr>
            <a:xfrm>
              <a:off x="7952891" y="3545608"/>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97" name="tx97"/>
            <p:cNvSpPr/>
            <p:nvPr/>
          </p:nvSpPr>
          <p:spPr>
            <a:xfrm>
              <a:off x="810775" y="382152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98" name="tx98"/>
            <p:cNvSpPr/>
            <p:nvPr/>
          </p:nvSpPr>
          <p:spPr>
            <a:xfrm>
              <a:off x="655386" y="296089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a:t>
              </a:r>
            </a:p>
          </p:txBody>
        </p:sp>
        <p:sp>
          <p:nvSpPr>
            <p:cNvPr id="99" name="tx99"/>
            <p:cNvSpPr/>
            <p:nvPr/>
          </p:nvSpPr>
          <p:spPr>
            <a:xfrm>
              <a:off x="655386" y="210026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00" name="tx100"/>
            <p:cNvSpPr/>
            <p:nvPr/>
          </p:nvSpPr>
          <p:spPr>
            <a:xfrm>
              <a:off x="655386" y="1239639"/>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750</a:t>
              </a:r>
            </a:p>
          </p:txBody>
        </p:sp>
        <p:sp>
          <p:nvSpPr>
            <p:cNvPr id="101" name="tx101"/>
            <p:cNvSpPr/>
            <p:nvPr/>
          </p:nvSpPr>
          <p:spPr>
            <a:xfrm>
              <a:off x="8607544" y="382152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2" name="tx102"/>
            <p:cNvSpPr/>
            <p:nvPr/>
          </p:nvSpPr>
          <p:spPr>
            <a:xfrm>
              <a:off x="8607544" y="310863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03" name="tx103"/>
            <p:cNvSpPr/>
            <p:nvPr/>
          </p:nvSpPr>
          <p:spPr>
            <a:xfrm>
              <a:off x="8607544" y="239575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04" name="tx104"/>
            <p:cNvSpPr/>
            <p:nvPr/>
          </p:nvSpPr>
          <p:spPr>
            <a:xfrm>
              <a:off x="8607544" y="16845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05" name="tx105"/>
            <p:cNvSpPr/>
            <p:nvPr/>
          </p:nvSpPr>
          <p:spPr>
            <a:xfrm>
              <a:off x="8607544" y="96997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06" name="tx106"/>
            <p:cNvSpPr/>
            <p:nvPr/>
          </p:nvSpPr>
          <p:spPr>
            <a:xfrm rot="-5400000">
              <a:off x="1264589"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7" name="tx107"/>
            <p:cNvSpPr/>
            <p:nvPr/>
          </p:nvSpPr>
          <p:spPr>
            <a:xfrm rot="-5400000">
              <a:off x="2650827"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8" name="tx108"/>
            <p:cNvSpPr/>
            <p:nvPr/>
          </p:nvSpPr>
          <p:spPr>
            <a:xfrm rot="-5400000">
              <a:off x="4037065"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9" name="tx109"/>
            <p:cNvSpPr/>
            <p:nvPr/>
          </p:nvSpPr>
          <p:spPr>
            <a:xfrm rot="-5400000">
              <a:off x="5423303"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0" name="tx110"/>
            <p:cNvSpPr/>
            <p:nvPr/>
          </p:nvSpPr>
          <p:spPr>
            <a:xfrm rot="-5400000">
              <a:off x="6532294"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1" name="tx111"/>
            <p:cNvSpPr/>
            <p:nvPr/>
          </p:nvSpPr>
          <p:spPr>
            <a:xfrm rot="-5400000">
              <a:off x="6809542"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12" name="tx112"/>
            <p:cNvSpPr/>
            <p:nvPr/>
          </p:nvSpPr>
          <p:spPr>
            <a:xfrm rot="-5400000">
              <a:off x="7086789"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13" name="tx113"/>
            <p:cNvSpPr/>
            <p:nvPr/>
          </p:nvSpPr>
          <p:spPr>
            <a:xfrm rot="-5400000">
              <a:off x="7364037"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14" name="tx114"/>
            <p:cNvSpPr/>
            <p:nvPr/>
          </p:nvSpPr>
          <p:spPr>
            <a:xfrm rot="-5400000">
              <a:off x="7641251" y="419027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5" name="tx115"/>
            <p:cNvSpPr/>
            <p:nvPr/>
          </p:nvSpPr>
          <p:spPr>
            <a:xfrm rot="-5400000">
              <a:off x="7918532"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6" name="tx116"/>
            <p:cNvSpPr/>
            <p:nvPr/>
          </p:nvSpPr>
          <p:spPr>
            <a:xfrm rot="-5400000">
              <a:off x="-408023" y="2324871"/>
              <a:ext cx="173963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a:t>
              </a:r>
            </a:p>
          </p:txBody>
        </p:sp>
        <p:sp>
          <p:nvSpPr>
            <p:cNvPr id="117" name="tx117"/>
            <p:cNvSpPr/>
            <p:nvPr/>
          </p:nvSpPr>
          <p:spPr>
            <a:xfrm rot="5400000">
              <a:off x="8380367" y="2311024"/>
              <a:ext cx="118001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 Coverage (%)</a:t>
              </a:r>
            </a:p>
          </p:txBody>
        </p:sp>
        <p:sp>
          <p:nvSpPr>
            <p:cNvPr id="118" name="pl118"/>
            <p:cNvSpPr/>
            <p:nvPr/>
          </p:nvSpPr>
          <p:spPr>
            <a:xfrm>
              <a:off x="3035891" y="4879444"/>
              <a:ext cx="175564" cy="0"/>
            </a:xfrm>
            <a:custGeom>
              <a:avLst/>
              <a:pathLst>
                <a:path w="175564" h="0">
                  <a:moveTo>
                    <a:pt x="0" y="0"/>
                  </a:moveTo>
                  <a:lnTo>
                    <a:pt x="175564" y="0"/>
                  </a:lnTo>
                </a:path>
              </a:pathLst>
            </a:custGeom>
            <a:ln w="27101" cap="flat">
              <a:solidFill>
                <a:srgbClr val="0058AB">
                  <a:alpha val="50196"/>
                </a:srgbClr>
              </a:solidFill>
              <a:prstDash val="solid"/>
              <a:round/>
            </a:ln>
          </p:spPr>
          <p:txBody>
            <a:bodyPr/>
            <a:lstStyle/>
            <a:p/>
          </p:txBody>
        </p:sp>
        <p:sp>
          <p:nvSpPr>
            <p:cNvPr id="119" name="pl119"/>
            <p:cNvSpPr/>
            <p:nvPr/>
          </p:nvSpPr>
          <p:spPr>
            <a:xfrm>
              <a:off x="3751620" y="4879444"/>
              <a:ext cx="175564" cy="0"/>
            </a:xfrm>
            <a:custGeom>
              <a:avLst/>
              <a:pathLst>
                <a:path w="175564" h="0">
                  <a:moveTo>
                    <a:pt x="0" y="0"/>
                  </a:moveTo>
                  <a:lnTo>
                    <a:pt x="175564" y="0"/>
                  </a:lnTo>
                </a:path>
              </a:pathLst>
            </a:custGeom>
            <a:ln w="27101" cap="flat">
              <a:solidFill>
                <a:srgbClr val="333333">
                  <a:alpha val="50196"/>
                </a:srgbClr>
              </a:solidFill>
              <a:prstDash val="solid"/>
              <a:round/>
            </a:ln>
          </p:spPr>
          <p:txBody>
            <a:bodyPr/>
            <a:lstStyle/>
            <a:p/>
          </p:txBody>
        </p:sp>
        <p:sp>
          <p:nvSpPr>
            <p:cNvPr id="120" name="tx120"/>
            <p:cNvSpPr/>
            <p:nvPr/>
          </p:nvSpPr>
          <p:spPr>
            <a:xfrm>
              <a:off x="3302990" y="4829034"/>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121" name="tx121"/>
            <p:cNvSpPr/>
            <p:nvPr/>
          </p:nvSpPr>
          <p:spPr>
            <a:xfrm>
              <a:off x="4018719" y="4827261"/>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122" name="rc122"/>
            <p:cNvSpPr/>
            <p:nvPr/>
          </p:nvSpPr>
          <p:spPr>
            <a:xfrm>
              <a:off x="4663170" y="4778716"/>
              <a:ext cx="201456" cy="201456"/>
            </a:xfrm>
            <a:prstGeom prst="rect">
              <a:avLst/>
            </a:prstGeom>
            <a:solidFill>
              <a:srgbClr val="B3B3B3">
                <a:alpha val="100000"/>
              </a:srgbClr>
            </a:solidFill>
          </p:spPr>
          <p:txBody>
            <a:bodyPr/>
            <a:lstStyle/>
            <a:p/>
          </p:txBody>
        </p:sp>
        <p:sp>
          <p:nvSpPr>
            <p:cNvPr id="123" name="rc123"/>
            <p:cNvSpPr/>
            <p:nvPr/>
          </p:nvSpPr>
          <p:spPr>
            <a:xfrm>
              <a:off x="5565324" y="4778716"/>
              <a:ext cx="201456" cy="201456"/>
            </a:xfrm>
            <a:prstGeom prst="rect">
              <a:avLst/>
            </a:prstGeom>
            <a:solidFill>
              <a:srgbClr val="1CABE2">
                <a:alpha val="100000"/>
              </a:srgbClr>
            </a:solidFill>
          </p:spPr>
          <p:txBody>
            <a:bodyPr/>
            <a:lstStyle/>
            <a:p/>
          </p:txBody>
        </p:sp>
        <p:sp>
          <p:nvSpPr>
            <p:cNvPr id="124" name="tx124"/>
            <p:cNvSpPr/>
            <p:nvPr/>
          </p:nvSpPr>
          <p:spPr>
            <a:xfrm>
              <a:off x="4943215" y="4801681"/>
              <a:ext cx="543520"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a:t>
              </a:r>
            </a:p>
          </p:txBody>
        </p:sp>
        <p:sp>
          <p:nvSpPr>
            <p:cNvPr id="125" name="tx125"/>
            <p:cNvSpPr/>
            <p:nvPr/>
          </p:nvSpPr>
          <p:spPr>
            <a:xfrm>
              <a:off x="5845369" y="4827806"/>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26" name="tx126"/>
            <p:cNvSpPr/>
            <p:nvPr/>
          </p:nvSpPr>
          <p:spPr>
            <a:xfrm>
              <a:off x="951100" y="467611"/>
              <a:ext cx="8228193"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DTP, Brunei Darussalam, 2000-2024</a:t>
              </a:r>
            </a:p>
          </p:txBody>
        </p:sp>
        <p:sp>
          <p:nvSpPr>
            <p:cNvPr id="127" name="pl127"/>
            <p:cNvSpPr/>
            <p:nvPr/>
          </p:nvSpPr>
          <p:spPr>
            <a:xfrm>
              <a:off x="2374940"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28" name="pl128"/>
            <p:cNvSpPr/>
            <p:nvPr/>
          </p:nvSpPr>
          <p:spPr>
            <a:xfrm>
              <a:off x="4532273"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29" name="pl129"/>
            <p:cNvSpPr/>
            <p:nvPr/>
          </p:nvSpPr>
          <p:spPr>
            <a:xfrm>
              <a:off x="6689607"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30" name="pl130"/>
            <p:cNvSpPr/>
            <p:nvPr/>
          </p:nvSpPr>
          <p:spPr>
            <a:xfrm>
              <a:off x="951100" y="573313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1" name="pl131"/>
            <p:cNvSpPr/>
            <p:nvPr/>
          </p:nvSpPr>
          <p:spPr>
            <a:xfrm>
              <a:off x="951100" y="552729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2" name="pl132"/>
            <p:cNvSpPr/>
            <p:nvPr/>
          </p:nvSpPr>
          <p:spPr>
            <a:xfrm>
              <a:off x="951100" y="532144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3" name="pl133"/>
            <p:cNvSpPr/>
            <p:nvPr/>
          </p:nvSpPr>
          <p:spPr>
            <a:xfrm>
              <a:off x="1296273"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3453607"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35" name="pl135"/>
            <p:cNvSpPr/>
            <p:nvPr/>
          </p:nvSpPr>
          <p:spPr>
            <a:xfrm>
              <a:off x="5610940"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36" name="pl136"/>
            <p:cNvSpPr/>
            <p:nvPr/>
          </p:nvSpPr>
          <p:spPr>
            <a:xfrm>
              <a:off x="7768273"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37" name="rc137"/>
            <p:cNvSpPr/>
            <p:nvPr/>
          </p:nvSpPr>
          <p:spPr>
            <a:xfrm>
              <a:off x="1296273" y="5650800"/>
              <a:ext cx="6903466" cy="164676"/>
            </a:xfrm>
            <a:prstGeom prst="rect">
              <a:avLst/>
            </a:prstGeom>
            <a:solidFill>
              <a:srgbClr val="1CABE2">
                <a:alpha val="100000"/>
              </a:srgbClr>
            </a:solidFill>
          </p:spPr>
          <p:txBody>
            <a:bodyPr/>
            <a:lstStyle/>
            <a:p/>
          </p:txBody>
        </p:sp>
        <p:sp>
          <p:nvSpPr>
            <p:cNvPr id="138" name="rc138"/>
            <p:cNvSpPr/>
            <p:nvPr/>
          </p:nvSpPr>
          <p:spPr>
            <a:xfrm>
              <a:off x="1296273" y="5444954"/>
              <a:ext cx="6687733" cy="164676"/>
            </a:xfrm>
            <a:prstGeom prst="rect">
              <a:avLst/>
            </a:prstGeom>
            <a:solidFill>
              <a:srgbClr val="1CABE2">
                <a:alpha val="100000"/>
              </a:srgbClr>
            </a:solidFill>
          </p:spPr>
          <p:txBody>
            <a:bodyPr/>
            <a:lstStyle/>
            <a:p/>
          </p:txBody>
        </p:sp>
        <p:sp>
          <p:nvSpPr>
            <p:cNvPr id="139" name="rc139"/>
            <p:cNvSpPr/>
            <p:nvPr/>
          </p:nvSpPr>
          <p:spPr>
            <a:xfrm>
              <a:off x="1296273" y="5239108"/>
              <a:ext cx="6579866" cy="164676"/>
            </a:xfrm>
            <a:prstGeom prst="rect">
              <a:avLst/>
            </a:prstGeom>
            <a:solidFill>
              <a:srgbClr val="1CABE2">
                <a:alpha val="100000"/>
              </a:srgbClr>
            </a:solidFill>
          </p:spPr>
          <p:txBody>
            <a:bodyPr/>
            <a:lstStyle/>
            <a:p/>
          </p:txBody>
        </p:sp>
        <p:sp>
          <p:nvSpPr>
            <p:cNvPr id="140" name="rc140"/>
            <p:cNvSpPr/>
            <p:nvPr/>
          </p:nvSpPr>
          <p:spPr>
            <a:xfrm>
              <a:off x="8199740" y="5650800"/>
              <a:ext cx="0" cy="164676"/>
            </a:xfrm>
            <a:prstGeom prst="rect">
              <a:avLst/>
            </a:prstGeom>
            <a:solidFill>
              <a:srgbClr val="B3B3B3">
                <a:alpha val="100000"/>
              </a:srgbClr>
            </a:solidFill>
          </p:spPr>
          <p:txBody>
            <a:bodyPr/>
            <a:lstStyle/>
            <a:p/>
          </p:txBody>
        </p:sp>
        <p:sp>
          <p:nvSpPr>
            <p:cNvPr id="141" name="rc141"/>
            <p:cNvSpPr/>
            <p:nvPr/>
          </p:nvSpPr>
          <p:spPr>
            <a:xfrm>
              <a:off x="7984007" y="5444954"/>
              <a:ext cx="0" cy="164676"/>
            </a:xfrm>
            <a:prstGeom prst="rect">
              <a:avLst/>
            </a:prstGeom>
            <a:solidFill>
              <a:srgbClr val="B3B3B3">
                <a:alpha val="100000"/>
              </a:srgbClr>
            </a:solidFill>
          </p:spPr>
          <p:txBody>
            <a:bodyPr/>
            <a:lstStyle/>
            <a:p/>
          </p:txBody>
        </p:sp>
        <p:sp>
          <p:nvSpPr>
            <p:cNvPr id="142" name="rc142"/>
            <p:cNvSpPr/>
            <p:nvPr/>
          </p:nvSpPr>
          <p:spPr>
            <a:xfrm>
              <a:off x="7876140" y="5239108"/>
              <a:ext cx="0" cy="164676"/>
            </a:xfrm>
            <a:prstGeom prst="rect">
              <a:avLst/>
            </a:prstGeom>
            <a:solidFill>
              <a:srgbClr val="B3B3B3">
                <a:alpha val="100000"/>
              </a:srgbClr>
            </a:solidFill>
          </p:spPr>
          <p:txBody>
            <a:bodyPr/>
            <a:lstStyle/>
            <a:p/>
          </p:txBody>
        </p:sp>
        <p:sp>
          <p:nvSpPr>
            <p:cNvPr id="143" name="tx143"/>
            <p:cNvSpPr/>
            <p:nvPr/>
          </p:nvSpPr>
          <p:spPr>
            <a:xfrm>
              <a:off x="8329967" y="5690003"/>
              <a:ext cx="26045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&lt;100</a:t>
              </a:r>
            </a:p>
          </p:txBody>
        </p:sp>
        <p:sp>
          <p:nvSpPr>
            <p:cNvPr id="144" name="tx144"/>
            <p:cNvSpPr/>
            <p:nvPr/>
          </p:nvSpPr>
          <p:spPr>
            <a:xfrm>
              <a:off x="8114234" y="5484156"/>
              <a:ext cx="26045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&lt;100</a:t>
              </a:r>
            </a:p>
          </p:txBody>
        </p:sp>
        <p:sp>
          <p:nvSpPr>
            <p:cNvPr id="145" name="tx145"/>
            <p:cNvSpPr/>
            <p:nvPr/>
          </p:nvSpPr>
          <p:spPr>
            <a:xfrm>
              <a:off x="8006367" y="5278310"/>
              <a:ext cx="26045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&lt;100</a:t>
              </a:r>
            </a:p>
          </p:txBody>
        </p:sp>
        <p:sp>
          <p:nvSpPr>
            <p:cNvPr id="146" name="tx146"/>
            <p:cNvSpPr/>
            <p:nvPr/>
          </p:nvSpPr>
          <p:spPr>
            <a:xfrm>
              <a:off x="577692" y="568102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7" name="tx147"/>
            <p:cNvSpPr/>
            <p:nvPr/>
          </p:nvSpPr>
          <p:spPr>
            <a:xfrm>
              <a:off x="577692" y="547511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8" name="tx148"/>
            <p:cNvSpPr/>
            <p:nvPr/>
          </p:nvSpPr>
          <p:spPr>
            <a:xfrm>
              <a:off x="577692" y="52693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9" name="tx149"/>
            <p:cNvSpPr/>
            <p:nvPr/>
          </p:nvSpPr>
          <p:spPr>
            <a:xfrm>
              <a:off x="1257426" y="591716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50" name="tx150"/>
            <p:cNvSpPr/>
            <p:nvPr/>
          </p:nvSpPr>
          <p:spPr>
            <a:xfrm>
              <a:off x="3375912" y="591716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51" name="tx151"/>
            <p:cNvSpPr/>
            <p:nvPr/>
          </p:nvSpPr>
          <p:spPr>
            <a:xfrm>
              <a:off x="5533246" y="591716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152" name="tx152"/>
            <p:cNvSpPr/>
            <p:nvPr/>
          </p:nvSpPr>
          <p:spPr>
            <a:xfrm>
              <a:off x="7690579" y="591716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153" name="tx153"/>
            <p:cNvSpPr/>
            <p:nvPr/>
          </p:nvSpPr>
          <p:spPr>
            <a:xfrm>
              <a:off x="3878190" y="6080060"/>
              <a:ext cx="173963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a:t>
              </a:r>
            </a:p>
          </p:txBody>
        </p:sp>
        <p:sp>
          <p:nvSpPr>
            <p:cNvPr id="154" name="tx154"/>
            <p:cNvSpPr/>
            <p:nvPr/>
          </p:nvSpPr>
          <p:spPr>
            <a:xfrm>
              <a:off x="4383327" y="625752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55" name="tx155"/>
            <p:cNvSpPr/>
            <p:nvPr/>
          </p:nvSpPr>
          <p:spPr>
            <a:xfrm>
              <a:off x="5041172" y="6378277"/>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sp>
          <p:nvSpPr>
            <p:cNvPr id="156" name="tx156"/>
            <p:cNvSpPr/>
            <p:nvPr/>
          </p:nvSpPr>
          <p:spPr>
            <a:xfrm>
              <a:off x="5774324" y="6522224"/>
              <a:ext cx="2770589" cy="816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Zero-dose children are those who did not receive DTP1.</a:t>
              </a:r>
            </a:p>
          </p:txBody>
        </p:sp>
      </p:grpSp>
      <p:sp>
        <p:nvSpPr>
          <p:cNvPr id="15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key goal of the Immunization Agenda 2030 is to make vaccination available to everyone, everywhere, by 2030.
This chart shows diphtheria, tetanus and pertussis-containing vaccine first (DTP1) and third dose (DTP3) coverage trends, the number of zero-dose children and DTP drop-out in Brunei Darussalam.
In 2024, DTP1 coverage in Brunei Darussalam remained constant 99%. There were &lt;100 children who missed out on any DTP vaccination (zero-dose children).
DTP3 coverage remained constant at 99% in 2024, leaving &lt;100 children vulnerable to vaccine-preventable diseases.</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14" name="pl14"/>
            <p:cNvSpPr/>
            <p:nvPr/>
          </p:nvSpPr>
          <p:spPr>
            <a:xfrm>
              <a:off x="112202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3419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463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58546"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98026"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28286"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40461"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2022" y="1037105"/>
              <a:ext cx="3418439" cy="28570"/>
            </a:xfrm>
            <a:custGeom>
              <a:avLst/>
              <a:pathLst>
                <a:path w="3418439" h="28570">
                  <a:moveTo>
                    <a:pt x="0" y="0"/>
                  </a:moveTo>
                  <a:lnTo>
                    <a:pt x="142434" y="0"/>
                  </a:lnTo>
                  <a:lnTo>
                    <a:pt x="284869" y="0"/>
                  </a:lnTo>
                  <a:lnTo>
                    <a:pt x="427304" y="0"/>
                  </a:lnTo>
                  <a:lnTo>
                    <a:pt x="569739" y="0"/>
                  </a:lnTo>
                  <a:lnTo>
                    <a:pt x="712174" y="0"/>
                  </a:lnTo>
                  <a:lnTo>
                    <a:pt x="854609" y="0"/>
                  </a:lnTo>
                  <a:lnTo>
                    <a:pt x="997044" y="0"/>
                  </a:lnTo>
                  <a:lnTo>
                    <a:pt x="1139479" y="0"/>
                  </a:lnTo>
                  <a:lnTo>
                    <a:pt x="1281914" y="0"/>
                  </a:lnTo>
                  <a:lnTo>
                    <a:pt x="1424349" y="28570"/>
                  </a:lnTo>
                  <a:lnTo>
                    <a:pt x="1566784" y="0"/>
                  </a:lnTo>
                  <a:lnTo>
                    <a:pt x="1709219" y="28570"/>
                  </a:lnTo>
                  <a:lnTo>
                    <a:pt x="1851654" y="0"/>
                  </a:lnTo>
                  <a:lnTo>
                    <a:pt x="1994089" y="0"/>
                  </a:lnTo>
                  <a:lnTo>
                    <a:pt x="2136524" y="0"/>
                  </a:lnTo>
                  <a:lnTo>
                    <a:pt x="2278959" y="0"/>
                  </a:lnTo>
                  <a:lnTo>
                    <a:pt x="2421394" y="0"/>
                  </a:lnTo>
                  <a:lnTo>
                    <a:pt x="2563829" y="0"/>
                  </a:lnTo>
                  <a:lnTo>
                    <a:pt x="2706264" y="0"/>
                  </a:lnTo>
                  <a:lnTo>
                    <a:pt x="2848699" y="0"/>
                  </a:lnTo>
                  <a:lnTo>
                    <a:pt x="2991134" y="0"/>
                  </a:lnTo>
                  <a:lnTo>
                    <a:pt x="3133569" y="0"/>
                  </a:lnTo>
                  <a:lnTo>
                    <a:pt x="3276004" y="0"/>
                  </a:lnTo>
                  <a:lnTo>
                    <a:pt x="3418439" y="0"/>
                  </a:lnTo>
                </a:path>
              </a:pathLst>
            </a:custGeom>
            <a:ln w="27101" cap="flat">
              <a:solidFill>
                <a:srgbClr val="0058AB">
                  <a:alpha val="100000"/>
                </a:srgbClr>
              </a:solidFill>
              <a:prstDash val="solid"/>
              <a:round/>
            </a:ln>
          </p:spPr>
          <p:txBody>
            <a:bodyPr/>
            <a:lstStyle/>
            <a:p/>
          </p:txBody>
        </p:sp>
        <p:sp>
          <p:nvSpPr>
            <p:cNvPr id="22" name="pl22"/>
            <p:cNvSpPr/>
            <p:nvPr/>
          </p:nvSpPr>
          <p:spPr>
            <a:xfrm>
              <a:off x="1122022" y="1294238"/>
              <a:ext cx="3418439" cy="228562"/>
            </a:xfrm>
            <a:custGeom>
              <a:avLst/>
              <a:pathLst>
                <a:path w="3418439" h="228562">
                  <a:moveTo>
                    <a:pt x="0" y="228562"/>
                  </a:moveTo>
                  <a:lnTo>
                    <a:pt x="142434" y="199991"/>
                  </a:lnTo>
                  <a:lnTo>
                    <a:pt x="284869" y="199991"/>
                  </a:lnTo>
                  <a:lnTo>
                    <a:pt x="427304" y="171421"/>
                  </a:lnTo>
                  <a:lnTo>
                    <a:pt x="569739" y="142851"/>
                  </a:lnTo>
                  <a:lnTo>
                    <a:pt x="712174" y="114281"/>
                  </a:lnTo>
                  <a:lnTo>
                    <a:pt x="854609" y="85710"/>
                  </a:lnTo>
                  <a:lnTo>
                    <a:pt x="997044" y="85710"/>
                  </a:lnTo>
                  <a:lnTo>
                    <a:pt x="1139479" y="57140"/>
                  </a:lnTo>
                  <a:lnTo>
                    <a:pt x="1281914" y="28570"/>
                  </a:lnTo>
                  <a:lnTo>
                    <a:pt x="1424349" y="28570"/>
                  </a:lnTo>
                  <a:lnTo>
                    <a:pt x="1566784" y="28570"/>
                  </a:lnTo>
                  <a:lnTo>
                    <a:pt x="1709219" y="28570"/>
                  </a:lnTo>
                  <a:lnTo>
                    <a:pt x="1851654" y="28570"/>
                  </a:lnTo>
                  <a:lnTo>
                    <a:pt x="1994089" y="28570"/>
                  </a:lnTo>
                  <a:lnTo>
                    <a:pt x="2136524" y="28570"/>
                  </a:lnTo>
                  <a:lnTo>
                    <a:pt x="2278959" y="0"/>
                  </a:lnTo>
                  <a:lnTo>
                    <a:pt x="2421394" y="0"/>
                  </a:lnTo>
                  <a:lnTo>
                    <a:pt x="2563829" y="0"/>
                  </a:lnTo>
                  <a:lnTo>
                    <a:pt x="2706264" y="0"/>
                  </a:lnTo>
                  <a:lnTo>
                    <a:pt x="2848699" y="57140"/>
                  </a:lnTo>
                  <a:lnTo>
                    <a:pt x="2991134" y="85710"/>
                  </a:lnTo>
                  <a:lnTo>
                    <a:pt x="3133569" y="28570"/>
                  </a:lnTo>
                  <a:lnTo>
                    <a:pt x="3276004" y="28570"/>
                  </a:lnTo>
                  <a:lnTo>
                    <a:pt x="3418439" y="28570"/>
                  </a:lnTo>
                </a:path>
              </a:pathLst>
            </a:custGeom>
            <a:ln w="27101" cap="flat">
              <a:solidFill>
                <a:srgbClr val="80BD41">
                  <a:alpha val="100000"/>
                </a:srgbClr>
              </a:solidFill>
              <a:prstDash val="solid"/>
              <a:round/>
            </a:ln>
          </p:spPr>
          <p:txBody>
            <a:bodyPr/>
            <a:lstStyle/>
            <a:p/>
          </p:txBody>
        </p:sp>
        <p:sp>
          <p:nvSpPr>
            <p:cNvPr id="23" name="pl23"/>
            <p:cNvSpPr/>
            <p:nvPr/>
          </p:nvSpPr>
          <p:spPr>
            <a:xfrm>
              <a:off x="1122022" y="1094246"/>
              <a:ext cx="3418439" cy="285702"/>
            </a:xfrm>
            <a:custGeom>
              <a:avLst/>
              <a:pathLst>
                <a:path w="3418439" h="285702">
                  <a:moveTo>
                    <a:pt x="0" y="142851"/>
                  </a:moveTo>
                  <a:lnTo>
                    <a:pt x="142434" y="171421"/>
                  </a:lnTo>
                  <a:lnTo>
                    <a:pt x="284869" y="199991"/>
                  </a:lnTo>
                  <a:lnTo>
                    <a:pt x="427304" y="171421"/>
                  </a:lnTo>
                  <a:lnTo>
                    <a:pt x="569739" y="142851"/>
                  </a:lnTo>
                  <a:lnTo>
                    <a:pt x="712174" y="142851"/>
                  </a:lnTo>
                  <a:lnTo>
                    <a:pt x="854609" y="57140"/>
                  </a:lnTo>
                  <a:lnTo>
                    <a:pt x="997044" y="57140"/>
                  </a:lnTo>
                  <a:lnTo>
                    <a:pt x="1139479" y="28570"/>
                  </a:lnTo>
                  <a:lnTo>
                    <a:pt x="1281914" y="28570"/>
                  </a:lnTo>
                  <a:lnTo>
                    <a:pt x="1424349" y="28570"/>
                  </a:lnTo>
                  <a:lnTo>
                    <a:pt x="1566784" y="28570"/>
                  </a:lnTo>
                  <a:lnTo>
                    <a:pt x="1709219" y="0"/>
                  </a:lnTo>
                  <a:lnTo>
                    <a:pt x="1851654" y="28570"/>
                  </a:lnTo>
                  <a:lnTo>
                    <a:pt x="1994089" y="28570"/>
                  </a:lnTo>
                  <a:lnTo>
                    <a:pt x="2136524" y="28570"/>
                  </a:lnTo>
                  <a:lnTo>
                    <a:pt x="2278959" y="28570"/>
                  </a:lnTo>
                  <a:lnTo>
                    <a:pt x="2421394" y="28570"/>
                  </a:lnTo>
                  <a:lnTo>
                    <a:pt x="2563829" y="57140"/>
                  </a:lnTo>
                  <a:lnTo>
                    <a:pt x="2706264" y="57140"/>
                  </a:lnTo>
                  <a:lnTo>
                    <a:pt x="2848699" y="114281"/>
                  </a:lnTo>
                  <a:lnTo>
                    <a:pt x="2991134" y="285702"/>
                  </a:lnTo>
                  <a:lnTo>
                    <a:pt x="3133569" y="85710"/>
                  </a:lnTo>
                  <a:lnTo>
                    <a:pt x="3276004" y="171421"/>
                  </a:lnTo>
                  <a:lnTo>
                    <a:pt x="3418439" y="171421"/>
                  </a:lnTo>
                </a:path>
              </a:pathLst>
            </a:custGeom>
            <a:ln w="27101" cap="flat">
              <a:solidFill>
                <a:srgbClr val="961A49">
                  <a:alpha val="100000"/>
                </a:srgbClr>
              </a:solidFill>
              <a:prstDash val="solid"/>
              <a:round/>
            </a:ln>
          </p:spPr>
          <p:txBody>
            <a:bodyPr/>
            <a:lstStyle/>
            <a:p/>
          </p:txBody>
        </p:sp>
        <p:sp>
          <p:nvSpPr>
            <p:cNvPr id="24" name="pl24"/>
            <p:cNvSpPr/>
            <p:nvPr/>
          </p:nvSpPr>
          <p:spPr>
            <a:xfrm>
              <a:off x="1122022" y="1037105"/>
              <a:ext cx="3418439" cy="28570"/>
            </a:xfrm>
            <a:custGeom>
              <a:avLst/>
              <a:pathLst>
                <a:path w="3418439" h="28570">
                  <a:moveTo>
                    <a:pt x="0" y="0"/>
                  </a:moveTo>
                  <a:lnTo>
                    <a:pt x="142434" y="0"/>
                  </a:lnTo>
                  <a:lnTo>
                    <a:pt x="284869" y="0"/>
                  </a:lnTo>
                  <a:lnTo>
                    <a:pt x="427304" y="0"/>
                  </a:lnTo>
                  <a:lnTo>
                    <a:pt x="569739" y="0"/>
                  </a:lnTo>
                  <a:lnTo>
                    <a:pt x="712174" y="0"/>
                  </a:lnTo>
                  <a:lnTo>
                    <a:pt x="854609" y="0"/>
                  </a:lnTo>
                  <a:lnTo>
                    <a:pt x="997044" y="0"/>
                  </a:lnTo>
                  <a:lnTo>
                    <a:pt x="1139479" y="0"/>
                  </a:lnTo>
                  <a:lnTo>
                    <a:pt x="1281914" y="0"/>
                  </a:lnTo>
                  <a:lnTo>
                    <a:pt x="1424349" y="28570"/>
                  </a:lnTo>
                  <a:lnTo>
                    <a:pt x="1566784" y="0"/>
                  </a:lnTo>
                  <a:lnTo>
                    <a:pt x="1709219" y="28570"/>
                  </a:lnTo>
                  <a:lnTo>
                    <a:pt x="1851654" y="0"/>
                  </a:lnTo>
                  <a:lnTo>
                    <a:pt x="1994089" y="0"/>
                  </a:lnTo>
                  <a:lnTo>
                    <a:pt x="2136524" y="0"/>
                  </a:lnTo>
                  <a:lnTo>
                    <a:pt x="2278959" y="0"/>
                  </a:lnTo>
                  <a:lnTo>
                    <a:pt x="2421394" y="0"/>
                  </a:lnTo>
                  <a:lnTo>
                    <a:pt x="2563829" y="0"/>
                  </a:lnTo>
                  <a:lnTo>
                    <a:pt x="2706264" y="0"/>
                  </a:lnTo>
                  <a:lnTo>
                    <a:pt x="2848699" y="0"/>
                  </a:lnTo>
                  <a:lnTo>
                    <a:pt x="2991134" y="0"/>
                  </a:lnTo>
                  <a:lnTo>
                    <a:pt x="3133569" y="0"/>
                  </a:lnTo>
                  <a:lnTo>
                    <a:pt x="3276004" y="0"/>
                  </a:lnTo>
                  <a:lnTo>
                    <a:pt x="3418439" y="0"/>
                  </a:lnTo>
                </a:path>
              </a:pathLst>
            </a:custGeom>
            <a:ln w="43362" cap="flat">
              <a:solidFill>
                <a:srgbClr val="000000">
                  <a:alpha val="100000"/>
                </a:srgbClr>
              </a:solidFill>
              <a:prstDash val="solid"/>
              <a:round/>
            </a:ln>
          </p:spPr>
          <p:txBody>
            <a:bodyPr/>
            <a:lstStyle/>
            <a:p/>
          </p:txBody>
        </p:sp>
        <p:sp>
          <p:nvSpPr>
            <p:cNvPr id="25" name="pl25"/>
            <p:cNvSpPr/>
            <p:nvPr/>
          </p:nvSpPr>
          <p:spPr>
            <a:xfrm>
              <a:off x="1122022"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26" name="pl26"/>
            <p:cNvSpPr/>
            <p:nvPr/>
          </p:nvSpPr>
          <p:spPr>
            <a:xfrm>
              <a:off x="1834197"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27" name="pl27"/>
            <p:cNvSpPr/>
            <p:nvPr/>
          </p:nvSpPr>
          <p:spPr>
            <a:xfrm>
              <a:off x="2546372" y="951395"/>
              <a:ext cx="0" cy="114281"/>
            </a:xfrm>
            <a:custGeom>
              <a:avLst/>
              <a:pathLst>
                <a:path w="0" h="114281">
                  <a:moveTo>
                    <a:pt x="0" y="0"/>
                  </a:moveTo>
                  <a:lnTo>
                    <a:pt x="0" y="114281"/>
                  </a:lnTo>
                </a:path>
              </a:pathLst>
            </a:custGeom>
            <a:ln w="13550" cap="flat">
              <a:solidFill>
                <a:srgbClr val="0058AB">
                  <a:alpha val="100000"/>
                </a:srgbClr>
              </a:solidFill>
              <a:prstDash val="dot"/>
              <a:round/>
            </a:ln>
          </p:spPr>
          <p:txBody>
            <a:bodyPr/>
            <a:lstStyle/>
            <a:p/>
          </p:txBody>
        </p:sp>
        <p:sp>
          <p:nvSpPr>
            <p:cNvPr id="28" name="pl28"/>
            <p:cNvSpPr/>
            <p:nvPr/>
          </p:nvSpPr>
          <p:spPr>
            <a:xfrm>
              <a:off x="3258546"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29" name="pl29"/>
            <p:cNvSpPr/>
            <p:nvPr/>
          </p:nvSpPr>
          <p:spPr>
            <a:xfrm>
              <a:off x="3828286"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30" name="pl30"/>
            <p:cNvSpPr/>
            <p:nvPr/>
          </p:nvSpPr>
          <p:spPr>
            <a:xfrm>
              <a:off x="4398026"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31" name="pl31"/>
            <p:cNvSpPr/>
            <p:nvPr/>
          </p:nvSpPr>
          <p:spPr>
            <a:xfrm>
              <a:off x="4540461"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32" name="pl32"/>
            <p:cNvSpPr/>
            <p:nvPr/>
          </p:nvSpPr>
          <p:spPr>
            <a:xfrm>
              <a:off x="1122022" y="1037105"/>
              <a:ext cx="3418439" cy="28570"/>
            </a:xfrm>
            <a:custGeom>
              <a:avLst/>
              <a:pathLst>
                <a:path w="3418439" h="28570">
                  <a:moveTo>
                    <a:pt x="0" y="0"/>
                  </a:moveTo>
                  <a:lnTo>
                    <a:pt x="142434" y="0"/>
                  </a:lnTo>
                  <a:lnTo>
                    <a:pt x="284869" y="0"/>
                  </a:lnTo>
                  <a:lnTo>
                    <a:pt x="427304" y="0"/>
                  </a:lnTo>
                  <a:lnTo>
                    <a:pt x="569739" y="0"/>
                  </a:lnTo>
                  <a:lnTo>
                    <a:pt x="712174" y="0"/>
                  </a:lnTo>
                  <a:lnTo>
                    <a:pt x="854609" y="0"/>
                  </a:lnTo>
                  <a:lnTo>
                    <a:pt x="997044" y="0"/>
                  </a:lnTo>
                  <a:lnTo>
                    <a:pt x="1139479" y="0"/>
                  </a:lnTo>
                  <a:lnTo>
                    <a:pt x="1281914" y="0"/>
                  </a:lnTo>
                  <a:lnTo>
                    <a:pt x="1424349" y="28570"/>
                  </a:lnTo>
                  <a:lnTo>
                    <a:pt x="1566784" y="0"/>
                  </a:lnTo>
                  <a:lnTo>
                    <a:pt x="1709219" y="28570"/>
                  </a:lnTo>
                  <a:lnTo>
                    <a:pt x="1851654" y="0"/>
                  </a:lnTo>
                  <a:lnTo>
                    <a:pt x="1994089" y="0"/>
                  </a:lnTo>
                  <a:lnTo>
                    <a:pt x="2136524" y="0"/>
                  </a:lnTo>
                  <a:lnTo>
                    <a:pt x="2278959" y="0"/>
                  </a:lnTo>
                  <a:lnTo>
                    <a:pt x="2421394" y="0"/>
                  </a:lnTo>
                  <a:lnTo>
                    <a:pt x="2563829" y="0"/>
                  </a:lnTo>
                  <a:lnTo>
                    <a:pt x="2706264" y="0"/>
                  </a:lnTo>
                  <a:lnTo>
                    <a:pt x="2848699" y="0"/>
                  </a:lnTo>
                  <a:lnTo>
                    <a:pt x="2991134" y="0"/>
                  </a:lnTo>
                  <a:lnTo>
                    <a:pt x="3133569" y="0"/>
                  </a:lnTo>
                  <a:lnTo>
                    <a:pt x="3276004" y="0"/>
                  </a:lnTo>
                  <a:lnTo>
                    <a:pt x="3418439" y="0"/>
                  </a:lnTo>
                </a:path>
              </a:pathLst>
            </a:custGeom>
            <a:ln w="27101" cap="flat">
              <a:solidFill>
                <a:srgbClr val="0058AB">
                  <a:alpha val="100000"/>
                </a:srgbClr>
              </a:solidFill>
              <a:prstDash val="solid"/>
              <a:round/>
            </a:ln>
          </p:spPr>
          <p:txBody>
            <a:bodyPr/>
            <a:lstStyle/>
            <a:p/>
          </p:txBody>
        </p:sp>
        <p:sp>
          <p:nvSpPr>
            <p:cNvPr id="33" name="tx33"/>
            <p:cNvSpPr/>
            <p:nvPr/>
          </p:nvSpPr>
          <p:spPr>
            <a:xfrm>
              <a:off x="1061732"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4" name="tx34"/>
            <p:cNvSpPr/>
            <p:nvPr/>
          </p:nvSpPr>
          <p:spPr>
            <a:xfrm>
              <a:off x="1773907"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5" name="tx35"/>
            <p:cNvSpPr/>
            <p:nvPr/>
          </p:nvSpPr>
          <p:spPr>
            <a:xfrm>
              <a:off x="2486082"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6" name="tx36"/>
            <p:cNvSpPr/>
            <p:nvPr/>
          </p:nvSpPr>
          <p:spPr>
            <a:xfrm>
              <a:off x="3198257"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7" name="tx37"/>
            <p:cNvSpPr/>
            <p:nvPr/>
          </p:nvSpPr>
          <p:spPr>
            <a:xfrm>
              <a:off x="3767997"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8" name="tx38"/>
            <p:cNvSpPr/>
            <p:nvPr/>
          </p:nvSpPr>
          <p:spPr>
            <a:xfrm>
              <a:off x="4337737"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9" name="tx39"/>
            <p:cNvSpPr/>
            <p:nvPr/>
          </p:nvSpPr>
          <p:spPr>
            <a:xfrm>
              <a:off x="4480171"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40" name="tx40"/>
            <p:cNvSpPr/>
            <p:nvPr/>
          </p:nvSpPr>
          <p:spPr>
            <a:xfrm>
              <a:off x="4624867" y="12823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89</a:t>
              </a:r>
            </a:p>
          </p:txBody>
        </p:sp>
        <p:sp>
          <p:nvSpPr>
            <p:cNvPr id="41" name="tx41"/>
            <p:cNvSpPr/>
            <p:nvPr/>
          </p:nvSpPr>
          <p:spPr>
            <a:xfrm>
              <a:off x="4624867" y="122522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91</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557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775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9925"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10210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41546"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7184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84015"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363945"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363945"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910507"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672961"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631044" y="4831778"/>
              <a:ext cx="118792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Brunei Darussalam</a:t>
              </a:r>
            </a:p>
          </p:txBody>
        </p:sp>
        <p:sp>
          <p:nvSpPr>
            <p:cNvPr id="60" name="tx60"/>
            <p:cNvSpPr/>
            <p:nvPr/>
          </p:nvSpPr>
          <p:spPr>
            <a:xfrm>
              <a:off x="3177606"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940060" y="4833415"/>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62" name="tx62"/>
            <p:cNvSpPr/>
            <p:nvPr/>
          </p:nvSpPr>
          <p:spPr>
            <a:xfrm>
              <a:off x="1204773" y="472419"/>
              <a:ext cx="3252936"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coverage, Brunei Darussalam, 2000-2024</a:t>
              </a:r>
            </a:p>
          </p:txBody>
        </p:sp>
        <p:sp>
          <p:nvSpPr>
            <p:cNvPr id="63" name="pl63"/>
            <p:cNvSpPr/>
            <p:nvPr/>
          </p:nvSpPr>
          <p:spPr>
            <a:xfrm>
              <a:off x="5244538" y="3790563"/>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64" name="pl64"/>
            <p:cNvSpPr/>
            <p:nvPr/>
          </p:nvSpPr>
          <p:spPr>
            <a:xfrm>
              <a:off x="5244538" y="3040594"/>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65" name="pl65"/>
            <p:cNvSpPr/>
            <p:nvPr/>
          </p:nvSpPr>
          <p:spPr>
            <a:xfrm>
              <a:off x="5244538" y="2290625"/>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66" name="pl66"/>
            <p:cNvSpPr/>
            <p:nvPr/>
          </p:nvSpPr>
          <p:spPr>
            <a:xfrm>
              <a:off x="5244538" y="1540656"/>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67" name="pl67"/>
            <p:cNvSpPr/>
            <p:nvPr/>
          </p:nvSpPr>
          <p:spPr>
            <a:xfrm>
              <a:off x="5244538" y="790687"/>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68" name="pl68"/>
            <p:cNvSpPr/>
            <p:nvPr/>
          </p:nvSpPr>
          <p:spPr>
            <a:xfrm>
              <a:off x="5244538" y="3415579"/>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69" name="pl69"/>
            <p:cNvSpPr/>
            <p:nvPr/>
          </p:nvSpPr>
          <p:spPr>
            <a:xfrm>
              <a:off x="5244538" y="2665610"/>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70" name="pl70"/>
            <p:cNvSpPr/>
            <p:nvPr/>
          </p:nvSpPr>
          <p:spPr>
            <a:xfrm>
              <a:off x="5244538" y="1915641"/>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71" name="pl71"/>
            <p:cNvSpPr/>
            <p:nvPr/>
          </p:nvSpPr>
          <p:spPr>
            <a:xfrm>
              <a:off x="5244538" y="1165672"/>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72" name="pl72"/>
            <p:cNvSpPr/>
            <p:nvPr/>
          </p:nvSpPr>
          <p:spPr>
            <a:xfrm>
              <a:off x="5415460"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12763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839810"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755198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12172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6914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833899"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5415460" y="2665610"/>
              <a:ext cx="3418439" cy="149993"/>
            </a:xfrm>
            <a:custGeom>
              <a:avLst/>
              <a:pathLst>
                <a:path w="3418439" h="149993">
                  <a:moveTo>
                    <a:pt x="0" y="0"/>
                  </a:moveTo>
                  <a:lnTo>
                    <a:pt x="142434" y="0"/>
                  </a:lnTo>
                  <a:lnTo>
                    <a:pt x="284869" y="0"/>
                  </a:lnTo>
                  <a:lnTo>
                    <a:pt x="427304" y="0"/>
                  </a:lnTo>
                  <a:lnTo>
                    <a:pt x="569739" y="0"/>
                  </a:lnTo>
                  <a:lnTo>
                    <a:pt x="712174" y="0"/>
                  </a:lnTo>
                  <a:lnTo>
                    <a:pt x="854609" y="0"/>
                  </a:lnTo>
                  <a:lnTo>
                    <a:pt x="997044" y="0"/>
                  </a:lnTo>
                  <a:lnTo>
                    <a:pt x="1139479" y="0"/>
                  </a:lnTo>
                  <a:lnTo>
                    <a:pt x="1281914" y="0"/>
                  </a:lnTo>
                  <a:lnTo>
                    <a:pt x="1424349" y="149993"/>
                  </a:lnTo>
                  <a:lnTo>
                    <a:pt x="1566784" y="0"/>
                  </a:lnTo>
                  <a:lnTo>
                    <a:pt x="1709219" y="149993"/>
                  </a:lnTo>
                  <a:lnTo>
                    <a:pt x="1851654" y="0"/>
                  </a:lnTo>
                  <a:lnTo>
                    <a:pt x="1994089" y="0"/>
                  </a:lnTo>
                  <a:lnTo>
                    <a:pt x="2136524" y="0"/>
                  </a:lnTo>
                  <a:lnTo>
                    <a:pt x="2278959" y="0"/>
                  </a:lnTo>
                  <a:lnTo>
                    <a:pt x="2421394" y="0"/>
                  </a:lnTo>
                  <a:lnTo>
                    <a:pt x="2563829" y="0"/>
                  </a:lnTo>
                  <a:lnTo>
                    <a:pt x="2706264" y="0"/>
                  </a:lnTo>
                  <a:lnTo>
                    <a:pt x="2848699" y="0"/>
                  </a:lnTo>
                  <a:lnTo>
                    <a:pt x="2991134" y="0"/>
                  </a:lnTo>
                  <a:lnTo>
                    <a:pt x="3133569" y="0"/>
                  </a:lnTo>
                  <a:lnTo>
                    <a:pt x="3276004" y="0"/>
                  </a:lnTo>
                  <a:lnTo>
                    <a:pt x="3418439" y="0"/>
                  </a:lnTo>
                </a:path>
              </a:pathLst>
            </a:custGeom>
            <a:ln w="27101" cap="flat">
              <a:solidFill>
                <a:srgbClr val="0058AB">
                  <a:alpha val="100000"/>
                </a:srgbClr>
              </a:solidFill>
              <a:prstDash val="solid"/>
              <a:round/>
            </a:ln>
          </p:spPr>
          <p:txBody>
            <a:bodyPr/>
            <a:lstStyle/>
            <a:p/>
          </p:txBody>
        </p:sp>
        <p:sp>
          <p:nvSpPr>
            <p:cNvPr id="80" name="pl80"/>
            <p:cNvSpPr/>
            <p:nvPr/>
          </p:nvSpPr>
          <p:spPr>
            <a:xfrm>
              <a:off x="5415460" y="2665610"/>
              <a:ext cx="3418439" cy="1199950"/>
            </a:xfrm>
            <a:custGeom>
              <a:avLst/>
              <a:pathLst>
                <a:path w="3418439" h="1199950">
                  <a:moveTo>
                    <a:pt x="0" y="1199950"/>
                  </a:moveTo>
                  <a:lnTo>
                    <a:pt x="142434" y="1049956"/>
                  </a:lnTo>
                  <a:lnTo>
                    <a:pt x="284869" y="1049956"/>
                  </a:lnTo>
                  <a:lnTo>
                    <a:pt x="427304" y="899962"/>
                  </a:lnTo>
                  <a:lnTo>
                    <a:pt x="569739" y="749969"/>
                  </a:lnTo>
                  <a:lnTo>
                    <a:pt x="712174" y="599975"/>
                  </a:lnTo>
                  <a:lnTo>
                    <a:pt x="854609" y="449981"/>
                  </a:lnTo>
                  <a:lnTo>
                    <a:pt x="997044" y="449981"/>
                  </a:lnTo>
                  <a:lnTo>
                    <a:pt x="1139479" y="299987"/>
                  </a:lnTo>
                  <a:lnTo>
                    <a:pt x="1281914" y="149993"/>
                  </a:lnTo>
                  <a:lnTo>
                    <a:pt x="1424349" y="149993"/>
                  </a:lnTo>
                  <a:lnTo>
                    <a:pt x="1566784" y="149993"/>
                  </a:lnTo>
                  <a:lnTo>
                    <a:pt x="1709219" y="149993"/>
                  </a:lnTo>
                  <a:lnTo>
                    <a:pt x="1851654" y="149993"/>
                  </a:lnTo>
                  <a:lnTo>
                    <a:pt x="1994089" y="149993"/>
                  </a:lnTo>
                  <a:lnTo>
                    <a:pt x="2136524" y="149993"/>
                  </a:lnTo>
                  <a:lnTo>
                    <a:pt x="2278959" y="0"/>
                  </a:lnTo>
                  <a:lnTo>
                    <a:pt x="2421394" y="0"/>
                  </a:lnTo>
                  <a:lnTo>
                    <a:pt x="2563829" y="0"/>
                  </a:lnTo>
                  <a:lnTo>
                    <a:pt x="2706264" y="0"/>
                  </a:lnTo>
                  <a:lnTo>
                    <a:pt x="2848699" y="299987"/>
                  </a:lnTo>
                  <a:lnTo>
                    <a:pt x="2991134" y="449981"/>
                  </a:lnTo>
                  <a:lnTo>
                    <a:pt x="3133569" y="149993"/>
                  </a:lnTo>
                  <a:lnTo>
                    <a:pt x="3276004" y="149993"/>
                  </a:lnTo>
                  <a:lnTo>
                    <a:pt x="3418439" y="149993"/>
                  </a:lnTo>
                </a:path>
              </a:pathLst>
            </a:custGeom>
            <a:ln w="27101" cap="flat">
              <a:solidFill>
                <a:srgbClr val="80BD41">
                  <a:alpha val="100000"/>
                </a:srgbClr>
              </a:solidFill>
              <a:prstDash val="solid"/>
              <a:round/>
            </a:ln>
          </p:spPr>
          <p:txBody>
            <a:bodyPr/>
            <a:lstStyle/>
            <a:p/>
          </p:txBody>
        </p:sp>
        <p:sp>
          <p:nvSpPr>
            <p:cNvPr id="81" name="pl81"/>
            <p:cNvSpPr/>
            <p:nvPr/>
          </p:nvSpPr>
          <p:spPr>
            <a:xfrm>
              <a:off x="5415460" y="2365622"/>
              <a:ext cx="3418439" cy="1499938"/>
            </a:xfrm>
            <a:custGeom>
              <a:avLst/>
              <a:pathLst>
                <a:path w="3418439" h="1499938">
                  <a:moveTo>
                    <a:pt x="0" y="749969"/>
                  </a:moveTo>
                  <a:lnTo>
                    <a:pt x="142434" y="899962"/>
                  </a:lnTo>
                  <a:lnTo>
                    <a:pt x="284869" y="1049956"/>
                  </a:lnTo>
                  <a:lnTo>
                    <a:pt x="427304" y="899962"/>
                  </a:lnTo>
                  <a:lnTo>
                    <a:pt x="569739" y="749969"/>
                  </a:lnTo>
                  <a:lnTo>
                    <a:pt x="712174" y="749969"/>
                  </a:lnTo>
                  <a:lnTo>
                    <a:pt x="854609" y="299987"/>
                  </a:lnTo>
                  <a:lnTo>
                    <a:pt x="997044" y="299987"/>
                  </a:lnTo>
                  <a:lnTo>
                    <a:pt x="1139479" y="149993"/>
                  </a:lnTo>
                  <a:lnTo>
                    <a:pt x="1281914" y="149993"/>
                  </a:lnTo>
                  <a:lnTo>
                    <a:pt x="1424349" y="149993"/>
                  </a:lnTo>
                  <a:lnTo>
                    <a:pt x="1566784" y="149993"/>
                  </a:lnTo>
                  <a:lnTo>
                    <a:pt x="1709219" y="0"/>
                  </a:lnTo>
                  <a:lnTo>
                    <a:pt x="1851654" y="149993"/>
                  </a:lnTo>
                  <a:lnTo>
                    <a:pt x="1994089" y="149993"/>
                  </a:lnTo>
                  <a:lnTo>
                    <a:pt x="2136524" y="149993"/>
                  </a:lnTo>
                  <a:lnTo>
                    <a:pt x="2278959" y="149993"/>
                  </a:lnTo>
                  <a:lnTo>
                    <a:pt x="2421394" y="149993"/>
                  </a:lnTo>
                  <a:lnTo>
                    <a:pt x="2563829" y="299987"/>
                  </a:lnTo>
                  <a:lnTo>
                    <a:pt x="2706264" y="299987"/>
                  </a:lnTo>
                  <a:lnTo>
                    <a:pt x="2848699" y="599975"/>
                  </a:lnTo>
                  <a:lnTo>
                    <a:pt x="2991134" y="1499938"/>
                  </a:lnTo>
                  <a:lnTo>
                    <a:pt x="3133569" y="449981"/>
                  </a:lnTo>
                  <a:lnTo>
                    <a:pt x="3276004" y="899962"/>
                  </a:lnTo>
                  <a:lnTo>
                    <a:pt x="3418439" y="899962"/>
                  </a:lnTo>
                </a:path>
              </a:pathLst>
            </a:custGeom>
            <a:ln w="27101" cap="flat">
              <a:solidFill>
                <a:srgbClr val="961A49">
                  <a:alpha val="100000"/>
                </a:srgbClr>
              </a:solidFill>
              <a:prstDash val="solid"/>
              <a:round/>
            </a:ln>
          </p:spPr>
          <p:txBody>
            <a:bodyPr/>
            <a:lstStyle/>
            <a:p/>
          </p:txBody>
        </p:sp>
        <p:sp>
          <p:nvSpPr>
            <p:cNvPr id="82" name="pl82"/>
            <p:cNvSpPr/>
            <p:nvPr/>
          </p:nvSpPr>
          <p:spPr>
            <a:xfrm>
              <a:off x="5415460" y="2665610"/>
              <a:ext cx="3418439" cy="0"/>
            </a:xfrm>
            <a:custGeom>
              <a:avLst/>
              <a:pathLst>
                <a:path w="3418439" h="0">
                  <a:moveTo>
                    <a:pt x="0" y="0"/>
                  </a:moveTo>
                  <a:lnTo>
                    <a:pt x="0" y="0"/>
                  </a:lnTo>
                  <a:lnTo>
                    <a:pt x="0" y="0"/>
                  </a:lnTo>
                  <a:lnTo>
                    <a:pt x="142434" y="0"/>
                  </a:lnTo>
                  <a:lnTo>
                    <a:pt x="142434" y="0"/>
                  </a:lnTo>
                  <a:lnTo>
                    <a:pt x="142434" y="0"/>
                  </a:lnTo>
                  <a:lnTo>
                    <a:pt x="284869" y="0"/>
                  </a:lnTo>
                  <a:lnTo>
                    <a:pt x="284869" y="0"/>
                  </a:lnTo>
                  <a:lnTo>
                    <a:pt x="284869" y="0"/>
                  </a:lnTo>
                  <a:lnTo>
                    <a:pt x="427304" y="0"/>
                  </a:lnTo>
                  <a:lnTo>
                    <a:pt x="427304" y="0"/>
                  </a:lnTo>
                  <a:lnTo>
                    <a:pt x="427304" y="0"/>
                  </a:lnTo>
                  <a:lnTo>
                    <a:pt x="569739" y="0"/>
                  </a:lnTo>
                  <a:lnTo>
                    <a:pt x="569739" y="0"/>
                  </a:lnTo>
                  <a:lnTo>
                    <a:pt x="569739" y="0"/>
                  </a:lnTo>
                  <a:lnTo>
                    <a:pt x="712174" y="0"/>
                  </a:lnTo>
                  <a:lnTo>
                    <a:pt x="712174" y="0"/>
                  </a:lnTo>
                  <a:lnTo>
                    <a:pt x="712174" y="0"/>
                  </a:lnTo>
                  <a:lnTo>
                    <a:pt x="854609" y="0"/>
                  </a:lnTo>
                  <a:lnTo>
                    <a:pt x="854609" y="0"/>
                  </a:lnTo>
                  <a:lnTo>
                    <a:pt x="854609" y="0"/>
                  </a:lnTo>
                  <a:lnTo>
                    <a:pt x="997044" y="0"/>
                  </a:lnTo>
                  <a:lnTo>
                    <a:pt x="997044" y="0"/>
                  </a:lnTo>
                  <a:lnTo>
                    <a:pt x="997044" y="0"/>
                  </a:lnTo>
                  <a:lnTo>
                    <a:pt x="1139479" y="0"/>
                  </a:lnTo>
                  <a:lnTo>
                    <a:pt x="1139479" y="0"/>
                  </a:lnTo>
                  <a:lnTo>
                    <a:pt x="1139479" y="0"/>
                  </a:lnTo>
                  <a:lnTo>
                    <a:pt x="1281914" y="0"/>
                  </a:lnTo>
                  <a:lnTo>
                    <a:pt x="1281914" y="0"/>
                  </a:lnTo>
                  <a:lnTo>
                    <a:pt x="1281914" y="0"/>
                  </a:lnTo>
                  <a:lnTo>
                    <a:pt x="1424349" y="0"/>
                  </a:lnTo>
                  <a:lnTo>
                    <a:pt x="1424349" y="0"/>
                  </a:lnTo>
                  <a:lnTo>
                    <a:pt x="1424349" y="0"/>
                  </a:lnTo>
                  <a:lnTo>
                    <a:pt x="1566784" y="0"/>
                  </a:lnTo>
                  <a:lnTo>
                    <a:pt x="1566784" y="0"/>
                  </a:lnTo>
                  <a:lnTo>
                    <a:pt x="1566784" y="0"/>
                  </a:lnTo>
                  <a:lnTo>
                    <a:pt x="1709219" y="0"/>
                  </a:lnTo>
                  <a:lnTo>
                    <a:pt x="1709219" y="0"/>
                  </a:lnTo>
                  <a:lnTo>
                    <a:pt x="1709219" y="0"/>
                  </a:lnTo>
                  <a:lnTo>
                    <a:pt x="1851654" y="0"/>
                  </a:lnTo>
                  <a:lnTo>
                    <a:pt x="1851654" y="0"/>
                  </a:lnTo>
                  <a:lnTo>
                    <a:pt x="1851654" y="0"/>
                  </a:lnTo>
                  <a:lnTo>
                    <a:pt x="1994089" y="0"/>
                  </a:lnTo>
                  <a:lnTo>
                    <a:pt x="1994089" y="0"/>
                  </a:lnTo>
                  <a:lnTo>
                    <a:pt x="1994089" y="0"/>
                  </a:lnTo>
                  <a:lnTo>
                    <a:pt x="2136524" y="0"/>
                  </a:lnTo>
                  <a:lnTo>
                    <a:pt x="2136524" y="0"/>
                  </a:lnTo>
                  <a:lnTo>
                    <a:pt x="2136524" y="0"/>
                  </a:lnTo>
                  <a:lnTo>
                    <a:pt x="2278959" y="0"/>
                  </a:lnTo>
                  <a:lnTo>
                    <a:pt x="2278959" y="0"/>
                  </a:lnTo>
                  <a:lnTo>
                    <a:pt x="2278959" y="0"/>
                  </a:lnTo>
                  <a:lnTo>
                    <a:pt x="2421394" y="0"/>
                  </a:lnTo>
                  <a:lnTo>
                    <a:pt x="2421394" y="0"/>
                  </a:lnTo>
                  <a:lnTo>
                    <a:pt x="2421394" y="0"/>
                  </a:lnTo>
                  <a:lnTo>
                    <a:pt x="2563829" y="0"/>
                  </a:lnTo>
                  <a:lnTo>
                    <a:pt x="2563829" y="0"/>
                  </a:lnTo>
                  <a:lnTo>
                    <a:pt x="2563829" y="0"/>
                  </a:lnTo>
                  <a:lnTo>
                    <a:pt x="2706264" y="0"/>
                  </a:lnTo>
                  <a:lnTo>
                    <a:pt x="2706264" y="0"/>
                  </a:lnTo>
                  <a:lnTo>
                    <a:pt x="2706264" y="0"/>
                  </a:lnTo>
                  <a:lnTo>
                    <a:pt x="2848699" y="0"/>
                  </a:lnTo>
                  <a:lnTo>
                    <a:pt x="2848699" y="0"/>
                  </a:lnTo>
                  <a:lnTo>
                    <a:pt x="2848699" y="0"/>
                  </a:lnTo>
                  <a:lnTo>
                    <a:pt x="2991134" y="0"/>
                  </a:lnTo>
                  <a:lnTo>
                    <a:pt x="2991134" y="0"/>
                  </a:lnTo>
                  <a:lnTo>
                    <a:pt x="2991134" y="0"/>
                  </a:lnTo>
                  <a:lnTo>
                    <a:pt x="3133569" y="0"/>
                  </a:lnTo>
                  <a:lnTo>
                    <a:pt x="3133569" y="0"/>
                  </a:lnTo>
                  <a:lnTo>
                    <a:pt x="3133569" y="0"/>
                  </a:lnTo>
                  <a:lnTo>
                    <a:pt x="3276004" y="0"/>
                  </a:lnTo>
                  <a:lnTo>
                    <a:pt x="3276004" y="0"/>
                  </a:lnTo>
                  <a:lnTo>
                    <a:pt x="3276004" y="0"/>
                  </a:lnTo>
                  <a:lnTo>
                    <a:pt x="3418439" y="0"/>
                  </a:lnTo>
                  <a:lnTo>
                    <a:pt x="3418439" y="0"/>
                  </a:lnTo>
                  <a:lnTo>
                    <a:pt x="3418439" y="0"/>
                  </a:lnTo>
                </a:path>
              </a:pathLst>
            </a:custGeom>
            <a:ln w="13550" cap="flat">
              <a:solidFill>
                <a:srgbClr val="000000">
                  <a:alpha val="100000"/>
                </a:srgbClr>
              </a:solidFill>
              <a:prstDash val="dash"/>
              <a:round/>
            </a:ln>
          </p:spPr>
          <p:txBody>
            <a:bodyPr/>
            <a:lstStyle/>
            <a:p/>
          </p:txBody>
        </p:sp>
        <p:sp>
          <p:nvSpPr>
            <p:cNvPr id="83" name="pl83"/>
            <p:cNvSpPr/>
            <p:nvPr/>
          </p:nvSpPr>
          <p:spPr>
            <a:xfrm>
              <a:off x="5415460" y="2665610"/>
              <a:ext cx="3418439" cy="149993"/>
            </a:xfrm>
            <a:custGeom>
              <a:avLst/>
              <a:pathLst>
                <a:path w="3418439" h="149993">
                  <a:moveTo>
                    <a:pt x="0" y="0"/>
                  </a:moveTo>
                  <a:lnTo>
                    <a:pt x="142434" y="0"/>
                  </a:lnTo>
                  <a:lnTo>
                    <a:pt x="284869" y="0"/>
                  </a:lnTo>
                  <a:lnTo>
                    <a:pt x="427304" y="0"/>
                  </a:lnTo>
                  <a:lnTo>
                    <a:pt x="569739" y="0"/>
                  </a:lnTo>
                  <a:lnTo>
                    <a:pt x="712174" y="0"/>
                  </a:lnTo>
                  <a:lnTo>
                    <a:pt x="854609" y="0"/>
                  </a:lnTo>
                  <a:lnTo>
                    <a:pt x="997044" y="0"/>
                  </a:lnTo>
                  <a:lnTo>
                    <a:pt x="1139479" y="0"/>
                  </a:lnTo>
                  <a:lnTo>
                    <a:pt x="1281914" y="0"/>
                  </a:lnTo>
                  <a:lnTo>
                    <a:pt x="1424349" y="149993"/>
                  </a:lnTo>
                  <a:lnTo>
                    <a:pt x="1566784" y="0"/>
                  </a:lnTo>
                  <a:lnTo>
                    <a:pt x="1709219" y="149993"/>
                  </a:lnTo>
                  <a:lnTo>
                    <a:pt x="1851654" y="0"/>
                  </a:lnTo>
                  <a:lnTo>
                    <a:pt x="1994089" y="0"/>
                  </a:lnTo>
                  <a:lnTo>
                    <a:pt x="2136524" y="0"/>
                  </a:lnTo>
                  <a:lnTo>
                    <a:pt x="2278959" y="0"/>
                  </a:lnTo>
                  <a:lnTo>
                    <a:pt x="2421394" y="0"/>
                  </a:lnTo>
                  <a:lnTo>
                    <a:pt x="2563829" y="0"/>
                  </a:lnTo>
                  <a:lnTo>
                    <a:pt x="2706264" y="0"/>
                  </a:lnTo>
                  <a:lnTo>
                    <a:pt x="2848699" y="0"/>
                  </a:lnTo>
                  <a:lnTo>
                    <a:pt x="2991134" y="0"/>
                  </a:lnTo>
                  <a:lnTo>
                    <a:pt x="3133569" y="0"/>
                  </a:lnTo>
                  <a:lnTo>
                    <a:pt x="3276004" y="0"/>
                  </a:lnTo>
                  <a:lnTo>
                    <a:pt x="3418439" y="0"/>
                  </a:lnTo>
                </a:path>
              </a:pathLst>
            </a:custGeom>
            <a:ln w="43362" cap="flat">
              <a:solidFill>
                <a:srgbClr val="000000">
                  <a:alpha val="100000"/>
                </a:srgbClr>
              </a:solidFill>
              <a:prstDash val="solid"/>
              <a:round/>
            </a:ln>
          </p:spPr>
          <p:txBody>
            <a:bodyPr/>
            <a:lstStyle/>
            <a:p/>
          </p:txBody>
        </p:sp>
        <p:sp>
          <p:nvSpPr>
            <p:cNvPr id="84" name="pl84"/>
            <p:cNvSpPr/>
            <p:nvPr/>
          </p:nvSpPr>
          <p:spPr>
            <a:xfrm>
              <a:off x="5415460" y="2125632"/>
              <a:ext cx="0" cy="539977"/>
            </a:xfrm>
            <a:custGeom>
              <a:avLst/>
              <a:pathLst>
                <a:path w="0" h="539977">
                  <a:moveTo>
                    <a:pt x="0" y="539977"/>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6127635" y="2125632"/>
              <a:ext cx="0" cy="539977"/>
            </a:xfrm>
            <a:custGeom>
              <a:avLst/>
              <a:pathLst>
                <a:path w="0" h="539977">
                  <a:moveTo>
                    <a:pt x="0" y="539977"/>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6839810" y="2125632"/>
              <a:ext cx="0" cy="689971"/>
            </a:xfrm>
            <a:custGeom>
              <a:avLst/>
              <a:pathLst>
                <a:path w="0" h="689971">
                  <a:moveTo>
                    <a:pt x="0" y="689971"/>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7551985" y="2125632"/>
              <a:ext cx="0" cy="539977"/>
            </a:xfrm>
            <a:custGeom>
              <a:avLst/>
              <a:pathLst>
                <a:path w="0" h="539977">
                  <a:moveTo>
                    <a:pt x="0" y="539977"/>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121725" y="2125632"/>
              <a:ext cx="0" cy="539977"/>
            </a:xfrm>
            <a:custGeom>
              <a:avLst/>
              <a:pathLst>
                <a:path w="0" h="539977">
                  <a:moveTo>
                    <a:pt x="0" y="539977"/>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691464" y="2125632"/>
              <a:ext cx="0" cy="539977"/>
            </a:xfrm>
            <a:custGeom>
              <a:avLst/>
              <a:pathLst>
                <a:path w="0" h="539977">
                  <a:moveTo>
                    <a:pt x="0" y="539977"/>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833899" y="2125632"/>
              <a:ext cx="0" cy="539977"/>
            </a:xfrm>
            <a:custGeom>
              <a:avLst/>
              <a:pathLst>
                <a:path w="0" h="539977">
                  <a:moveTo>
                    <a:pt x="0" y="539977"/>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5415460" y="2665610"/>
              <a:ext cx="3418439" cy="149993"/>
            </a:xfrm>
            <a:custGeom>
              <a:avLst/>
              <a:pathLst>
                <a:path w="3418439" h="149993">
                  <a:moveTo>
                    <a:pt x="0" y="0"/>
                  </a:moveTo>
                  <a:lnTo>
                    <a:pt x="142434" y="0"/>
                  </a:lnTo>
                  <a:lnTo>
                    <a:pt x="284869" y="0"/>
                  </a:lnTo>
                  <a:lnTo>
                    <a:pt x="427304" y="0"/>
                  </a:lnTo>
                  <a:lnTo>
                    <a:pt x="569739" y="0"/>
                  </a:lnTo>
                  <a:lnTo>
                    <a:pt x="712174" y="0"/>
                  </a:lnTo>
                  <a:lnTo>
                    <a:pt x="854609" y="0"/>
                  </a:lnTo>
                  <a:lnTo>
                    <a:pt x="997044" y="0"/>
                  </a:lnTo>
                  <a:lnTo>
                    <a:pt x="1139479" y="0"/>
                  </a:lnTo>
                  <a:lnTo>
                    <a:pt x="1281914" y="0"/>
                  </a:lnTo>
                  <a:lnTo>
                    <a:pt x="1424349" y="149993"/>
                  </a:lnTo>
                  <a:lnTo>
                    <a:pt x="1566784" y="0"/>
                  </a:lnTo>
                  <a:lnTo>
                    <a:pt x="1709219" y="149993"/>
                  </a:lnTo>
                  <a:lnTo>
                    <a:pt x="1851654" y="0"/>
                  </a:lnTo>
                  <a:lnTo>
                    <a:pt x="1994089" y="0"/>
                  </a:lnTo>
                  <a:lnTo>
                    <a:pt x="2136524" y="0"/>
                  </a:lnTo>
                  <a:lnTo>
                    <a:pt x="2278959" y="0"/>
                  </a:lnTo>
                  <a:lnTo>
                    <a:pt x="2421394" y="0"/>
                  </a:lnTo>
                  <a:lnTo>
                    <a:pt x="2563829" y="0"/>
                  </a:lnTo>
                  <a:lnTo>
                    <a:pt x="2706264" y="0"/>
                  </a:lnTo>
                  <a:lnTo>
                    <a:pt x="2848699" y="0"/>
                  </a:lnTo>
                  <a:lnTo>
                    <a:pt x="2991134" y="0"/>
                  </a:lnTo>
                  <a:lnTo>
                    <a:pt x="3133569" y="0"/>
                  </a:lnTo>
                  <a:lnTo>
                    <a:pt x="3276004" y="0"/>
                  </a:lnTo>
                  <a:lnTo>
                    <a:pt x="3418439" y="0"/>
                  </a:lnTo>
                </a:path>
              </a:pathLst>
            </a:custGeom>
            <a:ln w="27101" cap="flat">
              <a:solidFill>
                <a:srgbClr val="0058AB">
                  <a:alpha val="100000"/>
                </a:srgbClr>
              </a:solidFill>
              <a:prstDash val="solid"/>
              <a:round/>
            </a:ln>
          </p:spPr>
          <p:txBody>
            <a:bodyPr/>
            <a:lstStyle/>
            <a:p/>
          </p:txBody>
        </p:sp>
        <p:sp>
          <p:nvSpPr>
            <p:cNvPr id="92" name="tx92"/>
            <p:cNvSpPr/>
            <p:nvPr/>
          </p:nvSpPr>
          <p:spPr>
            <a:xfrm>
              <a:off x="5385315" y="202519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3" name="tx93"/>
            <p:cNvSpPr/>
            <p:nvPr/>
          </p:nvSpPr>
          <p:spPr>
            <a:xfrm>
              <a:off x="6097490" y="202519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4" name="tx94"/>
            <p:cNvSpPr/>
            <p:nvPr/>
          </p:nvSpPr>
          <p:spPr>
            <a:xfrm>
              <a:off x="6791615" y="2026518"/>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5" name="tx95"/>
            <p:cNvSpPr/>
            <p:nvPr/>
          </p:nvSpPr>
          <p:spPr>
            <a:xfrm>
              <a:off x="7521840" y="202519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6" name="tx96"/>
            <p:cNvSpPr/>
            <p:nvPr/>
          </p:nvSpPr>
          <p:spPr>
            <a:xfrm>
              <a:off x="8091580" y="202519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7" name="tx97"/>
            <p:cNvSpPr/>
            <p:nvPr/>
          </p:nvSpPr>
          <p:spPr>
            <a:xfrm>
              <a:off x="8661320" y="202519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8" name="tx98"/>
            <p:cNvSpPr/>
            <p:nvPr/>
          </p:nvSpPr>
          <p:spPr>
            <a:xfrm>
              <a:off x="8803755" y="202519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9" name="tx99"/>
            <p:cNvSpPr/>
            <p:nvPr/>
          </p:nvSpPr>
          <p:spPr>
            <a:xfrm>
              <a:off x="8901372" y="2776487"/>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0" name="tx100"/>
            <p:cNvSpPr/>
            <p:nvPr/>
          </p:nvSpPr>
          <p:spPr>
            <a:xfrm>
              <a:off x="8901372" y="3226786"/>
              <a:ext cx="963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-4</a:t>
              </a:r>
            </a:p>
          </p:txBody>
        </p:sp>
        <p:sp>
          <p:nvSpPr>
            <p:cNvPr id="101" name="tx101"/>
            <p:cNvSpPr/>
            <p:nvPr/>
          </p:nvSpPr>
          <p:spPr>
            <a:xfrm>
              <a:off x="5057693" y="3365238"/>
              <a:ext cx="124215"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2" name="tx102"/>
            <p:cNvSpPr/>
            <p:nvPr/>
          </p:nvSpPr>
          <p:spPr>
            <a:xfrm>
              <a:off x="5104214" y="26134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3" name="tx103"/>
            <p:cNvSpPr/>
            <p:nvPr/>
          </p:nvSpPr>
          <p:spPr>
            <a:xfrm>
              <a:off x="5104214" y="1865300"/>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4" name="tx104"/>
            <p:cNvSpPr/>
            <p:nvPr/>
          </p:nvSpPr>
          <p:spPr>
            <a:xfrm>
              <a:off x="5026519" y="111355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5" name="tx105"/>
            <p:cNvSpPr/>
            <p:nvPr/>
          </p:nvSpPr>
          <p:spPr>
            <a:xfrm rot="-5400000">
              <a:off x="5259014"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6" name="tx106"/>
            <p:cNvSpPr/>
            <p:nvPr/>
          </p:nvSpPr>
          <p:spPr>
            <a:xfrm rot="-5400000">
              <a:off x="5971189"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7" name="tx107"/>
            <p:cNvSpPr/>
            <p:nvPr/>
          </p:nvSpPr>
          <p:spPr>
            <a:xfrm rot="-5400000">
              <a:off x="6683364"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8" name="tx108"/>
            <p:cNvSpPr/>
            <p:nvPr/>
          </p:nvSpPr>
          <p:spPr>
            <a:xfrm rot="-5400000">
              <a:off x="739553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9" name="tx109"/>
            <p:cNvSpPr/>
            <p:nvPr/>
          </p:nvSpPr>
          <p:spPr>
            <a:xfrm rot="-5400000">
              <a:off x="796527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0" name="tx110"/>
            <p:cNvSpPr/>
            <p:nvPr/>
          </p:nvSpPr>
          <p:spPr>
            <a:xfrm rot="-5400000">
              <a:off x="853498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1" name="tx111"/>
            <p:cNvSpPr/>
            <p:nvPr/>
          </p:nvSpPr>
          <p:spPr>
            <a:xfrm rot="-5400000">
              <a:off x="8677453"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2" name="tx112"/>
            <p:cNvSpPr/>
            <p:nvPr/>
          </p:nvSpPr>
          <p:spPr>
            <a:xfrm rot="-5400000">
              <a:off x="417666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3" name="pl113"/>
            <p:cNvSpPr/>
            <p:nvPr/>
          </p:nvSpPr>
          <p:spPr>
            <a:xfrm>
              <a:off x="5657383"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4" name="pl114"/>
            <p:cNvSpPr/>
            <p:nvPr/>
          </p:nvSpPr>
          <p:spPr>
            <a:xfrm>
              <a:off x="5657383"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5" name="pl115"/>
            <p:cNvSpPr/>
            <p:nvPr/>
          </p:nvSpPr>
          <p:spPr>
            <a:xfrm>
              <a:off x="7203945"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6" name="pl116"/>
            <p:cNvSpPr/>
            <p:nvPr/>
          </p:nvSpPr>
          <p:spPr>
            <a:xfrm>
              <a:off x="7966399"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7" name="tx117"/>
            <p:cNvSpPr/>
            <p:nvPr/>
          </p:nvSpPr>
          <p:spPr>
            <a:xfrm>
              <a:off x="5924483" y="4831778"/>
              <a:ext cx="118792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Brunei Darussalam</a:t>
              </a:r>
            </a:p>
          </p:txBody>
        </p:sp>
        <p:sp>
          <p:nvSpPr>
            <p:cNvPr id="118" name="tx118"/>
            <p:cNvSpPr/>
            <p:nvPr/>
          </p:nvSpPr>
          <p:spPr>
            <a:xfrm>
              <a:off x="7471044"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9" name="tx119"/>
            <p:cNvSpPr/>
            <p:nvPr/>
          </p:nvSpPr>
          <p:spPr>
            <a:xfrm>
              <a:off x="8233499" y="4833415"/>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120" name="tx120"/>
            <p:cNvSpPr/>
            <p:nvPr/>
          </p:nvSpPr>
          <p:spPr>
            <a:xfrm>
              <a:off x="580304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1" name="pl121"/>
            <p:cNvSpPr/>
            <p:nvPr/>
          </p:nvSpPr>
          <p:spPr>
            <a:xfrm>
              <a:off x="2461173"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4749162"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7037151"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5" name="pl125"/>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6" name="pl126"/>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7" name="pl127"/>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3605167"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5893156"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8181145"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1" name="rc131"/>
            <p:cNvSpPr/>
            <p:nvPr/>
          </p:nvSpPr>
          <p:spPr>
            <a:xfrm>
              <a:off x="1317178" y="5825146"/>
              <a:ext cx="7321564" cy="149993"/>
            </a:xfrm>
            <a:prstGeom prst="rect">
              <a:avLst/>
            </a:prstGeom>
            <a:solidFill>
              <a:srgbClr val="1CABE2">
                <a:alpha val="80000"/>
              </a:srgbClr>
            </a:solidFill>
          </p:spPr>
          <p:txBody>
            <a:bodyPr/>
            <a:lstStyle/>
            <a:p/>
          </p:txBody>
        </p:sp>
        <p:sp>
          <p:nvSpPr>
            <p:cNvPr id="132" name="rc132"/>
            <p:cNvSpPr/>
            <p:nvPr/>
          </p:nvSpPr>
          <p:spPr>
            <a:xfrm>
              <a:off x="1317178" y="5637654"/>
              <a:ext cx="7092766" cy="149993"/>
            </a:xfrm>
            <a:prstGeom prst="rect">
              <a:avLst/>
            </a:prstGeom>
            <a:solidFill>
              <a:srgbClr val="1CABE2">
                <a:alpha val="80000"/>
              </a:srgbClr>
            </a:solidFill>
          </p:spPr>
          <p:txBody>
            <a:bodyPr/>
            <a:lstStyle/>
            <a:p/>
          </p:txBody>
        </p:sp>
        <p:sp>
          <p:nvSpPr>
            <p:cNvPr id="133" name="rc133"/>
            <p:cNvSpPr/>
            <p:nvPr/>
          </p:nvSpPr>
          <p:spPr>
            <a:xfrm>
              <a:off x="1317178" y="5450161"/>
              <a:ext cx="6978366" cy="149993"/>
            </a:xfrm>
            <a:prstGeom prst="rect">
              <a:avLst/>
            </a:prstGeom>
            <a:solidFill>
              <a:srgbClr val="1CABE2">
                <a:alpha val="80000"/>
              </a:srgbClr>
            </a:solidFill>
          </p:spPr>
          <p:txBody>
            <a:bodyPr/>
            <a:lstStyle/>
            <a:p/>
          </p:txBody>
        </p:sp>
        <p:sp>
          <p:nvSpPr>
            <p:cNvPr id="134" name="tx134"/>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5" name="tx135"/>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6" name="tx136"/>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7" name="tx137"/>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8" name="tx138"/>
            <p:cNvSpPr/>
            <p:nvPr/>
          </p:nvSpPr>
          <p:spPr>
            <a:xfrm>
              <a:off x="3449778" y="608785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39" name="tx139"/>
            <p:cNvSpPr/>
            <p:nvPr/>
          </p:nvSpPr>
          <p:spPr>
            <a:xfrm>
              <a:off x="5737767" y="608785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140" name="tx140"/>
            <p:cNvSpPr/>
            <p:nvPr/>
          </p:nvSpPr>
          <p:spPr>
            <a:xfrm>
              <a:off x="8025756" y="608785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141" name="tx141"/>
            <p:cNvSpPr/>
            <p:nvPr/>
          </p:nvSpPr>
          <p:spPr>
            <a:xfrm>
              <a:off x="951100" y="5178470"/>
              <a:ext cx="3532956"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zero-dose children, 2019, 2023 and 2024</a:t>
              </a:r>
            </a:p>
          </p:txBody>
        </p:sp>
        <p:sp>
          <p:nvSpPr>
            <p:cNvPr id="142" name="tx142"/>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3" name="tx143"/>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DTP1 coverage in Brunei Darussalam (99%) was 10 percentage points higher than the global average (89%) and 8 percentage points higher than the average across all EAPR countries (91%).
National DTP1 coverage was the same as in 2019 (99%).
The number of zero-dose children remained approximately the same (&lt;100) as in 2019.</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90170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307214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24258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41302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431648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48692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65736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82780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9824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49426" y="2690550"/>
              <a:ext cx="273659" cy="162593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457558" y="1794625"/>
              <a:ext cx="273659" cy="252186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153492" y="1794625"/>
              <a:ext cx="273659" cy="252186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1761624" y="1595530"/>
              <a:ext cx="273659" cy="272095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2065690" y="1562348"/>
              <a:ext cx="273659" cy="275414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369756" y="1396436"/>
              <a:ext cx="273659" cy="292005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2673822" y="1363253"/>
              <a:ext cx="273659" cy="29532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2977888" y="1330071"/>
              <a:ext cx="273659" cy="298641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3281954" y="1296888"/>
              <a:ext cx="273659" cy="30195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3586020" y="1230524"/>
              <a:ext cx="273659" cy="30859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3890086" y="1164159"/>
              <a:ext cx="273659" cy="31523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4802284" y="1130976"/>
              <a:ext cx="273659" cy="318551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4194152" y="1130976"/>
              <a:ext cx="273659" cy="318551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4498218" y="1130976"/>
              <a:ext cx="273659" cy="318551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5106350" y="1097794"/>
              <a:ext cx="273659" cy="321869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5410416" y="1097794"/>
              <a:ext cx="273659" cy="321869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6018548" y="1064612"/>
              <a:ext cx="273659" cy="325187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5714482" y="1064612"/>
              <a:ext cx="273659" cy="325187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8755141"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6626680"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6322614" y="1031429"/>
              <a:ext cx="273659" cy="3285059"/>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34" name="rc34"/>
            <p:cNvSpPr/>
            <p:nvPr/>
          </p:nvSpPr>
          <p:spPr>
            <a:xfrm>
              <a:off x="7842943"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5" name="rc35"/>
            <p:cNvSpPr/>
            <p:nvPr/>
          </p:nvSpPr>
          <p:spPr>
            <a:xfrm>
              <a:off x="8147009"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6" name="rc36"/>
            <p:cNvSpPr/>
            <p:nvPr/>
          </p:nvSpPr>
          <p:spPr>
            <a:xfrm>
              <a:off x="6930745"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7" name="rc37"/>
            <p:cNvSpPr/>
            <p:nvPr/>
          </p:nvSpPr>
          <p:spPr>
            <a:xfrm>
              <a:off x="7538877"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8" name="rc38"/>
            <p:cNvSpPr/>
            <p:nvPr/>
          </p:nvSpPr>
          <p:spPr>
            <a:xfrm>
              <a:off x="8451075"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9" name="rc39"/>
            <p:cNvSpPr/>
            <p:nvPr/>
          </p:nvSpPr>
          <p:spPr>
            <a:xfrm>
              <a:off x="7234811"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0" name="rc40"/>
            <p:cNvSpPr/>
            <p:nvPr/>
          </p:nvSpPr>
          <p:spPr>
            <a:xfrm>
              <a:off x="849426" y="2690550"/>
              <a:ext cx="273659" cy="1625938"/>
            </a:xfrm>
            <a:prstGeom prst="rect">
              <a:avLst/>
            </a:prstGeom>
            <a:solidFill>
              <a:srgbClr val="0083CF">
                <a:alpha val="100000"/>
              </a:srgbClr>
            </a:solidFill>
          </p:spPr>
          <p:txBody>
            <a:bodyPr/>
            <a:lstStyle/>
            <a:p/>
          </p:txBody>
        </p:sp>
        <p:sp>
          <p:nvSpPr>
            <p:cNvPr id="41" name="rc41"/>
            <p:cNvSpPr/>
            <p:nvPr/>
          </p:nvSpPr>
          <p:spPr>
            <a:xfrm>
              <a:off x="1457558" y="1794625"/>
              <a:ext cx="273659" cy="2521863"/>
            </a:xfrm>
            <a:prstGeom prst="rect">
              <a:avLst/>
            </a:prstGeom>
            <a:solidFill>
              <a:srgbClr val="0083CF">
                <a:alpha val="100000"/>
              </a:srgbClr>
            </a:solidFill>
          </p:spPr>
          <p:txBody>
            <a:bodyPr/>
            <a:lstStyle/>
            <a:p/>
          </p:txBody>
        </p:sp>
        <p:sp>
          <p:nvSpPr>
            <p:cNvPr id="42" name="rc42"/>
            <p:cNvSpPr/>
            <p:nvPr/>
          </p:nvSpPr>
          <p:spPr>
            <a:xfrm>
              <a:off x="1153492" y="1794625"/>
              <a:ext cx="273659" cy="2521863"/>
            </a:xfrm>
            <a:prstGeom prst="rect">
              <a:avLst/>
            </a:prstGeom>
            <a:solidFill>
              <a:srgbClr val="0083CF">
                <a:alpha val="100000"/>
              </a:srgbClr>
            </a:solidFill>
          </p:spPr>
          <p:txBody>
            <a:bodyPr/>
            <a:lstStyle/>
            <a:p/>
          </p:txBody>
        </p:sp>
        <p:sp>
          <p:nvSpPr>
            <p:cNvPr id="43" name="rc43"/>
            <p:cNvSpPr/>
            <p:nvPr/>
          </p:nvSpPr>
          <p:spPr>
            <a:xfrm>
              <a:off x="1761624" y="1595530"/>
              <a:ext cx="273659" cy="2720958"/>
            </a:xfrm>
            <a:prstGeom prst="rect">
              <a:avLst/>
            </a:prstGeom>
            <a:solidFill>
              <a:srgbClr val="0083CF">
                <a:alpha val="100000"/>
              </a:srgbClr>
            </a:solidFill>
          </p:spPr>
          <p:txBody>
            <a:bodyPr/>
            <a:lstStyle/>
            <a:p/>
          </p:txBody>
        </p:sp>
        <p:sp>
          <p:nvSpPr>
            <p:cNvPr id="44" name="rc44"/>
            <p:cNvSpPr/>
            <p:nvPr/>
          </p:nvSpPr>
          <p:spPr>
            <a:xfrm>
              <a:off x="2065690" y="1562348"/>
              <a:ext cx="273659" cy="2754140"/>
            </a:xfrm>
            <a:prstGeom prst="rect">
              <a:avLst/>
            </a:prstGeom>
            <a:solidFill>
              <a:srgbClr val="0083CF">
                <a:alpha val="100000"/>
              </a:srgbClr>
            </a:solidFill>
          </p:spPr>
          <p:txBody>
            <a:bodyPr/>
            <a:lstStyle/>
            <a:p/>
          </p:txBody>
        </p:sp>
        <p:sp>
          <p:nvSpPr>
            <p:cNvPr id="45" name="rc45"/>
            <p:cNvSpPr/>
            <p:nvPr/>
          </p:nvSpPr>
          <p:spPr>
            <a:xfrm>
              <a:off x="2977888" y="1330071"/>
              <a:ext cx="273659" cy="2986417"/>
            </a:xfrm>
            <a:prstGeom prst="rect">
              <a:avLst/>
            </a:prstGeom>
            <a:solidFill>
              <a:srgbClr val="0083CF">
                <a:alpha val="100000"/>
              </a:srgbClr>
            </a:solidFill>
          </p:spPr>
          <p:txBody>
            <a:bodyPr/>
            <a:lstStyle/>
            <a:p/>
          </p:txBody>
        </p:sp>
        <p:sp>
          <p:nvSpPr>
            <p:cNvPr id="46" name="rc46"/>
            <p:cNvSpPr/>
            <p:nvPr/>
          </p:nvSpPr>
          <p:spPr>
            <a:xfrm>
              <a:off x="3586020" y="1230524"/>
              <a:ext cx="273659" cy="3085964"/>
            </a:xfrm>
            <a:prstGeom prst="rect">
              <a:avLst/>
            </a:prstGeom>
            <a:solidFill>
              <a:srgbClr val="0083CF">
                <a:alpha val="100000"/>
              </a:srgbClr>
            </a:solidFill>
          </p:spPr>
          <p:txBody>
            <a:bodyPr/>
            <a:lstStyle/>
            <a:p/>
          </p:txBody>
        </p:sp>
        <p:sp>
          <p:nvSpPr>
            <p:cNvPr id="47" name="rc47"/>
            <p:cNvSpPr/>
            <p:nvPr/>
          </p:nvSpPr>
          <p:spPr>
            <a:xfrm>
              <a:off x="4802284" y="1130976"/>
              <a:ext cx="273659" cy="3185512"/>
            </a:xfrm>
            <a:prstGeom prst="rect">
              <a:avLst/>
            </a:prstGeom>
            <a:solidFill>
              <a:srgbClr val="0083CF">
                <a:alpha val="100000"/>
              </a:srgbClr>
            </a:solidFill>
          </p:spPr>
          <p:txBody>
            <a:bodyPr/>
            <a:lstStyle/>
            <a:p/>
          </p:txBody>
        </p:sp>
        <p:sp>
          <p:nvSpPr>
            <p:cNvPr id="48" name="rc48"/>
            <p:cNvSpPr/>
            <p:nvPr/>
          </p:nvSpPr>
          <p:spPr>
            <a:xfrm>
              <a:off x="5106350" y="1097794"/>
              <a:ext cx="273659" cy="3218694"/>
            </a:xfrm>
            <a:prstGeom prst="rect">
              <a:avLst/>
            </a:prstGeom>
            <a:solidFill>
              <a:srgbClr val="0083CF">
                <a:alpha val="100000"/>
              </a:srgbClr>
            </a:solidFill>
          </p:spPr>
          <p:txBody>
            <a:bodyPr/>
            <a:lstStyle/>
            <a:p/>
          </p:txBody>
        </p:sp>
        <p:sp>
          <p:nvSpPr>
            <p:cNvPr id="49" name="rc49"/>
            <p:cNvSpPr/>
            <p:nvPr/>
          </p:nvSpPr>
          <p:spPr>
            <a:xfrm>
              <a:off x="8755141" y="1031429"/>
              <a:ext cx="273659" cy="3285059"/>
            </a:xfrm>
            <a:prstGeom prst="rect">
              <a:avLst/>
            </a:prstGeom>
            <a:solidFill>
              <a:srgbClr val="0083CF">
                <a:alpha val="100000"/>
              </a:srgbClr>
            </a:solidFill>
          </p:spPr>
          <p:txBody>
            <a:bodyPr/>
            <a:lstStyle/>
            <a:p/>
          </p:txBody>
        </p:sp>
        <p:sp>
          <p:nvSpPr>
            <p:cNvPr id="50" name="pg50"/>
            <p:cNvSpPr/>
            <p:nvPr/>
          </p:nvSpPr>
          <p:spPr>
            <a:xfrm>
              <a:off x="1025825" y="4219228"/>
              <a:ext cx="97260" cy="97260"/>
            </a:xfrm>
            <a:custGeom>
              <a:avLst/>
              <a:pathLst>
                <a:path w="97260" h="97260">
                  <a:moveTo>
                    <a:pt x="97260" y="0"/>
                  </a:moveTo>
                  <a:lnTo>
                    <a:pt x="97260" y="10833"/>
                  </a:lnTo>
                  <a:lnTo>
                    <a:pt x="10833" y="97260"/>
                  </a:lnTo>
                  <a:lnTo>
                    <a:pt x="0" y="9726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1" name="pg51"/>
            <p:cNvSpPr/>
            <p:nvPr/>
          </p:nvSpPr>
          <p:spPr>
            <a:xfrm>
              <a:off x="917486" y="4110889"/>
              <a:ext cx="205599" cy="205599"/>
            </a:xfrm>
            <a:custGeom>
              <a:avLst/>
              <a:pathLst>
                <a:path w="205599" h="205599">
                  <a:moveTo>
                    <a:pt x="205599" y="0"/>
                  </a:moveTo>
                  <a:lnTo>
                    <a:pt x="205599" y="10833"/>
                  </a:lnTo>
                  <a:lnTo>
                    <a:pt x="10833" y="205599"/>
                  </a:lnTo>
                  <a:lnTo>
                    <a:pt x="0" y="2055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2" name="pg52"/>
            <p:cNvSpPr/>
            <p:nvPr/>
          </p:nvSpPr>
          <p:spPr>
            <a:xfrm>
              <a:off x="849426" y="400254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3" name="pg53"/>
            <p:cNvSpPr/>
            <p:nvPr/>
          </p:nvSpPr>
          <p:spPr>
            <a:xfrm>
              <a:off x="849426" y="389421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4" name="pg54"/>
            <p:cNvSpPr/>
            <p:nvPr/>
          </p:nvSpPr>
          <p:spPr>
            <a:xfrm>
              <a:off x="849426" y="378587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5" name="pg55"/>
            <p:cNvSpPr/>
            <p:nvPr/>
          </p:nvSpPr>
          <p:spPr>
            <a:xfrm>
              <a:off x="849426" y="367753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849426" y="356919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849426" y="346085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849426" y="335251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849426" y="324417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849426" y="313583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849426" y="302749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849426" y="291915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849426" y="281081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849426" y="270247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849426" y="2690550"/>
              <a:ext cx="188079" cy="188079"/>
            </a:xfrm>
            <a:custGeom>
              <a:avLst/>
              <a:pathLst>
                <a:path w="188079" h="188079">
                  <a:moveTo>
                    <a:pt x="177245" y="0"/>
                  </a:moveTo>
                  <a:lnTo>
                    <a:pt x="188079" y="0"/>
                  </a:lnTo>
                  <a:lnTo>
                    <a:pt x="0" y="188079"/>
                  </a:lnTo>
                  <a:lnTo>
                    <a:pt x="0" y="1772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849426" y="2690550"/>
              <a:ext cx="79739" cy="79739"/>
            </a:xfrm>
            <a:custGeom>
              <a:avLst/>
              <a:pathLst>
                <a:path w="79739" h="79739">
                  <a:moveTo>
                    <a:pt x="68905" y="0"/>
                  </a:moveTo>
                  <a:lnTo>
                    <a:pt x="79739" y="0"/>
                  </a:lnTo>
                  <a:lnTo>
                    <a:pt x="0" y="79739"/>
                  </a:lnTo>
                  <a:lnTo>
                    <a:pt x="0" y="6890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1675862" y="4261133"/>
              <a:ext cx="55355" cy="55355"/>
            </a:xfrm>
            <a:custGeom>
              <a:avLst/>
              <a:pathLst>
                <a:path w="55355" h="55355">
                  <a:moveTo>
                    <a:pt x="55355" y="0"/>
                  </a:moveTo>
                  <a:lnTo>
                    <a:pt x="55355" y="10833"/>
                  </a:lnTo>
                  <a:lnTo>
                    <a:pt x="10833" y="55355"/>
                  </a:lnTo>
                  <a:lnTo>
                    <a:pt x="0" y="553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567523" y="4152794"/>
              <a:ext cx="163694" cy="163694"/>
            </a:xfrm>
            <a:custGeom>
              <a:avLst/>
              <a:pathLst>
                <a:path w="163694" h="163694">
                  <a:moveTo>
                    <a:pt x="163694" y="0"/>
                  </a:moveTo>
                  <a:lnTo>
                    <a:pt x="163694" y="10833"/>
                  </a:lnTo>
                  <a:lnTo>
                    <a:pt x="10833" y="163694"/>
                  </a:lnTo>
                  <a:lnTo>
                    <a:pt x="0" y="1636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459183" y="4044454"/>
              <a:ext cx="272034" cy="272034"/>
            </a:xfrm>
            <a:custGeom>
              <a:avLst/>
              <a:pathLst>
                <a:path w="272034" h="272034">
                  <a:moveTo>
                    <a:pt x="272034" y="0"/>
                  </a:moveTo>
                  <a:lnTo>
                    <a:pt x="272034" y="10833"/>
                  </a:lnTo>
                  <a:lnTo>
                    <a:pt x="10833" y="272034"/>
                  </a:lnTo>
                  <a:lnTo>
                    <a:pt x="0" y="27203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457558" y="393611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457558" y="382777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457558" y="371943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457558" y="361109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457558" y="350275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457558" y="339441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457558" y="328607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457558" y="317773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457558" y="306939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457558" y="296105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457558" y="285272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457558" y="274438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457558" y="263604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457558" y="252770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457558" y="241936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457558" y="231102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457558" y="220268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457558" y="209434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457558" y="198600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457558" y="187766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457558" y="1794625"/>
              <a:ext cx="259193" cy="259193"/>
            </a:xfrm>
            <a:custGeom>
              <a:avLst/>
              <a:pathLst>
                <a:path w="259193" h="259193">
                  <a:moveTo>
                    <a:pt x="248359" y="0"/>
                  </a:moveTo>
                  <a:lnTo>
                    <a:pt x="259193" y="0"/>
                  </a:lnTo>
                  <a:lnTo>
                    <a:pt x="0" y="259193"/>
                  </a:lnTo>
                  <a:lnTo>
                    <a:pt x="0" y="2483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457558" y="1794625"/>
              <a:ext cx="150854" cy="150854"/>
            </a:xfrm>
            <a:custGeom>
              <a:avLst/>
              <a:pathLst>
                <a:path w="150854" h="150854">
                  <a:moveTo>
                    <a:pt x="140020" y="0"/>
                  </a:moveTo>
                  <a:lnTo>
                    <a:pt x="150854" y="0"/>
                  </a:lnTo>
                  <a:lnTo>
                    <a:pt x="0" y="150854"/>
                  </a:lnTo>
                  <a:lnTo>
                    <a:pt x="0" y="14002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457558" y="1794625"/>
              <a:ext cx="42514" cy="42514"/>
            </a:xfrm>
            <a:custGeom>
              <a:avLst/>
              <a:pathLst>
                <a:path w="42514" h="42514">
                  <a:moveTo>
                    <a:pt x="31680" y="0"/>
                  </a:moveTo>
                  <a:lnTo>
                    <a:pt x="42514" y="0"/>
                  </a:lnTo>
                  <a:lnTo>
                    <a:pt x="0" y="42514"/>
                  </a:lnTo>
                  <a:lnTo>
                    <a:pt x="0" y="3168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350844" y="4240181"/>
              <a:ext cx="76307" cy="76307"/>
            </a:xfrm>
            <a:custGeom>
              <a:avLst/>
              <a:pathLst>
                <a:path w="76307" h="76307">
                  <a:moveTo>
                    <a:pt x="76307" y="0"/>
                  </a:moveTo>
                  <a:lnTo>
                    <a:pt x="76307" y="10833"/>
                  </a:lnTo>
                  <a:lnTo>
                    <a:pt x="10833" y="76307"/>
                  </a:lnTo>
                  <a:lnTo>
                    <a:pt x="0" y="763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1242504" y="4131841"/>
              <a:ext cx="184647" cy="184647"/>
            </a:xfrm>
            <a:custGeom>
              <a:avLst/>
              <a:pathLst>
                <a:path w="184647" h="184647">
                  <a:moveTo>
                    <a:pt x="184647" y="0"/>
                  </a:moveTo>
                  <a:lnTo>
                    <a:pt x="184647" y="10833"/>
                  </a:lnTo>
                  <a:lnTo>
                    <a:pt x="10833" y="184647"/>
                  </a:lnTo>
                  <a:lnTo>
                    <a:pt x="0" y="1846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1153492" y="402350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1153492" y="391516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1153492" y="380682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1153492" y="369848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1153492" y="359014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1153492" y="348180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1153492" y="337346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1153492" y="326512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1153492" y="315678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1153492" y="304844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1153492" y="294010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1153492" y="283176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1153492" y="272342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1153492" y="261508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1153492" y="250674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1153492" y="239840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1153492" y="229007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1153492" y="218173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1153492" y="207339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1153492" y="196505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1153492" y="185671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1153492" y="1794625"/>
              <a:ext cx="238241" cy="238241"/>
            </a:xfrm>
            <a:custGeom>
              <a:avLst/>
              <a:pathLst>
                <a:path w="238241" h="238241">
                  <a:moveTo>
                    <a:pt x="227407" y="0"/>
                  </a:moveTo>
                  <a:lnTo>
                    <a:pt x="238241" y="0"/>
                  </a:lnTo>
                  <a:lnTo>
                    <a:pt x="0" y="238241"/>
                  </a:lnTo>
                  <a:lnTo>
                    <a:pt x="0" y="2274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1153492" y="1794625"/>
              <a:ext cx="129901" cy="129901"/>
            </a:xfrm>
            <a:custGeom>
              <a:avLst/>
              <a:pathLst>
                <a:path w="129901" h="129901">
                  <a:moveTo>
                    <a:pt x="119067" y="0"/>
                  </a:moveTo>
                  <a:lnTo>
                    <a:pt x="129901" y="0"/>
                  </a:lnTo>
                  <a:lnTo>
                    <a:pt x="0" y="129901"/>
                  </a:lnTo>
                  <a:lnTo>
                    <a:pt x="0" y="11906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1153492" y="1794625"/>
              <a:ext cx="21562" cy="21562"/>
            </a:xfrm>
            <a:custGeom>
              <a:avLst/>
              <a:pathLst>
                <a:path w="21562" h="21562">
                  <a:moveTo>
                    <a:pt x="10728" y="0"/>
                  </a:moveTo>
                  <a:lnTo>
                    <a:pt x="21562" y="0"/>
                  </a:lnTo>
                  <a:lnTo>
                    <a:pt x="0" y="21562"/>
                  </a:lnTo>
                  <a:lnTo>
                    <a:pt x="0" y="1072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2000881" y="4282086"/>
              <a:ext cx="34402" cy="34402"/>
            </a:xfrm>
            <a:custGeom>
              <a:avLst/>
              <a:pathLst>
                <a:path w="34402" h="34402">
                  <a:moveTo>
                    <a:pt x="34402" y="0"/>
                  </a:moveTo>
                  <a:lnTo>
                    <a:pt x="34402" y="10833"/>
                  </a:lnTo>
                  <a:lnTo>
                    <a:pt x="10833" y="34402"/>
                  </a:lnTo>
                  <a:lnTo>
                    <a:pt x="0" y="344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1892541" y="4173746"/>
              <a:ext cx="142742" cy="142742"/>
            </a:xfrm>
            <a:custGeom>
              <a:avLst/>
              <a:pathLst>
                <a:path w="142742" h="142742">
                  <a:moveTo>
                    <a:pt x="142742" y="0"/>
                  </a:moveTo>
                  <a:lnTo>
                    <a:pt x="142742" y="10833"/>
                  </a:lnTo>
                  <a:lnTo>
                    <a:pt x="10833" y="142742"/>
                  </a:lnTo>
                  <a:lnTo>
                    <a:pt x="0" y="1427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1784202" y="4065407"/>
              <a:ext cx="251081" cy="251081"/>
            </a:xfrm>
            <a:custGeom>
              <a:avLst/>
              <a:pathLst>
                <a:path w="251081" h="251081">
                  <a:moveTo>
                    <a:pt x="251081" y="0"/>
                  </a:moveTo>
                  <a:lnTo>
                    <a:pt x="251081" y="10833"/>
                  </a:lnTo>
                  <a:lnTo>
                    <a:pt x="10833" y="251081"/>
                  </a:lnTo>
                  <a:lnTo>
                    <a:pt x="0" y="25108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1761624" y="395706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1761624" y="384872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1761624" y="374038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1761624" y="363204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1761624" y="352370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1761624" y="341537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1761624" y="330703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1761624" y="319869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1761624" y="309035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1761624" y="298201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1761624" y="287367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1761624" y="276533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1761624" y="265699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1761624" y="254865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1761624" y="244031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1761624" y="233197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1761624" y="222363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1761624" y="211529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1761624" y="200695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1761624" y="189861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1761624" y="179027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1761624" y="168193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1761624" y="1595530"/>
              <a:ext cx="262561" cy="262561"/>
            </a:xfrm>
            <a:custGeom>
              <a:avLst/>
              <a:pathLst>
                <a:path w="262561" h="262561">
                  <a:moveTo>
                    <a:pt x="251727" y="0"/>
                  </a:moveTo>
                  <a:lnTo>
                    <a:pt x="262561" y="0"/>
                  </a:lnTo>
                  <a:lnTo>
                    <a:pt x="0" y="262561"/>
                  </a:lnTo>
                  <a:lnTo>
                    <a:pt x="0" y="2517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1761624" y="1595530"/>
              <a:ext cx="154222" cy="154222"/>
            </a:xfrm>
            <a:custGeom>
              <a:avLst/>
              <a:pathLst>
                <a:path w="154222" h="154222">
                  <a:moveTo>
                    <a:pt x="143388" y="0"/>
                  </a:moveTo>
                  <a:lnTo>
                    <a:pt x="154222" y="0"/>
                  </a:lnTo>
                  <a:lnTo>
                    <a:pt x="0" y="154222"/>
                  </a:lnTo>
                  <a:lnTo>
                    <a:pt x="0" y="14338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1761624" y="1595530"/>
              <a:ext cx="45882" cy="45882"/>
            </a:xfrm>
            <a:custGeom>
              <a:avLst/>
              <a:pathLst>
                <a:path w="45882" h="45882">
                  <a:moveTo>
                    <a:pt x="35048" y="0"/>
                  </a:moveTo>
                  <a:lnTo>
                    <a:pt x="45882" y="0"/>
                  </a:lnTo>
                  <a:lnTo>
                    <a:pt x="0" y="45882"/>
                  </a:lnTo>
                  <a:lnTo>
                    <a:pt x="0" y="350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2325899" y="4303038"/>
              <a:ext cx="13450" cy="13450"/>
            </a:xfrm>
            <a:custGeom>
              <a:avLst/>
              <a:pathLst>
                <a:path w="13450" h="13450">
                  <a:moveTo>
                    <a:pt x="13450" y="0"/>
                  </a:moveTo>
                  <a:lnTo>
                    <a:pt x="13450" y="10833"/>
                  </a:lnTo>
                  <a:lnTo>
                    <a:pt x="10833" y="13450"/>
                  </a:lnTo>
                  <a:lnTo>
                    <a:pt x="0" y="1345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2217560" y="4194699"/>
              <a:ext cx="121789" cy="121789"/>
            </a:xfrm>
            <a:custGeom>
              <a:avLst/>
              <a:pathLst>
                <a:path w="121789" h="121789">
                  <a:moveTo>
                    <a:pt x="121789" y="0"/>
                  </a:moveTo>
                  <a:lnTo>
                    <a:pt x="121789" y="10833"/>
                  </a:lnTo>
                  <a:lnTo>
                    <a:pt x="10833" y="121789"/>
                  </a:lnTo>
                  <a:lnTo>
                    <a:pt x="0" y="12178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2109220" y="4086359"/>
              <a:ext cx="230129" cy="230129"/>
            </a:xfrm>
            <a:custGeom>
              <a:avLst/>
              <a:pathLst>
                <a:path w="230129" h="230129">
                  <a:moveTo>
                    <a:pt x="230129" y="0"/>
                  </a:moveTo>
                  <a:lnTo>
                    <a:pt x="230129" y="10833"/>
                  </a:lnTo>
                  <a:lnTo>
                    <a:pt x="10833" y="230129"/>
                  </a:lnTo>
                  <a:lnTo>
                    <a:pt x="0" y="23012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2065690" y="397802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2065690" y="386968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2065690" y="376134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2065690" y="365300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2065690" y="354466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2065690" y="343632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2065690" y="332798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2065690" y="321964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2065690" y="311130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2065690" y="300296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2065690" y="289462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2065690" y="278628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2065690" y="267794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2065690" y="256960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2065690" y="246126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2065690" y="235292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2065690" y="224458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2065690" y="213624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2065690" y="202790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2065690" y="191956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2065690" y="181123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2065690" y="170289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2065690" y="159455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2065690" y="1562348"/>
              <a:ext cx="208357" cy="208357"/>
            </a:xfrm>
            <a:custGeom>
              <a:avLst/>
              <a:pathLst>
                <a:path w="208357" h="208357">
                  <a:moveTo>
                    <a:pt x="197523" y="0"/>
                  </a:moveTo>
                  <a:lnTo>
                    <a:pt x="208357" y="0"/>
                  </a:lnTo>
                  <a:lnTo>
                    <a:pt x="0" y="208357"/>
                  </a:lnTo>
                  <a:lnTo>
                    <a:pt x="0" y="19752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2065690" y="1562348"/>
              <a:ext cx="100017" cy="100017"/>
            </a:xfrm>
            <a:custGeom>
              <a:avLst/>
              <a:pathLst>
                <a:path w="100017" h="100017">
                  <a:moveTo>
                    <a:pt x="89183" y="0"/>
                  </a:moveTo>
                  <a:lnTo>
                    <a:pt x="100017" y="0"/>
                  </a:lnTo>
                  <a:lnTo>
                    <a:pt x="0" y="100017"/>
                  </a:lnTo>
                  <a:lnTo>
                    <a:pt x="0" y="891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3192615" y="4257556"/>
              <a:ext cx="58932" cy="58932"/>
            </a:xfrm>
            <a:custGeom>
              <a:avLst/>
              <a:pathLst>
                <a:path w="58932" h="58932">
                  <a:moveTo>
                    <a:pt x="58932" y="0"/>
                  </a:moveTo>
                  <a:lnTo>
                    <a:pt x="58932" y="10833"/>
                  </a:lnTo>
                  <a:lnTo>
                    <a:pt x="10833" y="58932"/>
                  </a:lnTo>
                  <a:lnTo>
                    <a:pt x="0" y="589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3084276" y="4149217"/>
              <a:ext cx="167271" cy="167271"/>
            </a:xfrm>
            <a:custGeom>
              <a:avLst/>
              <a:pathLst>
                <a:path w="167271" h="167271">
                  <a:moveTo>
                    <a:pt x="167271" y="0"/>
                  </a:moveTo>
                  <a:lnTo>
                    <a:pt x="167271" y="10833"/>
                  </a:lnTo>
                  <a:lnTo>
                    <a:pt x="10833" y="167271"/>
                  </a:lnTo>
                  <a:lnTo>
                    <a:pt x="0" y="1672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2977888" y="4040877"/>
              <a:ext cx="273659" cy="275611"/>
            </a:xfrm>
            <a:custGeom>
              <a:avLst/>
              <a:pathLst>
                <a:path w="273659" h="275611">
                  <a:moveTo>
                    <a:pt x="273659" y="0"/>
                  </a:moveTo>
                  <a:lnTo>
                    <a:pt x="273659" y="10833"/>
                  </a:lnTo>
                  <a:lnTo>
                    <a:pt x="8881" y="275611"/>
                  </a:lnTo>
                  <a:lnTo>
                    <a:pt x="0" y="275611"/>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2977888" y="393253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2977888" y="382419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2977888" y="371585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2977888" y="360751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2977888" y="349918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2977888" y="339084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2977888" y="328250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2977888" y="317416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2977888" y="306582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2977888" y="295748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2977888" y="284914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2977888" y="274080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2977888" y="263246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2977888" y="252412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2977888" y="241578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2977888" y="230744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2977888" y="219910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2977888" y="209076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2977888" y="198242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2977888" y="187408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2977888" y="176574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2977888" y="165740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2977888" y="154906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2977888" y="144072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2977888" y="133239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2977888" y="1330071"/>
              <a:ext cx="178472" cy="178472"/>
            </a:xfrm>
            <a:custGeom>
              <a:avLst/>
              <a:pathLst>
                <a:path w="178472" h="178472">
                  <a:moveTo>
                    <a:pt x="167639" y="0"/>
                  </a:moveTo>
                  <a:lnTo>
                    <a:pt x="178472" y="0"/>
                  </a:lnTo>
                  <a:lnTo>
                    <a:pt x="0" y="178472"/>
                  </a:lnTo>
                  <a:lnTo>
                    <a:pt x="0" y="1676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2977888" y="1330071"/>
              <a:ext cx="70133" cy="70133"/>
            </a:xfrm>
            <a:custGeom>
              <a:avLst/>
              <a:pathLst>
                <a:path w="70133" h="70133">
                  <a:moveTo>
                    <a:pt x="59299" y="0"/>
                  </a:moveTo>
                  <a:lnTo>
                    <a:pt x="70133" y="0"/>
                  </a:lnTo>
                  <a:lnTo>
                    <a:pt x="0" y="70133"/>
                  </a:lnTo>
                  <a:lnTo>
                    <a:pt x="0" y="592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3842652" y="4299461"/>
              <a:ext cx="17027" cy="17027"/>
            </a:xfrm>
            <a:custGeom>
              <a:avLst/>
              <a:pathLst>
                <a:path w="17027" h="17027">
                  <a:moveTo>
                    <a:pt x="17027" y="0"/>
                  </a:moveTo>
                  <a:lnTo>
                    <a:pt x="17027" y="10833"/>
                  </a:lnTo>
                  <a:lnTo>
                    <a:pt x="10833" y="17027"/>
                  </a:lnTo>
                  <a:lnTo>
                    <a:pt x="0" y="170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3734312" y="4191122"/>
              <a:ext cx="125366" cy="125366"/>
            </a:xfrm>
            <a:custGeom>
              <a:avLst/>
              <a:pathLst>
                <a:path w="125366" h="125366">
                  <a:moveTo>
                    <a:pt x="125366" y="0"/>
                  </a:moveTo>
                  <a:lnTo>
                    <a:pt x="125366" y="10833"/>
                  </a:lnTo>
                  <a:lnTo>
                    <a:pt x="10833" y="125366"/>
                  </a:lnTo>
                  <a:lnTo>
                    <a:pt x="0" y="12536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3625973" y="4082782"/>
              <a:ext cx="233706" cy="233706"/>
            </a:xfrm>
            <a:custGeom>
              <a:avLst/>
              <a:pathLst>
                <a:path w="233706" h="233706">
                  <a:moveTo>
                    <a:pt x="233706" y="0"/>
                  </a:moveTo>
                  <a:lnTo>
                    <a:pt x="233706" y="10833"/>
                  </a:lnTo>
                  <a:lnTo>
                    <a:pt x="10833" y="233706"/>
                  </a:lnTo>
                  <a:lnTo>
                    <a:pt x="0" y="23370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3586020" y="397444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3586020" y="386610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3586020" y="375776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3586020" y="364942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3586020" y="354108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3586020" y="343274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3586020" y="332440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3586020" y="321606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3586020" y="310772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3586020" y="299938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3586020" y="289104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3586020" y="278270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3586020" y="267436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3586020" y="256602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3586020" y="245769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3586020" y="234935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3586020" y="224101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3586020" y="213267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3586020" y="202433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3586020" y="191599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3586020" y="180765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3586020" y="169931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3586020" y="159097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3586020" y="148263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3586020" y="137429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3586020" y="126595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3586020" y="1230524"/>
              <a:ext cx="211585" cy="211585"/>
            </a:xfrm>
            <a:custGeom>
              <a:avLst/>
              <a:pathLst>
                <a:path w="211585" h="211585">
                  <a:moveTo>
                    <a:pt x="200751" y="0"/>
                  </a:moveTo>
                  <a:lnTo>
                    <a:pt x="211585" y="0"/>
                  </a:lnTo>
                  <a:lnTo>
                    <a:pt x="0" y="211585"/>
                  </a:lnTo>
                  <a:lnTo>
                    <a:pt x="0" y="20075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3586020" y="1230524"/>
              <a:ext cx="103246" cy="103246"/>
            </a:xfrm>
            <a:custGeom>
              <a:avLst/>
              <a:pathLst>
                <a:path w="103246" h="103246">
                  <a:moveTo>
                    <a:pt x="92412" y="0"/>
                  </a:moveTo>
                  <a:lnTo>
                    <a:pt x="103246" y="0"/>
                  </a:lnTo>
                  <a:lnTo>
                    <a:pt x="0" y="103246"/>
                  </a:lnTo>
                  <a:lnTo>
                    <a:pt x="0" y="9241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5034386" y="4274932"/>
              <a:ext cx="41556" cy="41556"/>
            </a:xfrm>
            <a:custGeom>
              <a:avLst/>
              <a:pathLst>
                <a:path w="41556" h="41556">
                  <a:moveTo>
                    <a:pt x="41556" y="0"/>
                  </a:moveTo>
                  <a:lnTo>
                    <a:pt x="41556" y="10833"/>
                  </a:lnTo>
                  <a:lnTo>
                    <a:pt x="10833" y="41556"/>
                  </a:lnTo>
                  <a:lnTo>
                    <a:pt x="0" y="4155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4926047" y="4166592"/>
              <a:ext cx="149896" cy="149896"/>
            </a:xfrm>
            <a:custGeom>
              <a:avLst/>
              <a:pathLst>
                <a:path w="149896" h="149896">
                  <a:moveTo>
                    <a:pt x="149896" y="0"/>
                  </a:moveTo>
                  <a:lnTo>
                    <a:pt x="149896" y="10833"/>
                  </a:lnTo>
                  <a:lnTo>
                    <a:pt x="10833" y="149896"/>
                  </a:lnTo>
                  <a:lnTo>
                    <a:pt x="0" y="14989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4817707" y="4058253"/>
              <a:ext cx="258235" cy="258235"/>
            </a:xfrm>
            <a:custGeom>
              <a:avLst/>
              <a:pathLst>
                <a:path w="258235" h="258235">
                  <a:moveTo>
                    <a:pt x="258235" y="0"/>
                  </a:moveTo>
                  <a:lnTo>
                    <a:pt x="258235" y="10833"/>
                  </a:lnTo>
                  <a:lnTo>
                    <a:pt x="10833" y="258235"/>
                  </a:lnTo>
                  <a:lnTo>
                    <a:pt x="0" y="2582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4802284" y="394991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4802284" y="384157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4802284" y="373323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4802284" y="362489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4802284" y="351655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4802284" y="340821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4802284" y="329987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4802284" y="319153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4802284" y="308319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4802284" y="297485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4802284" y="286651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4802284" y="275817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4802284" y="264983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4802284" y="254150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4802284" y="243316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4802284" y="232482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4802284" y="221648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4802284" y="210814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4802284" y="199980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4802284" y="189146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4802284" y="178312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4802284" y="167478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4802284" y="156644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4802284" y="145810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4802284" y="134976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4802284" y="124142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4802284" y="113308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4802284" y="1130976"/>
              <a:ext cx="178263" cy="178263"/>
            </a:xfrm>
            <a:custGeom>
              <a:avLst/>
              <a:pathLst>
                <a:path w="178263" h="178263">
                  <a:moveTo>
                    <a:pt x="167430" y="0"/>
                  </a:moveTo>
                  <a:lnTo>
                    <a:pt x="178263" y="0"/>
                  </a:lnTo>
                  <a:lnTo>
                    <a:pt x="0" y="178263"/>
                  </a:lnTo>
                  <a:lnTo>
                    <a:pt x="0" y="16743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4802284" y="1130976"/>
              <a:ext cx="69924" cy="69924"/>
            </a:xfrm>
            <a:custGeom>
              <a:avLst/>
              <a:pathLst>
                <a:path w="69924" h="69924">
                  <a:moveTo>
                    <a:pt x="59090" y="0"/>
                  </a:moveTo>
                  <a:lnTo>
                    <a:pt x="69924" y="0"/>
                  </a:lnTo>
                  <a:lnTo>
                    <a:pt x="0" y="69924"/>
                  </a:lnTo>
                  <a:lnTo>
                    <a:pt x="0" y="590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5359405" y="4295884"/>
              <a:ext cx="20604" cy="20604"/>
            </a:xfrm>
            <a:custGeom>
              <a:avLst/>
              <a:pathLst>
                <a:path w="20604" h="20604">
                  <a:moveTo>
                    <a:pt x="20604" y="0"/>
                  </a:moveTo>
                  <a:lnTo>
                    <a:pt x="20604" y="10833"/>
                  </a:lnTo>
                  <a:lnTo>
                    <a:pt x="10833" y="20604"/>
                  </a:lnTo>
                  <a:lnTo>
                    <a:pt x="0" y="206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5251065" y="4187545"/>
              <a:ext cx="128943" cy="128943"/>
            </a:xfrm>
            <a:custGeom>
              <a:avLst/>
              <a:pathLst>
                <a:path w="128943" h="128943">
                  <a:moveTo>
                    <a:pt x="128943" y="0"/>
                  </a:moveTo>
                  <a:lnTo>
                    <a:pt x="128943" y="10833"/>
                  </a:lnTo>
                  <a:lnTo>
                    <a:pt x="10833" y="128943"/>
                  </a:lnTo>
                  <a:lnTo>
                    <a:pt x="0" y="1289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5142726" y="4079205"/>
              <a:ext cx="237283" cy="237283"/>
            </a:xfrm>
            <a:custGeom>
              <a:avLst/>
              <a:pathLst>
                <a:path w="237283" h="237283">
                  <a:moveTo>
                    <a:pt x="237283" y="0"/>
                  </a:moveTo>
                  <a:lnTo>
                    <a:pt x="237283" y="10833"/>
                  </a:lnTo>
                  <a:lnTo>
                    <a:pt x="10833" y="237283"/>
                  </a:lnTo>
                  <a:lnTo>
                    <a:pt x="0" y="2372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5106350" y="397086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5106350" y="386252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5106350" y="375418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5106350" y="364584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5106350" y="353750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5106350" y="342916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5106350" y="332082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5106350" y="321248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5106350" y="310415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5106350" y="299581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5106350" y="288747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5106350" y="277913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5106350" y="267079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5106350" y="256245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5106350" y="245411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5106350" y="234577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5106350" y="223743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5106350" y="212909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5106350" y="202075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5106350" y="191241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5106350" y="180407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5106350" y="169573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5106350" y="158739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5106350" y="147905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5106350" y="137071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5106350" y="126237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5106350" y="115403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5106350" y="1097794"/>
              <a:ext cx="232398" cy="232398"/>
            </a:xfrm>
            <a:custGeom>
              <a:avLst/>
              <a:pathLst>
                <a:path w="232398" h="232398">
                  <a:moveTo>
                    <a:pt x="221564" y="0"/>
                  </a:moveTo>
                  <a:lnTo>
                    <a:pt x="232398" y="0"/>
                  </a:lnTo>
                  <a:lnTo>
                    <a:pt x="0" y="232398"/>
                  </a:lnTo>
                  <a:lnTo>
                    <a:pt x="0" y="2215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5106350" y="1097794"/>
              <a:ext cx="124059" cy="124059"/>
            </a:xfrm>
            <a:custGeom>
              <a:avLst/>
              <a:pathLst>
                <a:path w="124059" h="124059">
                  <a:moveTo>
                    <a:pt x="113225" y="0"/>
                  </a:moveTo>
                  <a:lnTo>
                    <a:pt x="124059" y="0"/>
                  </a:lnTo>
                  <a:lnTo>
                    <a:pt x="0" y="124059"/>
                  </a:lnTo>
                  <a:lnTo>
                    <a:pt x="0" y="11322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5106350" y="1097794"/>
              <a:ext cx="15719" cy="15719"/>
            </a:xfrm>
            <a:custGeom>
              <a:avLst/>
              <a:pathLst>
                <a:path w="15719" h="15719">
                  <a:moveTo>
                    <a:pt x="4885" y="0"/>
                  </a:moveTo>
                  <a:lnTo>
                    <a:pt x="15719" y="0"/>
                  </a:lnTo>
                  <a:lnTo>
                    <a:pt x="0" y="15719"/>
                  </a:lnTo>
                  <a:lnTo>
                    <a:pt x="0" y="488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8934608" y="4222296"/>
              <a:ext cx="94192" cy="94192"/>
            </a:xfrm>
            <a:custGeom>
              <a:avLst/>
              <a:pathLst>
                <a:path w="94192" h="94192">
                  <a:moveTo>
                    <a:pt x="94192" y="0"/>
                  </a:moveTo>
                  <a:lnTo>
                    <a:pt x="94192" y="10833"/>
                  </a:lnTo>
                  <a:lnTo>
                    <a:pt x="10833" y="94192"/>
                  </a:lnTo>
                  <a:lnTo>
                    <a:pt x="0" y="941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8826268" y="4113956"/>
              <a:ext cx="202532" cy="202532"/>
            </a:xfrm>
            <a:custGeom>
              <a:avLst/>
              <a:pathLst>
                <a:path w="202532" h="202532">
                  <a:moveTo>
                    <a:pt x="202532" y="0"/>
                  </a:moveTo>
                  <a:lnTo>
                    <a:pt x="202532" y="10833"/>
                  </a:lnTo>
                  <a:lnTo>
                    <a:pt x="10833" y="202532"/>
                  </a:lnTo>
                  <a:lnTo>
                    <a:pt x="0" y="2025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8755141" y="400561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8755141" y="389727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8755141" y="378893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8755141" y="368059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8755141" y="357225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8755141" y="346391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8755141" y="335558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8755141" y="324724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8755141" y="313890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8755141" y="303056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8755141" y="292222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pg314"/>
            <p:cNvSpPr/>
            <p:nvPr/>
          </p:nvSpPr>
          <p:spPr>
            <a:xfrm>
              <a:off x="8755141" y="281388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5" name="pg315"/>
            <p:cNvSpPr/>
            <p:nvPr/>
          </p:nvSpPr>
          <p:spPr>
            <a:xfrm>
              <a:off x="8755141" y="270554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6" name="pg316"/>
            <p:cNvSpPr/>
            <p:nvPr/>
          </p:nvSpPr>
          <p:spPr>
            <a:xfrm>
              <a:off x="8755141" y="259720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7" name="pg317"/>
            <p:cNvSpPr/>
            <p:nvPr/>
          </p:nvSpPr>
          <p:spPr>
            <a:xfrm>
              <a:off x="8755141" y="248886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8" name="pg318"/>
            <p:cNvSpPr/>
            <p:nvPr/>
          </p:nvSpPr>
          <p:spPr>
            <a:xfrm>
              <a:off x="8755141" y="238052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9" name="pg319"/>
            <p:cNvSpPr/>
            <p:nvPr/>
          </p:nvSpPr>
          <p:spPr>
            <a:xfrm>
              <a:off x="8755141" y="227218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0" name="pg320"/>
            <p:cNvSpPr/>
            <p:nvPr/>
          </p:nvSpPr>
          <p:spPr>
            <a:xfrm>
              <a:off x="8755141" y="216384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1" name="pg321"/>
            <p:cNvSpPr/>
            <p:nvPr/>
          </p:nvSpPr>
          <p:spPr>
            <a:xfrm>
              <a:off x="8755141" y="205550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2" name="pg322"/>
            <p:cNvSpPr/>
            <p:nvPr/>
          </p:nvSpPr>
          <p:spPr>
            <a:xfrm>
              <a:off x="8755141" y="194716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3" name="pg323"/>
            <p:cNvSpPr/>
            <p:nvPr/>
          </p:nvSpPr>
          <p:spPr>
            <a:xfrm>
              <a:off x="8755141" y="183882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4" name="pg324"/>
            <p:cNvSpPr/>
            <p:nvPr/>
          </p:nvSpPr>
          <p:spPr>
            <a:xfrm>
              <a:off x="8755141" y="173048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5" name="pg325"/>
            <p:cNvSpPr/>
            <p:nvPr/>
          </p:nvSpPr>
          <p:spPr>
            <a:xfrm>
              <a:off x="8755141" y="162214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6" name="pg326"/>
            <p:cNvSpPr/>
            <p:nvPr/>
          </p:nvSpPr>
          <p:spPr>
            <a:xfrm>
              <a:off x="8755141" y="151380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7" name="pg327"/>
            <p:cNvSpPr/>
            <p:nvPr/>
          </p:nvSpPr>
          <p:spPr>
            <a:xfrm>
              <a:off x="8755141" y="140546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8" name="pg328"/>
            <p:cNvSpPr/>
            <p:nvPr/>
          </p:nvSpPr>
          <p:spPr>
            <a:xfrm>
              <a:off x="8755141" y="129712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9" name="pg329"/>
            <p:cNvSpPr/>
            <p:nvPr/>
          </p:nvSpPr>
          <p:spPr>
            <a:xfrm>
              <a:off x="8755141" y="118879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0" name="pg330"/>
            <p:cNvSpPr/>
            <p:nvPr/>
          </p:nvSpPr>
          <p:spPr>
            <a:xfrm>
              <a:off x="8755141" y="108045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1" name="pg331"/>
            <p:cNvSpPr/>
            <p:nvPr/>
          </p:nvSpPr>
          <p:spPr>
            <a:xfrm>
              <a:off x="8755141" y="1031429"/>
              <a:ext cx="225175" cy="225175"/>
            </a:xfrm>
            <a:custGeom>
              <a:avLst/>
              <a:pathLst>
                <a:path w="225175" h="225175">
                  <a:moveTo>
                    <a:pt x="214341" y="0"/>
                  </a:moveTo>
                  <a:lnTo>
                    <a:pt x="225175" y="0"/>
                  </a:lnTo>
                  <a:lnTo>
                    <a:pt x="0" y="225175"/>
                  </a:lnTo>
                  <a:lnTo>
                    <a:pt x="0" y="21434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2" name="pg332"/>
            <p:cNvSpPr/>
            <p:nvPr/>
          </p:nvSpPr>
          <p:spPr>
            <a:xfrm>
              <a:off x="8755141" y="1031429"/>
              <a:ext cx="116835" cy="116835"/>
            </a:xfrm>
            <a:custGeom>
              <a:avLst/>
              <a:pathLst>
                <a:path w="116835" h="116835">
                  <a:moveTo>
                    <a:pt x="106001" y="0"/>
                  </a:moveTo>
                  <a:lnTo>
                    <a:pt x="116835" y="0"/>
                  </a:lnTo>
                  <a:lnTo>
                    <a:pt x="0" y="116835"/>
                  </a:lnTo>
                  <a:lnTo>
                    <a:pt x="0" y="1060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3" name="pg333"/>
            <p:cNvSpPr/>
            <p:nvPr/>
          </p:nvSpPr>
          <p:spPr>
            <a:xfrm>
              <a:off x="8755141" y="1031429"/>
              <a:ext cx="8496" cy="8496"/>
            </a:xfrm>
            <a:custGeom>
              <a:avLst/>
              <a:pathLst>
                <a:path w="8496" h="8496">
                  <a:moveTo>
                    <a:pt x="0" y="8496"/>
                  </a:moveTo>
                  <a:lnTo>
                    <a:pt x="0" y="0"/>
                  </a:lnTo>
                  <a:lnTo>
                    <a:pt x="8496"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4" name="rc334"/>
            <p:cNvSpPr/>
            <p:nvPr/>
          </p:nvSpPr>
          <p:spPr>
            <a:xfrm>
              <a:off x="849426" y="2690550"/>
              <a:ext cx="273659" cy="1625938"/>
            </a:xfrm>
            <a:prstGeom prst="rect">
              <a:avLst/>
            </a:prstGeom>
            <a:ln w="1355" cap="flat">
              <a:solidFill>
                <a:srgbClr val="000000">
                  <a:alpha val="100000"/>
                </a:srgbClr>
              </a:solidFill>
              <a:prstDash val="solid"/>
              <a:miter/>
            </a:ln>
          </p:spPr>
          <p:txBody>
            <a:bodyPr/>
            <a:lstStyle/>
            <a:p/>
          </p:txBody>
        </p:sp>
        <p:sp>
          <p:nvSpPr>
            <p:cNvPr id="335" name="rc335"/>
            <p:cNvSpPr/>
            <p:nvPr/>
          </p:nvSpPr>
          <p:spPr>
            <a:xfrm>
              <a:off x="1457558" y="1794625"/>
              <a:ext cx="273659" cy="2521863"/>
            </a:xfrm>
            <a:prstGeom prst="rect">
              <a:avLst/>
            </a:prstGeom>
            <a:ln w="1355" cap="flat">
              <a:solidFill>
                <a:srgbClr val="000000">
                  <a:alpha val="100000"/>
                </a:srgbClr>
              </a:solidFill>
              <a:prstDash val="solid"/>
              <a:miter/>
            </a:ln>
          </p:spPr>
          <p:txBody>
            <a:bodyPr/>
            <a:lstStyle/>
            <a:p/>
          </p:txBody>
        </p:sp>
        <p:sp>
          <p:nvSpPr>
            <p:cNvPr id="336" name="rc336"/>
            <p:cNvSpPr/>
            <p:nvPr/>
          </p:nvSpPr>
          <p:spPr>
            <a:xfrm>
              <a:off x="1153492" y="1794625"/>
              <a:ext cx="273659" cy="2521863"/>
            </a:xfrm>
            <a:prstGeom prst="rect">
              <a:avLst/>
            </a:prstGeom>
            <a:ln w="1355" cap="flat">
              <a:solidFill>
                <a:srgbClr val="000000">
                  <a:alpha val="100000"/>
                </a:srgbClr>
              </a:solidFill>
              <a:prstDash val="solid"/>
              <a:miter/>
            </a:ln>
          </p:spPr>
          <p:txBody>
            <a:bodyPr/>
            <a:lstStyle/>
            <a:p/>
          </p:txBody>
        </p:sp>
        <p:sp>
          <p:nvSpPr>
            <p:cNvPr id="337" name="rc337"/>
            <p:cNvSpPr/>
            <p:nvPr/>
          </p:nvSpPr>
          <p:spPr>
            <a:xfrm>
              <a:off x="1761624" y="1595530"/>
              <a:ext cx="273659" cy="2720958"/>
            </a:xfrm>
            <a:prstGeom prst="rect">
              <a:avLst/>
            </a:prstGeom>
            <a:ln w="1355" cap="flat">
              <a:solidFill>
                <a:srgbClr val="000000">
                  <a:alpha val="100000"/>
                </a:srgbClr>
              </a:solidFill>
              <a:prstDash val="solid"/>
              <a:miter/>
            </a:ln>
          </p:spPr>
          <p:txBody>
            <a:bodyPr/>
            <a:lstStyle/>
            <a:p/>
          </p:txBody>
        </p:sp>
        <p:sp>
          <p:nvSpPr>
            <p:cNvPr id="338" name="rc338"/>
            <p:cNvSpPr/>
            <p:nvPr/>
          </p:nvSpPr>
          <p:spPr>
            <a:xfrm>
              <a:off x="2065690" y="1562348"/>
              <a:ext cx="273659" cy="2754140"/>
            </a:xfrm>
            <a:prstGeom prst="rect">
              <a:avLst/>
            </a:prstGeom>
            <a:ln w="1355" cap="flat">
              <a:solidFill>
                <a:srgbClr val="000000">
                  <a:alpha val="100000"/>
                </a:srgbClr>
              </a:solidFill>
              <a:prstDash val="solid"/>
              <a:miter/>
            </a:ln>
          </p:spPr>
          <p:txBody>
            <a:bodyPr/>
            <a:lstStyle/>
            <a:p/>
          </p:txBody>
        </p:sp>
        <p:sp>
          <p:nvSpPr>
            <p:cNvPr id="339" name="rc339"/>
            <p:cNvSpPr/>
            <p:nvPr/>
          </p:nvSpPr>
          <p:spPr>
            <a:xfrm>
              <a:off x="2977888" y="1330071"/>
              <a:ext cx="273659" cy="2986417"/>
            </a:xfrm>
            <a:prstGeom prst="rect">
              <a:avLst/>
            </a:prstGeom>
            <a:ln w="1355" cap="flat">
              <a:solidFill>
                <a:srgbClr val="000000">
                  <a:alpha val="100000"/>
                </a:srgbClr>
              </a:solidFill>
              <a:prstDash val="solid"/>
              <a:miter/>
            </a:ln>
          </p:spPr>
          <p:txBody>
            <a:bodyPr/>
            <a:lstStyle/>
            <a:p/>
          </p:txBody>
        </p:sp>
        <p:sp>
          <p:nvSpPr>
            <p:cNvPr id="340" name="rc340"/>
            <p:cNvSpPr/>
            <p:nvPr/>
          </p:nvSpPr>
          <p:spPr>
            <a:xfrm>
              <a:off x="3586020" y="1230524"/>
              <a:ext cx="273659" cy="3085964"/>
            </a:xfrm>
            <a:prstGeom prst="rect">
              <a:avLst/>
            </a:prstGeom>
            <a:ln w="1355" cap="flat">
              <a:solidFill>
                <a:srgbClr val="000000">
                  <a:alpha val="100000"/>
                </a:srgbClr>
              </a:solidFill>
              <a:prstDash val="solid"/>
              <a:miter/>
            </a:ln>
          </p:spPr>
          <p:txBody>
            <a:bodyPr/>
            <a:lstStyle/>
            <a:p/>
          </p:txBody>
        </p:sp>
        <p:sp>
          <p:nvSpPr>
            <p:cNvPr id="341" name="rc341"/>
            <p:cNvSpPr/>
            <p:nvPr/>
          </p:nvSpPr>
          <p:spPr>
            <a:xfrm>
              <a:off x="4802284" y="1130976"/>
              <a:ext cx="273659" cy="3185512"/>
            </a:xfrm>
            <a:prstGeom prst="rect">
              <a:avLst/>
            </a:prstGeom>
            <a:ln w="1355" cap="flat">
              <a:solidFill>
                <a:srgbClr val="000000">
                  <a:alpha val="100000"/>
                </a:srgbClr>
              </a:solidFill>
              <a:prstDash val="solid"/>
              <a:miter/>
            </a:ln>
          </p:spPr>
          <p:txBody>
            <a:bodyPr/>
            <a:lstStyle/>
            <a:p/>
          </p:txBody>
        </p:sp>
        <p:sp>
          <p:nvSpPr>
            <p:cNvPr id="342" name="rc342"/>
            <p:cNvSpPr/>
            <p:nvPr/>
          </p:nvSpPr>
          <p:spPr>
            <a:xfrm>
              <a:off x="5106350" y="1097794"/>
              <a:ext cx="273659" cy="3218694"/>
            </a:xfrm>
            <a:prstGeom prst="rect">
              <a:avLst/>
            </a:prstGeom>
            <a:ln w="1355" cap="flat">
              <a:solidFill>
                <a:srgbClr val="000000">
                  <a:alpha val="100000"/>
                </a:srgbClr>
              </a:solidFill>
              <a:prstDash val="solid"/>
              <a:miter/>
            </a:ln>
          </p:spPr>
          <p:txBody>
            <a:bodyPr/>
            <a:lstStyle/>
            <a:p/>
          </p:txBody>
        </p:sp>
        <p:sp>
          <p:nvSpPr>
            <p:cNvPr id="343" name="rc343"/>
            <p:cNvSpPr/>
            <p:nvPr/>
          </p:nvSpPr>
          <p:spPr>
            <a:xfrm>
              <a:off x="8755141" y="1031429"/>
              <a:ext cx="273659" cy="3285059"/>
            </a:xfrm>
            <a:prstGeom prst="rect">
              <a:avLst/>
            </a:prstGeom>
            <a:ln w="1355" cap="flat">
              <a:solidFill>
                <a:srgbClr val="000000">
                  <a:alpha val="100000"/>
                </a:srgbClr>
              </a:solidFill>
              <a:prstDash val="solid"/>
              <a:miter/>
            </a:ln>
          </p:spPr>
          <p:txBody>
            <a:bodyPr/>
            <a:lstStyle/>
            <a:p/>
          </p:txBody>
        </p:sp>
        <p:sp>
          <p:nvSpPr>
            <p:cNvPr id="344" name="tx344"/>
            <p:cNvSpPr/>
            <p:nvPr/>
          </p:nvSpPr>
          <p:spPr>
            <a:xfrm>
              <a:off x="905870" y="253907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49</a:t>
              </a:r>
            </a:p>
          </p:txBody>
        </p:sp>
        <p:sp>
          <p:nvSpPr>
            <p:cNvPr id="345" name="tx345"/>
            <p:cNvSpPr/>
            <p:nvPr/>
          </p:nvSpPr>
          <p:spPr>
            <a:xfrm>
              <a:off x="1514002" y="158939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76</a:t>
              </a:r>
            </a:p>
          </p:txBody>
        </p:sp>
        <p:sp>
          <p:nvSpPr>
            <p:cNvPr id="346" name="tx346"/>
            <p:cNvSpPr/>
            <p:nvPr/>
          </p:nvSpPr>
          <p:spPr>
            <a:xfrm>
              <a:off x="1209936" y="158939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76</a:t>
              </a:r>
            </a:p>
          </p:txBody>
        </p:sp>
        <p:sp>
          <p:nvSpPr>
            <p:cNvPr id="347" name="tx347"/>
            <p:cNvSpPr/>
            <p:nvPr/>
          </p:nvSpPr>
          <p:spPr>
            <a:xfrm>
              <a:off x="1818068" y="137835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82</a:t>
              </a:r>
            </a:p>
          </p:txBody>
        </p:sp>
        <p:sp>
          <p:nvSpPr>
            <p:cNvPr id="348" name="tx348"/>
            <p:cNvSpPr/>
            <p:nvPr/>
          </p:nvSpPr>
          <p:spPr>
            <a:xfrm>
              <a:off x="2122134" y="1343109"/>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83</a:t>
              </a:r>
            </a:p>
          </p:txBody>
        </p:sp>
        <p:sp>
          <p:nvSpPr>
            <p:cNvPr id="349" name="tx349"/>
            <p:cNvSpPr/>
            <p:nvPr/>
          </p:nvSpPr>
          <p:spPr>
            <a:xfrm>
              <a:off x="2426200" y="116731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88</a:t>
              </a:r>
            </a:p>
          </p:txBody>
        </p:sp>
        <p:sp>
          <p:nvSpPr>
            <p:cNvPr id="350" name="tx350"/>
            <p:cNvSpPr/>
            <p:nvPr/>
          </p:nvSpPr>
          <p:spPr>
            <a:xfrm>
              <a:off x="2730266" y="113213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89</a:t>
              </a:r>
            </a:p>
          </p:txBody>
        </p:sp>
        <p:sp>
          <p:nvSpPr>
            <p:cNvPr id="351" name="tx351"/>
            <p:cNvSpPr/>
            <p:nvPr/>
          </p:nvSpPr>
          <p:spPr>
            <a:xfrm>
              <a:off x="3034331" y="109696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90</a:t>
              </a:r>
            </a:p>
          </p:txBody>
        </p:sp>
        <p:sp>
          <p:nvSpPr>
            <p:cNvPr id="352" name="tx352"/>
            <p:cNvSpPr/>
            <p:nvPr/>
          </p:nvSpPr>
          <p:spPr>
            <a:xfrm>
              <a:off x="3338397" y="106179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53" name="tx353"/>
            <p:cNvSpPr/>
            <p:nvPr/>
          </p:nvSpPr>
          <p:spPr>
            <a:xfrm>
              <a:off x="3642463" y="991375"/>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93</a:t>
              </a:r>
            </a:p>
          </p:txBody>
        </p:sp>
        <p:sp>
          <p:nvSpPr>
            <p:cNvPr id="354" name="tx354"/>
            <p:cNvSpPr/>
            <p:nvPr/>
          </p:nvSpPr>
          <p:spPr>
            <a:xfrm>
              <a:off x="3946529" y="92109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355" name="tx355"/>
            <p:cNvSpPr/>
            <p:nvPr/>
          </p:nvSpPr>
          <p:spPr>
            <a:xfrm>
              <a:off x="4858727" y="88592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56" name="tx356"/>
            <p:cNvSpPr/>
            <p:nvPr/>
          </p:nvSpPr>
          <p:spPr>
            <a:xfrm>
              <a:off x="4250595" y="88592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57" name="tx357"/>
            <p:cNvSpPr/>
            <p:nvPr/>
          </p:nvSpPr>
          <p:spPr>
            <a:xfrm>
              <a:off x="4554661" y="88592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58" name="tx358"/>
            <p:cNvSpPr/>
            <p:nvPr/>
          </p:nvSpPr>
          <p:spPr>
            <a:xfrm>
              <a:off x="5162793" y="85075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59" name="tx359"/>
            <p:cNvSpPr/>
            <p:nvPr/>
          </p:nvSpPr>
          <p:spPr>
            <a:xfrm>
              <a:off x="5466859" y="85075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60" name="tx360"/>
            <p:cNvSpPr/>
            <p:nvPr/>
          </p:nvSpPr>
          <p:spPr>
            <a:xfrm>
              <a:off x="6074991" y="81557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61" name="tx361"/>
            <p:cNvSpPr/>
            <p:nvPr/>
          </p:nvSpPr>
          <p:spPr>
            <a:xfrm>
              <a:off x="5770925" y="81557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62" name="tx362"/>
            <p:cNvSpPr/>
            <p:nvPr/>
          </p:nvSpPr>
          <p:spPr>
            <a:xfrm>
              <a:off x="8811585"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63" name="tx363"/>
            <p:cNvSpPr/>
            <p:nvPr/>
          </p:nvSpPr>
          <p:spPr>
            <a:xfrm>
              <a:off x="6683123"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64" name="tx364"/>
            <p:cNvSpPr/>
            <p:nvPr/>
          </p:nvSpPr>
          <p:spPr>
            <a:xfrm>
              <a:off x="6379057"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65" name="tx365"/>
            <p:cNvSpPr/>
            <p:nvPr/>
          </p:nvSpPr>
          <p:spPr>
            <a:xfrm>
              <a:off x="7899387"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66" name="tx366"/>
            <p:cNvSpPr/>
            <p:nvPr/>
          </p:nvSpPr>
          <p:spPr>
            <a:xfrm>
              <a:off x="8203453"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67" name="tx367"/>
            <p:cNvSpPr/>
            <p:nvPr/>
          </p:nvSpPr>
          <p:spPr>
            <a:xfrm>
              <a:off x="6987189"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68" name="tx368"/>
            <p:cNvSpPr/>
            <p:nvPr/>
          </p:nvSpPr>
          <p:spPr>
            <a:xfrm>
              <a:off x="7595321"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69" name="tx369"/>
            <p:cNvSpPr/>
            <p:nvPr/>
          </p:nvSpPr>
          <p:spPr>
            <a:xfrm>
              <a:off x="8507519"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70" name="tx370"/>
            <p:cNvSpPr/>
            <p:nvPr/>
          </p:nvSpPr>
          <p:spPr>
            <a:xfrm>
              <a:off x="7291255"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71" name="pg371"/>
            <p:cNvSpPr/>
            <p:nvPr/>
          </p:nvSpPr>
          <p:spPr>
            <a:xfrm>
              <a:off x="923590" y="339901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2" name="tx372"/>
            <p:cNvSpPr/>
            <p:nvPr/>
          </p:nvSpPr>
          <p:spPr>
            <a:xfrm>
              <a:off x="956111" y="3431273"/>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73" name="pg373"/>
            <p:cNvSpPr/>
            <p:nvPr/>
          </p:nvSpPr>
          <p:spPr>
            <a:xfrm>
              <a:off x="1531722" y="295105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4" name="tx374"/>
            <p:cNvSpPr/>
            <p:nvPr/>
          </p:nvSpPr>
          <p:spPr>
            <a:xfrm>
              <a:off x="1564243" y="2983575"/>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75" name="pg375"/>
            <p:cNvSpPr/>
            <p:nvPr/>
          </p:nvSpPr>
          <p:spPr>
            <a:xfrm>
              <a:off x="1227656" y="295105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6" name="tx376"/>
            <p:cNvSpPr/>
            <p:nvPr/>
          </p:nvSpPr>
          <p:spPr>
            <a:xfrm>
              <a:off x="1260177" y="298193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77" name="pg377"/>
            <p:cNvSpPr/>
            <p:nvPr/>
          </p:nvSpPr>
          <p:spPr>
            <a:xfrm>
              <a:off x="1835788" y="285150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8" name="tx378"/>
            <p:cNvSpPr/>
            <p:nvPr/>
          </p:nvSpPr>
          <p:spPr>
            <a:xfrm>
              <a:off x="1868309" y="2883710"/>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79" name="pg379"/>
            <p:cNvSpPr/>
            <p:nvPr/>
          </p:nvSpPr>
          <p:spPr>
            <a:xfrm>
              <a:off x="2139854" y="2834915"/>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0" name="tx380"/>
            <p:cNvSpPr/>
            <p:nvPr/>
          </p:nvSpPr>
          <p:spPr>
            <a:xfrm>
              <a:off x="2172375" y="2867119"/>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81" name="pg381"/>
            <p:cNvSpPr/>
            <p:nvPr/>
          </p:nvSpPr>
          <p:spPr>
            <a:xfrm>
              <a:off x="3052051" y="271877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2" name="tx382"/>
            <p:cNvSpPr/>
            <p:nvPr/>
          </p:nvSpPr>
          <p:spPr>
            <a:xfrm>
              <a:off x="3084573" y="2752304"/>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83" name="pg383"/>
            <p:cNvSpPr/>
            <p:nvPr/>
          </p:nvSpPr>
          <p:spPr>
            <a:xfrm>
              <a:off x="3660183" y="266900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4" name="tx384"/>
            <p:cNvSpPr/>
            <p:nvPr/>
          </p:nvSpPr>
          <p:spPr>
            <a:xfrm>
              <a:off x="3692705" y="269988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85" name="pg385"/>
            <p:cNvSpPr/>
            <p:nvPr/>
          </p:nvSpPr>
          <p:spPr>
            <a:xfrm>
              <a:off x="4876447" y="261922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6" name="tx386"/>
            <p:cNvSpPr/>
            <p:nvPr/>
          </p:nvSpPr>
          <p:spPr>
            <a:xfrm>
              <a:off x="4908969" y="265011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87" name="pg387"/>
            <p:cNvSpPr/>
            <p:nvPr/>
          </p:nvSpPr>
          <p:spPr>
            <a:xfrm>
              <a:off x="5180513" y="2602638"/>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8" name="tx388"/>
            <p:cNvSpPr/>
            <p:nvPr/>
          </p:nvSpPr>
          <p:spPr>
            <a:xfrm>
              <a:off x="5213035" y="2633466"/>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89" name="pg389"/>
            <p:cNvSpPr/>
            <p:nvPr/>
          </p:nvSpPr>
          <p:spPr>
            <a:xfrm>
              <a:off x="8799160" y="2569456"/>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0" name="tx390"/>
            <p:cNvSpPr/>
            <p:nvPr/>
          </p:nvSpPr>
          <p:spPr>
            <a:xfrm>
              <a:off x="8831681" y="26003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91" name="tx391"/>
            <p:cNvSpPr/>
            <p:nvPr/>
          </p:nvSpPr>
          <p:spPr>
            <a:xfrm>
              <a:off x="663492" y="426437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92" name="tx392"/>
            <p:cNvSpPr/>
            <p:nvPr/>
          </p:nvSpPr>
          <p:spPr>
            <a:xfrm>
              <a:off x="585797" y="3434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393" name="tx393"/>
            <p:cNvSpPr/>
            <p:nvPr/>
          </p:nvSpPr>
          <p:spPr>
            <a:xfrm>
              <a:off x="585797" y="260525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394" name="tx394"/>
            <p:cNvSpPr/>
            <p:nvPr/>
          </p:nvSpPr>
          <p:spPr>
            <a:xfrm>
              <a:off x="585797" y="17773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395" name="tx395"/>
            <p:cNvSpPr/>
            <p:nvPr/>
          </p:nvSpPr>
          <p:spPr>
            <a:xfrm>
              <a:off x="508103" y="94613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396" name="tx396"/>
            <p:cNvSpPr/>
            <p:nvPr/>
          </p:nvSpPr>
          <p:spPr>
            <a:xfrm rot="-5400000">
              <a:off x="833186" y="4652886"/>
              <a:ext cx="30272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PNG</a:t>
              </a:r>
            </a:p>
          </p:txBody>
        </p:sp>
        <p:sp>
          <p:nvSpPr>
            <p:cNvPr id="397" name="tx397"/>
            <p:cNvSpPr/>
            <p:nvPr/>
          </p:nvSpPr>
          <p:spPr>
            <a:xfrm rot="-5400000">
              <a:off x="1138037" y="4653875"/>
              <a:ext cx="30293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Laos</a:t>
              </a:r>
            </a:p>
          </p:txBody>
        </p:sp>
        <p:sp>
          <p:nvSpPr>
            <p:cNvPr id="398" name="tx398"/>
            <p:cNvSpPr/>
            <p:nvPr/>
          </p:nvSpPr>
          <p:spPr>
            <a:xfrm rot="-5400000">
              <a:off x="1288590" y="4779625"/>
              <a:ext cx="58219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Myanmar</a:t>
              </a:r>
            </a:p>
          </p:txBody>
        </p:sp>
        <p:sp>
          <p:nvSpPr>
            <p:cNvPr id="399" name="tx399"/>
            <p:cNvSpPr/>
            <p:nvPr/>
          </p:nvSpPr>
          <p:spPr>
            <a:xfrm rot="-5400000">
              <a:off x="1546748" y="4827170"/>
              <a:ext cx="675648"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Philippines</a:t>
              </a:r>
            </a:p>
          </p:txBody>
        </p:sp>
        <p:sp>
          <p:nvSpPr>
            <p:cNvPr id="400" name="tx400"/>
            <p:cNvSpPr/>
            <p:nvPr/>
          </p:nvSpPr>
          <p:spPr>
            <a:xfrm rot="-5400000">
              <a:off x="1898768" y="4805342"/>
              <a:ext cx="605866"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Indonesia</a:t>
              </a:r>
            </a:p>
          </p:txBody>
        </p:sp>
        <p:sp>
          <p:nvSpPr>
            <p:cNvPr id="401" name="tx401"/>
            <p:cNvSpPr/>
            <p:nvPr/>
          </p:nvSpPr>
          <p:spPr>
            <a:xfrm rot="-5400000">
              <a:off x="2245535" y="4762640"/>
              <a:ext cx="52046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Vanuatu</a:t>
              </a:r>
            </a:p>
          </p:txBody>
        </p:sp>
        <p:sp>
          <p:nvSpPr>
            <p:cNvPr id="402" name="tx402"/>
            <p:cNvSpPr/>
            <p:nvPr/>
          </p:nvSpPr>
          <p:spPr>
            <a:xfrm rot="-5400000">
              <a:off x="2437220" y="4875021"/>
              <a:ext cx="74522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Timor-Leste</a:t>
              </a:r>
            </a:p>
          </p:txBody>
        </p:sp>
        <p:sp>
          <p:nvSpPr>
            <p:cNvPr id="403" name="tx403"/>
            <p:cNvSpPr/>
            <p:nvPr/>
          </p:nvSpPr>
          <p:spPr>
            <a:xfrm rot="-5400000">
              <a:off x="2794629" y="4819905"/>
              <a:ext cx="63676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Cambodia</a:t>
              </a:r>
            </a:p>
          </p:txBody>
        </p:sp>
        <p:sp>
          <p:nvSpPr>
            <p:cNvPr id="404" name="tx404"/>
            <p:cNvSpPr/>
            <p:nvPr/>
          </p:nvSpPr>
          <p:spPr>
            <a:xfrm rot="-5400000">
              <a:off x="2900673" y="5017927"/>
              <a:ext cx="103281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Solomon Islands</a:t>
              </a:r>
            </a:p>
          </p:txBody>
        </p:sp>
        <p:sp>
          <p:nvSpPr>
            <p:cNvPr id="405" name="tx405"/>
            <p:cNvSpPr/>
            <p:nvPr/>
          </p:nvSpPr>
          <p:spPr>
            <a:xfrm rot="-5400000">
              <a:off x="3432536" y="4764141"/>
              <a:ext cx="551228"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Malaysia</a:t>
              </a:r>
            </a:p>
          </p:txBody>
        </p:sp>
        <p:sp>
          <p:nvSpPr>
            <p:cNvPr id="406" name="tx406"/>
            <p:cNvSpPr/>
            <p:nvPr/>
          </p:nvSpPr>
          <p:spPr>
            <a:xfrm rot="-5400000">
              <a:off x="3922993" y="4577749"/>
              <a:ext cx="17844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Fiji</a:t>
              </a:r>
            </a:p>
          </p:txBody>
        </p:sp>
        <p:sp>
          <p:nvSpPr>
            <p:cNvPr id="407" name="tx407"/>
            <p:cNvSpPr/>
            <p:nvPr/>
          </p:nvSpPr>
          <p:spPr>
            <a:xfrm rot="-5400000">
              <a:off x="4116657" y="4715914"/>
              <a:ext cx="4270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Kiribati</a:t>
              </a:r>
            </a:p>
          </p:txBody>
        </p:sp>
        <p:sp>
          <p:nvSpPr>
            <p:cNvPr id="408" name="tx408"/>
            <p:cNvSpPr/>
            <p:nvPr/>
          </p:nvSpPr>
          <p:spPr>
            <a:xfrm rot="-5400000">
              <a:off x="4296507" y="4840130"/>
              <a:ext cx="67544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Micronesia</a:t>
              </a:r>
            </a:p>
          </p:txBody>
        </p:sp>
        <p:sp>
          <p:nvSpPr>
            <p:cNvPr id="409" name="tx409"/>
            <p:cNvSpPr/>
            <p:nvPr/>
          </p:nvSpPr>
          <p:spPr>
            <a:xfrm rot="-5400000">
              <a:off x="4670355" y="4770348"/>
              <a:ext cx="53588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Thailand</a:t>
              </a:r>
            </a:p>
          </p:txBody>
        </p:sp>
        <p:sp>
          <p:nvSpPr>
            <p:cNvPr id="410" name="tx410"/>
            <p:cNvSpPr/>
            <p:nvPr/>
          </p:nvSpPr>
          <p:spPr>
            <a:xfrm rot="-5400000">
              <a:off x="5058971" y="4684025"/>
              <a:ext cx="36500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China</a:t>
              </a:r>
            </a:p>
          </p:txBody>
        </p:sp>
        <p:sp>
          <p:nvSpPr>
            <p:cNvPr id="411" name="tx411"/>
            <p:cNvSpPr/>
            <p:nvPr/>
          </p:nvSpPr>
          <p:spPr>
            <a:xfrm rot="-5400000">
              <a:off x="5249087" y="4771985"/>
              <a:ext cx="56691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Mongolia</a:t>
              </a:r>
            </a:p>
          </p:txBody>
        </p:sp>
        <p:sp>
          <p:nvSpPr>
            <p:cNvPr id="412" name="tx412"/>
            <p:cNvSpPr/>
            <p:nvPr/>
          </p:nvSpPr>
          <p:spPr>
            <a:xfrm rot="-5400000">
              <a:off x="5445820" y="4905308"/>
              <a:ext cx="80757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Cook Islands</a:t>
              </a:r>
            </a:p>
          </p:txBody>
        </p:sp>
        <p:sp>
          <p:nvSpPr>
            <p:cNvPr id="413" name="tx413"/>
            <p:cNvSpPr/>
            <p:nvPr/>
          </p:nvSpPr>
          <p:spPr>
            <a:xfrm rot="-5400000">
              <a:off x="5649886" y="5007081"/>
              <a:ext cx="1009346"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Marshall Islands</a:t>
              </a:r>
            </a:p>
          </p:txBody>
        </p:sp>
        <p:sp>
          <p:nvSpPr>
            <p:cNvPr id="414" name="tx414"/>
            <p:cNvSpPr/>
            <p:nvPr/>
          </p:nvSpPr>
          <p:spPr>
            <a:xfrm rot="-5400000">
              <a:off x="5864661" y="5096372"/>
              <a:ext cx="118792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Brunei Darussalam</a:t>
              </a:r>
            </a:p>
          </p:txBody>
        </p:sp>
        <p:sp>
          <p:nvSpPr>
            <p:cNvPr id="415" name="tx415"/>
            <p:cNvSpPr/>
            <p:nvPr/>
          </p:nvSpPr>
          <p:spPr>
            <a:xfrm rot="-5400000">
              <a:off x="6569444" y="4697292"/>
              <a:ext cx="388131"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DPRK</a:t>
              </a:r>
            </a:p>
          </p:txBody>
        </p:sp>
        <p:sp>
          <p:nvSpPr>
            <p:cNvPr id="416" name="tx416"/>
            <p:cNvSpPr/>
            <p:nvPr/>
          </p:nvSpPr>
          <p:spPr>
            <a:xfrm rot="-5400000">
              <a:off x="6876511" y="4692654"/>
              <a:ext cx="3804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Nauru</a:t>
              </a:r>
            </a:p>
          </p:txBody>
        </p:sp>
        <p:sp>
          <p:nvSpPr>
            <p:cNvPr id="417" name="tx417"/>
            <p:cNvSpPr/>
            <p:nvPr/>
          </p:nvSpPr>
          <p:spPr>
            <a:xfrm rot="-5400000">
              <a:off x="7227166" y="4646064"/>
              <a:ext cx="2873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Niue</a:t>
              </a:r>
            </a:p>
          </p:txBody>
        </p:sp>
        <p:sp>
          <p:nvSpPr>
            <p:cNvPr id="418" name="tx418"/>
            <p:cNvSpPr/>
            <p:nvPr/>
          </p:nvSpPr>
          <p:spPr>
            <a:xfrm rot="-5400000">
              <a:off x="7496239" y="4681058"/>
              <a:ext cx="3572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Palau</a:t>
              </a:r>
            </a:p>
          </p:txBody>
        </p:sp>
        <p:sp>
          <p:nvSpPr>
            <p:cNvPr id="419" name="tx419"/>
            <p:cNvSpPr/>
            <p:nvPr/>
          </p:nvSpPr>
          <p:spPr>
            <a:xfrm rot="-5400000">
              <a:off x="7756751" y="4722838"/>
              <a:ext cx="44263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Samoa</a:t>
              </a:r>
            </a:p>
          </p:txBody>
        </p:sp>
        <p:sp>
          <p:nvSpPr>
            <p:cNvPr id="420" name="tx420"/>
            <p:cNvSpPr/>
            <p:nvPr/>
          </p:nvSpPr>
          <p:spPr>
            <a:xfrm rot="-5400000">
              <a:off x="8071083" y="4686583"/>
              <a:ext cx="39611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Tonga</a:t>
              </a:r>
            </a:p>
          </p:txBody>
        </p:sp>
        <p:sp>
          <p:nvSpPr>
            <p:cNvPr id="421" name="tx421"/>
            <p:cNvSpPr/>
            <p:nvPr/>
          </p:nvSpPr>
          <p:spPr>
            <a:xfrm rot="-5400000">
              <a:off x="8377434" y="4712060"/>
              <a:ext cx="41930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Tuvalu</a:t>
              </a:r>
            </a:p>
          </p:txBody>
        </p:sp>
        <p:sp>
          <p:nvSpPr>
            <p:cNvPr id="422" name="tx422"/>
            <p:cNvSpPr/>
            <p:nvPr/>
          </p:nvSpPr>
          <p:spPr>
            <a:xfrm rot="-5400000">
              <a:off x="8603908" y="4789653"/>
              <a:ext cx="5744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Viet Nam</a:t>
              </a:r>
            </a:p>
          </p:txBody>
        </p:sp>
        <p:sp>
          <p:nvSpPr>
            <p:cNvPr id="423" name="tx423"/>
            <p:cNvSpPr/>
            <p:nvPr/>
          </p:nvSpPr>
          <p:spPr>
            <a:xfrm rot="-5400000">
              <a:off x="-52544" y="250985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24" name="rc424"/>
            <p:cNvSpPr/>
            <p:nvPr/>
          </p:nvSpPr>
          <p:spPr>
            <a:xfrm>
              <a:off x="4247114" y="6114116"/>
              <a:ext cx="219455" cy="219455"/>
            </a:xfrm>
            <a:prstGeom prst="rect">
              <a:avLst/>
            </a:prstGeom>
            <a:solidFill>
              <a:srgbClr val="FFFFFF">
                <a:alpha val="100000"/>
              </a:srgbClr>
            </a:solidFill>
          </p:spPr>
          <p:txBody>
            <a:bodyPr/>
            <a:lstStyle/>
            <a:p/>
          </p:txBody>
        </p:sp>
        <p:sp>
          <p:nvSpPr>
            <p:cNvPr id="425" name="pg425"/>
            <p:cNvSpPr/>
            <p:nvPr/>
          </p:nvSpPr>
          <p:spPr>
            <a:xfrm>
              <a:off x="4431665"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6" name="pg426"/>
            <p:cNvSpPr/>
            <p:nvPr/>
          </p:nvSpPr>
          <p:spPr>
            <a:xfrm>
              <a:off x="4337055"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7" name="pg427"/>
            <p:cNvSpPr/>
            <p:nvPr/>
          </p:nvSpPr>
          <p:spPr>
            <a:xfrm>
              <a:off x="4247176"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8" name="pg428"/>
            <p:cNvSpPr/>
            <p:nvPr/>
          </p:nvSpPr>
          <p:spPr>
            <a:xfrm>
              <a:off x="4247176"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9" name="pg429"/>
            <p:cNvSpPr/>
            <p:nvPr/>
          </p:nvSpPr>
          <p:spPr>
            <a:xfrm>
              <a:off x="4247176"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30" name="rc430"/>
            <p:cNvSpPr/>
            <p:nvPr/>
          </p:nvSpPr>
          <p:spPr>
            <a:xfrm>
              <a:off x="4247114" y="6114116"/>
              <a:ext cx="219455" cy="219455"/>
            </a:xfrm>
            <a:prstGeom prst="rect">
              <a:avLst/>
            </a:prstGeom>
            <a:ln w="476" cap="sq">
              <a:solidFill>
                <a:srgbClr val="000000">
                  <a:alpha val="100000"/>
                </a:srgbClr>
              </a:solidFill>
              <a:prstDash val="solid"/>
              <a:miter/>
            </a:ln>
          </p:spPr>
          <p:txBody>
            <a:bodyPr/>
            <a:lstStyle/>
            <a:p/>
          </p:txBody>
        </p:sp>
        <p:sp>
          <p:nvSpPr>
            <p:cNvPr id="431" name="tx431"/>
            <p:cNvSpPr/>
            <p:nvPr/>
          </p:nvSpPr>
          <p:spPr>
            <a:xfrm>
              <a:off x="4536159" y="6145672"/>
              <a:ext cx="1094953"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zero-dose</a:t>
              </a:r>
            </a:p>
          </p:txBody>
        </p:sp>
        <p:sp>
          <p:nvSpPr>
            <p:cNvPr id="432" name="tx432"/>
            <p:cNvSpPr/>
            <p:nvPr/>
          </p:nvSpPr>
          <p:spPr>
            <a:xfrm>
              <a:off x="803816" y="398022"/>
              <a:ext cx="556306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DTP1 coverage and ranking of number zero-dose, by country, EAPR, 2024</a:t>
              </a:r>
            </a:p>
          </p:txBody>
        </p:sp>
        <p:sp>
          <p:nvSpPr>
            <p:cNvPr id="433" name="tx433"/>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434" name="tx434"/>
            <p:cNvSpPr/>
            <p:nvPr/>
          </p:nvSpPr>
          <p:spPr>
            <a:xfrm>
              <a:off x="2315168" y="6568567"/>
              <a:ext cx="675924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zero-dose children.</a:t>
              </a:r>
            </a:p>
          </p:txBody>
        </p:sp>
      </p:grpSp>
      <p:sp>
        <p:nvSpPr>
          <p:cNvPr id="43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DTP1 coverage in countries in EAPR from lowest to highest coverage, and the rank of the top 10 countries with the most zero-dose children, based on absolute numbers.
In 2024, Brunei Darussalam ranked number 19 out of 27 countries for lowest DTP1 coverage (based on tied ranks).
Brunei Darussalam was not in the top 10 countries with the most zero-dose children.
Note: Large cohort countries may have high numbers of zero-dose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044" y="9050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5" name="pl5"/>
            <p:cNvSpPr/>
            <p:nvPr/>
          </p:nvSpPr>
          <p:spPr>
            <a:xfrm>
              <a:off x="695044" y="109341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28176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47010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65845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184680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203514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222349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241184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260019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278853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297688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316523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335357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354192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373027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391861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410696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429531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448365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695044" y="467200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5" name="pl25"/>
            <p:cNvSpPr/>
            <p:nvPr/>
          </p:nvSpPr>
          <p:spPr>
            <a:xfrm>
              <a:off x="695044" y="486035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6" name="pl26"/>
            <p:cNvSpPr/>
            <p:nvPr/>
          </p:nvSpPr>
          <p:spPr>
            <a:xfrm>
              <a:off x="695044" y="504869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7" name="pl27"/>
            <p:cNvSpPr/>
            <p:nvPr/>
          </p:nvSpPr>
          <p:spPr>
            <a:xfrm>
              <a:off x="695044" y="523704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8" name="pl28"/>
            <p:cNvSpPr/>
            <p:nvPr/>
          </p:nvSpPr>
          <p:spPr>
            <a:xfrm>
              <a:off x="695044" y="542539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9" name="pl29"/>
            <p:cNvSpPr/>
            <p:nvPr/>
          </p:nvSpPr>
          <p:spPr>
            <a:xfrm>
              <a:off x="695044" y="561373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0" name="pl30"/>
            <p:cNvSpPr/>
            <p:nvPr/>
          </p:nvSpPr>
          <p:spPr>
            <a:xfrm>
              <a:off x="695044" y="580208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1" name="pl31"/>
            <p:cNvSpPr/>
            <p:nvPr/>
          </p:nvSpPr>
          <p:spPr>
            <a:xfrm>
              <a:off x="2737948" y="3918744"/>
              <a:ext cx="4155057" cy="376567"/>
            </a:xfrm>
            <a:custGeom>
              <a:avLst/>
              <a:pathLst>
                <a:path w="4155057" h="376567">
                  <a:moveTo>
                    <a:pt x="0" y="376567"/>
                  </a:moveTo>
                  <a:lnTo>
                    <a:pt x="13990" y="376567"/>
                  </a:lnTo>
                  <a:lnTo>
                    <a:pt x="27980" y="376567"/>
                  </a:lnTo>
                  <a:lnTo>
                    <a:pt x="41970" y="376567"/>
                  </a:lnTo>
                  <a:lnTo>
                    <a:pt x="55960" y="376567"/>
                  </a:lnTo>
                  <a:lnTo>
                    <a:pt x="69950" y="376567"/>
                  </a:lnTo>
                  <a:lnTo>
                    <a:pt x="83940" y="376567"/>
                  </a:lnTo>
                  <a:lnTo>
                    <a:pt x="97930" y="376567"/>
                  </a:lnTo>
                  <a:lnTo>
                    <a:pt x="111920" y="376567"/>
                  </a:lnTo>
                  <a:lnTo>
                    <a:pt x="125910" y="376567"/>
                  </a:lnTo>
                  <a:lnTo>
                    <a:pt x="139900" y="376567"/>
                  </a:lnTo>
                  <a:lnTo>
                    <a:pt x="153891" y="376567"/>
                  </a:lnTo>
                  <a:lnTo>
                    <a:pt x="167881" y="376567"/>
                  </a:lnTo>
                  <a:lnTo>
                    <a:pt x="181871" y="376567"/>
                  </a:lnTo>
                  <a:lnTo>
                    <a:pt x="195861" y="376567"/>
                  </a:lnTo>
                  <a:lnTo>
                    <a:pt x="209851" y="376567"/>
                  </a:lnTo>
                  <a:lnTo>
                    <a:pt x="223841" y="376567"/>
                  </a:lnTo>
                  <a:lnTo>
                    <a:pt x="237831" y="376567"/>
                  </a:lnTo>
                  <a:lnTo>
                    <a:pt x="251821" y="376567"/>
                  </a:lnTo>
                  <a:lnTo>
                    <a:pt x="265811" y="376567"/>
                  </a:lnTo>
                  <a:lnTo>
                    <a:pt x="279801" y="376567"/>
                  </a:lnTo>
                  <a:lnTo>
                    <a:pt x="293791" y="376567"/>
                  </a:lnTo>
                  <a:lnTo>
                    <a:pt x="307782" y="376567"/>
                  </a:lnTo>
                  <a:lnTo>
                    <a:pt x="321772" y="376567"/>
                  </a:lnTo>
                  <a:lnTo>
                    <a:pt x="335762" y="376567"/>
                  </a:lnTo>
                  <a:lnTo>
                    <a:pt x="349752" y="376567"/>
                  </a:lnTo>
                  <a:lnTo>
                    <a:pt x="363742" y="376567"/>
                  </a:lnTo>
                  <a:lnTo>
                    <a:pt x="377732" y="376567"/>
                  </a:lnTo>
                  <a:lnTo>
                    <a:pt x="391722" y="376567"/>
                  </a:lnTo>
                  <a:lnTo>
                    <a:pt x="405712" y="376567"/>
                  </a:lnTo>
                  <a:lnTo>
                    <a:pt x="419702" y="376567"/>
                  </a:lnTo>
                  <a:lnTo>
                    <a:pt x="433692" y="376567"/>
                  </a:lnTo>
                  <a:lnTo>
                    <a:pt x="447682" y="376567"/>
                  </a:lnTo>
                  <a:lnTo>
                    <a:pt x="461673" y="376567"/>
                  </a:lnTo>
                  <a:lnTo>
                    <a:pt x="475663" y="376567"/>
                  </a:lnTo>
                  <a:lnTo>
                    <a:pt x="489653" y="376567"/>
                  </a:lnTo>
                  <a:lnTo>
                    <a:pt x="503643" y="376567"/>
                  </a:lnTo>
                  <a:lnTo>
                    <a:pt x="517633" y="376567"/>
                  </a:lnTo>
                  <a:lnTo>
                    <a:pt x="531623" y="376567"/>
                  </a:lnTo>
                  <a:lnTo>
                    <a:pt x="545613" y="376567"/>
                  </a:lnTo>
                  <a:lnTo>
                    <a:pt x="559603" y="376567"/>
                  </a:lnTo>
                  <a:lnTo>
                    <a:pt x="573593" y="376567"/>
                  </a:lnTo>
                  <a:lnTo>
                    <a:pt x="587583" y="376567"/>
                  </a:lnTo>
                  <a:lnTo>
                    <a:pt x="601574" y="376567"/>
                  </a:lnTo>
                  <a:lnTo>
                    <a:pt x="615564" y="376567"/>
                  </a:lnTo>
                  <a:lnTo>
                    <a:pt x="629554" y="376567"/>
                  </a:lnTo>
                  <a:lnTo>
                    <a:pt x="643544" y="376567"/>
                  </a:lnTo>
                  <a:lnTo>
                    <a:pt x="657534" y="376567"/>
                  </a:lnTo>
                  <a:lnTo>
                    <a:pt x="671524" y="376567"/>
                  </a:lnTo>
                  <a:lnTo>
                    <a:pt x="685514" y="376567"/>
                  </a:lnTo>
                  <a:lnTo>
                    <a:pt x="699504" y="376567"/>
                  </a:lnTo>
                  <a:lnTo>
                    <a:pt x="713494" y="376567"/>
                  </a:lnTo>
                  <a:lnTo>
                    <a:pt x="727484" y="376567"/>
                  </a:lnTo>
                  <a:lnTo>
                    <a:pt x="741474" y="376567"/>
                  </a:lnTo>
                  <a:lnTo>
                    <a:pt x="755465" y="376567"/>
                  </a:lnTo>
                  <a:lnTo>
                    <a:pt x="769455" y="376567"/>
                  </a:lnTo>
                  <a:lnTo>
                    <a:pt x="783445" y="376567"/>
                  </a:lnTo>
                  <a:lnTo>
                    <a:pt x="797435" y="376567"/>
                  </a:lnTo>
                  <a:lnTo>
                    <a:pt x="811425" y="376567"/>
                  </a:lnTo>
                  <a:lnTo>
                    <a:pt x="825415" y="376567"/>
                  </a:lnTo>
                  <a:lnTo>
                    <a:pt x="839405" y="376567"/>
                  </a:lnTo>
                  <a:lnTo>
                    <a:pt x="853395" y="376567"/>
                  </a:lnTo>
                  <a:lnTo>
                    <a:pt x="867385" y="376567"/>
                  </a:lnTo>
                  <a:lnTo>
                    <a:pt x="881375" y="376567"/>
                  </a:lnTo>
                  <a:lnTo>
                    <a:pt x="895365" y="376567"/>
                  </a:lnTo>
                  <a:lnTo>
                    <a:pt x="909356" y="376567"/>
                  </a:lnTo>
                  <a:lnTo>
                    <a:pt x="923346" y="376567"/>
                  </a:lnTo>
                  <a:lnTo>
                    <a:pt x="937336" y="376567"/>
                  </a:lnTo>
                  <a:lnTo>
                    <a:pt x="951326" y="376567"/>
                  </a:lnTo>
                  <a:lnTo>
                    <a:pt x="965316" y="376567"/>
                  </a:lnTo>
                  <a:lnTo>
                    <a:pt x="979306" y="376567"/>
                  </a:lnTo>
                  <a:lnTo>
                    <a:pt x="993296" y="376567"/>
                  </a:lnTo>
                  <a:lnTo>
                    <a:pt x="1007286" y="376567"/>
                  </a:lnTo>
                  <a:lnTo>
                    <a:pt x="1021276" y="376567"/>
                  </a:lnTo>
                  <a:lnTo>
                    <a:pt x="1035266" y="376567"/>
                  </a:lnTo>
                  <a:lnTo>
                    <a:pt x="1049256" y="376567"/>
                  </a:lnTo>
                  <a:lnTo>
                    <a:pt x="1063247" y="376567"/>
                  </a:lnTo>
                  <a:lnTo>
                    <a:pt x="1077237" y="376567"/>
                  </a:lnTo>
                  <a:lnTo>
                    <a:pt x="1091227" y="376567"/>
                  </a:lnTo>
                  <a:lnTo>
                    <a:pt x="1105217" y="376567"/>
                  </a:lnTo>
                  <a:lnTo>
                    <a:pt x="1119207" y="376567"/>
                  </a:lnTo>
                  <a:lnTo>
                    <a:pt x="1133197" y="376567"/>
                  </a:lnTo>
                  <a:lnTo>
                    <a:pt x="1147187" y="376567"/>
                  </a:lnTo>
                  <a:lnTo>
                    <a:pt x="1161177" y="376567"/>
                  </a:lnTo>
                  <a:lnTo>
                    <a:pt x="1175167" y="376567"/>
                  </a:lnTo>
                  <a:lnTo>
                    <a:pt x="1189157" y="376567"/>
                  </a:lnTo>
                  <a:lnTo>
                    <a:pt x="1203148" y="376567"/>
                  </a:lnTo>
                  <a:lnTo>
                    <a:pt x="1217138" y="376567"/>
                  </a:lnTo>
                  <a:lnTo>
                    <a:pt x="1231128" y="376567"/>
                  </a:lnTo>
                  <a:lnTo>
                    <a:pt x="1245118" y="376567"/>
                  </a:lnTo>
                  <a:lnTo>
                    <a:pt x="1259108" y="376567"/>
                  </a:lnTo>
                  <a:lnTo>
                    <a:pt x="1273098" y="376567"/>
                  </a:lnTo>
                  <a:lnTo>
                    <a:pt x="1287088" y="376567"/>
                  </a:lnTo>
                  <a:lnTo>
                    <a:pt x="1301078" y="376567"/>
                  </a:lnTo>
                  <a:lnTo>
                    <a:pt x="1315068" y="376567"/>
                  </a:lnTo>
                  <a:lnTo>
                    <a:pt x="1329058" y="376567"/>
                  </a:lnTo>
                  <a:lnTo>
                    <a:pt x="1343048" y="376567"/>
                  </a:lnTo>
                  <a:lnTo>
                    <a:pt x="1357039" y="376567"/>
                  </a:lnTo>
                  <a:lnTo>
                    <a:pt x="1371029" y="376567"/>
                  </a:lnTo>
                  <a:lnTo>
                    <a:pt x="1385019" y="376567"/>
                  </a:lnTo>
                  <a:lnTo>
                    <a:pt x="1385019" y="376440"/>
                  </a:lnTo>
                  <a:lnTo>
                    <a:pt x="1399009" y="376418"/>
                  </a:lnTo>
                  <a:lnTo>
                    <a:pt x="1412999" y="376392"/>
                  </a:lnTo>
                  <a:lnTo>
                    <a:pt x="1426989" y="376362"/>
                  </a:lnTo>
                  <a:lnTo>
                    <a:pt x="1440979" y="376326"/>
                  </a:lnTo>
                  <a:lnTo>
                    <a:pt x="1454969" y="376284"/>
                  </a:lnTo>
                  <a:lnTo>
                    <a:pt x="1468959" y="376234"/>
                  </a:lnTo>
                  <a:lnTo>
                    <a:pt x="1482949" y="376176"/>
                  </a:lnTo>
                  <a:lnTo>
                    <a:pt x="1496939" y="376107"/>
                  </a:lnTo>
                  <a:lnTo>
                    <a:pt x="1510930" y="376026"/>
                  </a:lnTo>
                  <a:lnTo>
                    <a:pt x="1524920" y="375932"/>
                  </a:lnTo>
                  <a:lnTo>
                    <a:pt x="1538910" y="375821"/>
                  </a:lnTo>
                  <a:lnTo>
                    <a:pt x="1552900" y="375690"/>
                  </a:lnTo>
                  <a:lnTo>
                    <a:pt x="1566890" y="375537"/>
                  </a:lnTo>
                  <a:lnTo>
                    <a:pt x="1580880" y="375357"/>
                  </a:lnTo>
                  <a:lnTo>
                    <a:pt x="1594870" y="375145"/>
                  </a:lnTo>
                  <a:lnTo>
                    <a:pt x="1608860" y="374897"/>
                  </a:lnTo>
                  <a:lnTo>
                    <a:pt x="1622850" y="374605"/>
                  </a:lnTo>
                  <a:lnTo>
                    <a:pt x="1636840" y="374263"/>
                  </a:lnTo>
                  <a:lnTo>
                    <a:pt x="1650830" y="373862"/>
                  </a:lnTo>
                  <a:lnTo>
                    <a:pt x="1664821" y="373392"/>
                  </a:lnTo>
                  <a:lnTo>
                    <a:pt x="1678811" y="372840"/>
                  </a:lnTo>
                  <a:lnTo>
                    <a:pt x="1692801" y="372194"/>
                  </a:lnTo>
                  <a:lnTo>
                    <a:pt x="1706791" y="371438"/>
                  </a:lnTo>
                  <a:lnTo>
                    <a:pt x="1720781" y="370553"/>
                  </a:lnTo>
                  <a:lnTo>
                    <a:pt x="1734771" y="369517"/>
                  </a:lnTo>
                  <a:lnTo>
                    <a:pt x="1748761" y="368308"/>
                  </a:lnTo>
                  <a:lnTo>
                    <a:pt x="1762751" y="366896"/>
                  </a:lnTo>
                  <a:lnTo>
                    <a:pt x="1776741" y="365251"/>
                  </a:lnTo>
                  <a:lnTo>
                    <a:pt x="1790731" y="363336"/>
                  </a:lnTo>
                  <a:lnTo>
                    <a:pt x="1804722" y="361110"/>
                  </a:lnTo>
                  <a:lnTo>
                    <a:pt x="1818712" y="358529"/>
                  </a:lnTo>
                  <a:lnTo>
                    <a:pt x="1832702" y="355542"/>
                  </a:lnTo>
                  <a:lnTo>
                    <a:pt x="1846692" y="352093"/>
                  </a:lnTo>
                  <a:lnTo>
                    <a:pt x="1860682" y="348125"/>
                  </a:lnTo>
                  <a:lnTo>
                    <a:pt x="1874672" y="343573"/>
                  </a:lnTo>
                  <a:lnTo>
                    <a:pt x="1888662" y="338372"/>
                  </a:lnTo>
                  <a:lnTo>
                    <a:pt x="1902652" y="332457"/>
                  </a:lnTo>
                  <a:lnTo>
                    <a:pt x="1916642" y="325763"/>
                  </a:lnTo>
                  <a:lnTo>
                    <a:pt x="1930632" y="318231"/>
                  </a:lnTo>
                  <a:lnTo>
                    <a:pt x="1944622" y="309812"/>
                  </a:lnTo>
                  <a:lnTo>
                    <a:pt x="1958613" y="300468"/>
                  </a:lnTo>
                  <a:lnTo>
                    <a:pt x="1972603" y="290181"/>
                  </a:lnTo>
                  <a:lnTo>
                    <a:pt x="1986593" y="278955"/>
                  </a:lnTo>
                  <a:lnTo>
                    <a:pt x="2000583" y="266821"/>
                  </a:lnTo>
                  <a:lnTo>
                    <a:pt x="2014573" y="253842"/>
                  </a:lnTo>
                  <a:lnTo>
                    <a:pt x="2028563" y="240113"/>
                  </a:lnTo>
                  <a:lnTo>
                    <a:pt x="2042553" y="225761"/>
                  </a:lnTo>
                  <a:lnTo>
                    <a:pt x="2056543" y="210939"/>
                  </a:lnTo>
                  <a:lnTo>
                    <a:pt x="2070533" y="195826"/>
                  </a:lnTo>
                  <a:lnTo>
                    <a:pt x="2084523" y="180614"/>
                  </a:lnTo>
                  <a:lnTo>
                    <a:pt x="2098513" y="165501"/>
                  </a:lnTo>
                  <a:lnTo>
                    <a:pt x="2112504" y="150679"/>
                  </a:lnTo>
                  <a:lnTo>
                    <a:pt x="2126494" y="136327"/>
                  </a:lnTo>
                  <a:lnTo>
                    <a:pt x="2140484" y="122598"/>
                  </a:lnTo>
                  <a:lnTo>
                    <a:pt x="2154474" y="109619"/>
                  </a:lnTo>
                  <a:lnTo>
                    <a:pt x="2168464" y="97485"/>
                  </a:lnTo>
                  <a:lnTo>
                    <a:pt x="2182454" y="86259"/>
                  </a:lnTo>
                  <a:lnTo>
                    <a:pt x="2196444" y="75972"/>
                  </a:lnTo>
                  <a:lnTo>
                    <a:pt x="2210434" y="66628"/>
                  </a:lnTo>
                  <a:lnTo>
                    <a:pt x="2224424" y="58208"/>
                  </a:lnTo>
                  <a:lnTo>
                    <a:pt x="2238414" y="50677"/>
                  </a:lnTo>
                  <a:lnTo>
                    <a:pt x="2252404" y="43983"/>
                  </a:lnTo>
                  <a:lnTo>
                    <a:pt x="2266395" y="38068"/>
                  </a:lnTo>
                  <a:lnTo>
                    <a:pt x="2280385" y="32867"/>
                  </a:lnTo>
                  <a:lnTo>
                    <a:pt x="2294375" y="28315"/>
                  </a:lnTo>
                  <a:lnTo>
                    <a:pt x="2308365" y="24347"/>
                  </a:lnTo>
                  <a:lnTo>
                    <a:pt x="2322355" y="20898"/>
                  </a:lnTo>
                  <a:lnTo>
                    <a:pt x="2336345" y="17911"/>
                  </a:lnTo>
                  <a:lnTo>
                    <a:pt x="2350335" y="15330"/>
                  </a:lnTo>
                  <a:lnTo>
                    <a:pt x="2364325" y="13104"/>
                  </a:lnTo>
                  <a:lnTo>
                    <a:pt x="2378315" y="11189"/>
                  </a:lnTo>
                  <a:lnTo>
                    <a:pt x="2392305" y="9543"/>
                  </a:lnTo>
                  <a:lnTo>
                    <a:pt x="2406296" y="8132"/>
                  </a:lnTo>
                  <a:lnTo>
                    <a:pt x="2420286" y="6923"/>
                  </a:lnTo>
                  <a:lnTo>
                    <a:pt x="2434276" y="5887"/>
                  </a:lnTo>
                  <a:lnTo>
                    <a:pt x="2448266" y="5002"/>
                  </a:lnTo>
                  <a:lnTo>
                    <a:pt x="2462256" y="4246"/>
                  </a:lnTo>
                  <a:lnTo>
                    <a:pt x="2476246" y="3600"/>
                  </a:lnTo>
                  <a:lnTo>
                    <a:pt x="2490236" y="3048"/>
                  </a:lnTo>
                  <a:lnTo>
                    <a:pt x="2504226" y="2578"/>
                  </a:lnTo>
                  <a:lnTo>
                    <a:pt x="2518216" y="2177"/>
                  </a:lnTo>
                  <a:lnTo>
                    <a:pt x="2532206" y="1835"/>
                  </a:lnTo>
                  <a:lnTo>
                    <a:pt x="2546196" y="1543"/>
                  </a:lnTo>
                  <a:lnTo>
                    <a:pt x="2560187" y="1295"/>
                  </a:lnTo>
                  <a:lnTo>
                    <a:pt x="2574177" y="1083"/>
                  </a:lnTo>
                  <a:lnTo>
                    <a:pt x="2588167" y="903"/>
                  </a:lnTo>
                  <a:lnTo>
                    <a:pt x="2602157" y="750"/>
                  </a:lnTo>
                  <a:lnTo>
                    <a:pt x="2616147" y="619"/>
                  </a:lnTo>
                  <a:lnTo>
                    <a:pt x="2630137" y="508"/>
                  </a:lnTo>
                  <a:lnTo>
                    <a:pt x="2644127" y="414"/>
                  </a:lnTo>
                  <a:lnTo>
                    <a:pt x="2658117" y="333"/>
                  </a:lnTo>
                  <a:lnTo>
                    <a:pt x="2672107" y="264"/>
                  </a:lnTo>
                  <a:lnTo>
                    <a:pt x="2686097" y="206"/>
                  </a:lnTo>
                  <a:lnTo>
                    <a:pt x="2700087" y="156"/>
                  </a:lnTo>
                  <a:lnTo>
                    <a:pt x="2714078" y="114"/>
                  </a:lnTo>
                  <a:lnTo>
                    <a:pt x="2728068" y="78"/>
                  </a:lnTo>
                  <a:lnTo>
                    <a:pt x="2742058" y="48"/>
                  </a:lnTo>
                  <a:lnTo>
                    <a:pt x="2756048" y="22"/>
                  </a:lnTo>
                  <a:lnTo>
                    <a:pt x="2770038" y="0"/>
                  </a:lnTo>
                  <a:lnTo>
                    <a:pt x="2770038" y="0"/>
                  </a:lnTo>
                  <a:lnTo>
                    <a:pt x="2784028" y="22"/>
                  </a:lnTo>
                  <a:lnTo>
                    <a:pt x="2798018" y="48"/>
                  </a:lnTo>
                  <a:lnTo>
                    <a:pt x="2812008" y="78"/>
                  </a:lnTo>
                  <a:lnTo>
                    <a:pt x="2825998" y="114"/>
                  </a:lnTo>
                  <a:lnTo>
                    <a:pt x="2839988" y="156"/>
                  </a:lnTo>
                  <a:lnTo>
                    <a:pt x="2853978" y="206"/>
                  </a:lnTo>
                  <a:lnTo>
                    <a:pt x="2867969" y="264"/>
                  </a:lnTo>
                  <a:lnTo>
                    <a:pt x="2881959" y="333"/>
                  </a:lnTo>
                  <a:lnTo>
                    <a:pt x="2895949" y="414"/>
                  </a:lnTo>
                  <a:lnTo>
                    <a:pt x="2909939" y="508"/>
                  </a:lnTo>
                  <a:lnTo>
                    <a:pt x="2923929" y="619"/>
                  </a:lnTo>
                  <a:lnTo>
                    <a:pt x="2937919" y="750"/>
                  </a:lnTo>
                  <a:lnTo>
                    <a:pt x="2951909" y="903"/>
                  </a:lnTo>
                  <a:lnTo>
                    <a:pt x="2965899" y="1083"/>
                  </a:lnTo>
                  <a:lnTo>
                    <a:pt x="2979889" y="1295"/>
                  </a:lnTo>
                  <a:lnTo>
                    <a:pt x="2993879" y="1543"/>
                  </a:lnTo>
                  <a:lnTo>
                    <a:pt x="3007870" y="1835"/>
                  </a:lnTo>
                  <a:lnTo>
                    <a:pt x="3021860" y="2177"/>
                  </a:lnTo>
                  <a:lnTo>
                    <a:pt x="3035850" y="2578"/>
                  </a:lnTo>
                  <a:lnTo>
                    <a:pt x="3049840" y="3048"/>
                  </a:lnTo>
                  <a:lnTo>
                    <a:pt x="3063830" y="3600"/>
                  </a:lnTo>
                  <a:lnTo>
                    <a:pt x="3077820" y="4246"/>
                  </a:lnTo>
                  <a:lnTo>
                    <a:pt x="3091810" y="5002"/>
                  </a:lnTo>
                  <a:lnTo>
                    <a:pt x="3105800" y="5887"/>
                  </a:lnTo>
                  <a:lnTo>
                    <a:pt x="3119790" y="6923"/>
                  </a:lnTo>
                  <a:lnTo>
                    <a:pt x="3133780" y="8132"/>
                  </a:lnTo>
                  <a:lnTo>
                    <a:pt x="3147770" y="9543"/>
                  </a:lnTo>
                  <a:lnTo>
                    <a:pt x="3161761" y="11189"/>
                  </a:lnTo>
                  <a:lnTo>
                    <a:pt x="3175751" y="13104"/>
                  </a:lnTo>
                  <a:lnTo>
                    <a:pt x="3189741" y="15330"/>
                  </a:lnTo>
                  <a:lnTo>
                    <a:pt x="3203731" y="17911"/>
                  </a:lnTo>
                  <a:lnTo>
                    <a:pt x="3217721" y="20898"/>
                  </a:lnTo>
                  <a:lnTo>
                    <a:pt x="3231711" y="24347"/>
                  </a:lnTo>
                  <a:lnTo>
                    <a:pt x="3245701" y="28315"/>
                  </a:lnTo>
                  <a:lnTo>
                    <a:pt x="3259691" y="32867"/>
                  </a:lnTo>
                  <a:lnTo>
                    <a:pt x="3273681" y="38068"/>
                  </a:lnTo>
                  <a:lnTo>
                    <a:pt x="3287671" y="43983"/>
                  </a:lnTo>
                  <a:lnTo>
                    <a:pt x="3301661" y="50677"/>
                  </a:lnTo>
                  <a:lnTo>
                    <a:pt x="3315652" y="58208"/>
                  </a:lnTo>
                  <a:lnTo>
                    <a:pt x="3329642" y="66628"/>
                  </a:lnTo>
                  <a:lnTo>
                    <a:pt x="3343632" y="75972"/>
                  </a:lnTo>
                  <a:lnTo>
                    <a:pt x="3357622" y="86259"/>
                  </a:lnTo>
                  <a:lnTo>
                    <a:pt x="3371612" y="97485"/>
                  </a:lnTo>
                  <a:lnTo>
                    <a:pt x="3385602" y="109619"/>
                  </a:lnTo>
                  <a:lnTo>
                    <a:pt x="3399592" y="122598"/>
                  </a:lnTo>
                  <a:lnTo>
                    <a:pt x="3413582" y="136327"/>
                  </a:lnTo>
                  <a:lnTo>
                    <a:pt x="3427572" y="150679"/>
                  </a:lnTo>
                  <a:lnTo>
                    <a:pt x="3441562" y="165501"/>
                  </a:lnTo>
                  <a:lnTo>
                    <a:pt x="3455552" y="180614"/>
                  </a:lnTo>
                  <a:lnTo>
                    <a:pt x="3469543" y="195826"/>
                  </a:lnTo>
                  <a:lnTo>
                    <a:pt x="3483533" y="210939"/>
                  </a:lnTo>
                  <a:lnTo>
                    <a:pt x="3497523" y="225761"/>
                  </a:lnTo>
                  <a:lnTo>
                    <a:pt x="3511513" y="240113"/>
                  </a:lnTo>
                  <a:lnTo>
                    <a:pt x="3525503" y="253842"/>
                  </a:lnTo>
                  <a:lnTo>
                    <a:pt x="3539493" y="266821"/>
                  </a:lnTo>
                  <a:lnTo>
                    <a:pt x="3553483" y="278955"/>
                  </a:lnTo>
                  <a:lnTo>
                    <a:pt x="3567473" y="290181"/>
                  </a:lnTo>
                  <a:lnTo>
                    <a:pt x="3581463" y="300468"/>
                  </a:lnTo>
                  <a:lnTo>
                    <a:pt x="3595453" y="309812"/>
                  </a:lnTo>
                  <a:lnTo>
                    <a:pt x="3609444" y="318231"/>
                  </a:lnTo>
                  <a:lnTo>
                    <a:pt x="3623434" y="325763"/>
                  </a:lnTo>
                  <a:lnTo>
                    <a:pt x="3637424" y="332457"/>
                  </a:lnTo>
                  <a:lnTo>
                    <a:pt x="3651414" y="338372"/>
                  </a:lnTo>
                  <a:lnTo>
                    <a:pt x="3665404" y="343573"/>
                  </a:lnTo>
                  <a:lnTo>
                    <a:pt x="3679394" y="348125"/>
                  </a:lnTo>
                  <a:lnTo>
                    <a:pt x="3693384" y="352093"/>
                  </a:lnTo>
                  <a:lnTo>
                    <a:pt x="3707374" y="355542"/>
                  </a:lnTo>
                  <a:lnTo>
                    <a:pt x="3721364" y="358529"/>
                  </a:lnTo>
                  <a:lnTo>
                    <a:pt x="3735354" y="361110"/>
                  </a:lnTo>
                  <a:lnTo>
                    <a:pt x="3749344" y="363336"/>
                  </a:lnTo>
                  <a:lnTo>
                    <a:pt x="3763335" y="365251"/>
                  </a:lnTo>
                  <a:lnTo>
                    <a:pt x="3777325" y="366896"/>
                  </a:lnTo>
                  <a:lnTo>
                    <a:pt x="3791315" y="368308"/>
                  </a:lnTo>
                  <a:lnTo>
                    <a:pt x="3805305" y="369517"/>
                  </a:lnTo>
                  <a:lnTo>
                    <a:pt x="3819295" y="370553"/>
                  </a:lnTo>
                  <a:lnTo>
                    <a:pt x="3833285" y="371438"/>
                  </a:lnTo>
                  <a:lnTo>
                    <a:pt x="3847275" y="372194"/>
                  </a:lnTo>
                  <a:lnTo>
                    <a:pt x="3861265" y="372840"/>
                  </a:lnTo>
                  <a:lnTo>
                    <a:pt x="3875255" y="373392"/>
                  </a:lnTo>
                  <a:lnTo>
                    <a:pt x="3889245" y="373862"/>
                  </a:lnTo>
                  <a:lnTo>
                    <a:pt x="3903235" y="374263"/>
                  </a:lnTo>
                  <a:lnTo>
                    <a:pt x="3917226" y="374605"/>
                  </a:lnTo>
                  <a:lnTo>
                    <a:pt x="3931216" y="374897"/>
                  </a:lnTo>
                  <a:lnTo>
                    <a:pt x="3945206" y="375145"/>
                  </a:lnTo>
                  <a:lnTo>
                    <a:pt x="3959196" y="375357"/>
                  </a:lnTo>
                  <a:lnTo>
                    <a:pt x="3973186" y="375537"/>
                  </a:lnTo>
                  <a:lnTo>
                    <a:pt x="3987176" y="375690"/>
                  </a:lnTo>
                  <a:lnTo>
                    <a:pt x="4001166" y="375821"/>
                  </a:lnTo>
                  <a:lnTo>
                    <a:pt x="4015156" y="375932"/>
                  </a:lnTo>
                  <a:lnTo>
                    <a:pt x="4029146" y="376026"/>
                  </a:lnTo>
                  <a:lnTo>
                    <a:pt x="4043136" y="376107"/>
                  </a:lnTo>
                  <a:lnTo>
                    <a:pt x="4057126" y="376176"/>
                  </a:lnTo>
                  <a:lnTo>
                    <a:pt x="4071117" y="376234"/>
                  </a:lnTo>
                  <a:lnTo>
                    <a:pt x="4085107" y="376284"/>
                  </a:lnTo>
                  <a:lnTo>
                    <a:pt x="4099097" y="376326"/>
                  </a:lnTo>
                  <a:lnTo>
                    <a:pt x="4113087" y="376362"/>
                  </a:lnTo>
                  <a:lnTo>
                    <a:pt x="4127077" y="376392"/>
                  </a:lnTo>
                  <a:lnTo>
                    <a:pt x="4141067" y="376418"/>
                  </a:lnTo>
                  <a:lnTo>
                    <a:pt x="4155057" y="376440"/>
                  </a:lnTo>
                </a:path>
              </a:pathLst>
            </a:custGeom>
            <a:ln w="40651" cap="flat">
              <a:solidFill>
                <a:srgbClr val="F26A21">
                  <a:alpha val="100000"/>
                </a:srgbClr>
              </a:solidFill>
              <a:prstDash val="solid"/>
              <a:round/>
            </a:ln>
          </p:spPr>
          <p:txBody>
            <a:bodyPr/>
            <a:lstStyle/>
            <a:p/>
          </p:txBody>
        </p:sp>
        <p:sp>
          <p:nvSpPr>
            <p:cNvPr id="32" name="pl32"/>
            <p:cNvSpPr/>
            <p:nvPr/>
          </p:nvSpPr>
          <p:spPr>
            <a:xfrm>
              <a:off x="2737948" y="2035212"/>
              <a:ext cx="4155057" cy="188283"/>
            </a:xfrm>
            <a:custGeom>
              <a:avLst/>
              <a:pathLst>
                <a:path w="4155057" h="188283">
                  <a:moveTo>
                    <a:pt x="0" y="188283"/>
                  </a:moveTo>
                  <a:lnTo>
                    <a:pt x="13990" y="188283"/>
                  </a:lnTo>
                  <a:lnTo>
                    <a:pt x="27980" y="188283"/>
                  </a:lnTo>
                  <a:lnTo>
                    <a:pt x="41970" y="188283"/>
                  </a:lnTo>
                  <a:lnTo>
                    <a:pt x="55960" y="188283"/>
                  </a:lnTo>
                  <a:lnTo>
                    <a:pt x="69950" y="188283"/>
                  </a:lnTo>
                  <a:lnTo>
                    <a:pt x="83940" y="188283"/>
                  </a:lnTo>
                  <a:lnTo>
                    <a:pt x="97930" y="188283"/>
                  </a:lnTo>
                  <a:lnTo>
                    <a:pt x="111920" y="188283"/>
                  </a:lnTo>
                  <a:lnTo>
                    <a:pt x="125910" y="188283"/>
                  </a:lnTo>
                  <a:lnTo>
                    <a:pt x="139900" y="188283"/>
                  </a:lnTo>
                  <a:lnTo>
                    <a:pt x="153891" y="188283"/>
                  </a:lnTo>
                  <a:lnTo>
                    <a:pt x="167881" y="188283"/>
                  </a:lnTo>
                  <a:lnTo>
                    <a:pt x="181871" y="188283"/>
                  </a:lnTo>
                  <a:lnTo>
                    <a:pt x="195861" y="188283"/>
                  </a:lnTo>
                  <a:lnTo>
                    <a:pt x="209851" y="188283"/>
                  </a:lnTo>
                  <a:lnTo>
                    <a:pt x="223841" y="188283"/>
                  </a:lnTo>
                  <a:lnTo>
                    <a:pt x="237831" y="188283"/>
                  </a:lnTo>
                  <a:lnTo>
                    <a:pt x="251821" y="188283"/>
                  </a:lnTo>
                  <a:lnTo>
                    <a:pt x="265811" y="188283"/>
                  </a:lnTo>
                  <a:lnTo>
                    <a:pt x="279801" y="188283"/>
                  </a:lnTo>
                  <a:lnTo>
                    <a:pt x="293791" y="188283"/>
                  </a:lnTo>
                  <a:lnTo>
                    <a:pt x="307782" y="188283"/>
                  </a:lnTo>
                  <a:lnTo>
                    <a:pt x="321772" y="188283"/>
                  </a:lnTo>
                  <a:lnTo>
                    <a:pt x="335762" y="188283"/>
                  </a:lnTo>
                  <a:lnTo>
                    <a:pt x="349752" y="188283"/>
                  </a:lnTo>
                  <a:lnTo>
                    <a:pt x="363742" y="188283"/>
                  </a:lnTo>
                  <a:lnTo>
                    <a:pt x="377732" y="188283"/>
                  </a:lnTo>
                  <a:lnTo>
                    <a:pt x="391722" y="188283"/>
                  </a:lnTo>
                  <a:lnTo>
                    <a:pt x="405712" y="188283"/>
                  </a:lnTo>
                  <a:lnTo>
                    <a:pt x="419702" y="188283"/>
                  </a:lnTo>
                  <a:lnTo>
                    <a:pt x="433692" y="188283"/>
                  </a:lnTo>
                  <a:lnTo>
                    <a:pt x="447682" y="188283"/>
                  </a:lnTo>
                  <a:lnTo>
                    <a:pt x="461673" y="188283"/>
                  </a:lnTo>
                  <a:lnTo>
                    <a:pt x="475663" y="188283"/>
                  </a:lnTo>
                  <a:lnTo>
                    <a:pt x="489653" y="188283"/>
                  </a:lnTo>
                  <a:lnTo>
                    <a:pt x="503643" y="188283"/>
                  </a:lnTo>
                  <a:lnTo>
                    <a:pt x="517633" y="188283"/>
                  </a:lnTo>
                  <a:lnTo>
                    <a:pt x="531623" y="188283"/>
                  </a:lnTo>
                  <a:lnTo>
                    <a:pt x="545613" y="188283"/>
                  </a:lnTo>
                  <a:lnTo>
                    <a:pt x="559603" y="188283"/>
                  </a:lnTo>
                  <a:lnTo>
                    <a:pt x="573593" y="188283"/>
                  </a:lnTo>
                  <a:lnTo>
                    <a:pt x="587583" y="188283"/>
                  </a:lnTo>
                  <a:lnTo>
                    <a:pt x="601574" y="188283"/>
                  </a:lnTo>
                  <a:lnTo>
                    <a:pt x="615564" y="188283"/>
                  </a:lnTo>
                  <a:lnTo>
                    <a:pt x="629554" y="188283"/>
                  </a:lnTo>
                  <a:lnTo>
                    <a:pt x="643544" y="188283"/>
                  </a:lnTo>
                  <a:lnTo>
                    <a:pt x="657534" y="188283"/>
                  </a:lnTo>
                  <a:lnTo>
                    <a:pt x="671524" y="188283"/>
                  </a:lnTo>
                  <a:lnTo>
                    <a:pt x="685514" y="188283"/>
                  </a:lnTo>
                  <a:lnTo>
                    <a:pt x="699504" y="188283"/>
                  </a:lnTo>
                  <a:lnTo>
                    <a:pt x="713494" y="188283"/>
                  </a:lnTo>
                  <a:lnTo>
                    <a:pt x="727484" y="188283"/>
                  </a:lnTo>
                  <a:lnTo>
                    <a:pt x="741474" y="188283"/>
                  </a:lnTo>
                  <a:lnTo>
                    <a:pt x="755465" y="188283"/>
                  </a:lnTo>
                  <a:lnTo>
                    <a:pt x="769455" y="188283"/>
                  </a:lnTo>
                  <a:lnTo>
                    <a:pt x="783445" y="188283"/>
                  </a:lnTo>
                  <a:lnTo>
                    <a:pt x="797435" y="188283"/>
                  </a:lnTo>
                  <a:lnTo>
                    <a:pt x="811425" y="188283"/>
                  </a:lnTo>
                  <a:lnTo>
                    <a:pt x="825415" y="188283"/>
                  </a:lnTo>
                  <a:lnTo>
                    <a:pt x="839405" y="188283"/>
                  </a:lnTo>
                  <a:lnTo>
                    <a:pt x="853395" y="188283"/>
                  </a:lnTo>
                  <a:lnTo>
                    <a:pt x="867385" y="188283"/>
                  </a:lnTo>
                  <a:lnTo>
                    <a:pt x="881375" y="188283"/>
                  </a:lnTo>
                  <a:lnTo>
                    <a:pt x="895365" y="188283"/>
                  </a:lnTo>
                  <a:lnTo>
                    <a:pt x="909356" y="188283"/>
                  </a:lnTo>
                  <a:lnTo>
                    <a:pt x="923346" y="188283"/>
                  </a:lnTo>
                  <a:lnTo>
                    <a:pt x="937336" y="188283"/>
                  </a:lnTo>
                  <a:lnTo>
                    <a:pt x="951326" y="188283"/>
                  </a:lnTo>
                  <a:lnTo>
                    <a:pt x="965316" y="188283"/>
                  </a:lnTo>
                  <a:lnTo>
                    <a:pt x="979306" y="188283"/>
                  </a:lnTo>
                  <a:lnTo>
                    <a:pt x="993296" y="188283"/>
                  </a:lnTo>
                  <a:lnTo>
                    <a:pt x="1007286" y="188283"/>
                  </a:lnTo>
                  <a:lnTo>
                    <a:pt x="1021276" y="188283"/>
                  </a:lnTo>
                  <a:lnTo>
                    <a:pt x="1035266" y="188283"/>
                  </a:lnTo>
                  <a:lnTo>
                    <a:pt x="1049256" y="188283"/>
                  </a:lnTo>
                  <a:lnTo>
                    <a:pt x="1063247" y="188283"/>
                  </a:lnTo>
                  <a:lnTo>
                    <a:pt x="1077237" y="188283"/>
                  </a:lnTo>
                  <a:lnTo>
                    <a:pt x="1091227" y="188283"/>
                  </a:lnTo>
                  <a:lnTo>
                    <a:pt x="1105217" y="188283"/>
                  </a:lnTo>
                  <a:lnTo>
                    <a:pt x="1119207" y="188283"/>
                  </a:lnTo>
                  <a:lnTo>
                    <a:pt x="1133197" y="188283"/>
                  </a:lnTo>
                  <a:lnTo>
                    <a:pt x="1147187" y="188283"/>
                  </a:lnTo>
                  <a:lnTo>
                    <a:pt x="1161177" y="188283"/>
                  </a:lnTo>
                  <a:lnTo>
                    <a:pt x="1175167" y="188283"/>
                  </a:lnTo>
                  <a:lnTo>
                    <a:pt x="1189157" y="188283"/>
                  </a:lnTo>
                  <a:lnTo>
                    <a:pt x="1203148" y="188283"/>
                  </a:lnTo>
                  <a:lnTo>
                    <a:pt x="1217138" y="188283"/>
                  </a:lnTo>
                  <a:lnTo>
                    <a:pt x="1231128" y="188283"/>
                  </a:lnTo>
                  <a:lnTo>
                    <a:pt x="1245118" y="188283"/>
                  </a:lnTo>
                  <a:lnTo>
                    <a:pt x="1259108" y="188283"/>
                  </a:lnTo>
                  <a:lnTo>
                    <a:pt x="1273098" y="188283"/>
                  </a:lnTo>
                  <a:lnTo>
                    <a:pt x="1287088" y="188283"/>
                  </a:lnTo>
                  <a:lnTo>
                    <a:pt x="1301078" y="188283"/>
                  </a:lnTo>
                  <a:lnTo>
                    <a:pt x="1315068" y="188283"/>
                  </a:lnTo>
                  <a:lnTo>
                    <a:pt x="1329058" y="188283"/>
                  </a:lnTo>
                  <a:lnTo>
                    <a:pt x="1343048" y="188283"/>
                  </a:lnTo>
                  <a:lnTo>
                    <a:pt x="1357039" y="188283"/>
                  </a:lnTo>
                  <a:lnTo>
                    <a:pt x="1371029" y="188283"/>
                  </a:lnTo>
                  <a:lnTo>
                    <a:pt x="1385019" y="188283"/>
                  </a:lnTo>
                  <a:lnTo>
                    <a:pt x="1385019" y="188283"/>
                  </a:lnTo>
                  <a:lnTo>
                    <a:pt x="1399009" y="188283"/>
                  </a:lnTo>
                  <a:lnTo>
                    <a:pt x="1412999" y="188283"/>
                  </a:lnTo>
                  <a:lnTo>
                    <a:pt x="1426989" y="188283"/>
                  </a:lnTo>
                  <a:lnTo>
                    <a:pt x="1440979" y="188283"/>
                  </a:lnTo>
                  <a:lnTo>
                    <a:pt x="1454969" y="188283"/>
                  </a:lnTo>
                  <a:lnTo>
                    <a:pt x="1468959" y="188283"/>
                  </a:lnTo>
                  <a:lnTo>
                    <a:pt x="1482949" y="188283"/>
                  </a:lnTo>
                  <a:lnTo>
                    <a:pt x="1496939" y="188283"/>
                  </a:lnTo>
                  <a:lnTo>
                    <a:pt x="1510930" y="188283"/>
                  </a:lnTo>
                  <a:lnTo>
                    <a:pt x="1524920" y="188283"/>
                  </a:lnTo>
                  <a:lnTo>
                    <a:pt x="1538910" y="188283"/>
                  </a:lnTo>
                  <a:lnTo>
                    <a:pt x="1552900" y="188283"/>
                  </a:lnTo>
                  <a:lnTo>
                    <a:pt x="1566890" y="188283"/>
                  </a:lnTo>
                  <a:lnTo>
                    <a:pt x="1580880" y="188283"/>
                  </a:lnTo>
                  <a:lnTo>
                    <a:pt x="1594870" y="188283"/>
                  </a:lnTo>
                  <a:lnTo>
                    <a:pt x="1608860" y="188283"/>
                  </a:lnTo>
                  <a:lnTo>
                    <a:pt x="1622850" y="188283"/>
                  </a:lnTo>
                  <a:lnTo>
                    <a:pt x="1636840" y="188283"/>
                  </a:lnTo>
                  <a:lnTo>
                    <a:pt x="1650830" y="188283"/>
                  </a:lnTo>
                  <a:lnTo>
                    <a:pt x="1664821" y="188283"/>
                  </a:lnTo>
                  <a:lnTo>
                    <a:pt x="1678811" y="188283"/>
                  </a:lnTo>
                  <a:lnTo>
                    <a:pt x="1692801" y="188283"/>
                  </a:lnTo>
                  <a:lnTo>
                    <a:pt x="1706791" y="188283"/>
                  </a:lnTo>
                  <a:lnTo>
                    <a:pt x="1720781" y="188283"/>
                  </a:lnTo>
                  <a:lnTo>
                    <a:pt x="1734771" y="188283"/>
                  </a:lnTo>
                  <a:lnTo>
                    <a:pt x="1748761" y="188283"/>
                  </a:lnTo>
                  <a:lnTo>
                    <a:pt x="1762751" y="188283"/>
                  </a:lnTo>
                  <a:lnTo>
                    <a:pt x="1776741" y="188283"/>
                  </a:lnTo>
                  <a:lnTo>
                    <a:pt x="1790731" y="188283"/>
                  </a:lnTo>
                  <a:lnTo>
                    <a:pt x="1804722" y="188283"/>
                  </a:lnTo>
                  <a:lnTo>
                    <a:pt x="1818712" y="188283"/>
                  </a:lnTo>
                  <a:lnTo>
                    <a:pt x="1832702" y="188283"/>
                  </a:lnTo>
                  <a:lnTo>
                    <a:pt x="1846692" y="188283"/>
                  </a:lnTo>
                  <a:lnTo>
                    <a:pt x="1860682" y="188283"/>
                  </a:lnTo>
                  <a:lnTo>
                    <a:pt x="1874672" y="188283"/>
                  </a:lnTo>
                  <a:lnTo>
                    <a:pt x="1888662" y="188283"/>
                  </a:lnTo>
                  <a:lnTo>
                    <a:pt x="1902652" y="188283"/>
                  </a:lnTo>
                  <a:lnTo>
                    <a:pt x="1916642" y="188283"/>
                  </a:lnTo>
                  <a:lnTo>
                    <a:pt x="1930632" y="188283"/>
                  </a:lnTo>
                  <a:lnTo>
                    <a:pt x="1944622" y="188283"/>
                  </a:lnTo>
                  <a:lnTo>
                    <a:pt x="1958613" y="188283"/>
                  </a:lnTo>
                  <a:lnTo>
                    <a:pt x="1972603" y="188283"/>
                  </a:lnTo>
                  <a:lnTo>
                    <a:pt x="1986593" y="188283"/>
                  </a:lnTo>
                  <a:lnTo>
                    <a:pt x="2000583" y="188283"/>
                  </a:lnTo>
                  <a:lnTo>
                    <a:pt x="2014573" y="188283"/>
                  </a:lnTo>
                  <a:lnTo>
                    <a:pt x="2028563" y="188283"/>
                  </a:lnTo>
                  <a:lnTo>
                    <a:pt x="2042553" y="188283"/>
                  </a:lnTo>
                  <a:lnTo>
                    <a:pt x="2056543" y="188283"/>
                  </a:lnTo>
                  <a:lnTo>
                    <a:pt x="2070533" y="188283"/>
                  </a:lnTo>
                  <a:lnTo>
                    <a:pt x="2084523" y="188283"/>
                  </a:lnTo>
                  <a:lnTo>
                    <a:pt x="2098513" y="188283"/>
                  </a:lnTo>
                  <a:lnTo>
                    <a:pt x="2112504" y="188283"/>
                  </a:lnTo>
                  <a:lnTo>
                    <a:pt x="2126494" y="188283"/>
                  </a:lnTo>
                  <a:lnTo>
                    <a:pt x="2140484" y="188283"/>
                  </a:lnTo>
                  <a:lnTo>
                    <a:pt x="2154474" y="188283"/>
                  </a:lnTo>
                  <a:lnTo>
                    <a:pt x="2168464" y="188283"/>
                  </a:lnTo>
                  <a:lnTo>
                    <a:pt x="2182454" y="188283"/>
                  </a:lnTo>
                  <a:lnTo>
                    <a:pt x="2196444" y="188283"/>
                  </a:lnTo>
                  <a:lnTo>
                    <a:pt x="2210434" y="188283"/>
                  </a:lnTo>
                  <a:lnTo>
                    <a:pt x="2224424" y="188283"/>
                  </a:lnTo>
                  <a:lnTo>
                    <a:pt x="2238414" y="188283"/>
                  </a:lnTo>
                  <a:lnTo>
                    <a:pt x="2252404" y="188283"/>
                  </a:lnTo>
                  <a:lnTo>
                    <a:pt x="2266395" y="188283"/>
                  </a:lnTo>
                  <a:lnTo>
                    <a:pt x="2280385" y="188283"/>
                  </a:lnTo>
                  <a:lnTo>
                    <a:pt x="2294375" y="188283"/>
                  </a:lnTo>
                  <a:lnTo>
                    <a:pt x="2308365" y="188283"/>
                  </a:lnTo>
                  <a:lnTo>
                    <a:pt x="2322355" y="188283"/>
                  </a:lnTo>
                  <a:lnTo>
                    <a:pt x="2336345" y="188283"/>
                  </a:lnTo>
                  <a:lnTo>
                    <a:pt x="2350335" y="188283"/>
                  </a:lnTo>
                  <a:lnTo>
                    <a:pt x="2364325" y="188283"/>
                  </a:lnTo>
                  <a:lnTo>
                    <a:pt x="2378315" y="188283"/>
                  </a:lnTo>
                  <a:lnTo>
                    <a:pt x="2392305" y="188283"/>
                  </a:lnTo>
                  <a:lnTo>
                    <a:pt x="2406296" y="188283"/>
                  </a:lnTo>
                  <a:lnTo>
                    <a:pt x="2420286" y="188283"/>
                  </a:lnTo>
                  <a:lnTo>
                    <a:pt x="2434276" y="188283"/>
                  </a:lnTo>
                  <a:lnTo>
                    <a:pt x="2448266" y="188283"/>
                  </a:lnTo>
                  <a:lnTo>
                    <a:pt x="2462256" y="188283"/>
                  </a:lnTo>
                  <a:lnTo>
                    <a:pt x="2476246" y="188283"/>
                  </a:lnTo>
                  <a:lnTo>
                    <a:pt x="2490236" y="188283"/>
                  </a:lnTo>
                  <a:lnTo>
                    <a:pt x="2504226" y="188283"/>
                  </a:lnTo>
                  <a:lnTo>
                    <a:pt x="2518216" y="188283"/>
                  </a:lnTo>
                  <a:lnTo>
                    <a:pt x="2532206" y="188283"/>
                  </a:lnTo>
                  <a:lnTo>
                    <a:pt x="2546196" y="188283"/>
                  </a:lnTo>
                  <a:lnTo>
                    <a:pt x="2560187" y="188283"/>
                  </a:lnTo>
                  <a:lnTo>
                    <a:pt x="2574177" y="188283"/>
                  </a:lnTo>
                  <a:lnTo>
                    <a:pt x="2588167" y="188283"/>
                  </a:lnTo>
                  <a:lnTo>
                    <a:pt x="2602157" y="188283"/>
                  </a:lnTo>
                  <a:lnTo>
                    <a:pt x="2616147" y="188283"/>
                  </a:lnTo>
                  <a:lnTo>
                    <a:pt x="2630137" y="188283"/>
                  </a:lnTo>
                  <a:lnTo>
                    <a:pt x="2644127" y="188283"/>
                  </a:lnTo>
                  <a:lnTo>
                    <a:pt x="2658117" y="188283"/>
                  </a:lnTo>
                  <a:lnTo>
                    <a:pt x="2672107" y="188283"/>
                  </a:lnTo>
                  <a:lnTo>
                    <a:pt x="2686097" y="188283"/>
                  </a:lnTo>
                  <a:lnTo>
                    <a:pt x="2700087" y="188283"/>
                  </a:lnTo>
                  <a:lnTo>
                    <a:pt x="2714078" y="188283"/>
                  </a:lnTo>
                  <a:lnTo>
                    <a:pt x="2728068" y="188283"/>
                  </a:lnTo>
                  <a:lnTo>
                    <a:pt x="2742058" y="188283"/>
                  </a:lnTo>
                  <a:lnTo>
                    <a:pt x="2756048" y="188283"/>
                  </a:lnTo>
                  <a:lnTo>
                    <a:pt x="2770038" y="188283"/>
                  </a:lnTo>
                  <a:lnTo>
                    <a:pt x="2770038" y="188220"/>
                  </a:lnTo>
                  <a:lnTo>
                    <a:pt x="2784028" y="188209"/>
                  </a:lnTo>
                  <a:lnTo>
                    <a:pt x="2798018" y="188196"/>
                  </a:lnTo>
                  <a:lnTo>
                    <a:pt x="2812008" y="188181"/>
                  </a:lnTo>
                  <a:lnTo>
                    <a:pt x="2825998" y="188163"/>
                  </a:lnTo>
                  <a:lnTo>
                    <a:pt x="2839988" y="188142"/>
                  </a:lnTo>
                  <a:lnTo>
                    <a:pt x="2853978" y="188117"/>
                  </a:lnTo>
                  <a:lnTo>
                    <a:pt x="2867969" y="188088"/>
                  </a:lnTo>
                  <a:lnTo>
                    <a:pt x="2881959" y="188053"/>
                  </a:lnTo>
                  <a:lnTo>
                    <a:pt x="2895949" y="188013"/>
                  </a:lnTo>
                  <a:lnTo>
                    <a:pt x="2909939" y="187966"/>
                  </a:lnTo>
                  <a:lnTo>
                    <a:pt x="2923929" y="187910"/>
                  </a:lnTo>
                  <a:lnTo>
                    <a:pt x="2937919" y="187845"/>
                  </a:lnTo>
                  <a:lnTo>
                    <a:pt x="2951909" y="187768"/>
                  </a:lnTo>
                  <a:lnTo>
                    <a:pt x="2965899" y="187678"/>
                  </a:lnTo>
                  <a:lnTo>
                    <a:pt x="2979889" y="187572"/>
                  </a:lnTo>
                  <a:lnTo>
                    <a:pt x="2993879" y="187448"/>
                  </a:lnTo>
                  <a:lnTo>
                    <a:pt x="3007870" y="187302"/>
                  </a:lnTo>
                  <a:lnTo>
                    <a:pt x="3021860" y="187131"/>
                  </a:lnTo>
                  <a:lnTo>
                    <a:pt x="3035850" y="186931"/>
                  </a:lnTo>
                  <a:lnTo>
                    <a:pt x="3049840" y="186696"/>
                  </a:lnTo>
                  <a:lnTo>
                    <a:pt x="3063830" y="186420"/>
                  </a:lnTo>
                  <a:lnTo>
                    <a:pt x="3077820" y="186097"/>
                  </a:lnTo>
                  <a:lnTo>
                    <a:pt x="3091810" y="185719"/>
                  </a:lnTo>
                  <a:lnTo>
                    <a:pt x="3105800" y="185276"/>
                  </a:lnTo>
                  <a:lnTo>
                    <a:pt x="3119790" y="184758"/>
                  </a:lnTo>
                  <a:lnTo>
                    <a:pt x="3133780" y="184154"/>
                  </a:lnTo>
                  <a:lnTo>
                    <a:pt x="3147770" y="183448"/>
                  </a:lnTo>
                  <a:lnTo>
                    <a:pt x="3161761" y="182625"/>
                  </a:lnTo>
                  <a:lnTo>
                    <a:pt x="3175751" y="181668"/>
                  </a:lnTo>
                  <a:lnTo>
                    <a:pt x="3189741" y="180555"/>
                  </a:lnTo>
                  <a:lnTo>
                    <a:pt x="3203731" y="179264"/>
                  </a:lnTo>
                  <a:lnTo>
                    <a:pt x="3217721" y="177771"/>
                  </a:lnTo>
                  <a:lnTo>
                    <a:pt x="3231711" y="176046"/>
                  </a:lnTo>
                  <a:lnTo>
                    <a:pt x="3245701" y="174062"/>
                  </a:lnTo>
                  <a:lnTo>
                    <a:pt x="3259691" y="171786"/>
                  </a:lnTo>
                  <a:lnTo>
                    <a:pt x="3273681" y="169186"/>
                  </a:lnTo>
                  <a:lnTo>
                    <a:pt x="3287671" y="166228"/>
                  </a:lnTo>
                  <a:lnTo>
                    <a:pt x="3301661" y="162881"/>
                  </a:lnTo>
                  <a:lnTo>
                    <a:pt x="3315652" y="159115"/>
                  </a:lnTo>
                  <a:lnTo>
                    <a:pt x="3329642" y="154906"/>
                  </a:lnTo>
                  <a:lnTo>
                    <a:pt x="3343632" y="150234"/>
                  </a:lnTo>
                  <a:lnTo>
                    <a:pt x="3357622" y="145090"/>
                  </a:lnTo>
                  <a:lnTo>
                    <a:pt x="3371612" y="139477"/>
                  </a:lnTo>
                  <a:lnTo>
                    <a:pt x="3385602" y="133410"/>
                  </a:lnTo>
                  <a:lnTo>
                    <a:pt x="3399592" y="126921"/>
                  </a:lnTo>
                  <a:lnTo>
                    <a:pt x="3413582" y="120056"/>
                  </a:lnTo>
                  <a:lnTo>
                    <a:pt x="3427572" y="112880"/>
                  </a:lnTo>
                  <a:lnTo>
                    <a:pt x="3441562" y="105469"/>
                  </a:lnTo>
                  <a:lnTo>
                    <a:pt x="3455552" y="97913"/>
                  </a:lnTo>
                  <a:lnTo>
                    <a:pt x="3469543" y="90307"/>
                  </a:lnTo>
                  <a:lnTo>
                    <a:pt x="3483533" y="82750"/>
                  </a:lnTo>
                  <a:lnTo>
                    <a:pt x="3497523" y="75339"/>
                  </a:lnTo>
                  <a:lnTo>
                    <a:pt x="3511513" y="68163"/>
                  </a:lnTo>
                  <a:lnTo>
                    <a:pt x="3525503" y="61299"/>
                  </a:lnTo>
                  <a:lnTo>
                    <a:pt x="3539493" y="54809"/>
                  </a:lnTo>
                  <a:lnTo>
                    <a:pt x="3553483" y="48742"/>
                  </a:lnTo>
                  <a:lnTo>
                    <a:pt x="3567473" y="43129"/>
                  </a:lnTo>
                  <a:lnTo>
                    <a:pt x="3581463" y="37986"/>
                  </a:lnTo>
                  <a:lnTo>
                    <a:pt x="3595453" y="33314"/>
                  </a:lnTo>
                  <a:lnTo>
                    <a:pt x="3609444" y="29104"/>
                  </a:lnTo>
                  <a:lnTo>
                    <a:pt x="3623434" y="25338"/>
                  </a:lnTo>
                  <a:lnTo>
                    <a:pt x="3637424" y="21991"/>
                  </a:lnTo>
                  <a:lnTo>
                    <a:pt x="3651414" y="19034"/>
                  </a:lnTo>
                  <a:lnTo>
                    <a:pt x="3665404" y="16433"/>
                  </a:lnTo>
                  <a:lnTo>
                    <a:pt x="3679394" y="14157"/>
                  </a:lnTo>
                  <a:lnTo>
                    <a:pt x="3693384" y="12173"/>
                  </a:lnTo>
                  <a:lnTo>
                    <a:pt x="3707374" y="10449"/>
                  </a:lnTo>
                  <a:lnTo>
                    <a:pt x="3721364" y="8955"/>
                  </a:lnTo>
                  <a:lnTo>
                    <a:pt x="3735354" y="7665"/>
                  </a:lnTo>
                  <a:lnTo>
                    <a:pt x="3749344" y="6552"/>
                  </a:lnTo>
                  <a:lnTo>
                    <a:pt x="3763335" y="5594"/>
                  </a:lnTo>
                  <a:lnTo>
                    <a:pt x="3777325" y="4771"/>
                  </a:lnTo>
                  <a:lnTo>
                    <a:pt x="3791315" y="4066"/>
                  </a:lnTo>
                  <a:lnTo>
                    <a:pt x="3805305" y="3461"/>
                  </a:lnTo>
                  <a:lnTo>
                    <a:pt x="3819295" y="2943"/>
                  </a:lnTo>
                  <a:lnTo>
                    <a:pt x="3833285" y="2501"/>
                  </a:lnTo>
                  <a:lnTo>
                    <a:pt x="3847275" y="2123"/>
                  </a:lnTo>
                  <a:lnTo>
                    <a:pt x="3861265" y="1800"/>
                  </a:lnTo>
                  <a:lnTo>
                    <a:pt x="3875255" y="1524"/>
                  </a:lnTo>
                  <a:lnTo>
                    <a:pt x="3889245" y="1289"/>
                  </a:lnTo>
                  <a:lnTo>
                    <a:pt x="3903235" y="1088"/>
                  </a:lnTo>
                  <a:lnTo>
                    <a:pt x="3917226" y="917"/>
                  </a:lnTo>
                  <a:lnTo>
                    <a:pt x="3931216" y="771"/>
                  </a:lnTo>
                  <a:lnTo>
                    <a:pt x="3945206" y="647"/>
                  </a:lnTo>
                  <a:lnTo>
                    <a:pt x="3959196" y="541"/>
                  </a:lnTo>
                  <a:lnTo>
                    <a:pt x="3973186" y="451"/>
                  </a:lnTo>
                  <a:lnTo>
                    <a:pt x="3987176" y="375"/>
                  </a:lnTo>
                  <a:lnTo>
                    <a:pt x="4001166" y="309"/>
                  </a:lnTo>
                  <a:lnTo>
                    <a:pt x="4015156" y="254"/>
                  </a:lnTo>
                  <a:lnTo>
                    <a:pt x="4029146" y="207"/>
                  </a:lnTo>
                  <a:lnTo>
                    <a:pt x="4043136" y="166"/>
                  </a:lnTo>
                  <a:lnTo>
                    <a:pt x="4057126" y="132"/>
                  </a:lnTo>
                  <a:lnTo>
                    <a:pt x="4071117" y="103"/>
                  </a:lnTo>
                  <a:lnTo>
                    <a:pt x="4085107" y="78"/>
                  </a:lnTo>
                  <a:lnTo>
                    <a:pt x="4099097" y="57"/>
                  </a:lnTo>
                  <a:lnTo>
                    <a:pt x="4113087" y="39"/>
                  </a:lnTo>
                  <a:lnTo>
                    <a:pt x="4127077" y="24"/>
                  </a:lnTo>
                  <a:lnTo>
                    <a:pt x="4141067" y="11"/>
                  </a:lnTo>
                  <a:lnTo>
                    <a:pt x="4155057" y="0"/>
                  </a:lnTo>
                </a:path>
              </a:pathLst>
            </a:custGeom>
            <a:ln w="40651" cap="flat">
              <a:solidFill>
                <a:srgbClr val="D3D3D3">
                  <a:alpha val="100000"/>
                </a:srgbClr>
              </a:solidFill>
              <a:prstDash val="solid"/>
              <a:round/>
            </a:ln>
          </p:spPr>
          <p:txBody>
            <a:bodyPr/>
            <a:lstStyle/>
            <a:p/>
          </p:txBody>
        </p:sp>
        <p:sp>
          <p:nvSpPr>
            <p:cNvPr id="33" name="pl33"/>
            <p:cNvSpPr/>
            <p:nvPr/>
          </p:nvSpPr>
          <p:spPr>
            <a:xfrm>
              <a:off x="2737948" y="1281762"/>
              <a:ext cx="4155057" cy="565040"/>
            </a:xfrm>
            <a:custGeom>
              <a:avLst/>
              <a:pathLst>
                <a:path w="4155057" h="565040">
                  <a:moveTo>
                    <a:pt x="0" y="565040"/>
                  </a:moveTo>
                  <a:lnTo>
                    <a:pt x="13990" y="565040"/>
                  </a:lnTo>
                  <a:lnTo>
                    <a:pt x="27980" y="565040"/>
                  </a:lnTo>
                  <a:lnTo>
                    <a:pt x="41970" y="565040"/>
                  </a:lnTo>
                  <a:lnTo>
                    <a:pt x="55960" y="565040"/>
                  </a:lnTo>
                  <a:lnTo>
                    <a:pt x="69950" y="565040"/>
                  </a:lnTo>
                  <a:lnTo>
                    <a:pt x="83940" y="565040"/>
                  </a:lnTo>
                  <a:lnTo>
                    <a:pt x="97930" y="565040"/>
                  </a:lnTo>
                  <a:lnTo>
                    <a:pt x="111920" y="565040"/>
                  </a:lnTo>
                  <a:lnTo>
                    <a:pt x="125910" y="565040"/>
                  </a:lnTo>
                  <a:lnTo>
                    <a:pt x="139900" y="565040"/>
                  </a:lnTo>
                  <a:lnTo>
                    <a:pt x="153891" y="565040"/>
                  </a:lnTo>
                  <a:lnTo>
                    <a:pt x="167881" y="565040"/>
                  </a:lnTo>
                  <a:lnTo>
                    <a:pt x="181871" y="565040"/>
                  </a:lnTo>
                  <a:lnTo>
                    <a:pt x="195861" y="565040"/>
                  </a:lnTo>
                  <a:lnTo>
                    <a:pt x="209851" y="565040"/>
                  </a:lnTo>
                  <a:lnTo>
                    <a:pt x="223841" y="565040"/>
                  </a:lnTo>
                  <a:lnTo>
                    <a:pt x="237831" y="565040"/>
                  </a:lnTo>
                  <a:lnTo>
                    <a:pt x="251821" y="565040"/>
                  </a:lnTo>
                  <a:lnTo>
                    <a:pt x="265811" y="565040"/>
                  </a:lnTo>
                  <a:lnTo>
                    <a:pt x="279801" y="565040"/>
                  </a:lnTo>
                  <a:lnTo>
                    <a:pt x="293791" y="565040"/>
                  </a:lnTo>
                  <a:lnTo>
                    <a:pt x="307782" y="565040"/>
                  </a:lnTo>
                  <a:lnTo>
                    <a:pt x="321772" y="565040"/>
                  </a:lnTo>
                  <a:lnTo>
                    <a:pt x="335762" y="565040"/>
                  </a:lnTo>
                  <a:lnTo>
                    <a:pt x="349752" y="565040"/>
                  </a:lnTo>
                  <a:lnTo>
                    <a:pt x="363742" y="565040"/>
                  </a:lnTo>
                  <a:lnTo>
                    <a:pt x="377732" y="565040"/>
                  </a:lnTo>
                  <a:lnTo>
                    <a:pt x="391722" y="565040"/>
                  </a:lnTo>
                  <a:lnTo>
                    <a:pt x="405712" y="565040"/>
                  </a:lnTo>
                  <a:lnTo>
                    <a:pt x="419702" y="565040"/>
                  </a:lnTo>
                  <a:lnTo>
                    <a:pt x="433692" y="565040"/>
                  </a:lnTo>
                  <a:lnTo>
                    <a:pt x="447682" y="565040"/>
                  </a:lnTo>
                  <a:lnTo>
                    <a:pt x="461673" y="565040"/>
                  </a:lnTo>
                  <a:lnTo>
                    <a:pt x="475663" y="565040"/>
                  </a:lnTo>
                  <a:lnTo>
                    <a:pt x="489653" y="565040"/>
                  </a:lnTo>
                  <a:lnTo>
                    <a:pt x="503643" y="565040"/>
                  </a:lnTo>
                  <a:lnTo>
                    <a:pt x="517633" y="565040"/>
                  </a:lnTo>
                  <a:lnTo>
                    <a:pt x="531623" y="565040"/>
                  </a:lnTo>
                  <a:lnTo>
                    <a:pt x="545613" y="565040"/>
                  </a:lnTo>
                  <a:lnTo>
                    <a:pt x="559603" y="565040"/>
                  </a:lnTo>
                  <a:lnTo>
                    <a:pt x="573593" y="565040"/>
                  </a:lnTo>
                  <a:lnTo>
                    <a:pt x="587583" y="565040"/>
                  </a:lnTo>
                  <a:lnTo>
                    <a:pt x="601574" y="565040"/>
                  </a:lnTo>
                  <a:lnTo>
                    <a:pt x="615564" y="565040"/>
                  </a:lnTo>
                  <a:lnTo>
                    <a:pt x="629554" y="565040"/>
                  </a:lnTo>
                  <a:lnTo>
                    <a:pt x="643544" y="565040"/>
                  </a:lnTo>
                  <a:lnTo>
                    <a:pt x="657534" y="565040"/>
                  </a:lnTo>
                  <a:lnTo>
                    <a:pt x="671524" y="565040"/>
                  </a:lnTo>
                  <a:lnTo>
                    <a:pt x="685514" y="565040"/>
                  </a:lnTo>
                  <a:lnTo>
                    <a:pt x="699504" y="565040"/>
                  </a:lnTo>
                  <a:lnTo>
                    <a:pt x="713494" y="565040"/>
                  </a:lnTo>
                  <a:lnTo>
                    <a:pt x="727484" y="565040"/>
                  </a:lnTo>
                  <a:lnTo>
                    <a:pt x="741474" y="565040"/>
                  </a:lnTo>
                  <a:lnTo>
                    <a:pt x="755465" y="565040"/>
                  </a:lnTo>
                  <a:lnTo>
                    <a:pt x="769455" y="565040"/>
                  </a:lnTo>
                  <a:lnTo>
                    <a:pt x="783445" y="565040"/>
                  </a:lnTo>
                  <a:lnTo>
                    <a:pt x="797435" y="565040"/>
                  </a:lnTo>
                  <a:lnTo>
                    <a:pt x="811425" y="565040"/>
                  </a:lnTo>
                  <a:lnTo>
                    <a:pt x="825415" y="565040"/>
                  </a:lnTo>
                  <a:lnTo>
                    <a:pt x="839405" y="565040"/>
                  </a:lnTo>
                  <a:lnTo>
                    <a:pt x="853395" y="565040"/>
                  </a:lnTo>
                  <a:lnTo>
                    <a:pt x="867385" y="565040"/>
                  </a:lnTo>
                  <a:lnTo>
                    <a:pt x="881375" y="565040"/>
                  </a:lnTo>
                  <a:lnTo>
                    <a:pt x="895365" y="565040"/>
                  </a:lnTo>
                  <a:lnTo>
                    <a:pt x="909356" y="565040"/>
                  </a:lnTo>
                  <a:lnTo>
                    <a:pt x="923346" y="565040"/>
                  </a:lnTo>
                  <a:lnTo>
                    <a:pt x="937336" y="565040"/>
                  </a:lnTo>
                  <a:lnTo>
                    <a:pt x="951326" y="565040"/>
                  </a:lnTo>
                  <a:lnTo>
                    <a:pt x="965316" y="565040"/>
                  </a:lnTo>
                  <a:lnTo>
                    <a:pt x="979306" y="565040"/>
                  </a:lnTo>
                  <a:lnTo>
                    <a:pt x="993296" y="565040"/>
                  </a:lnTo>
                  <a:lnTo>
                    <a:pt x="1007286" y="565040"/>
                  </a:lnTo>
                  <a:lnTo>
                    <a:pt x="1021276" y="565040"/>
                  </a:lnTo>
                  <a:lnTo>
                    <a:pt x="1035266" y="565040"/>
                  </a:lnTo>
                  <a:lnTo>
                    <a:pt x="1049256" y="565040"/>
                  </a:lnTo>
                  <a:lnTo>
                    <a:pt x="1063247" y="565040"/>
                  </a:lnTo>
                  <a:lnTo>
                    <a:pt x="1077237" y="565040"/>
                  </a:lnTo>
                  <a:lnTo>
                    <a:pt x="1091227" y="565040"/>
                  </a:lnTo>
                  <a:lnTo>
                    <a:pt x="1105217" y="565040"/>
                  </a:lnTo>
                  <a:lnTo>
                    <a:pt x="1119207" y="565040"/>
                  </a:lnTo>
                  <a:lnTo>
                    <a:pt x="1133197" y="565040"/>
                  </a:lnTo>
                  <a:lnTo>
                    <a:pt x="1147187" y="565040"/>
                  </a:lnTo>
                  <a:lnTo>
                    <a:pt x="1161177" y="565040"/>
                  </a:lnTo>
                  <a:lnTo>
                    <a:pt x="1175167" y="565040"/>
                  </a:lnTo>
                  <a:lnTo>
                    <a:pt x="1189157" y="565040"/>
                  </a:lnTo>
                  <a:lnTo>
                    <a:pt x="1203148" y="565040"/>
                  </a:lnTo>
                  <a:lnTo>
                    <a:pt x="1217138" y="565040"/>
                  </a:lnTo>
                  <a:lnTo>
                    <a:pt x="1231128" y="565040"/>
                  </a:lnTo>
                  <a:lnTo>
                    <a:pt x="1245118" y="565040"/>
                  </a:lnTo>
                  <a:lnTo>
                    <a:pt x="1259108" y="565040"/>
                  </a:lnTo>
                  <a:lnTo>
                    <a:pt x="1273098" y="565040"/>
                  </a:lnTo>
                  <a:lnTo>
                    <a:pt x="1287088" y="565040"/>
                  </a:lnTo>
                  <a:lnTo>
                    <a:pt x="1301078" y="565040"/>
                  </a:lnTo>
                  <a:lnTo>
                    <a:pt x="1315068" y="565040"/>
                  </a:lnTo>
                  <a:lnTo>
                    <a:pt x="1329058" y="565040"/>
                  </a:lnTo>
                  <a:lnTo>
                    <a:pt x="1343048" y="565040"/>
                  </a:lnTo>
                  <a:lnTo>
                    <a:pt x="1357039" y="565040"/>
                  </a:lnTo>
                  <a:lnTo>
                    <a:pt x="1371029" y="565040"/>
                  </a:lnTo>
                  <a:lnTo>
                    <a:pt x="1385019" y="565040"/>
                  </a:lnTo>
                  <a:lnTo>
                    <a:pt x="1385019" y="564850"/>
                  </a:lnTo>
                  <a:lnTo>
                    <a:pt x="1399009" y="564817"/>
                  </a:lnTo>
                  <a:lnTo>
                    <a:pt x="1412999" y="564778"/>
                  </a:lnTo>
                  <a:lnTo>
                    <a:pt x="1426989" y="564732"/>
                  </a:lnTo>
                  <a:lnTo>
                    <a:pt x="1440979" y="564678"/>
                  </a:lnTo>
                  <a:lnTo>
                    <a:pt x="1454969" y="564615"/>
                  </a:lnTo>
                  <a:lnTo>
                    <a:pt x="1468959" y="564541"/>
                  </a:lnTo>
                  <a:lnTo>
                    <a:pt x="1482949" y="564453"/>
                  </a:lnTo>
                  <a:lnTo>
                    <a:pt x="1496939" y="564350"/>
                  </a:lnTo>
                  <a:lnTo>
                    <a:pt x="1510930" y="564229"/>
                  </a:lnTo>
                  <a:lnTo>
                    <a:pt x="1524920" y="564087"/>
                  </a:lnTo>
                  <a:lnTo>
                    <a:pt x="1538910" y="563921"/>
                  </a:lnTo>
                  <a:lnTo>
                    <a:pt x="1552900" y="563725"/>
                  </a:lnTo>
                  <a:lnTo>
                    <a:pt x="1566890" y="563495"/>
                  </a:lnTo>
                  <a:lnTo>
                    <a:pt x="1580880" y="563225"/>
                  </a:lnTo>
                  <a:lnTo>
                    <a:pt x="1594870" y="562907"/>
                  </a:lnTo>
                  <a:lnTo>
                    <a:pt x="1608860" y="562535"/>
                  </a:lnTo>
                  <a:lnTo>
                    <a:pt x="1622850" y="562098"/>
                  </a:lnTo>
                  <a:lnTo>
                    <a:pt x="1636840" y="561585"/>
                  </a:lnTo>
                  <a:lnTo>
                    <a:pt x="1650830" y="560983"/>
                  </a:lnTo>
                  <a:lnTo>
                    <a:pt x="1664821" y="560278"/>
                  </a:lnTo>
                  <a:lnTo>
                    <a:pt x="1678811" y="559450"/>
                  </a:lnTo>
                  <a:lnTo>
                    <a:pt x="1692801" y="558481"/>
                  </a:lnTo>
                  <a:lnTo>
                    <a:pt x="1706791" y="557347"/>
                  </a:lnTo>
                  <a:lnTo>
                    <a:pt x="1720781" y="556019"/>
                  </a:lnTo>
                  <a:lnTo>
                    <a:pt x="1734771" y="554466"/>
                  </a:lnTo>
                  <a:lnTo>
                    <a:pt x="1748761" y="552652"/>
                  </a:lnTo>
                  <a:lnTo>
                    <a:pt x="1762751" y="550534"/>
                  </a:lnTo>
                  <a:lnTo>
                    <a:pt x="1776741" y="548067"/>
                  </a:lnTo>
                  <a:lnTo>
                    <a:pt x="1790731" y="545194"/>
                  </a:lnTo>
                  <a:lnTo>
                    <a:pt x="1804722" y="541855"/>
                  </a:lnTo>
                  <a:lnTo>
                    <a:pt x="1818712" y="537983"/>
                  </a:lnTo>
                  <a:lnTo>
                    <a:pt x="1832702" y="533502"/>
                  </a:lnTo>
                  <a:lnTo>
                    <a:pt x="1846692" y="528330"/>
                  </a:lnTo>
                  <a:lnTo>
                    <a:pt x="1860682" y="522377"/>
                  </a:lnTo>
                  <a:lnTo>
                    <a:pt x="1874672" y="515549"/>
                  </a:lnTo>
                  <a:lnTo>
                    <a:pt x="1888662" y="507748"/>
                  </a:lnTo>
                  <a:lnTo>
                    <a:pt x="1902652" y="498875"/>
                  </a:lnTo>
                  <a:lnTo>
                    <a:pt x="1916642" y="488834"/>
                  </a:lnTo>
                  <a:lnTo>
                    <a:pt x="1930632" y="477537"/>
                  </a:lnTo>
                  <a:lnTo>
                    <a:pt x="1944622" y="464908"/>
                  </a:lnTo>
                  <a:lnTo>
                    <a:pt x="1958613" y="450892"/>
                  </a:lnTo>
                  <a:lnTo>
                    <a:pt x="1972603" y="435462"/>
                  </a:lnTo>
                  <a:lnTo>
                    <a:pt x="1986593" y="418622"/>
                  </a:lnTo>
                  <a:lnTo>
                    <a:pt x="2000583" y="400422"/>
                  </a:lnTo>
                  <a:lnTo>
                    <a:pt x="2014573" y="380953"/>
                  </a:lnTo>
                  <a:lnTo>
                    <a:pt x="2028563" y="360360"/>
                  </a:lnTo>
                  <a:lnTo>
                    <a:pt x="2042553" y="338831"/>
                  </a:lnTo>
                  <a:lnTo>
                    <a:pt x="2056543" y="316598"/>
                  </a:lnTo>
                  <a:lnTo>
                    <a:pt x="2070533" y="293928"/>
                  </a:lnTo>
                  <a:lnTo>
                    <a:pt x="2084523" y="271111"/>
                  </a:lnTo>
                  <a:lnTo>
                    <a:pt x="2098513" y="248442"/>
                  </a:lnTo>
                  <a:lnTo>
                    <a:pt x="2112504" y="226209"/>
                  </a:lnTo>
                  <a:lnTo>
                    <a:pt x="2126494" y="204680"/>
                  </a:lnTo>
                  <a:lnTo>
                    <a:pt x="2140484" y="184086"/>
                  </a:lnTo>
                  <a:lnTo>
                    <a:pt x="2154474" y="164618"/>
                  </a:lnTo>
                  <a:lnTo>
                    <a:pt x="2168464" y="146417"/>
                  </a:lnTo>
                  <a:lnTo>
                    <a:pt x="2182454" y="129578"/>
                  </a:lnTo>
                  <a:lnTo>
                    <a:pt x="2196444" y="114147"/>
                  </a:lnTo>
                  <a:lnTo>
                    <a:pt x="2210434" y="100131"/>
                  </a:lnTo>
                  <a:lnTo>
                    <a:pt x="2224424" y="87502"/>
                  </a:lnTo>
                  <a:lnTo>
                    <a:pt x="2238414" y="76205"/>
                  </a:lnTo>
                  <a:lnTo>
                    <a:pt x="2252404" y="66165"/>
                  </a:lnTo>
                  <a:lnTo>
                    <a:pt x="2266395" y="57292"/>
                  </a:lnTo>
                  <a:lnTo>
                    <a:pt x="2280385" y="49491"/>
                  </a:lnTo>
                  <a:lnTo>
                    <a:pt x="2294375" y="42663"/>
                  </a:lnTo>
                  <a:lnTo>
                    <a:pt x="2308365" y="36710"/>
                  </a:lnTo>
                  <a:lnTo>
                    <a:pt x="2322355" y="31537"/>
                  </a:lnTo>
                  <a:lnTo>
                    <a:pt x="2336345" y="27056"/>
                  </a:lnTo>
                  <a:lnTo>
                    <a:pt x="2350335" y="23184"/>
                  </a:lnTo>
                  <a:lnTo>
                    <a:pt x="2364325" y="19846"/>
                  </a:lnTo>
                  <a:lnTo>
                    <a:pt x="2378315" y="16973"/>
                  </a:lnTo>
                  <a:lnTo>
                    <a:pt x="2392305" y="14505"/>
                  </a:lnTo>
                  <a:lnTo>
                    <a:pt x="2406296" y="12388"/>
                  </a:lnTo>
                  <a:lnTo>
                    <a:pt x="2420286" y="10574"/>
                  </a:lnTo>
                  <a:lnTo>
                    <a:pt x="2434276" y="9021"/>
                  </a:lnTo>
                  <a:lnTo>
                    <a:pt x="2448266" y="7693"/>
                  </a:lnTo>
                  <a:lnTo>
                    <a:pt x="2462256" y="6558"/>
                  </a:lnTo>
                  <a:lnTo>
                    <a:pt x="2476246" y="5589"/>
                  </a:lnTo>
                  <a:lnTo>
                    <a:pt x="2490236" y="4762"/>
                  </a:lnTo>
                  <a:lnTo>
                    <a:pt x="2504226" y="4056"/>
                  </a:lnTo>
                  <a:lnTo>
                    <a:pt x="2518216" y="3455"/>
                  </a:lnTo>
                  <a:lnTo>
                    <a:pt x="2532206" y="2942"/>
                  </a:lnTo>
                  <a:lnTo>
                    <a:pt x="2546196" y="2505"/>
                  </a:lnTo>
                  <a:lnTo>
                    <a:pt x="2560187" y="2132"/>
                  </a:lnTo>
                  <a:lnTo>
                    <a:pt x="2574177" y="1815"/>
                  </a:lnTo>
                  <a:lnTo>
                    <a:pt x="2588167" y="1545"/>
                  </a:lnTo>
                  <a:lnTo>
                    <a:pt x="2602157" y="1315"/>
                  </a:lnTo>
                  <a:lnTo>
                    <a:pt x="2616147" y="1119"/>
                  </a:lnTo>
                  <a:lnTo>
                    <a:pt x="2630137" y="952"/>
                  </a:lnTo>
                  <a:lnTo>
                    <a:pt x="2644127" y="810"/>
                  </a:lnTo>
                  <a:lnTo>
                    <a:pt x="2658117" y="689"/>
                  </a:lnTo>
                  <a:lnTo>
                    <a:pt x="2672107" y="586"/>
                  </a:lnTo>
                  <a:lnTo>
                    <a:pt x="2686097" y="499"/>
                  </a:lnTo>
                  <a:lnTo>
                    <a:pt x="2700087" y="424"/>
                  </a:lnTo>
                  <a:lnTo>
                    <a:pt x="2714078" y="361"/>
                  </a:lnTo>
                  <a:lnTo>
                    <a:pt x="2728068" y="307"/>
                  </a:lnTo>
                  <a:lnTo>
                    <a:pt x="2742058" y="261"/>
                  </a:lnTo>
                  <a:lnTo>
                    <a:pt x="2756048" y="222"/>
                  </a:lnTo>
                  <a:lnTo>
                    <a:pt x="2770038" y="189"/>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34" name="pl34"/>
            <p:cNvSpPr/>
            <p:nvPr/>
          </p:nvSpPr>
          <p:spPr>
            <a:xfrm>
              <a:off x="2737948" y="5048698"/>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35" name="pl35"/>
            <p:cNvSpPr/>
            <p:nvPr/>
          </p:nvSpPr>
          <p:spPr>
            <a:xfrm>
              <a:off x="2737948" y="2788536"/>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36" name="pl36"/>
            <p:cNvSpPr/>
            <p:nvPr/>
          </p:nvSpPr>
          <p:spPr>
            <a:xfrm>
              <a:off x="2737948" y="3541987"/>
              <a:ext cx="4155057" cy="188283"/>
            </a:xfrm>
            <a:custGeom>
              <a:avLst/>
              <a:pathLst>
                <a:path w="4155057" h="188283">
                  <a:moveTo>
                    <a:pt x="0" y="188220"/>
                  </a:moveTo>
                  <a:lnTo>
                    <a:pt x="13990" y="188209"/>
                  </a:lnTo>
                  <a:lnTo>
                    <a:pt x="27980" y="188196"/>
                  </a:lnTo>
                  <a:lnTo>
                    <a:pt x="41970" y="188181"/>
                  </a:lnTo>
                  <a:lnTo>
                    <a:pt x="55960" y="188163"/>
                  </a:lnTo>
                  <a:lnTo>
                    <a:pt x="69950" y="188142"/>
                  </a:lnTo>
                  <a:lnTo>
                    <a:pt x="83940" y="188117"/>
                  </a:lnTo>
                  <a:lnTo>
                    <a:pt x="97930" y="188088"/>
                  </a:lnTo>
                  <a:lnTo>
                    <a:pt x="111920" y="188053"/>
                  </a:lnTo>
                  <a:lnTo>
                    <a:pt x="125910" y="188013"/>
                  </a:lnTo>
                  <a:lnTo>
                    <a:pt x="139900" y="187966"/>
                  </a:lnTo>
                  <a:lnTo>
                    <a:pt x="153891" y="187910"/>
                  </a:lnTo>
                  <a:lnTo>
                    <a:pt x="167881" y="187845"/>
                  </a:lnTo>
                  <a:lnTo>
                    <a:pt x="181871" y="187768"/>
                  </a:lnTo>
                  <a:lnTo>
                    <a:pt x="195861" y="187678"/>
                  </a:lnTo>
                  <a:lnTo>
                    <a:pt x="209851" y="187572"/>
                  </a:lnTo>
                  <a:lnTo>
                    <a:pt x="223841" y="187448"/>
                  </a:lnTo>
                  <a:lnTo>
                    <a:pt x="237831" y="187302"/>
                  </a:lnTo>
                  <a:lnTo>
                    <a:pt x="251821" y="187131"/>
                  </a:lnTo>
                  <a:lnTo>
                    <a:pt x="265811" y="186931"/>
                  </a:lnTo>
                  <a:lnTo>
                    <a:pt x="279801" y="186696"/>
                  </a:lnTo>
                  <a:lnTo>
                    <a:pt x="293791" y="186420"/>
                  </a:lnTo>
                  <a:lnTo>
                    <a:pt x="307782" y="186097"/>
                  </a:lnTo>
                  <a:lnTo>
                    <a:pt x="321772" y="185719"/>
                  </a:lnTo>
                  <a:lnTo>
                    <a:pt x="335762" y="185276"/>
                  </a:lnTo>
                  <a:lnTo>
                    <a:pt x="349752" y="184758"/>
                  </a:lnTo>
                  <a:lnTo>
                    <a:pt x="363742" y="184154"/>
                  </a:lnTo>
                  <a:lnTo>
                    <a:pt x="377732" y="183448"/>
                  </a:lnTo>
                  <a:lnTo>
                    <a:pt x="391722" y="182625"/>
                  </a:lnTo>
                  <a:lnTo>
                    <a:pt x="405712" y="181668"/>
                  </a:lnTo>
                  <a:lnTo>
                    <a:pt x="419702" y="180555"/>
                  </a:lnTo>
                  <a:lnTo>
                    <a:pt x="433692" y="179264"/>
                  </a:lnTo>
                  <a:lnTo>
                    <a:pt x="447682" y="177771"/>
                  </a:lnTo>
                  <a:lnTo>
                    <a:pt x="461673" y="176046"/>
                  </a:lnTo>
                  <a:lnTo>
                    <a:pt x="475663" y="174062"/>
                  </a:lnTo>
                  <a:lnTo>
                    <a:pt x="489653" y="171786"/>
                  </a:lnTo>
                  <a:lnTo>
                    <a:pt x="503643" y="169186"/>
                  </a:lnTo>
                  <a:lnTo>
                    <a:pt x="517633" y="166228"/>
                  </a:lnTo>
                  <a:lnTo>
                    <a:pt x="531623" y="162881"/>
                  </a:lnTo>
                  <a:lnTo>
                    <a:pt x="545613" y="159115"/>
                  </a:lnTo>
                  <a:lnTo>
                    <a:pt x="559603" y="154906"/>
                  </a:lnTo>
                  <a:lnTo>
                    <a:pt x="573593" y="150234"/>
                  </a:lnTo>
                  <a:lnTo>
                    <a:pt x="587583" y="145090"/>
                  </a:lnTo>
                  <a:lnTo>
                    <a:pt x="601574" y="139477"/>
                  </a:lnTo>
                  <a:lnTo>
                    <a:pt x="615564" y="133410"/>
                  </a:lnTo>
                  <a:lnTo>
                    <a:pt x="629554" y="126921"/>
                  </a:lnTo>
                  <a:lnTo>
                    <a:pt x="643544" y="120056"/>
                  </a:lnTo>
                  <a:lnTo>
                    <a:pt x="657534" y="112880"/>
                  </a:lnTo>
                  <a:lnTo>
                    <a:pt x="671524" y="105469"/>
                  </a:lnTo>
                  <a:lnTo>
                    <a:pt x="685514" y="97913"/>
                  </a:lnTo>
                  <a:lnTo>
                    <a:pt x="699504" y="90307"/>
                  </a:lnTo>
                  <a:lnTo>
                    <a:pt x="713494" y="82750"/>
                  </a:lnTo>
                  <a:lnTo>
                    <a:pt x="727484" y="75339"/>
                  </a:lnTo>
                  <a:lnTo>
                    <a:pt x="741474" y="68163"/>
                  </a:lnTo>
                  <a:lnTo>
                    <a:pt x="755465" y="61299"/>
                  </a:lnTo>
                  <a:lnTo>
                    <a:pt x="769455" y="54809"/>
                  </a:lnTo>
                  <a:lnTo>
                    <a:pt x="783445" y="48742"/>
                  </a:lnTo>
                  <a:lnTo>
                    <a:pt x="797435" y="43129"/>
                  </a:lnTo>
                  <a:lnTo>
                    <a:pt x="811425" y="37986"/>
                  </a:lnTo>
                  <a:lnTo>
                    <a:pt x="825415" y="33314"/>
                  </a:lnTo>
                  <a:lnTo>
                    <a:pt x="839405" y="29104"/>
                  </a:lnTo>
                  <a:lnTo>
                    <a:pt x="853395" y="25338"/>
                  </a:lnTo>
                  <a:lnTo>
                    <a:pt x="867385" y="21991"/>
                  </a:lnTo>
                  <a:lnTo>
                    <a:pt x="881375" y="19034"/>
                  </a:lnTo>
                  <a:lnTo>
                    <a:pt x="895365" y="16433"/>
                  </a:lnTo>
                  <a:lnTo>
                    <a:pt x="909356" y="14157"/>
                  </a:lnTo>
                  <a:lnTo>
                    <a:pt x="923346" y="12173"/>
                  </a:lnTo>
                  <a:lnTo>
                    <a:pt x="937336" y="10449"/>
                  </a:lnTo>
                  <a:lnTo>
                    <a:pt x="951326" y="8955"/>
                  </a:lnTo>
                  <a:lnTo>
                    <a:pt x="965316" y="7665"/>
                  </a:lnTo>
                  <a:lnTo>
                    <a:pt x="979306" y="6552"/>
                  </a:lnTo>
                  <a:lnTo>
                    <a:pt x="993296" y="5594"/>
                  </a:lnTo>
                  <a:lnTo>
                    <a:pt x="1007286" y="4771"/>
                  </a:lnTo>
                  <a:lnTo>
                    <a:pt x="1021276" y="4066"/>
                  </a:lnTo>
                  <a:lnTo>
                    <a:pt x="1035266" y="3461"/>
                  </a:lnTo>
                  <a:lnTo>
                    <a:pt x="1049256" y="2943"/>
                  </a:lnTo>
                  <a:lnTo>
                    <a:pt x="1063247" y="2501"/>
                  </a:lnTo>
                  <a:lnTo>
                    <a:pt x="1077237" y="2123"/>
                  </a:lnTo>
                  <a:lnTo>
                    <a:pt x="1091227" y="1800"/>
                  </a:lnTo>
                  <a:lnTo>
                    <a:pt x="1105217" y="1524"/>
                  </a:lnTo>
                  <a:lnTo>
                    <a:pt x="1119207" y="1289"/>
                  </a:lnTo>
                  <a:lnTo>
                    <a:pt x="1133197" y="1088"/>
                  </a:lnTo>
                  <a:lnTo>
                    <a:pt x="1147187" y="917"/>
                  </a:lnTo>
                  <a:lnTo>
                    <a:pt x="1161177" y="771"/>
                  </a:lnTo>
                  <a:lnTo>
                    <a:pt x="1175167" y="647"/>
                  </a:lnTo>
                  <a:lnTo>
                    <a:pt x="1189157" y="541"/>
                  </a:lnTo>
                  <a:lnTo>
                    <a:pt x="1203148" y="451"/>
                  </a:lnTo>
                  <a:lnTo>
                    <a:pt x="1217138" y="375"/>
                  </a:lnTo>
                  <a:lnTo>
                    <a:pt x="1231128" y="309"/>
                  </a:lnTo>
                  <a:lnTo>
                    <a:pt x="1245118" y="254"/>
                  </a:lnTo>
                  <a:lnTo>
                    <a:pt x="1259108" y="207"/>
                  </a:lnTo>
                  <a:lnTo>
                    <a:pt x="1273098" y="166"/>
                  </a:lnTo>
                  <a:lnTo>
                    <a:pt x="1287088" y="132"/>
                  </a:lnTo>
                  <a:lnTo>
                    <a:pt x="1301078" y="103"/>
                  </a:lnTo>
                  <a:lnTo>
                    <a:pt x="1315068" y="78"/>
                  </a:lnTo>
                  <a:lnTo>
                    <a:pt x="1329058" y="57"/>
                  </a:lnTo>
                  <a:lnTo>
                    <a:pt x="1343048" y="39"/>
                  </a:lnTo>
                  <a:lnTo>
                    <a:pt x="1357039" y="24"/>
                  </a:lnTo>
                  <a:lnTo>
                    <a:pt x="1371029" y="11"/>
                  </a:lnTo>
                  <a:lnTo>
                    <a:pt x="1385019" y="0"/>
                  </a:lnTo>
                  <a:lnTo>
                    <a:pt x="1385019" y="0"/>
                  </a:lnTo>
                  <a:lnTo>
                    <a:pt x="1399009" y="11"/>
                  </a:lnTo>
                  <a:lnTo>
                    <a:pt x="1412999" y="24"/>
                  </a:lnTo>
                  <a:lnTo>
                    <a:pt x="1426989" y="39"/>
                  </a:lnTo>
                  <a:lnTo>
                    <a:pt x="1440979" y="57"/>
                  </a:lnTo>
                  <a:lnTo>
                    <a:pt x="1454969" y="78"/>
                  </a:lnTo>
                  <a:lnTo>
                    <a:pt x="1468959" y="103"/>
                  </a:lnTo>
                  <a:lnTo>
                    <a:pt x="1482949" y="132"/>
                  </a:lnTo>
                  <a:lnTo>
                    <a:pt x="1496939" y="166"/>
                  </a:lnTo>
                  <a:lnTo>
                    <a:pt x="1510930" y="207"/>
                  </a:lnTo>
                  <a:lnTo>
                    <a:pt x="1524920" y="254"/>
                  </a:lnTo>
                  <a:lnTo>
                    <a:pt x="1538910" y="309"/>
                  </a:lnTo>
                  <a:lnTo>
                    <a:pt x="1552900" y="375"/>
                  </a:lnTo>
                  <a:lnTo>
                    <a:pt x="1566890" y="451"/>
                  </a:lnTo>
                  <a:lnTo>
                    <a:pt x="1580880" y="541"/>
                  </a:lnTo>
                  <a:lnTo>
                    <a:pt x="1594870" y="647"/>
                  </a:lnTo>
                  <a:lnTo>
                    <a:pt x="1608860" y="771"/>
                  </a:lnTo>
                  <a:lnTo>
                    <a:pt x="1622850" y="917"/>
                  </a:lnTo>
                  <a:lnTo>
                    <a:pt x="1636840" y="1088"/>
                  </a:lnTo>
                  <a:lnTo>
                    <a:pt x="1650830" y="1289"/>
                  </a:lnTo>
                  <a:lnTo>
                    <a:pt x="1664821" y="1524"/>
                  </a:lnTo>
                  <a:lnTo>
                    <a:pt x="1678811" y="1800"/>
                  </a:lnTo>
                  <a:lnTo>
                    <a:pt x="1692801" y="2123"/>
                  </a:lnTo>
                  <a:lnTo>
                    <a:pt x="1706791" y="2501"/>
                  </a:lnTo>
                  <a:lnTo>
                    <a:pt x="1720781" y="2943"/>
                  </a:lnTo>
                  <a:lnTo>
                    <a:pt x="1734771" y="3461"/>
                  </a:lnTo>
                  <a:lnTo>
                    <a:pt x="1748761" y="4066"/>
                  </a:lnTo>
                  <a:lnTo>
                    <a:pt x="1762751" y="4771"/>
                  </a:lnTo>
                  <a:lnTo>
                    <a:pt x="1776741" y="5594"/>
                  </a:lnTo>
                  <a:lnTo>
                    <a:pt x="1790731" y="6552"/>
                  </a:lnTo>
                  <a:lnTo>
                    <a:pt x="1804722" y="7665"/>
                  </a:lnTo>
                  <a:lnTo>
                    <a:pt x="1818712" y="8955"/>
                  </a:lnTo>
                  <a:lnTo>
                    <a:pt x="1832702" y="10449"/>
                  </a:lnTo>
                  <a:lnTo>
                    <a:pt x="1846692" y="12173"/>
                  </a:lnTo>
                  <a:lnTo>
                    <a:pt x="1860682" y="14157"/>
                  </a:lnTo>
                  <a:lnTo>
                    <a:pt x="1874672" y="16433"/>
                  </a:lnTo>
                  <a:lnTo>
                    <a:pt x="1888662" y="19034"/>
                  </a:lnTo>
                  <a:lnTo>
                    <a:pt x="1902652" y="21991"/>
                  </a:lnTo>
                  <a:lnTo>
                    <a:pt x="1916642" y="25338"/>
                  </a:lnTo>
                  <a:lnTo>
                    <a:pt x="1930632" y="29104"/>
                  </a:lnTo>
                  <a:lnTo>
                    <a:pt x="1944622" y="33314"/>
                  </a:lnTo>
                  <a:lnTo>
                    <a:pt x="1958613" y="37986"/>
                  </a:lnTo>
                  <a:lnTo>
                    <a:pt x="1972603" y="43129"/>
                  </a:lnTo>
                  <a:lnTo>
                    <a:pt x="1986593" y="48742"/>
                  </a:lnTo>
                  <a:lnTo>
                    <a:pt x="2000583" y="54809"/>
                  </a:lnTo>
                  <a:lnTo>
                    <a:pt x="2014573" y="61299"/>
                  </a:lnTo>
                  <a:lnTo>
                    <a:pt x="2028563" y="68163"/>
                  </a:lnTo>
                  <a:lnTo>
                    <a:pt x="2042553" y="75339"/>
                  </a:lnTo>
                  <a:lnTo>
                    <a:pt x="2056543" y="82750"/>
                  </a:lnTo>
                  <a:lnTo>
                    <a:pt x="2070533" y="90307"/>
                  </a:lnTo>
                  <a:lnTo>
                    <a:pt x="2084523" y="97913"/>
                  </a:lnTo>
                  <a:lnTo>
                    <a:pt x="2098513" y="105469"/>
                  </a:lnTo>
                  <a:lnTo>
                    <a:pt x="2112504" y="112880"/>
                  </a:lnTo>
                  <a:lnTo>
                    <a:pt x="2126494" y="120056"/>
                  </a:lnTo>
                  <a:lnTo>
                    <a:pt x="2140484" y="126921"/>
                  </a:lnTo>
                  <a:lnTo>
                    <a:pt x="2154474" y="133410"/>
                  </a:lnTo>
                  <a:lnTo>
                    <a:pt x="2168464" y="139477"/>
                  </a:lnTo>
                  <a:lnTo>
                    <a:pt x="2182454" y="145090"/>
                  </a:lnTo>
                  <a:lnTo>
                    <a:pt x="2196444" y="150234"/>
                  </a:lnTo>
                  <a:lnTo>
                    <a:pt x="2210434" y="154906"/>
                  </a:lnTo>
                  <a:lnTo>
                    <a:pt x="2224424" y="159115"/>
                  </a:lnTo>
                  <a:lnTo>
                    <a:pt x="2238414" y="162881"/>
                  </a:lnTo>
                  <a:lnTo>
                    <a:pt x="2252404" y="166228"/>
                  </a:lnTo>
                  <a:lnTo>
                    <a:pt x="2266395" y="169186"/>
                  </a:lnTo>
                  <a:lnTo>
                    <a:pt x="2280385" y="171786"/>
                  </a:lnTo>
                  <a:lnTo>
                    <a:pt x="2294375" y="174062"/>
                  </a:lnTo>
                  <a:lnTo>
                    <a:pt x="2308365" y="176046"/>
                  </a:lnTo>
                  <a:lnTo>
                    <a:pt x="2322355" y="177771"/>
                  </a:lnTo>
                  <a:lnTo>
                    <a:pt x="2336345" y="179264"/>
                  </a:lnTo>
                  <a:lnTo>
                    <a:pt x="2350335" y="180555"/>
                  </a:lnTo>
                  <a:lnTo>
                    <a:pt x="2364325" y="181668"/>
                  </a:lnTo>
                  <a:lnTo>
                    <a:pt x="2378315" y="182625"/>
                  </a:lnTo>
                  <a:lnTo>
                    <a:pt x="2392305" y="183448"/>
                  </a:lnTo>
                  <a:lnTo>
                    <a:pt x="2406296" y="184154"/>
                  </a:lnTo>
                  <a:lnTo>
                    <a:pt x="2420286" y="184758"/>
                  </a:lnTo>
                  <a:lnTo>
                    <a:pt x="2434276" y="185276"/>
                  </a:lnTo>
                  <a:lnTo>
                    <a:pt x="2448266" y="185719"/>
                  </a:lnTo>
                  <a:lnTo>
                    <a:pt x="2462256" y="186097"/>
                  </a:lnTo>
                  <a:lnTo>
                    <a:pt x="2476246" y="186420"/>
                  </a:lnTo>
                  <a:lnTo>
                    <a:pt x="2490236" y="186696"/>
                  </a:lnTo>
                  <a:lnTo>
                    <a:pt x="2504226" y="186931"/>
                  </a:lnTo>
                  <a:lnTo>
                    <a:pt x="2518216" y="187131"/>
                  </a:lnTo>
                  <a:lnTo>
                    <a:pt x="2532206" y="187302"/>
                  </a:lnTo>
                  <a:lnTo>
                    <a:pt x="2546196" y="187448"/>
                  </a:lnTo>
                  <a:lnTo>
                    <a:pt x="2560187" y="187572"/>
                  </a:lnTo>
                  <a:lnTo>
                    <a:pt x="2574177" y="187678"/>
                  </a:lnTo>
                  <a:lnTo>
                    <a:pt x="2588167" y="187768"/>
                  </a:lnTo>
                  <a:lnTo>
                    <a:pt x="2602157" y="187845"/>
                  </a:lnTo>
                  <a:lnTo>
                    <a:pt x="2616147" y="187910"/>
                  </a:lnTo>
                  <a:lnTo>
                    <a:pt x="2630137" y="187966"/>
                  </a:lnTo>
                  <a:lnTo>
                    <a:pt x="2644127" y="188013"/>
                  </a:lnTo>
                  <a:lnTo>
                    <a:pt x="2658117" y="188053"/>
                  </a:lnTo>
                  <a:lnTo>
                    <a:pt x="2672107" y="188088"/>
                  </a:lnTo>
                  <a:lnTo>
                    <a:pt x="2686097" y="188117"/>
                  </a:lnTo>
                  <a:lnTo>
                    <a:pt x="2700087" y="188142"/>
                  </a:lnTo>
                  <a:lnTo>
                    <a:pt x="2714078" y="188163"/>
                  </a:lnTo>
                  <a:lnTo>
                    <a:pt x="2728068" y="188181"/>
                  </a:lnTo>
                  <a:lnTo>
                    <a:pt x="2742058" y="188196"/>
                  </a:lnTo>
                  <a:lnTo>
                    <a:pt x="2756048" y="188209"/>
                  </a:lnTo>
                  <a:lnTo>
                    <a:pt x="2770038" y="188220"/>
                  </a:lnTo>
                  <a:lnTo>
                    <a:pt x="2770038" y="188283"/>
                  </a:lnTo>
                  <a:lnTo>
                    <a:pt x="2784028" y="188283"/>
                  </a:lnTo>
                  <a:lnTo>
                    <a:pt x="2798018" y="188283"/>
                  </a:lnTo>
                  <a:lnTo>
                    <a:pt x="2812008" y="188283"/>
                  </a:lnTo>
                  <a:lnTo>
                    <a:pt x="2825998" y="188283"/>
                  </a:lnTo>
                  <a:lnTo>
                    <a:pt x="2839988" y="188283"/>
                  </a:lnTo>
                  <a:lnTo>
                    <a:pt x="2853978" y="188283"/>
                  </a:lnTo>
                  <a:lnTo>
                    <a:pt x="2867969" y="188283"/>
                  </a:lnTo>
                  <a:lnTo>
                    <a:pt x="2881959" y="188283"/>
                  </a:lnTo>
                  <a:lnTo>
                    <a:pt x="2895949" y="188283"/>
                  </a:lnTo>
                  <a:lnTo>
                    <a:pt x="2909939" y="188283"/>
                  </a:lnTo>
                  <a:lnTo>
                    <a:pt x="2923929" y="188283"/>
                  </a:lnTo>
                  <a:lnTo>
                    <a:pt x="2937919" y="188283"/>
                  </a:lnTo>
                  <a:lnTo>
                    <a:pt x="2951909" y="188283"/>
                  </a:lnTo>
                  <a:lnTo>
                    <a:pt x="2965899" y="188283"/>
                  </a:lnTo>
                  <a:lnTo>
                    <a:pt x="2979889" y="188283"/>
                  </a:lnTo>
                  <a:lnTo>
                    <a:pt x="2993879" y="188283"/>
                  </a:lnTo>
                  <a:lnTo>
                    <a:pt x="3007870" y="188283"/>
                  </a:lnTo>
                  <a:lnTo>
                    <a:pt x="3021860" y="188283"/>
                  </a:lnTo>
                  <a:lnTo>
                    <a:pt x="3035850" y="188283"/>
                  </a:lnTo>
                  <a:lnTo>
                    <a:pt x="3049840" y="188283"/>
                  </a:lnTo>
                  <a:lnTo>
                    <a:pt x="3063830" y="188283"/>
                  </a:lnTo>
                  <a:lnTo>
                    <a:pt x="3077820" y="188283"/>
                  </a:lnTo>
                  <a:lnTo>
                    <a:pt x="3091810" y="188283"/>
                  </a:lnTo>
                  <a:lnTo>
                    <a:pt x="3105800" y="188283"/>
                  </a:lnTo>
                  <a:lnTo>
                    <a:pt x="3119790" y="188283"/>
                  </a:lnTo>
                  <a:lnTo>
                    <a:pt x="3133780" y="188283"/>
                  </a:lnTo>
                  <a:lnTo>
                    <a:pt x="3147770" y="188283"/>
                  </a:lnTo>
                  <a:lnTo>
                    <a:pt x="3161761" y="188283"/>
                  </a:lnTo>
                  <a:lnTo>
                    <a:pt x="3175751" y="188283"/>
                  </a:lnTo>
                  <a:lnTo>
                    <a:pt x="3189741" y="188283"/>
                  </a:lnTo>
                  <a:lnTo>
                    <a:pt x="3203731" y="188283"/>
                  </a:lnTo>
                  <a:lnTo>
                    <a:pt x="3217721" y="188283"/>
                  </a:lnTo>
                  <a:lnTo>
                    <a:pt x="3231711" y="188283"/>
                  </a:lnTo>
                  <a:lnTo>
                    <a:pt x="3245701" y="188283"/>
                  </a:lnTo>
                  <a:lnTo>
                    <a:pt x="3259691" y="188283"/>
                  </a:lnTo>
                  <a:lnTo>
                    <a:pt x="3273681" y="188283"/>
                  </a:lnTo>
                  <a:lnTo>
                    <a:pt x="3287671" y="188283"/>
                  </a:lnTo>
                  <a:lnTo>
                    <a:pt x="3301661" y="188283"/>
                  </a:lnTo>
                  <a:lnTo>
                    <a:pt x="3315652" y="188283"/>
                  </a:lnTo>
                  <a:lnTo>
                    <a:pt x="3329642" y="188283"/>
                  </a:lnTo>
                  <a:lnTo>
                    <a:pt x="3343632" y="188283"/>
                  </a:lnTo>
                  <a:lnTo>
                    <a:pt x="3357622" y="188283"/>
                  </a:lnTo>
                  <a:lnTo>
                    <a:pt x="3371612" y="188283"/>
                  </a:lnTo>
                  <a:lnTo>
                    <a:pt x="3385602" y="188283"/>
                  </a:lnTo>
                  <a:lnTo>
                    <a:pt x="3399592" y="188283"/>
                  </a:lnTo>
                  <a:lnTo>
                    <a:pt x="3413582" y="188283"/>
                  </a:lnTo>
                  <a:lnTo>
                    <a:pt x="3427572" y="188283"/>
                  </a:lnTo>
                  <a:lnTo>
                    <a:pt x="3441562" y="188283"/>
                  </a:lnTo>
                  <a:lnTo>
                    <a:pt x="3455552" y="188283"/>
                  </a:lnTo>
                  <a:lnTo>
                    <a:pt x="3469543" y="188283"/>
                  </a:lnTo>
                  <a:lnTo>
                    <a:pt x="3483533" y="188283"/>
                  </a:lnTo>
                  <a:lnTo>
                    <a:pt x="3497523" y="188283"/>
                  </a:lnTo>
                  <a:lnTo>
                    <a:pt x="3511513" y="188283"/>
                  </a:lnTo>
                  <a:lnTo>
                    <a:pt x="3525503" y="188283"/>
                  </a:lnTo>
                  <a:lnTo>
                    <a:pt x="3539493" y="188283"/>
                  </a:lnTo>
                  <a:lnTo>
                    <a:pt x="3553483" y="188283"/>
                  </a:lnTo>
                  <a:lnTo>
                    <a:pt x="3567473" y="188283"/>
                  </a:lnTo>
                  <a:lnTo>
                    <a:pt x="3581463" y="188283"/>
                  </a:lnTo>
                  <a:lnTo>
                    <a:pt x="3595453" y="188283"/>
                  </a:lnTo>
                  <a:lnTo>
                    <a:pt x="3609444" y="188283"/>
                  </a:lnTo>
                  <a:lnTo>
                    <a:pt x="3623434" y="188283"/>
                  </a:lnTo>
                  <a:lnTo>
                    <a:pt x="3637424" y="188283"/>
                  </a:lnTo>
                  <a:lnTo>
                    <a:pt x="3651414" y="188283"/>
                  </a:lnTo>
                  <a:lnTo>
                    <a:pt x="3665404" y="188283"/>
                  </a:lnTo>
                  <a:lnTo>
                    <a:pt x="3679394" y="188283"/>
                  </a:lnTo>
                  <a:lnTo>
                    <a:pt x="3693384" y="188283"/>
                  </a:lnTo>
                  <a:lnTo>
                    <a:pt x="3707374" y="188283"/>
                  </a:lnTo>
                  <a:lnTo>
                    <a:pt x="3721364" y="188283"/>
                  </a:lnTo>
                  <a:lnTo>
                    <a:pt x="3735354" y="188283"/>
                  </a:lnTo>
                  <a:lnTo>
                    <a:pt x="3749344" y="188283"/>
                  </a:lnTo>
                  <a:lnTo>
                    <a:pt x="3763335" y="188283"/>
                  </a:lnTo>
                  <a:lnTo>
                    <a:pt x="3777325" y="188283"/>
                  </a:lnTo>
                  <a:lnTo>
                    <a:pt x="3791315" y="188283"/>
                  </a:lnTo>
                  <a:lnTo>
                    <a:pt x="3805305" y="188283"/>
                  </a:lnTo>
                  <a:lnTo>
                    <a:pt x="3819295" y="188283"/>
                  </a:lnTo>
                  <a:lnTo>
                    <a:pt x="3833285" y="188283"/>
                  </a:lnTo>
                  <a:lnTo>
                    <a:pt x="3847275" y="188283"/>
                  </a:lnTo>
                  <a:lnTo>
                    <a:pt x="3861265" y="188283"/>
                  </a:lnTo>
                  <a:lnTo>
                    <a:pt x="3875255" y="188283"/>
                  </a:lnTo>
                  <a:lnTo>
                    <a:pt x="3889245" y="188283"/>
                  </a:lnTo>
                  <a:lnTo>
                    <a:pt x="3903235" y="188283"/>
                  </a:lnTo>
                  <a:lnTo>
                    <a:pt x="3917226" y="188283"/>
                  </a:lnTo>
                  <a:lnTo>
                    <a:pt x="3931216" y="188283"/>
                  </a:lnTo>
                  <a:lnTo>
                    <a:pt x="3945206" y="188283"/>
                  </a:lnTo>
                  <a:lnTo>
                    <a:pt x="3959196" y="188283"/>
                  </a:lnTo>
                  <a:lnTo>
                    <a:pt x="3973186" y="188283"/>
                  </a:lnTo>
                  <a:lnTo>
                    <a:pt x="3987176" y="188283"/>
                  </a:lnTo>
                  <a:lnTo>
                    <a:pt x="4001166" y="188283"/>
                  </a:lnTo>
                  <a:lnTo>
                    <a:pt x="4015156" y="188283"/>
                  </a:lnTo>
                  <a:lnTo>
                    <a:pt x="4029146" y="188283"/>
                  </a:lnTo>
                  <a:lnTo>
                    <a:pt x="4043136" y="188283"/>
                  </a:lnTo>
                  <a:lnTo>
                    <a:pt x="4057126" y="188283"/>
                  </a:lnTo>
                  <a:lnTo>
                    <a:pt x="4071117" y="188283"/>
                  </a:lnTo>
                  <a:lnTo>
                    <a:pt x="4085107" y="188283"/>
                  </a:lnTo>
                  <a:lnTo>
                    <a:pt x="4099097" y="188283"/>
                  </a:lnTo>
                  <a:lnTo>
                    <a:pt x="4113087" y="188283"/>
                  </a:lnTo>
                  <a:lnTo>
                    <a:pt x="4127077" y="188283"/>
                  </a:lnTo>
                  <a:lnTo>
                    <a:pt x="4141067" y="188283"/>
                  </a:lnTo>
                  <a:lnTo>
                    <a:pt x="4155057" y="188283"/>
                  </a:lnTo>
                </a:path>
              </a:pathLst>
            </a:custGeom>
            <a:ln w="40651" cap="flat">
              <a:solidFill>
                <a:srgbClr val="D3D3D3">
                  <a:alpha val="100000"/>
                </a:srgbClr>
              </a:solidFill>
              <a:prstDash val="solid"/>
              <a:round/>
            </a:ln>
          </p:spPr>
          <p:txBody>
            <a:bodyPr/>
            <a:lstStyle/>
            <a:p/>
          </p:txBody>
        </p:sp>
        <p:sp>
          <p:nvSpPr>
            <p:cNvPr id="37" name="pl37"/>
            <p:cNvSpPr/>
            <p:nvPr/>
          </p:nvSpPr>
          <p:spPr>
            <a:xfrm>
              <a:off x="2737948" y="905068"/>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38" name="pl38"/>
            <p:cNvSpPr/>
            <p:nvPr/>
          </p:nvSpPr>
          <p:spPr>
            <a:xfrm>
              <a:off x="2737948" y="3918807"/>
              <a:ext cx="4155057" cy="564724"/>
            </a:xfrm>
            <a:custGeom>
              <a:avLst/>
              <a:pathLst>
                <a:path w="4155057" h="564724">
                  <a:moveTo>
                    <a:pt x="0" y="188157"/>
                  </a:moveTo>
                  <a:lnTo>
                    <a:pt x="13990" y="188157"/>
                  </a:lnTo>
                  <a:lnTo>
                    <a:pt x="27980" y="188157"/>
                  </a:lnTo>
                  <a:lnTo>
                    <a:pt x="41970" y="188157"/>
                  </a:lnTo>
                  <a:lnTo>
                    <a:pt x="55960" y="188157"/>
                  </a:lnTo>
                  <a:lnTo>
                    <a:pt x="69950" y="188157"/>
                  </a:lnTo>
                  <a:lnTo>
                    <a:pt x="83940" y="188157"/>
                  </a:lnTo>
                  <a:lnTo>
                    <a:pt x="97930" y="188157"/>
                  </a:lnTo>
                  <a:lnTo>
                    <a:pt x="111920" y="188157"/>
                  </a:lnTo>
                  <a:lnTo>
                    <a:pt x="125910" y="188157"/>
                  </a:lnTo>
                  <a:lnTo>
                    <a:pt x="139900" y="188157"/>
                  </a:lnTo>
                  <a:lnTo>
                    <a:pt x="153891" y="188157"/>
                  </a:lnTo>
                  <a:lnTo>
                    <a:pt x="167881" y="188157"/>
                  </a:lnTo>
                  <a:lnTo>
                    <a:pt x="181871" y="188157"/>
                  </a:lnTo>
                  <a:lnTo>
                    <a:pt x="195861" y="188157"/>
                  </a:lnTo>
                  <a:lnTo>
                    <a:pt x="209851" y="188157"/>
                  </a:lnTo>
                  <a:lnTo>
                    <a:pt x="223841" y="188157"/>
                  </a:lnTo>
                  <a:lnTo>
                    <a:pt x="237831" y="188157"/>
                  </a:lnTo>
                  <a:lnTo>
                    <a:pt x="251821" y="188157"/>
                  </a:lnTo>
                  <a:lnTo>
                    <a:pt x="265811" y="188157"/>
                  </a:lnTo>
                  <a:lnTo>
                    <a:pt x="279801" y="188157"/>
                  </a:lnTo>
                  <a:lnTo>
                    <a:pt x="293791" y="188157"/>
                  </a:lnTo>
                  <a:lnTo>
                    <a:pt x="307782" y="188157"/>
                  </a:lnTo>
                  <a:lnTo>
                    <a:pt x="321772" y="188157"/>
                  </a:lnTo>
                  <a:lnTo>
                    <a:pt x="335762" y="188157"/>
                  </a:lnTo>
                  <a:lnTo>
                    <a:pt x="349752" y="188157"/>
                  </a:lnTo>
                  <a:lnTo>
                    <a:pt x="363742" y="188157"/>
                  </a:lnTo>
                  <a:lnTo>
                    <a:pt x="377732" y="188157"/>
                  </a:lnTo>
                  <a:lnTo>
                    <a:pt x="391722" y="188157"/>
                  </a:lnTo>
                  <a:lnTo>
                    <a:pt x="405712" y="188157"/>
                  </a:lnTo>
                  <a:lnTo>
                    <a:pt x="419702" y="188157"/>
                  </a:lnTo>
                  <a:lnTo>
                    <a:pt x="433692" y="188157"/>
                  </a:lnTo>
                  <a:lnTo>
                    <a:pt x="447682" y="188157"/>
                  </a:lnTo>
                  <a:lnTo>
                    <a:pt x="461673" y="188157"/>
                  </a:lnTo>
                  <a:lnTo>
                    <a:pt x="475663" y="188157"/>
                  </a:lnTo>
                  <a:lnTo>
                    <a:pt x="489653" y="188157"/>
                  </a:lnTo>
                  <a:lnTo>
                    <a:pt x="503643" y="188157"/>
                  </a:lnTo>
                  <a:lnTo>
                    <a:pt x="517633" y="188157"/>
                  </a:lnTo>
                  <a:lnTo>
                    <a:pt x="531623" y="188157"/>
                  </a:lnTo>
                  <a:lnTo>
                    <a:pt x="545613" y="188157"/>
                  </a:lnTo>
                  <a:lnTo>
                    <a:pt x="559603" y="188157"/>
                  </a:lnTo>
                  <a:lnTo>
                    <a:pt x="573593" y="188157"/>
                  </a:lnTo>
                  <a:lnTo>
                    <a:pt x="587583" y="188157"/>
                  </a:lnTo>
                  <a:lnTo>
                    <a:pt x="601574" y="188157"/>
                  </a:lnTo>
                  <a:lnTo>
                    <a:pt x="615564" y="188157"/>
                  </a:lnTo>
                  <a:lnTo>
                    <a:pt x="629554" y="188157"/>
                  </a:lnTo>
                  <a:lnTo>
                    <a:pt x="643544" y="188157"/>
                  </a:lnTo>
                  <a:lnTo>
                    <a:pt x="657534" y="188157"/>
                  </a:lnTo>
                  <a:lnTo>
                    <a:pt x="671524" y="188157"/>
                  </a:lnTo>
                  <a:lnTo>
                    <a:pt x="685514" y="188157"/>
                  </a:lnTo>
                  <a:lnTo>
                    <a:pt x="699504" y="188157"/>
                  </a:lnTo>
                  <a:lnTo>
                    <a:pt x="713494" y="188157"/>
                  </a:lnTo>
                  <a:lnTo>
                    <a:pt x="727484" y="188157"/>
                  </a:lnTo>
                  <a:lnTo>
                    <a:pt x="741474" y="188157"/>
                  </a:lnTo>
                  <a:lnTo>
                    <a:pt x="755465" y="188157"/>
                  </a:lnTo>
                  <a:lnTo>
                    <a:pt x="769455" y="188157"/>
                  </a:lnTo>
                  <a:lnTo>
                    <a:pt x="783445" y="188157"/>
                  </a:lnTo>
                  <a:lnTo>
                    <a:pt x="797435" y="188157"/>
                  </a:lnTo>
                  <a:lnTo>
                    <a:pt x="811425" y="188157"/>
                  </a:lnTo>
                  <a:lnTo>
                    <a:pt x="825415" y="188157"/>
                  </a:lnTo>
                  <a:lnTo>
                    <a:pt x="839405" y="188157"/>
                  </a:lnTo>
                  <a:lnTo>
                    <a:pt x="853395" y="188157"/>
                  </a:lnTo>
                  <a:lnTo>
                    <a:pt x="867385" y="188157"/>
                  </a:lnTo>
                  <a:lnTo>
                    <a:pt x="881375" y="188157"/>
                  </a:lnTo>
                  <a:lnTo>
                    <a:pt x="895365" y="188157"/>
                  </a:lnTo>
                  <a:lnTo>
                    <a:pt x="909356" y="188157"/>
                  </a:lnTo>
                  <a:lnTo>
                    <a:pt x="923346" y="188157"/>
                  </a:lnTo>
                  <a:lnTo>
                    <a:pt x="937336" y="188157"/>
                  </a:lnTo>
                  <a:lnTo>
                    <a:pt x="951326" y="188157"/>
                  </a:lnTo>
                  <a:lnTo>
                    <a:pt x="965316" y="188157"/>
                  </a:lnTo>
                  <a:lnTo>
                    <a:pt x="979306" y="188157"/>
                  </a:lnTo>
                  <a:lnTo>
                    <a:pt x="993296" y="188157"/>
                  </a:lnTo>
                  <a:lnTo>
                    <a:pt x="1007286" y="188157"/>
                  </a:lnTo>
                  <a:lnTo>
                    <a:pt x="1021276" y="188157"/>
                  </a:lnTo>
                  <a:lnTo>
                    <a:pt x="1035266" y="188157"/>
                  </a:lnTo>
                  <a:lnTo>
                    <a:pt x="1049256" y="188157"/>
                  </a:lnTo>
                  <a:lnTo>
                    <a:pt x="1063247" y="188157"/>
                  </a:lnTo>
                  <a:lnTo>
                    <a:pt x="1077237" y="188157"/>
                  </a:lnTo>
                  <a:lnTo>
                    <a:pt x="1091227" y="188157"/>
                  </a:lnTo>
                  <a:lnTo>
                    <a:pt x="1105217" y="188157"/>
                  </a:lnTo>
                  <a:lnTo>
                    <a:pt x="1119207" y="188157"/>
                  </a:lnTo>
                  <a:lnTo>
                    <a:pt x="1133197" y="188157"/>
                  </a:lnTo>
                  <a:lnTo>
                    <a:pt x="1147187" y="188157"/>
                  </a:lnTo>
                  <a:lnTo>
                    <a:pt x="1161177" y="188157"/>
                  </a:lnTo>
                  <a:lnTo>
                    <a:pt x="1175167" y="188157"/>
                  </a:lnTo>
                  <a:lnTo>
                    <a:pt x="1189157" y="188157"/>
                  </a:lnTo>
                  <a:lnTo>
                    <a:pt x="1203148" y="188157"/>
                  </a:lnTo>
                  <a:lnTo>
                    <a:pt x="1217138" y="188157"/>
                  </a:lnTo>
                  <a:lnTo>
                    <a:pt x="1231128" y="188157"/>
                  </a:lnTo>
                  <a:lnTo>
                    <a:pt x="1245118" y="188157"/>
                  </a:lnTo>
                  <a:lnTo>
                    <a:pt x="1259108" y="188157"/>
                  </a:lnTo>
                  <a:lnTo>
                    <a:pt x="1273098" y="188157"/>
                  </a:lnTo>
                  <a:lnTo>
                    <a:pt x="1287088" y="188157"/>
                  </a:lnTo>
                  <a:lnTo>
                    <a:pt x="1301078" y="188157"/>
                  </a:lnTo>
                  <a:lnTo>
                    <a:pt x="1315068" y="188157"/>
                  </a:lnTo>
                  <a:lnTo>
                    <a:pt x="1329058" y="188157"/>
                  </a:lnTo>
                  <a:lnTo>
                    <a:pt x="1343048" y="188157"/>
                  </a:lnTo>
                  <a:lnTo>
                    <a:pt x="1357039" y="188157"/>
                  </a:lnTo>
                  <a:lnTo>
                    <a:pt x="1371029" y="188157"/>
                  </a:lnTo>
                  <a:lnTo>
                    <a:pt x="1385019" y="188157"/>
                  </a:lnTo>
                  <a:lnTo>
                    <a:pt x="1385019" y="188283"/>
                  </a:lnTo>
                  <a:lnTo>
                    <a:pt x="1399009" y="188305"/>
                  </a:lnTo>
                  <a:lnTo>
                    <a:pt x="1412999" y="188331"/>
                  </a:lnTo>
                  <a:lnTo>
                    <a:pt x="1426989" y="188362"/>
                  </a:lnTo>
                  <a:lnTo>
                    <a:pt x="1440979" y="188398"/>
                  </a:lnTo>
                  <a:lnTo>
                    <a:pt x="1454969" y="188440"/>
                  </a:lnTo>
                  <a:lnTo>
                    <a:pt x="1468959" y="188490"/>
                  </a:lnTo>
                  <a:lnTo>
                    <a:pt x="1482949" y="188548"/>
                  </a:lnTo>
                  <a:lnTo>
                    <a:pt x="1496939" y="188617"/>
                  </a:lnTo>
                  <a:lnTo>
                    <a:pt x="1510930" y="188697"/>
                  </a:lnTo>
                  <a:lnTo>
                    <a:pt x="1524920" y="188792"/>
                  </a:lnTo>
                  <a:lnTo>
                    <a:pt x="1538910" y="188903"/>
                  </a:lnTo>
                  <a:lnTo>
                    <a:pt x="1552900" y="189034"/>
                  </a:lnTo>
                  <a:lnTo>
                    <a:pt x="1566890" y="189187"/>
                  </a:lnTo>
                  <a:lnTo>
                    <a:pt x="1580880" y="189367"/>
                  </a:lnTo>
                  <a:lnTo>
                    <a:pt x="1594870" y="189579"/>
                  </a:lnTo>
                  <a:lnTo>
                    <a:pt x="1608860" y="189827"/>
                  </a:lnTo>
                  <a:lnTo>
                    <a:pt x="1622850" y="190118"/>
                  </a:lnTo>
                  <a:lnTo>
                    <a:pt x="1636840" y="190460"/>
                  </a:lnTo>
                  <a:lnTo>
                    <a:pt x="1650830" y="190861"/>
                  </a:lnTo>
                  <a:lnTo>
                    <a:pt x="1664821" y="191332"/>
                  </a:lnTo>
                  <a:lnTo>
                    <a:pt x="1678811" y="191883"/>
                  </a:lnTo>
                  <a:lnTo>
                    <a:pt x="1692801" y="192529"/>
                  </a:lnTo>
                  <a:lnTo>
                    <a:pt x="1706791" y="193286"/>
                  </a:lnTo>
                  <a:lnTo>
                    <a:pt x="1720781" y="194171"/>
                  </a:lnTo>
                  <a:lnTo>
                    <a:pt x="1734771" y="195206"/>
                  </a:lnTo>
                  <a:lnTo>
                    <a:pt x="1748761" y="196416"/>
                  </a:lnTo>
                  <a:lnTo>
                    <a:pt x="1762751" y="197827"/>
                  </a:lnTo>
                  <a:lnTo>
                    <a:pt x="1776741" y="199472"/>
                  </a:lnTo>
                  <a:lnTo>
                    <a:pt x="1790731" y="201388"/>
                  </a:lnTo>
                  <a:lnTo>
                    <a:pt x="1804722" y="203613"/>
                  </a:lnTo>
                  <a:lnTo>
                    <a:pt x="1818712" y="206195"/>
                  </a:lnTo>
                  <a:lnTo>
                    <a:pt x="1832702" y="209182"/>
                  </a:lnTo>
                  <a:lnTo>
                    <a:pt x="1846692" y="212630"/>
                  </a:lnTo>
                  <a:lnTo>
                    <a:pt x="1860682" y="216599"/>
                  </a:lnTo>
                  <a:lnTo>
                    <a:pt x="1874672" y="221151"/>
                  </a:lnTo>
                  <a:lnTo>
                    <a:pt x="1888662" y="226352"/>
                  </a:lnTo>
                  <a:lnTo>
                    <a:pt x="1902652" y="232267"/>
                  </a:lnTo>
                  <a:lnTo>
                    <a:pt x="1916642" y="238961"/>
                  </a:lnTo>
                  <a:lnTo>
                    <a:pt x="1930632" y="246492"/>
                  </a:lnTo>
                  <a:lnTo>
                    <a:pt x="1944622" y="254911"/>
                  </a:lnTo>
                  <a:lnTo>
                    <a:pt x="1958613" y="264255"/>
                  </a:lnTo>
                  <a:lnTo>
                    <a:pt x="1972603" y="274542"/>
                  </a:lnTo>
                  <a:lnTo>
                    <a:pt x="1986593" y="285769"/>
                  </a:lnTo>
                  <a:lnTo>
                    <a:pt x="2000583" y="297902"/>
                  </a:lnTo>
                  <a:lnTo>
                    <a:pt x="2014573" y="310881"/>
                  </a:lnTo>
                  <a:lnTo>
                    <a:pt x="2028563" y="324610"/>
                  </a:lnTo>
                  <a:lnTo>
                    <a:pt x="2042553" y="338963"/>
                  </a:lnTo>
                  <a:lnTo>
                    <a:pt x="2056543" y="353785"/>
                  </a:lnTo>
                  <a:lnTo>
                    <a:pt x="2070533" y="368898"/>
                  </a:lnTo>
                  <a:lnTo>
                    <a:pt x="2084523" y="384109"/>
                  </a:lnTo>
                  <a:lnTo>
                    <a:pt x="2098513" y="399222"/>
                  </a:lnTo>
                  <a:lnTo>
                    <a:pt x="2112504" y="414044"/>
                  </a:lnTo>
                  <a:lnTo>
                    <a:pt x="2126494" y="428397"/>
                  </a:lnTo>
                  <a:lnTo>
                    <a:pt x="2140484" y="442126"/>
                  </a:lnTo>
                  <a:lnTo>
                    <a:pt x="2154474" y="455105"/>
                  </a:lnTo>
                  <a:lnTo>
                    <a:pt x="2168464" y="467239"/>
                  </a:lnTo>
                  <a:lnTo>
                    <a:pt x="2182454" y="478465"/>
                  </a:lnTo>
                  <a:lnTo>
                    <a:pt x="2196444" y="488752"/>
                  </a:lnTo>
                  <a:lnTo>
                    <a:pt x="2210434" y="498096"/>
                  </a:lnTo>
                  <a:lnTo>
                    <a:pt x="2224424" y="506515"/>
                  </a:lnTo>
                  <a:lnTo>
                    <a:pt x="2238414" y="514047"/>
                  </a:lnTo>
                  <a:lnTo>
                    <a:pt x="2252404" y="520740"/>
                  </a:lnTo>
                  <a:lnTo>
                    <a:pt x="2266395" y="526656"/>
                  </a:lnTo>
                  <a:lnTo>
                    <a:pt x="2280385" y="531856"/>
                  </a:lnTo>
                  <a:lnTo>
                    <a:pt x="2294375" y="536408"/>
                  </a:lnTo>
                  <a:lnTo>
                    <a:pt x="2308365" y="540377"/>
                  </a:lnTo>
                  <a:lnTo>
                    <a:pt x="2322355" y="543825"/>
                  </a:lnTo>
                  <a:lnTo>
                    <a:pt x="2336345" y="546813"/>
                  </a:lnTo>
                  <a:lnTo>
                    <a:pt x="2350335" y="549394"/>
                  </a:lnTo>
                  <a:lnTo>
                    <a:pt x="2364325" y="551620"/>
                  </a:lnTo>
                  <a:lnTo>
                    <a:pt x="2378315" y="553535"/>
                  </a:lnTo>
                  <a:lnTo>
                    <a:pt x="2392305" y="555180"/>
                  </a:lnTo>
                  <a:lnTo>
                    <a:pt x="2406296" y="556592"/>
                  </a:lnTo>
                  <a:lnTo>
                    <a:pt x="2420286" y="557801"/>
                  </a:lnTo>
                  <a:lnTo>
                    <a:pt x="2434276" y="558836"/>
                  </a:lnTo>
                  <a:lnTo>
                    <a:pt x="2448266" y="559722"/>
                  </a:lnTo>
                  <a:lnTo>
                    <a:pt x="2462256" y="560478"/>
                  </a:lnTo>
                  <a:lnTo>
                    <a:pt x="2476246" y="561124"/>
                  </a:lnTo>
                  <a:lnTo>
                    <a:pt x="2490236" y="561676"/>
                  </a:lnTo>
                  <a:lnTo>
                    <a:pt x="2504226" y="562146"/>
                  </a:lnTo>
                  <a:lnTo>
                    <a:pt x="2518216" y="562547"/>
                  </a:lnTo>
                  <a:lnTo>
                    <a:pt x="2532206" y="562889"/>
                  </a:lnTo>
                  <a:lnTo>
                    <a:pt x="2546196" y="563180"/>
                  </a:lnTo>
                  <a:lnTo>
                    <a:pt x="2560187" y="563429"/>
                  </a:lnTo>
                  <a:lnTo>
                    <a:pt x="2574177" y="563640"/>
                  </a:lnTo>
                  <a:lnTo>
                    <a:pt x="2588167" y="563820"/>
                  </a:lnTo>
                  <a:lnTo>
                    <a:pt x="2602157" y="563974"/>
                  </a:lnTo>
                  <a:lnTo>
                    <a:pt x="2616147" y="564104"/>
                  </a:lnTo>
                  <a:lnTo>
                    <a:pt x="2630137" y="564215"/>
                  </a:lnTo>
                  <a:lnTo>
                    <a:pt x="2644127" y="564310"/>
                  </a:lnTo>
                  <a:lnTo>
                    <a:pt x="2658117" y="564391"/>
                  </a:lnTo>
                  <a:lnTo>
                    <a:pt x="2672107" y="564459"/>
                  </a:lnTo>
                  <a:lnTo>
                    <a:pt x="2686097" y="564518"/>
                  </a:lnTo>
                  <a:lnTo>
                    <a:pt x="2700087" y="564567"/>
                  </a:lnTo>
                  <a:lnTo>
                    <a:pt x="2714078" y="564609"/>
                  </a:lnTo>
                  <a:lnTo>
                    <a:pt x="2728068" y="564645"/>
                  </a:lnTo>
                  <a:lnTo>
                    <a:pt x="2742058" y="564676"/>
                  </a:lnTo>
                  <a:lnTo>
                    <a:pt x="2756048" y="564702"/>
                  </a:lnTo>
                  <a:lnTo>
                    <a:pt x="2770038" y="564724"/>
                  </a:lnTo>
                  <a:lnTo>
                    <a:pt x="2770038" y="564661"/>
                  </a:lnTo>
                  <a:lnTo>
                    <a:pt x="2784028" y="564628"/>
                  </a:lnTo>
                  <a:lnTo>
                    <a:pt x="2798018" y="564589"/>
                  </a:lnTo>
                  <a:lnTo>
                    <a:pt x="2812008" y="564543"/>
                  </a:lnTo>
                  <a:lnTo>
                    <a:pt x="2825998" y="564489"/>
                  </a:lnTo>
                  <a:lnTo>
                    <a:pt x="2839988" y="564426"/>
                  </a:lnTo>
                  <a:lnTo>
                    <a:pt x="2853978" y="564351"/>
                  </a:lnTo>
                  <a:lnTo>
                    <a:pt x="2867969" y="564264"/>
                  </a:lnTo>
                  <a:lnTo>
                    <a:pt x="2881959" y="564161"/>
                  </a:lnTo>
                  <a:lnTo>
                    <a:pt x="2895949" y="564040"/>
                  </a:lnTo>
                  <a:lnTo>
                    <a:pt x="2909939" y="563898"/>
                  </a:lnTo>
                  <a:lnTo>
                    <a:pt x="2923929" y="563731"/>
                  </a:lnTo>
                  <a:lnTo>
                    <a:pt x="2937919" y="563535"/>
                  </a:lnTo>
                  <a:lnTo>
                    <a:pt x="2951909" y="563305"/>
                  </a:lnTo>
                  <a:lnTo>
                    <a:pt x="2965899" y="563035"/>
                  </a:lnTo>
                  <a:lnTo>
                    <a:pt x="2979889" y="562718"/>
                  </a:lnTo>
                  <a:lnTo>
                    <a:pt x="2993879" y="562345"/>
                  </a:lnTo>
                  <a:lnTo>
                    <a:pt x="3007870" y="561908"/>
                  </a:lnTo>
                  <a:lnTo>
                    <a:pt x="3021860" y="561395"/>
                  </a:lnTo>
                  <a:lnTo>
                    <a:pt x="3035850" y="560794"/>
                  </a:lnTo>
                  <a:lnTo>
                    <a:pt x="3049840" y="560088"/>
                  </a:lnTo>
                  <a:lnTo>
                    <a:pt x="3063830" y="559261"/>
                  </a:lnTo>
                  <a:lnTo>
                    <a:pt x="3077820" y="558292"/>
                  </a:lnTo>
                  <a:lnTo>
                    <a:pt x="3091810" y="557157"/>
                  </a:lnTo>
                  <a:lnTo>
                    <a:pt x="3105800" y="555829"/>
                  </a:lnTo>
                  <a:lnTo>
                    <a:pt x="3119790" y="554276"/>
                  </a:lnTo>
                  <a:lnTo>
                    <a:pt x="3133780" y="552462"/>
                  </a:lnTo>
                  <a:lnTo>
                    <a:pt x="3147770" y="550345"/>
                  </a:lnTo>
                  <a:lnTo>
                    <a:pt x="3161761" y="547877"/>
                  </a:lnTo>
                  <a:lnTo>
                    <a:pt x="3175751" y="545004"/>
                  </a:lnTo>
                  <a:lnTo>
                    <a:pt x="3189741" y="541666"/>
                  </a:lnTo>
                  <a:lnTo>
                    <a:pt x="3203731" y="537794"/>
                  </a:lnTo>
                  <a:lnTo>
                    <a:pt x="3217721" y="533313"/>
                  </a:lnTo>
                  <a:lnTo>
                    <a:pt x="3231711" y="528140"/>
                  </a:lnTo>
                  <a:lnTo>
                    <a:pt x="3245701" y="522187"/>
                  </a:lnTo>
                  <a:lnTo>
                    <a:pt x="3259691" y="515359"/>
                  </a:lnTo>
                  <a:lnTo>
                    <a:pt x="3273681" y="507558"/>
                  </a:lnTo>
                  <a:lnTo>
                    <a:pt x="3287671" y="498685"/>
                  </a:lnTo>
                  <a:lnTo>
                    <a:pt x="3301661" y="488645"/>
                  </a:lnTo>
                  <a:lnTo>
                    <a:pt x="3315652" y="477347"/>
                  </a:lnTo>
                  <a:lnTo>
                    <a:pt x="3329642" y="464719"/>
                  </a:lnTo>
                  <a:lnTo>
                    <a:pt x="3343632" y="450703"/>
                  </a:lnTo>
                  <a:lnTo>
                    <a:pt x="3357622" y="435272"/>
                  </a:lnTo>
                  <a:lnTo>
                    <a:pt x="3371612" y="418433"/>
                  </a:lnTo>
                  <a:lnTo>
                    <a:pt x="3385602" y="400232"/>
                  </a:lnTo>
                  <a:lnTo>
                    <a:pt x="3399592" y="380764"/>
                  </a:lnTo>
                  <a:lnTo>
                    <a:pt x="3413582" y="360170"/>
                  </a:lnTo>
                  <a:lnTo>
                    <a:pt x="3427572" y="338641"/>
                  </a:lnTo>
                  <a:lnTo>
                    <a:pt x="3441562" y="316408"/>
                  </a:lnTo>
                  <a:lnTo>
                    <a:pt x="3455552" y="293739"/>
                  </a:lnTo>
                  <a:lnTo>
                    <a:pt x="3469543" y="270921"/>
                  </a:lnTo>
                  <a:lnTo>
                    <a:pt x="3483533" y="248252"/>
                  </a:lnTo>
                  <a:lnTo>
                    <a:pt x="3497523" y="226019"/>
                  </a:lnTo>
                  <a:lnTo>
                    <a:pt x="3511513" y="204490"/>
                  </a:lnTo>
                  <a:lnTo>
                    <a:pt x="3525503" y="183897"/>
                  </a:lnTo>
                  <a:lnTo>
                    <a:pt x="3539493" y="164428"/>
                  </a:lnTo>
                  <a:lnTo>
                    <a:pt x="3553483" y="146228"/>
                  </a:lnTo>
                  <a:lnTo>
                    <a:pt x="3567473" y="129388"/>
                  </a:lnTo>
                  <a:lnTo>
                    <a:pt x="3581463" y="113958"/>
                  </a:lnTo>
                  <a:lnTo>
                    <a:pt x="3595453" y="99942"/>
                  </a:lnTo>
                  <a:lnTo>
                    <a:pt x="3609444" y="87313"/>
                  </a:lnTo>
                  <a:lnTo>
                    <a:pt x="3623434" y="76016"/>
                  </a:lnTo>
                  <a:lnTo>
                    <a:pt x="3637424" y="65975"/>
                  </a:lnTo>
                  <a:lnTo>
                    <a:pt x="3651414" y="57102"/>
                  </a:lnTo>
                  <a:lnTo>
                    <a:pt x="3665404" y="49301"/>
                  </a:lnTo>
                  <a:lnTo>
                    <a:pt x="3679394" y="42473"/>
                  </a:lnTo>
                  <a:lnTo>
                    <a:pt x="3693384" y="36520"/>
                  </a:lnTo>
                  <a:lnTo>
                    <a:pt x="3707374" y="31348"/>
                  </a:lnTo>
                  <a:lnTo>
                    <a:pt x="3721364" y="26867"/>
                  </a:lnTo>
                  <a:lnTo>
                    <a:pt x="3735354" y="22995"/>
                  </a:lnTo>
                  <a:lnTo>
                    <a:pt x="3749344" y="19656"/>
                  </a:lnTo>
                  <a:lnTo>
                    <a:pt x="3763335" y="16783"/>
                  </a:lnTo>
                  <a:lnTo>
                    <a:pt x="3777325" y="14315"/>
                  </a:lnTo>
                  <a:lnTo>
                    <a:pt x="3791315" y="12198"/>
                  </a:lnTo>
                  <a:lnTo>
                    <a:pt x="3805305" y="10384"/>
                  </a:lnTo>
                  <a:lnTo>
                    <a:pt x="3819295" y="8831"/>
                  </a:lnTo>
                  <a:lnTo>
                    <a:pt x="3833285" y="7503"/>
                  </a:lnTo>
                  <a:lnTo>
                    <a:pt x="3847275" y="6369"/>
                  </a:lnTo>
                  <a:lnTo>
                    <a:pt x="3861265" y="5400"/>
                  </a:lnTo>
                  <a:lnTo>
                    <a:pt x="3875255" y="4572"/>
                  </a:lnTo>
                  <a:lnTo>
                    <a:pt x="3889245" y="3867"/>
                  </a:lnTo>
                  <a:lnTo>
                    <a:pt x="3903235" y="3265"/>
                  </a:lnTo>
                  <a:lnTo>
                    <a:pt x="3917226" y="2752"/>
                  </a:lnTo>
                  <a:lnTo>
                    <a:pt x="3931216" y="2315"/>
                  </a:lnTo>
                  <a:lnTo>
                    <a:pt x="3945206" y="1943"/>
                  </a:lnTo>
                  <a:lnTo>
                    <a:pt x="3959196" y="1625"/>
                  </a:lnTo>
                  <a:lnTo>
                    <a:pt x="3973186" y="1355"/>
                  </a:lnTo>
                  <a:lnTo>
                    <a:pt x="3987176" y="1125"/>
                  </a:lnTo>
                  <a:lnTo>
                    <a:pt x="4001166" y="929"/>
                  </a:lnTo>
                  <a:lnTo>
                    <a:pt x="4015156" y="763"/>
                  </a:lnTo>
                  <a:lnTo>
                    <a:pt x="4029146" y="621"/>
                  </a:lnTo>
                  <a:lnTo>
                    <a:pt x="4043136" y="500"/>
                  </a:lnTo>
                  <a:lnTo>
                    <a:pt x="4057126" y="397"/>
                  </a:lnTo>
                  <a:lnTo>
                    <a:pt x="4071117" y="309"/>
                  </a:lnTo>
                  <a:lnTo>
                    <a:pt x="4085107" y="235"/>
                  </a:lnTo>
                  <a:lnTo>
                    <a:pt x="4099097" y="172"/>
                  </a:lnTo>
                  <a:lnTo>
                    <a:pt x="4113087" y="118"/>
                  </a:lnTo>
                  <a:lnTo>
                    <a:pt x="4127077" y="72"/>
                  </a:lnTo>
                  <a:lnTo>
                    <a:pt x="4141067" y="33"/>
                  </a:lnTo>
                  <a:lnTo>
                    <a:pt x="4155057" y="0"/>
                  </a:lnTo>
                </a:path>
              </a:pathLst>
            </a:custGeom>
            <a:ln w="40651" cap="flat">
              <a:solidFill>
                <a:srgbClr val="D3D3D3">
                  <a:alpha val="100000"/>
                </a:srgbClr>
              </a:solidFill>
              <a:prstDash val="solid"/>
              <a:round/>
            </a:ln>
          </p:spPr>
          <p:txBody>
            <a:bodyPr/>
            <a:lstStyle/>
            <a:p/>
          </p:txBody>
        </p:sp>
        <p:sp>
          <p:nvSpPr>
            <p:cNvPr id="39" name="pl39"/>
            <p:cNvSpPr/>
            <p:nvPr/>
          </p:nvSpPr>
          <p:spPr>
            <a:xfrm>
              <a:off x="2737948" y="1846866"/>
              <a:ext cx="4155057" cy="188283"/>
            </a:xfrm>
            <a:custGeom>
              <a:avLst/>
              <a:pathLst>
                <a:path w="4155057" h="188283">
                  <a:moveTo>
                    <a:pt x="0" y="188283"/>
                  </a:moveTo>
                  <a:lnTo>
                    <a:pt x="13990" y="188283"/>
                  </a:lnTo>
                  <a:lnTo>
                    <a:pt x="27980" y="188283"/>
                  </a:lnTo>
                  <a:lnTo>
                    <a:pt x="41970" y="188283"/>
                  </a:lnTo>
                  <a:lnTo>
                    <a:pt x="55960" y="188283"/>
                  </a:lnTo>
                  <a:lnTo>
                    <a:pt x="69950" y="188283"/>
                  </a:lnTo>
                  <a:lnTo>
                    <a:pt x="83940" y="188283"/>
                  </a:lnTo>
                  <a:lnTo>
                    <a:pt x="97930" y="188283"/>
                  </a:lnTo>
                  <a:lnTo>
                    <a:pt x="111920" y="188283"/>
                  </a:lnTo>
                  <a:lnTo>
                    <a:pt x="125910" y="188283"/>
                  </a:lnTo>
                  <a:lnTo>
                    <a:pt x="139900" y="188283"/>
                  </a:lnTo>
                  <a:lnTo>
                    <a:pt x="153891" y="188283"/>
                  </a:lnTo>
                  <a:lnTo>
                    <a:pt x="167881" y="188283"/>
                  </a:lnTo>
                  <a:lnTo>
                    <a:pt x="181871" y="188283"/>
                  </a:lnTo>
                  <a:lnTo>
                    <a:pt x="195861" y="188283"/>
                  </a:lnTo>
                  <a:lnTo>
                    <a:pt x="209851" y="188283"/>
                  </a:lnTo>
                  <a:lnTo>
                    <a:pt x="223841" y="188283"/>
                  </a:lnTo>
                  <a:lnTo>
                    <a:pt x="237831" y="188283"/>
                  </a:lnTo>
                  <a:lnTo>
                    <a:pt x="251821" y="188283"/>
                  </a:lnTo>
                  <a:lnTo>
                    <a:pt x="265811" y="188283"/>
                  </a:lnTo>
                  <a:lnTo>
                    <a:pt x="279801" y="188283"/>
                  </a:lnTo>
                  <a:lnTo>
                    <a:pt x="293791" y="188283"/>
                  </a:lnTo>
                  <a:lnTo>
                    <a:pt x="307782" y="188283"/>
                  </a:lnTo>
                  <a:lnTo>
                    <a:pt x="321772" y="188283"/>
                  </a:lnTo>
                  <a:lnTo>
                    <a:pt x="335762" y="188283"/>
                  </a:lnTo>
                  <a:lnTo>
                    <a:pt x="349752" y="188283"/>
                  </a:lnTo>
                  <a:lnTo>
                    <a:pt x="363742" y="188283"/>
                  </a:lnTo>
                  <a:lnTo>
                    <a:pt x="377732" y="188283"/>
                  </a:lnTo>
                  <a:lnTo>
                    <a:pt x="391722" y="188283"/>
                  </a:lnTo>
                  <a:lnTo>
                    <a:pt x="405712" y="188283"/>
                  </a:lnTo>
                  <a:lnTo>
                    <a:pt x="419702" y="188283"/>
                  </a:lnTo>
                  <a:lnTo>
                    <a:pt x="433692" y="188283"/>
                  </a:lnTo>
                  <a:lnTo>
                    <a:pt x="447682" y="188283"/>
                  </a:lnTo>
                  <a:lnTo>
                    <a:pt x="461673" y="188283"/>
                  </a:lnTo>
                  <a:lnTo>
                    <a:pt x="475663" y="188283"/>
                  </a:lnTo>
                  <a:lnTo>
                    <a:pt x="489653" y="188283"/>
                  </a:lnTo>
                  <a:lnTo>
                    <a:pt x="503643" y="188283"/>
                  </a:lnTo>
                  <a:lnTo>
                    <a:pt x="517633" y="188283"/>
                  </a:lnTo>
                  <a:lnTo>
                    <a:pt x="531623" y="188283"/>
                  </a:lnTo>
                  <a:lnTo>
                    <a:pt x="545613" y="188283"/>
                  </a:lnTo>
                  <a:lnTo>
                    <a:pt x="559603" y="188283"/>
                  </a:lnTo>
                  <a:lnTo>
                    <a:pt x="573593" y="188283"/>
                  </a:lnTo>
                  <a:lnTo>
                    <a:pt x="587583" y="188283"/>
                  </a:lnTo>
                  <a:lnTo>
                    <a:pt x="601574" y="188283"/>
                  </a:lnTo>
                  <a:lnTo>
                    <a:pt x="615564" y="188283"/>
                  </a:lnTo>
                  <a:lnTo>
                    <a:pt x="629554" y="188283"/>
                  </a:lnTo>
                  <a:lnTo>
                    <a:pt x="643544" y="188283"/>
                  </a:lnTo>
                  <a:lnTo>
                    <a:pt x="657534" y="188283"/>
                  </a:lnTo>
                  <a:lnTo>
                    <a:pt x="671524" y="188283"/>
                  </a:lnTo>
                  <a:lnTo>
                    <a:pt x="685514" y="188283"/>
                  </a:lnTo>
                  <a:lnTo>
                    <a:pt x="699504" y="188283"/>
                  </a:lnTo>
                  <a:lnTo>
                    <a:pt x="713494" y="188283"/>
                  </a:lnTo>
                  <a:lnTo>
                    <a:pt x="727484" y="188283"/>
                  </a:lnTo>
                  <a:lnTo>
                    <a:pt x="741474" y="188283"/>
                  </a:lnTo>
                  <a:lnTo>
                    <a:pt x="755465" y="188283"/>
                  </a:lnTo>
                  <a:lnTo>
                    <a:pt x="769455" y="188283"/>
                  </a:lnTo>
                  <a:lnTo>
                    <a:pt x="783445" y="188283"/>
                  </a:lnTo>
                  <a:lnTo>
                    <a:pt x="797435" y="188283"/>
                  </a:lnTo>
                  <a:lnTo>
                    <a:pt x="811425" y="188283"/>
                  </a:lnTo>
                  <a:lnTo>
                    <a:pt x="825415" y="188283"/>
                  </a:lnTo>
                  <a:lnTo>
                    <a:pt x="839405" y="188283"/>
                  </a:lnTo>
                  <a:lnTo>
                    <a:pt x="853395" y="188283"/>
                  </a:lnTo>
                  <a:lnTo>
                    <a:pt x="867385" y="188283"/>
                  </a:lnTo>
                  <a:lnTo>
                    <a:pt x="881375" y="188283"/>
                  </a:lnTo>
                  <a:lnTo>
                    <a:pt x="895365" y="188283"/>
                  </a:lnTo>
                  <a:lnTo>
                    <a:pt x="909356" y="188283"/>
                  </a:lnTo>
                  <a:lnTo>
                    <a:pt x="923346" y="188283"/>
                  </a:lnTo>
                  <a:lnTo>
                    <a:pt x="937336" y="188283"/>
                  </a:lnTo>
                  <a:lnTo>
                    <a:pt x="951326" y="188283"/>
                  </a:lnTo>
                  <a:lnTo>
                    <a:pt x="965316" y="188283"/>
                  </a:lnTo>
                  <a:lnTo>
                    <a:pt x="979306" y="188283"/>
                  </a:lnTo>
                  <a:lnTo>
                    <a:pt x="993296" y="188283"/>
                  </a:lnTo>
                  <a:lnTo>
                    <a:pt x="1007286" y="188283"/>
                  </a:lnTo>
                  <a:lnTo>
                    <a:pt x="1021276" y="188283"/>
                  </a:lnTo>
                  <a:lnTo>
                    <a:pt x="1035266" y="188283"/>
                  </a:lnTo>
                  <a:lnTo>
                    <a:pt x="1049256" y="188283"/>
                  </a:lnTo>
                  <a:lnTo>
                    <a:pt x="1063247" y="188283"/>
                  </a:lnTo>
                  <a:lnTo>
                    <a:pt x="1077237" y="188283"/>
                  </a:lnTo>
                  <a:lnTo>
                    <a:pt x="1091227" y="188283"/>
                  </a:lnTo>
                  <a:lnTo>
                    <a:pt x="1105217" y="188283"/>
                  </a:lnTo>
                  <a:lnTo>
                    <a:pt x="1119207" y="188283"/>
                  </a:lnTo>
                  <a:lnTo>
                    <a:pt x="1133197" y="188283"/>
                  </a:lnTo>
                  <a:lnTo>
                    <a:pt x="1147187" y="188283"/>
                  </a:lnTo>
                  <a:lnTo>
                    <a:pt x="1161177" y="188283"/>
                  </a:lnTo>
                  <a:lnTo>
                    <a:pt x="1175167" y="188283"/>
                  </a:lnTo>
                  <a:lnTo>
                    <a:pt x="1189157" y="188283"/>
                  </a:lnTo>
                  <a:lnTo>
                    <a:pt x="1203148" y="188283"/>
                  </a:lnTo>
                  <a:lnTo>
                    <a:pt x="1217138" y="188283"/>
                  </a:lnTo>
                  <a:lnTo>
                    <a:pt x="1231128" y="188283"/>
                  </a:lnTo>
                  <a:lnTo>
                    <a:pt x="1245118" y="188283"/>
                  </a:lnTo>
                  <a:lnTo>
                    <a:pt x="1259108" y="188283"/>
                  </a:lnTo>
                  <a:lnTo>
                    <a:pt x="1273098" y="188283"/>
                  </a:lnTo>
                  <a:lnTo>
                    <a:pt x="1287088" y="188283"/>
                  </a:lnTo>
                  <a:lnTo>
                    <a:pt x="1301078" y="188283"/>
                  </a:lnTo>
                  <a:lnTo>
                    <a:pt x="1315068" y="188283"/>
                  </a:lnTo>
                  <a:lnTo>
                    <a:pt x="1329058" y="188283"/>
                  </a:lnTo>
                  <a:lnTo>
                    <a:pt x="1343048" y="188283"/>
                  </a:lnTo>
                  <a:lnTo>
                    <a:pt x="1357039" y="188283"/>
                  </a:lnTo>
                  <a:lnTo>
                    <a:pt x="1371029" y="188283"/>
                  </a:lnTo>
                  <a:lnTo>
                    <a:pt x="1385019" y="188283"/>
                  </a:lnTo>
                  <a:lnTo>
                    <a:pt x="1385019" y="188283"/>
                  </a:lnTo>
                  <a:lnTo>
                    <a:pt x="1399009" y="188283"/>
                  </a:lnTo>
                  <a:lnTo>
                    <a:pt x="1412999" y="188283"/>
                  </a:lnTo>
                  <a:lnTo>
                    <a:pt x="1426989" y="188283"/>
                  </a:lnTo>
                  <a:lnTo>
                    <a:pt x="1440979" y="188283"/>
                  </a:lnTo>
                  <a:lnTo>
                    <a:pt x="1454969" y="188283"/>
                  </a:lnTo>
                  <a:lnTo>
                    <a:pt x="1468959" y="188283"/>
                  </a:lnTo>
                  <a:lnTo>
                    <a:pt x="1482949" y="188283"/>
                  </a:lnTo>
                  <a:lnTo>
                    <a:pt x="1496939" y="188283"/>
                  </a:lnTo>
                  <a:lnTo>
                    <a:pt x="1510930" y="188283"/>
                  </a:lnTo>
                  <a:lnTo>
                    <a:pt x="1524920" y="188283"/>
                  </a:lnTo>
                  <a:lnTo>
                    <a:pt x="1538910" y="188283"/>
                  </a:lnTo>
                  <a:lnTo>
                    <a:pt x="1552900" y="188283"/>
                  </a:lnTo>
                  <a:lnTo>
                    <a:pt x="1566890" y="188283"/>
                  </a:lnTo>
                  <a:lnTo>
                    <a:pt x="1580880" y="188283"/>
                  </a:lnTo>
                  <a:lnTo>
                    <a:pt x="1594870" y="188283"/>
                  </a:lnTo>
                  <a:lnTo>
                    <a:pt x="1608860" y="188283"/>
                  </a:lnTo>
                  <a:lnTo>
                    <a:pt x="1622850" y="188283"/>
                  </a:lnTo>
                  <a:lnTo>
                    <a:pt x="1636840" y="188283"/>
                  </a:lnTo>
                  <a:lnTo>
                    <a:pt x="1650830" y="188283"/>
                  </a:lnTo>
                  <a:lnTo>
                    <a:pt x="1664821" y="188283"/>
                  </a:lnTo>
                  <a:lnTo>
                    <a:pt x="1678811" y="188283"/>
                  </a:lnTo>
                  <a:lnTo>
                    <a:pt x="1692801" y="188283"/>
                  </a:lnTo>
                  <a:lnTo>
                    <a:pt x="1706791" y="188283"/>
                  </a:lnTo>
                  <a:lnTo>
                    <a:pt x="1720781" y="188283"/>
                  </a:lnTo>
                  <a:lnTo>
                    <a:pt x="1734771" y="188283"/>
                  </a:lnTo>
                  <a:lnTo>
                    <a:pt x="1748761" y="188283"/>
                  </a:lnTo>
                  <a:lnTo>
                    <a:pt x="1762751" y="188283"/>
                  </a:lnTo>
                  <a:lnTo>
                    <a:pt x="1776741" y="188283"/>
                  </a:lnTo>
                  <a:lnTo>
                    <a:pt x="1790731" y="188283"/>
                  </a:lnTo>
                  <a:lnTo>
                    <a:pt x="1804722" y="188283"/>
                  </a:lnTo>
                  <a:lnTo>
                    <a:pt x="1818712" y="188283"/>
                  </a:lnTo>
                  <a:lnTo>
                    <a:pt x="1832702" y="188283"/>
                  </a:lnTo>
                  <a:lnTo>
                    <a:pt x="1846692" y="188283"/>
                  </a:lnTo>
                  <a:lnTo>
                    <a:pt x="1860682" y="188283"/>
                  </a:lnTo>
                  <a:lnTo>
                    <a:pt x="1874672" y="188283"/>
                  </a:lnTo>
                  <a:lnTo>
                    <a:pt x="1888662" y="188283"/>
                  </a:lnTo>
                  <a:lnTo>
                    <a:pt x="1902652" y="188283"/>
                  </a:lnTo>
                  <a:lnTo>
                    <a:pt x="1916642" y="188283"/>
                  </a:lnTo>
                  <a:lnTo>
                    <a:pt x="1930632" y="188283"/>
                  </a:lnTo>
                  <a:lnTo>
                    <a:pt x="1944622" y="188283"/>
                  </a:lnTo>
                  <a:lnTo>
                    <a:pt x="1958613" y="188283"/>
                  </a:lnTo>
                  <a:lnTo>
                    <a:pt x="1972603" y="188283"/>
                  </a:lnTo>
                  <a:lnTo>
                    <a:pt x="1986593" y="188283"/>
                  </a:lnTo>
                  <a:lnTo>
                    <a:pt x="2000583" y="188283"/>
                  </a:lnTo>
                  <a:lnTo>
                    <a:pt x="2014573" y="188283"/>
                  </a:lnTo>
                  <a:lnTo>
                    <a:pt x="2028563" y="188283"/>
                  </a:lnTo>
                  <a:lnTo>
                    <a:pt x="2042553" y="188283"/>
                  </a:lnTo>
                  <a:lnTo>
                    <a:pt x="2056543" y="188283"/>
                  </a:lnTo>
                  <a:lnTo>
                    <a:pt x="2070533" y="188283"/>
                  </a:lnTo>
                  <a:lnTo>
                    <a:pt x="2084523" y="188283"/>
                  </a:lnTo>
                  <a:lnTo>
                    <a:pt x="2098513" y="188283"/>
                  </a:lnTo>
                  <a:lnTo>
                    <a:pt x="2112504" y="188283"/>
                  </a:lnTo>
                  <a:lnTo>
                    <a:pt x="2126494" y="188283"/>
                  </a:lnTo>
                  <a:lnTo>
                    <a:pt x="2140484" y="188283"/>
                  </a:lnTo>
                  <a:lnTo>
                    <a:pt x="2154474" y="188283"/>
                  </a:lnTo>
                  <a:lnTo>
                    <a:pt x="2168464" y="188283"/>
                  </a:lnTo>
                  <a:lnTo>
                    <a:pt x="2182454" y="188283"/>
                  </a:lnTo>
                  <a:lnTo>
                    <a:pt x="2196444" y="188283"/>
                  </a:lnTo>
                  <a:lnTo>
                    <a:pt x="2210434" y="188283"/>
                  </a:lnTo>
                  <a:lnTo>
                    <a:pt x="2224424" y="188283"/>
                  </a:lnTo>
                  <a:lnTo>
                    <a:pt x="2238414" y="188283"/>
                  </a:lnTo>
                  <a:lnTo>
                    <a:pt x="2252404" y="188283"/>
                  </a:lnTo>
                  <a:lnTo>
                    <a:pt x="2266395" y="188283"/>
                  </a:lnTo>
                  <a:lnTo>
                    <a:pt x="2280385" y="188283"/>
                  </a:lnTo>
                  <a:lnTo>
                    <a:pt x="2294375" y="188283"/>
                  </a:lnTo>
                  <a:lnTo>
                    <a:pt x="2308365" y="188283"/>
                  </a:lnTo>
                  <a:lnTo>
                    <a:pt x="2322355" y="188283"/>
                  </a:lnTo>
                  <a:lnTo>
                    <a:pt x="2336345" y="188283"/>
                  </a:lnTo>
                  <a:lnTo>
                    <a:pt x="2350335" y="188283"/>
                  </a:lnTo>
                  <a:lnTo>
                    <a:pt x="2364325" y="188283"/>
                  </a:lnTo>
                  <a:lnTo>
                    <a:pt x="2378315" y="188283"/>
                  </a:lnTo>
                  <a:lnTo>
                    <a:pt x="2392305" y="188283"/>
                  </a:lnTo>
                  <a:lnTo>
                    <a:pt x="2406296" y="188283"/>
                  </a:lnTo>
                  <a:lnTo>
                    <a:pt x="2420286" y="188283"/>
                  </a:lnTo>
                  <a:lnTo>
                    <a:pt x="2434276" y="188283"/>
                  </a:lnTo>
                  <a:lnTo>
                    <a:pt x="2448266" y="188283"/>
                  </a:lnTo>
                  <a:lnTo>
                    <a:pt x="2462256" y="188283"/>
                  </a:lnTo>
                  <a:lnTo>
                    <a:pt x="2476246" y="188283"/>
                  </a:lnTo>
                  <a:lnTo>
                    <a:pt x="2490236" y="188283"/>
                  </a:lnTo>
                  <a:lnTo>
                    <a:pt x="2504226" y="188283"/>
                  </a:lnTo>
                  <a:lnTo>
                    <a:pt x="2518216" y="188283"/>
                  </a:lnTo>
                  <a:lnTo>
                    <a:pt x="2532206" y="188283"/>
                  </a:lnTo>
                  <a:lnTo>
                    <a:pt x="2546196" y="188283"/>
                  </a:lnTo>
                  <a:lnTo>
                    <a:pt x="2560187" y="188283"/>
                  </a:lnTo>
                  <a:lnTo>
                    <a:pt x="2574177" y="188283"/>
                  </a:lnTo>
                  <a:lnTo>
                    <a:pt x="2588167" y="188283"/>
                  </a:lnTo>
                  <a:lnTo>
                    <a:pt x="2602157" y="188283"/>
                  </a:lnTo>
                  <a:lnTo>
                    <a:pt x="2616147" y="188283"/>
                  </a:lnTo>
                  <a:lnTo>
                    <a:pt x="2630137" y="188283"/>
                  </a:lnTo>
                  <a:lnTo>
                    <a:pt x="2644127" y="188283"/>
                  </a:lnTo>
                  <a:lnTo>
                    <a:pt x="2658117" y="188283"/>
                  </a:lnTo>
                  <a:lnTo>
                    <a:pt x="2672107" y="188283"/>
                  </a:lnTo>
                  <a:lnTo>
                    <a:pt x="2686097" y="188283"/>
                  </a:lnTo>
                  <a:lnTo>
                    <a:pt x="2700087" y="188283"/>
                  </a:lnTo>
                  <a:lnTo>
                    <a:pt x="2714078" y="188283"/>
                  </a:lnTo>
                  <a:lnTo>
                    <a:pt x="2728068" y="188283"/>
                  </a:lnTo>
                  <a:lnTo>
                    <a:pt x="2742058" y="188283"/>
                  </a:lnTo>
                  <a:lnTo>
                    <a:pt x="2756048" y="188283"/>
                  </a:lnTo>
                  <a:lnTo>
                    <a:pt x="2770038" y="188283"/>
                  </a:lnTo>
                  <a:lnTo>
                    <a:pt x="2770038" y="188220"/>
                  </a:lnTo>
                  <a:lnTo>
                    <a:pt x="2784028" y="188209"/>
                  </a:lnTo>
                  <a:lnTo>
                    <a:pt x="2798018" y="188196"/>
                  </a:lnTo>
                  <a:lnTo>
                    <a:pt x="2812008" y="188181"/>
                  </a:lnTo>
                  <a:lnTo>
                    <a:pt x="2825998" y="188163"/>
                  </a:lnTo>
                  <a:lnTo>
                    <a:pt x="2839988" y="188142"/>
                  </a:lnTo>
                  <a:lnTo>
                    <a:pt x="2853978" y="188117"/>
                  </a:lnTo>
                  <a:lnTo>
                    <a:pt x="2867969" y="188088"/>
                  </a:lnTo>
                  <a:lnTo>
                    <a:pt x="2881959" y="188053"/>
                  </a:lnTo>
                  <a:lnTo>
                    <a:pt x="2895949" y="188013"/>
                  </a:lnTo>
                  <a:lnTo>
                    <a:pt x="2909939" y="187966"/>
                  </a:lnTo>
                  <a:lnTo>
                    <a:pt x="2923929" y="187910"/>
                  </a:lnTo>
                  <a:lnTo>
                    <a:pt x="2937919" y="187845"/>
                  </a:lnTo>
                  <a:lnTo>
                    <a:pt x="2951909" y="187768"/>
                  </a:lnTo>
                  <a:lnTo>
                    <a:pt x="2965899" y="187678"/>
                  </a:lnTo>
                  <a:lnTo>
                    <a:pt x="2979889" y="187572"/>
                  </a:lnTo>
                  <a:lnTo>
                    <a:pt x="2993879" y="187448"/>
                  </a:lnTo>
                  <a:lnTo>
                    <a:pt x="3007870" y="187302"/>
                  </a:lnTo>
                  <a:lnTo>
                    <a:pt x="3021860" y="187131"/>
                  </a:lnTo>
                  <a:lnTo>
                    <a:pt x="3035850" y="186931"/>
                  </a:lnTo>
                  <a:lnTo>
                    <a:pt x="3049840" y="186696"/>
                  </a:lnTo>
                  <a:lnTo>
                    <a:pt x="3063830" y="186420"/>
                  </a:lnTo>
                  <a:lnTo>
                    <a:pt x="3077820" y="186097"/>
                  </a:lnTo>
                  <a:lnTo>
                    <a:pt x="3091810" y="185719"/>
                  </a:lnTo>
                  <a:lnTo>
                    <a:pt x="3105800" y="185276"/>
                  </a:lnTo>
                  <a:lnTo>
                    <a:pt x="3119790" y="184758"/>
                  </a:lnTo>
                  <a:lnTo>
                    <a:pt x="3133780" y="184154"/>
                  </a:lnTo>
                  <a:lnTo>
                    <a:pt x="3147770" y="183448"/>
                  </a:lnTo>
                  <a:lnTo>
                    <a:pt x="3161761" y="182625"/>
                  </a:lnTo>
                  <a:lnTo>
                    <a:pt x="3175751" y="181668"/>
                  </a:lnTo>
                  <a:lnTo>
                    <a:pt x="3189741" y="180555"/>
                  </a:lnTo>
                  <a:lnTo>
                    <a:pt x="3203731" y="179264"/>
                  </a:lnTo>
                  <a:lnTo>
                    <a:pt x="3217721" y="177771"/>
                  </a:lnTo>
                  <a:lnTo>
                    <a:pt x="3231711" y="176046"/>
                  </a:lnTo>
                  <a:lnTo>
                    <a:pt x="3245701" y="174062"/>
                  </a:lnTo>
                  <a:lnTo>
                    <a:pt x="3259691" y="171786"/>
                  </a:lnTo>
                  <a:lnTo>
                    <a:pt x="3273681" y="169186"/>
                  </a:lnTo>
                  <a:lnTo>
                    <a:pt x="3287671" y="166228"/>
                  </a:lnTo>
                  <a:lnTo>
                    <a:pt x="3301661" y="162881"/>
                  </a:lnTo>
                  <a:lnTo>
                    <a:pt x="3315652" y="159115"/>
                  </a:lnTo>
                  <a:lnTo>
                    <a:pt x="3329642" y="154906"/>
                  </a:lnTo>
                  <a:lnTo>
                    <a:pt x="3343632" y="150234"/>
                  </a:lnTo>
                  <a:lnTo>
                    <a:pt x="3357622" y="145090"/>
                  </a:lnTo>
                  <a:lnTo>
                    <a:pt x="3371612" y="139477"/>
                  </a:lnTo>
                  <a:lnTo>
                    <a:pt x="3385602" y="133410"/>
                  </a:lnTo>
                  <a:lnTo>
                    <a:pt x="3399592" y="126921"/>
                  </a:lnTo>
                  <a:lnTo>
                    <a:pt x="3413582" y="120056"/>
                  </a:lnTo>
                  <a:lnTo>
                    <a:pt x="3427572" y="112880"/>
                  </a:lnTo>
                  <a:lnTo>
                    <a:pt x="3441562" y="105469"/>
                  </a:lnTo>
                  <a:lnTo>
                    <a:pt x="3455552" y="97913"/>
                  </a:lnTo>
                  <a:lnTo>
                    <a:pt x="3469543" y="90307"/>
                  </a:lnTo>
                  <a:lnTo>
                    <a:pt x="3483533" y="82750"/>
                  </a:lnTo>
                  <a:lnTo>
                    <a:pt x="3497523" y="75339"/>
                  </a:lnTo>
                  <a:lnTo>
                    <a:pt x="3511513" y="68163"/>
                  </a:lnTo>
                  <a:lnTo>
                    <a:pt x="3525503" y="61299"/>
                  </a:lnTo>
                  <a:lnTo>
                    <a:pt x="3539493" y="54809"/>
                  </a:lnTo>
                  <a:lnTo>
                    <a:pt x="3553483" y="48742"/>
                  </a:lnTo>
                  <a:lnTo>
                    <a:pt x="3567473" y="43129"/>
                  </a:lnTo>
                  <a:lnTo>
                    <a:pt x="3581463" y="37986"/>
                  </a:lnTo>
                  <a:lnTo>
                    <a:pt x="3595453" y="33314"/>
                  </a:lnTo>
                  <a:lnTo>
                    <a:pt x="3609444" y="29104"/>
                  </a:lnTo>
                  <a:lnTo>
                    <a:pt x="3623434" y="25338"/>
                  </a:lnTo>
                  <a:lnTo>
                    <a:pt x="3637424" y="21991"/>
                  </a:lnTo>
                  <a:lnTo>
                    <a:pt x="3651414" y="19034"/>
                  </a:lnTo>
                  <a:lnTo>
                    <a:pt x="3665404" y="16433"/>
                  </a:lnTo>
                  <a:lnTo>
                    <a:pt x="3679394" y="14157"/>
                  </a:lnTo>
                  <a:lnTo>
                    <a:pt x="3693384" y="12173"/>
                  </a:lnTo>
                  <a:lnTo>
                    <a:pt x="3707374" y="10449"/>
                  </a:lnTo>
                  <a:lnTo>
                    <a:pt x="3721364" y="8955"/>
                  </a:lnTo>
                  <a:lnTo>
                    <a:pt x="3735354" y="7665"/>
                  </a:lnTo>
                  <a:lnTo>
                    <a:pt x="3749344" y="6552"/>
                  </a:lnTo>
                  <a:lnTo>
                    <a:pt x="3763335" y="5594"/>
                  </a:lnTo>
                  <a:lnTo>
                    <a:pt x="3777325" y="4771"/>
                  </a:lnTo>
                  <a:lnTo>
                    <a:pt x="3791315" y="4066"/>
                  </a:lnTo>
                  <a:lnTo>
                    <a:pt x="3805305" y="3461"/>
                  </a:lnTo>
                  <a:lnTo>
                    <a:pt x="3819295" y="2943"/>
                  </a:lnTo>
                  <a:lnTo>
                    <a:pt x="3833285" y="2501"/>
                  </a:lnTo>
                  <a:lnTo>
                    <a:pt x="3847275" y="2123"/>
                  </a:lnTo>
                  <a:lnTo>
                    <a:pt x="3861265" y="1800"/>
                  </a:lnTo>
                  <a:lnTo>
                    <a:pt x="3875255" y="1524"/>
                  </a:lnTo>
                  <a:lnTo>
                    <a:pt x="3889245" y="1289"/>
                  </a:lnTo>
                  <a:lnTo>
                    <a:pt x="3903235" y="1088"/>
                  </a:lnTo>
                  <a:lnTo>
                    <a:pt x="3917226" y="917"/>
                  </a:lnTo>
                  <a:lnTo>
                    <a:pt x="3931216" y="771"/>
                  </a:lnTo>
                  <a:lnTo>
                    <a:pt x="3945206" y="647"/>
                  </a:lnTo>
                  <a:lnTo>
                    <a:pt x="3959196" y="541"/>
                  </a:lnTo>
                  <a:lnTo>
                    <a:pt x="3973186" y="451"/>
                  </a:lnTo>
                  <a:lnTo>
                    <a:pt x="3987176" y="375"/>
                  </a:lnTo>
                  <a:lnTo>
                    <a:pt x="4001166" y="309"/>
                  </a:lnTo>
                  <a:lnTo>
                    <a:pt x="4015156" y="254"/>
                  </a:lnTo>
                  <a:lnTo>
                    <a:pt x="4029146" y="207"/>
                  </a:lnTo>
                  <a:lnTo>
                    <a:pt x="4043136" y="166"/>
                  </a:lnTo>
                  <a:lnTo>
                    <a:pt x="4057126" y="132"/>
                  </a:lnTo>
                  <a:lnTo>
                    <a:pt x="4071117" y="103"/>
                  </a:lnTo>
                  <a:lnTo>
                    <a:pt x="4085107" y="78"/>
                  </a:lnTo>
                  <a:lnTo>
                    <a:pt x="4099097" y="57"/>
                  </a:lnTo>
                  <a:lnTo>
                    <a:pt x="4113087" y="39"/>
                  </a:lnTo>
                  <a:lnTo>
                    <a:pt x="4127077" y="24"/>
                  </a:lnTo>
                  <a:lnTo>
                    <a:pt x="4141067" y="11"/>
                  </a:lnTo>
                  <a:lnTo>
                    <a:pt x="4155057" y="0"/>
                  </a:lnTo>
                </a:path>
              </a:pathLst>
            </a:custGeom>
            <a:ln w="40651" cap="flat">
              <a:solidFill>
                <a:srgbClr val="D3D3D3">
                  <a:alpha val="100000"/>
                </a:srgbClr>
              </a:solidFill>
              <a:prstDash val="solid"/>
              <a:round/>
            </a:ln>
          </p:spPr>
          <p:txBody>
            <a:bodyPr/>
            <a:lstStyle/>
            <a:p/>
          </p:txBody>
        </p:sp>
        <p:sp>
          <p:nvSpPr>
            <p:cNvPr id="40" name="pl40"/>
            <p:cNvSpPr/>
            <p:nvPr/>
          </p:nvSpPr>
          <p:spPr>
            <a:xfrm>
              <a:off x="2737948" y="2223622"/>
              <a:ext cx="4155057" cy="376567"/>
            </a:xfrm>
            <a:custGeom>
              <a:avLst/>
              <a:pathLst>
                <a:path w="4155057" h="376567">
                  <a:moveTo>
                    <a:pt x="0" y="376567"/>
                  </a:moveTo>
                  <a:lnTo>
                    <a:pt x="13990" y="376567"/>
                  </a:lnTo>
                  <a:lnTo>
                    <a:pt x="27980" y="376567"/>
                  </a:lnTo>
                  <a:lnTo>
                    <a:pt x="41970" y="376567"/>
                  </a:lnTo>
                  <a:lnTo>
                    <a:pt x="55960" y="376567"/>
                  </a:lnTo>
                  <a:lnTo>
                    <a:pt x="69950" y="376567"/>
                  </a:lnTo>
                  <a:lnTo>
                    <a:pt x="83940" y="376567"/>
                  </a:lnTo>
                  <a:lnTo>
                    <a:pt x="97930" y="376567"/>
                  </a:lnTo>
                  <a:lnTo>
                    <a:pt x="111920" y="376567"/>
                  </a:lnTo>
                  <a:lnTo>
                    <a:pt x="125910" y="376567"/>
                  </a:lnTo>
                  <a:lnTo>
                    <a:pt x="139900" y="376567"/>
                  </a:lnTo>
                  <a:lnTo>
                    <a:pt x="153891" y="376567"/>
                  </a:lnTo>
                  <a:lnTo>
                    <a:pt x="167881" y="376567"/>
                  </a:lnTo>
                  <a:lnTo>
                    <a:pt x="181871" y="376567"/>
                  </a:lnTo>
                  <a:lnTo>
                    <a:pt x="195861" y="376567"/>
                  </a:lnTo>
                  <a:lnTo>
                    <a:pt x="209851" y="376567"/>
                  </a:lnTo>
                  <a:lnTo>
                    <a:pt x="223841" y="376567"/>
                  </a:lnTo>
                  <a:lnTo>
                    <a:pt x="237831" y="376567"/>
                  </a:lnTo>
                  <a:lnTo>
                    <a:pt x="251821" y="376567"/>
                  </a:lnTo>
                  <a:lnTo>
                    <a:pt x="265811" y="376567"/>
                  </a:lnTo>
                  <a:lnTo>
                    <a:pt x="279801" y="376567"/>
                  </a:lnTo>
                  <a:lnTo>
                    <a:pt x="293791" y="376567"/>
                  </a:lnTo>
                  <a:lnTo>
                    <a:pt x="307782" y="376567"/>
                  </a:lnTo>
                  <a:lnTo>
                    <a:pt x="321772" y="376567"/>
                  </a:lnTo>
                  <a:lnTo>
                    <a:pt x="335762" y="376567"/>
                  </a:lnTo>
                  <a:lnTo>
                    <a:pt x="349752" y="376567"/>
                  </a:lnTo>
                  <a:lnTo>
                    <a:pt x="363742" y="376567"/>
                  </a:lnTo>
                  <a:lnTo>
                    <a:pt x="377732" y="376567"/>
                  </a:lnTo>
                  <a:lnTo>
                    <a:pt x="391722" y="376567"/>
                  </a:lnTo>
                  <a:lnTo>
                    <a:pt x="405712" y="376567"/>
                  </a:lnTo>
                  <a:lnTo>
                    <a:pt x="419702" y="376567"/>
                  </a:lnTo>
                  <a:lnTo>
                    <a:pt x="433692" y="376567"/>
                  </a:lnTo>
                  <a:lnTo>
                    <a:pt x="447682" y="376567"/>
                  </a:lnTo>
                  <a:lnTo>
                    <a:pt x="461673" y="376567"/>
                  </a:lnTo>
                  <a:lnTo>
                    <a:pt x="475663" y="376567"/>
                  </a:lnTo>
                  <a:lnTo>
                    <a:pt x="489653" y="376567"/>
                  </a:lnTo>
                  <a:lnTo>
                    <a:pt x="503643" y="376567"/>
                  </a:lnTo>
                  <a:lnTo>
                    <a:pt x="517633" y="376567"/>
                  </a:lnTo>
                  <a:lnTo>
                    <a:pt x="531623" y="376567"/>
                  </a:lnTo>
                  <a:lnTo>
                    <a:pt x="545613" y="376567"/>
                  </a:lnTo>
                  <a:lnTo>
                    <a:pt x="559603" y="376567"/>
                  </a:lnTo>
                  <a:lnTo>
                    <a:pt x="573593" y="376567"/>
                  </a:lnTo>
                  <a:lnTo>
                    <a:pt x="587583" y="376567"/>
                  </a:lnTo>
                  <a:lnTo>
                    <a:pt x="601574" y="376567"/>
                  </a:lnTo>
                  <a:lnTo>
                    <a:pt x="615564" y="376567"/>
                  </a:lnTo>
                  <a:lnTo>
                    <a:pt x="629554" y="376567"/>
                  </a:lnTo>
                  <a:lnTo>
                    <a:pt x="643544" y="376567"/>
                  </a:lnTo>
                  <a:lnTo>
                    <a:pt x="657534" y="376567"/>
                  </a:lnTo>
                  <a:lnTo>
                    <a:pt x="671524" y="376567"/>
                  </a:lnTo>
                  <a:lnTo>
                    <a:pt x="685514" y="376567"/>
                  </a:lnTo>
                  <a:lnTo>
                    <a:pt x="699504" y="376567"/>
                  </a:lnTo>
                  <a:lnTo>
                    <a:pt x="713494" y="376567"/>
                  </a:lnTo>
                  <a:lnTo>
                    <a:pt x="727484" y="376567"/>
                  </a:lnTo>
                  <a:lnTo>
                    <a:pt x="741474" y="376567"/>
                  </a:lnTo>
                  <a:lnTo>
                    <a:pt x="755465" y="376567"/>
                  </a:lnTo>
                  <a:lnTo>
                    <a:pt x="769455" y="376567"/>
                  </a:lnTo>
                  <a:lnTo>
                    <a:pt x="783445" y="376567"/>
                  </a:lnTo>
                  <a:lnTo>
                    <a:pt x="797435" y="376567"/>
                  </a:lnTo>
                  <a:lnTo>
                    <a:pt x="811425" y="376567"/>
                  </a:lnTo>
                  <a:lnTo>
                    <a:pt x="825415" y="376567"/>
                  </a:lnTo>
                  <a:lnTo>
                    <a:pt x="839405" y="376567"/>
                  </a:lnTo>
                  <a:lnTo>
                    <a:pt x="853395" y="376567"/>
                  </a:lnTo>
                  <a:lnTo>
                    <a:pt x="867385" y="376567"/>
                  </a:lnTo>
                  <a:lnTo>
                    <a:pt x="881375" y="376567"/>
                  </a:lnTo>
                  <a:lnTo>
                    <a:pt x="895365" y="376567"/>
                  </a:lnTo>
                  <a:lnTo>
                    <a:pt x="909356" y="376567"/>
                  </a:lnTo>
                  <a:lnTo>
                    <a:pt x="923346" y="376567"/>
                  </a:lnTo>
                  <a:lnTo>
                    <a:pt x="937336" y="376567"/>
                  </a:lnTo>
                  <a:lnTo>
                    <a:pt x="951326" y="376567"/>
                  </a:lnTo>
                  <a:lnTo>
                    <a:pt x="965316" y="376567"/>
                  </a:lnTo>
                  <a:lnTo>
                    <a:pt x="979306" y="376567"/>
                  </a:lnTo>
                  <a:lnTo>
                    <a:pt x="993296" y="376567"/>
                  </a:lnTo>
                  <a:lnTo>
                    <a:pt x="1007286" y="376567"/>
                  </a:lnTo>
                  <a:lnTo>
                    <a:pt x="1021276" y="376567"/>
                  </a:lnTo>
                  <a:lnTo>
                    <a:pt x="1035266" y="376567"/>
                  </a:lnTo>
                  <a:lnTo>
                    <a:pt x="1049256" y="376567"/>
                  </a:lnTo>
                  <a:lnTo>
                    <a:pt x="1063247" y="376567"/>
                  </a:lnTo>
                  <a:lnTo>
                    <a:pt x="1077237" y="376567"/>
                  </a:lnTo>
                  <a:lnTo>
                    <a:pt x="1091227" y="376567"/>
                  </a:lnTo>
                  <a:lnTo>
                    <a:pt x="1105217" y="376567"/>
                  </a:lnTo>
                  <a:lnTo>
                    <a:pt x="1119207" y="376567"/>
                  </a:lnTo>
                  <a:lnTo>
                    <a:pt x="1133197" y="376567"/>
                  </a:lnTo>
                  <a:lnTo>
                    <a:pt x="1147187" y="376567"/>
                  </a:lnTo>
                  <a:lnTo>
                    <a:pt x="1161177" y="376567"/>
                  </a:lnTo>
                  <a:lnTo>
                    <a:pt x="1175167" y="376567"/>
                  </a:lnTo>
                  <a:lnTo>
                    <a:pt x="1189157" y="376567"/>
                  </a:lnTo>
                  <a:lnTo>
                    <a:pt x="1203148" y="376567"/>
                  </a:lnTo>
                  <a:lnTo>
                    <a:pt x="1217138" y="376567"/>
                  </a:lnTo>
                  <a:lnTo>
                    <a:pt x="1231128" y="376567"/>
                  </a:lnTo>
                  <a:lnTo>
                    <a:pt x="1245118" y="376567"/>
                  </a:lnTo>
                  <a:lnTo>
                    <a:pt x="1259108" y="376567"/>
                  </a:lnTo>
                  <a:lnTo>
                    <a:pt x="1273098" y="376567"/>
                  </a:lnTo>
                  <a:lnTo>
                    <a:pt x="1287088" y="376567"/>
                  </a:lnTo>
                  <a:lnTo>
                    <a:pt x="1301078" y="376567"/>
                  </a:lnTo>
                  <a:lnTo>
                    <a:pt x="1315068" y="376567"/>
                  </a:lnTo>
                  <a:lnTo>
                    <a:pt x="1329058" y="376567"/>
                  </a:lnTo>
                  <a:lnTo>
                    <a:pt x="1343048" y="376567"/>
                  </a:lnTo>
                  <a:lnTo>
                    <a:pt x="1357039" y="376567"/>
                  </a:lnTo>
                  <a:lnTo>
                    <a:pt x="1371029" y="376567"/>
                  </a:lnTo>
                  <a:lnTo>
                    <a:pt x="1385019" y="376567"/>
                  </a:lnTo>
                  <a:lnTo>
                    <a:pt x="1385019" y="376567"/>
                  </a:lnTo>
                  <a:lnTo>
                    <a:pt x="1399009" y="376567"/>
                  </a:lnTo>
                  <a:lnTo>
                    <a:pt x="1412999" y="376567"/>
                  </a:lnTo>
                  <a:lnTo>
                    <a:pt x="1426989" y="376567"/>
                  </a:lnTo>
                  <a:lnTo>
                    <a:pt x="1440979" y="376567"/>
                  </a:lnTo>
                  <a:lnTo>
                    <a:pt x="1454969" y="376567"/>
                  </a:lnTo>
                  <a:lnTo>
                    <a:pt x="1468959" y="376567"/>
                  </a:lnTo>
                  <a:lnTo>
                    <a:pt x="1482949" y="376567"/>
                  </a:lnTo>
                  <a:lnTo>
                    <a:pt x="1496939" y="376567"/>
                  </a:lnTo>
                  <a:lnTo>
                    <a:pt x="1510930" y="376567"/>
                  </a:lnTo>
                  <a:lnTo>
                    <a:pt x="1524920" y="376567"/>
                  </a:lnTo>
                  <a:lnTo>
                    <a:pt x="1538910" y="376567"/>
                  </a:lnTo>
                  <a:lnTo>
                    <a:pt x="1552900" y="376567"/>
                  </a:lnTo>
                  <a:lnTo>
                    <a:pt x="1566890" y="376567"/>
                  </a:lnTo>
                  <a:lnTo>
                    <a:pt x="1580880" y="376567"/>
                  </a:lnTo>
                  <a:lnTo>
                    <a:pt x="1594870" y="376567"/>
                  </a:lnTo>
                  <a:lnTo>
                    <a:pt x="1608860" y="376567"/>
                  </a:lnTo>
                  <a:lnTo>
                    <a:pt x="1622850" y="376567"/>
                  </a:lnTo>
                  <a:lnTo>
                    <a:pt x="1636840" y="376567"/>
                  </a:lnTo>
                  <a:lnTo>
                    <a:pt x="1650830" y="376567"/>
                  </a:lnTo>
                  <a:lnTo>
                    <a:pt x="1664821" y="376567"/>
                  </a:lnTo>
                  <a:lnTo>
                    <a:pt x="1678811" y="376567"/>
                  </a:lnTo>
                  <a:lnTo>
                    <a:pt x="1692801" y="376567"/>
                  </a:lnTo>
                  <a:lnTo>
                    <a:pt x="1706791" y="376567"/>
                  </a:lnTo>
                  <a:lnTo>
                    <a:pt x="1720781" y="376567"/>
                  </a:lnTo>
                  <a:lnTo>
                    <a:pt x="1734771" y="376567"/>
                  </a:lnTo>
                  <a:lnTo>
                    <a:pt x="1748761" y="376567"/>
                  </a:lnTo>
                  <a:lnTo>
                    <a:pt x="1762751" y="376567"/>
                  </a:lnTo>
                  <a:lnTo>
                    <a:pt x="1776741" y="376567"/>
                  </a:lnTo>
                  <a:lnTo>
                    <a:pt x="1790731" y="376567"/>
                  </a:lnTo>
                  <a:lnTo>
                    <a:pt x="1804722" y="376567"/>
                  </a:lnTo>
                  <a:lnTo>
                    <a:pt x="1818712" y="376567"/>
                  </a:lnTo>
                  <a:lnTo>
                    <a:pt x="1832702" y="376567"/>
                  </a:lnTo>
                  <a:lnTo>
                    <a:pt x="1846692" y="376567"/>
                  </a:lnTo>
                  <a:lnTo>
                    <a:pt x="1860682" y="376567"/>
                  </a:lnTo>
                  <a:lnTo>
                    <a:pt x="1874672" y="376567"/>
                  </a:lnTo>
                  <a:lnTo>
                    <a:pt x="1888662" y="376567"/>
                  </a:lnTo>
                  <a:lnTo>
                    <a:pt x="1902652" y="376567"/>
                  </a:lnTo>
                  <a:lnTo>
                    <a:pt x="1916642" y="376567"/>
                  </a:lnTo>
                  <a:lnTo>
                    <a:pt x="1930632" y="376567"/>
                  </a:lnTo>
                  <a:lnTo>
                    <a:pt x="1944622" y="376567"/>
                  </a:lnTo>
                  <a:lnTo>
                    <a:pt x="1958613" y="376567"/>
                  </a:lnTo>
                  <a:lnTo>
                    <a:pt x="1972603" y="376567"/>
                  </a:lnTo>
                  <a:lnTo>
                    <a:pt x="1986593" y="376567"/>
                  </a:lnTo>
                  <a:lnTo>
                    <a:pt x="2000583" y="376567"/>
                  </a:lnTo>
                  <a:lnTo>
                    <a:pt x="2014573" y="376567"/>
                  </a:lnTo>
                  <a:lnTo>
                    <a:pt x="2028563" y="376567"/>
                  </a:lnTo>
                  <a:lnTo>
                    <a:pt x="2042553" y="376567"/>
                  </a:lnTo>
                  <a:lnTo>
                    <a:pt x="2056543" y="376567"/>
                  </a:lnTo>
                  <a:lnTo>
                    <a:pt x="2070533" y="376567"/>
                  </a:lnTo>
                  <a:lnTo>
                    <a:pt x="2084523" y="376567"/>
                  </a:lnTo>
                  <a:lnTo>
                    <a:pt x="2098513" y="376567"/>
                  </a:lnTo>
                  <a:lnTo>
                    <a:pt x="2112504" y="376567"/>
                  </a:lnTo>
                  <a:lnTo>
                    <a:pt x="2126494" y="376567"/>
                  </a:lnTo>
                  <a:lnTo>
                    <a:pt x="2140484" y="376567"/>
                  </a:lnTo>
                  <a:lnTo>
                    <a:pt x="2154474" y="376567"/>
                  </a:lnTo>
                  <a:lnTo>
                    <a:pt x="2168464" y="376567"/>
                  </a:lnTo>
                  <a:lnTo>
                    <a:pt x="2182454" y="376567"/>
                  </a:lnTo>
                  <a:lnTo>
                    <a:pt x="2196444" y="376567"/>
                  </a:lnTo>
                  <a:lnTo>
                    <a:pt x="2210434" y="376567"/>
                  </a:lnTo>
                  <a:lnTo>
                    <a:pt x="2224424" y="376567"/>
                  </a:lnTo>
                  <a:lnTo>
                    <a:pt x="2238414" y="376567"/>
                  </a:lnTo>
                  <a:lnTo>
                    <a:pt x="2252404" y="376567"/>
                  </a:lnTo>
                  <a:lnTo>
                    <a:pt x="2266395" y="376567"/>
                  </a:lnTo>
                  <a:lnTo>
                    <a:pt x="2280385" y="376567"/>
                  </a:lnTo>
                  <a:lnTo>
                    <a:pt x="2294375" y="376567"/>
                  </a:lnTo>
                  <a:lnTo>
                    <a:pt x="2308365" y="376567"/>
                  </a:lnTo>
                  <a:lnTo>
                    <a:pt x="2322355" y="376567"/>
                  </a:lnTo>
                  <a:lnTo>
                    <a:pt x="2336345" y="376567"/>
                  </a:lnTo>
                  <a:lnTo>
                    <a:pt x="2350335" y="376567"/>
                  </a:lnTo>
                  <a:lnTo>
                    <a:pt x="2364325" y="376567"/>
                  </a:lnTo>
                  <a:lnTo>
                    <a:pt x="2378315" y="376567"/>
                  </a:lnTo>
                  <a:lnTo>
                    <a:pt x="2392305" y="376567"/>
                  </a:lnTo>
                  <a:lnTo>
                    <a:pt x="2406296" y="376567"/>
                  </a:lnTo>
                  <a:lnTo>
                    <a:pt x="2420286" y="376567"/>
                  </a:lnTo>
                  <a:lnTo>
                    <a:pt x="2434276" y="376567"/>
                  </a:lnTo>
                  <a:lnTo>
                    <a:pt x="2448266" y="376567"/>
                  </a:lnTo>
                  <a:lnTo>
                    <a:pt x="2462256" y="376567"/>
                  </a:lnTo>
                  <a:lnTo>
                    <a:pt x="2476246" y="376567"/>
                  </a:lnTo>
                  <a:lnTo>
                    <a:pt x="2490236" y="376567"/>
                  </a:lnTo>
                  <a:lnTo>
                    <a:pt x="2504226" y="376567"/>
                  </a:lnTo>
                  <a:lnTo>
                    <a:pt x="2518216" y="376567"/>
                  </a:lnTo>
                  <a:lnTo>
                    <a:pt x="2532206" y="376567"/>
                  </a:lnTo>
                  <a:lnTo>
                    <a:pt x="2546196" y="376567"/>
                  </a:lnTo>
                  <a:lnTo>
                    <a:pt x="2560187" y="376567"/>
                  </a:lnTo>
                  <a:lnTo>
                    <a:pt x="2574177" y="376567"/>
                  </a:lnTo>
                  <a:lnTo>
                    <a:pt x="2588167" y="376567"/>
                  </a:lnTo>
                  <a:lnTo>
                    <a:pt x="2602157" y="376567"/>
                  </a:lnTo>
                  <a:lnTo>
                    <a:pt x="2616147" y="376567"/>
                  </a:lnTo>
                  <a:lnTo>
                    <a:pt x="2630137" y="376567"/>
                  </a:lnTo>
                  <a:lnTo>
                    <a:pt x="2644127" y="376567"/>
                  </a:lnTo>
                  <a:lnTo>
                    <a:pt x="2658117" y="376567"/>
                  </a:lnTo>
                  <a:lnTo>
                    <a:pt x="2672107" y="376567"/>
                  </a:lnTo>
                  <a:lnTo>
                    <a:pt x="2686097" y="376567"/>
                  </a:lnTo>
                  <a:lnTo>
                    <a:pt x="2700087" y="376567"/>
                  </a:lnTo>
                  <a:lnTo>
                    <a:pt x="2714078" y="376567"/>
                  </a:lnTo>
                  <a:lnTo>
                    <a:pt x="2728068" y="376567"/>
                  </a:lnTo>
                  <a:lnTo>
                    <a:pt x="2742058" y="376567"/>
                  </a:lnTo>
                  <a:lnTo>
                    <a:pt x="2756048" y="376567"/>
                  </a:lnTo>
                  <a:lnTo>
                    <a:pt x="2770038" y="376567"/>
                  </a:lnTo>
                  <a:lnTo>
                    <a:pt x="2770038" y="376440"/>
                  </a:lnTo>
                  <a:lnTo>
                    <a:pt x="2784028" y="376418"/>
                  </a:lnTo>
                  <a:lnTo>
                    <a:pt x="2798018" y="376392"/>
                  </a:lnTo>
                  <a:lnTo>
                    <a:pt x="2812008" y="376362"/>
                  </a:lnTo>
                  <a:lnTo>
                    <a:pt x="2825998" y="376326"/>
                  </a:lnTo>
                  <a:lnTo>
                    <a:pt x="2839988" y="376284"/>
                  </a:lnTo>
                  <a:lnTo>
                    <a:pt x="2853978" y="376234"/>
                  </a:lnTo>
                  <a:lnTo>
                    <a:pt x="2867969" y="376176"/>
                  </a:lnTo>
                  <a:lnTo>
                    <a:pt x="2881959" y="376107"/>
                  </a:lnTo>
                  <a:lnTo>
                    <a:pt x="2895949" y="376026"/>
                  </a:lnTo>
                  <a:lnTo>
                    <a:pt x="2909939" y="375932"/>
                  </a:lnTo>
                  <a:lnTo>
                    <a:pt x="2923929" y="375821"/>
                  </a:lnTo>
                  <a:lnTo>
                    <a:pt x="2937919" y="375690"/>
                  </a:lnTo>
                  <a:lnTo>
                    <a:pt x="2951909" y="375537"/>
                  </a:lnTo>
                  <a:lnTo>
                    <a:pt x="2965899" y="375357"/>
                  </a:lnTo>
                  <a:lnTo>
                    <a:pt x="2979889" y="375145"/>
                  </a:lnTo>
                  <a:lnTo>
                    <a:pt x="2993879" y="374897"/>
                  </a:lnTo>
                  <a:lnTo>
                    <a:pt x="3007870" y="374605"/>
                  </a:lnTo>
                  <a:lnTo>
                    <a:pt x="3021860" y="374263"/>
                  </a:lnTo>
                  <a:lnTo>
                    <a:pt x="3035850" y="373862"/>
                  </a:lnTo>
                  <a:lnTo>
                    <a:pt x="3049840" y="373392"/>
                  </a:lnTo>
                  <a:lnTo>
                    <a:pt x="3063830" y="372840"/>
                  </a:lnTo>
                  <a:lnTo>
                    <a:pt x="3077820" y="372194"/>
                  </a:lnTo>
                  <a:lnTo>
                    <a:pt x="3091810" y="371438"/>
                  </a:lnTo>
                  <a:lnTo>
                    <a:pt x="3105800" y="370553"/>
                  </a:lnTo>
                  <a:lnTo>
                    <a:pt x="3119790" y="369517"/>
                  </a:lnTo>
                  <a:lnTo>
                    <a:pt x="3133780" y="368308"/>
                  </a:lnTo>
                  <a:lnTo>
                    <a:pt x="3147770" y="366896"/>
                  </a:lnTo>
                  <a:lnTo>
                    <a:pt x="3161761" y="365251"/>
                  </a:lnTo>
                  <a:lnTo>
                    <a:pt x="3175751" y="363336"/>
                  </a:lnTo>
                  <a:lnTo>
                    <a:pt x="3189741" y="361110"/>
                  </a:lnTo>
                  <a:lnTo>
                    <a:pt x="3203731" y="358529"/>
                  </a:lnTo>
                  <a:lnTo>
                    <a:pt x="3217721" y="355542"/>
                  </a:lnTo>
                  <a:lnTo>
                    <a:pt x="3231711" y="352093"/>
                  </a:lnTo>
                  <a:lnTo>
                    <a:pt x="3245701" y="348125"/>
                  </a:lnTo>
                  <a:lnTo>
                    <a:pt x="3259691" y="343573"/>
                  </a:lnTo>
                  <a:lnTo>
                    <a:pt x="3273681" y="338372"/>
                  </a:lnTo>
                  <a:lnTo>
                    <a:pt x="3287671" y="332457"/>
                  </a:lnTo>
                  <a:lnTo>
                    <a:pt x="3301661" y="325763"/>
                  </a:lnTo>
                  <a:lnTo>
                    <a:pt x="3315652" y="318231"/>
                  </a:lnTo>
                  <a:lnTo>
                    <a:pt x="3329642" y="309812"/>
                  </a:lnTo>
                  <a:lnTo>
                    <a:pt x="3343632" y="300468"/>
                  </a:lnTo>
                  <a:lnTo>
                    <a:pt x="3357622" y="290181"/>
                  </a:lnTo>
                  <a:lnTo>
                    <a:pt x="3371612" y="278955"/>
                  </a:lnTo>
                  <a:lnTo>
                    <a:pt x="3385602" y="266821"/>
                  </a:lnTo>
                  <a:lnTo>
                    <a:pt x="3399592" y="253842"/>
                  </a:lnTo>
                  <a:lnTo>
                    <a:pt x="3413582" y="240113"/>
                  </a:lnTo>
                  <a:lnTo>
                    <a:pt x="3427572" y="225761"/>
                  </a:lnTo>
                  <a:lnTo>
                    <a:pt x="3441562" y="210939"/>
                  </a:lnTo>
                  <a:lnTo>
                    <a:pt x="3455552" y="195826"/>
                  </a:lnTo>
                  <a:lnTo>
                    <a:pt x="3469543" y="180614"/>
                  </a:lnTo>
                  <a:lnTo>
                    <a:pt x="3483533" y="165501"/>
                  </a:lnTo>
                  <a:lnTo>
                    <a:pt x="3497523" y="150679"/>
                  </a:lnTo>
                  <a:lnTo>
                    <a:pt x="3511513" y="136327"/>
                  </a:lnTo>
                  <a:lnTo>
                    <a:pt x="3525503" y="122598"/>
                  </a:lnTo>
                  <a:lnTo>
                    <a:pt x="3539493" y="109619"/>
                  </a:lnTo>
                  <a:lnTo>
                    <a:pt x="3553483" y="97485"/>
                  </a:lnTo>
                  <a:lnTo>
                    <a:pt x="3567473" y="86259"/>
                  </a:lnTo>
                  <a:lnTo>
                    <a:pt x="3581463" y="75972"/>
                  </a:lnTo>
                  <a:lnTo>
                    <a:pt x="3595453" y="66628"/>
                  </a:lnTo>
                  <a:lnTo>
                    <a:pt x="3609444" y="58208"/>
                  </a:lnTo>
                  <a:lnTo>
                    <a:pt x="3623434" y="50677"/>
                  </a:lnTo>
                  <a:lnTo>
                    <a:pt x="3637424" y="43983"/>
                  </a:lnTo>
                  <a:lnTo>
                    <a:pt x="3651414" y="38068"/>
                  </a:lnTo>
                  <a:lnTo>
                    <a:pt x="3665404" y="32867"/>
                  </a:lnTo>
                  <a:lnTo>
                    <a:pt x="3679394" y="28315"/>
                  </a:lnTo>
                  <a:lnTo>
                    <a:pt x="3693384" y="24347"/>
                  </a:lnTo>
                  <a:lnTo>
                    <a:pt x="3707374" y="20898"/>
                  </a:lnTo>
                  <a:lnTo>
                    <a:pt x="3721364" y="17911"/>
                  </a:lnTo>
                  <a:lnTo>
                    <a:pt x="3735354" y="15330"/>
                  </a:lnTo>
                  <a:lnTo>
                    <a:pt x="3749344" y="13104"/>
                  </a:lnTo>
                  <a:lnTo>
                    <a:pt x="3763335" y="11189"/>
                  </a:lnTo>
                  <a:lnTo>
                    <a:pt x="3777325" y="9543"/>
                  </a:lnTo>
                  <a:lnTo>
                    <a:pt x="3791315" y="8132"/>
                  </a:lnTo>
                  <a:lnTo>
                    <a:pt x="3805305" y="6923"/>
                  </a:lnTo>
                  <a:lnTo>
                    <a:pt x="3819295" y="5887"/>
                  </a:lnTo>
                  <a:lnTo>
                    <a:pt x="3833285" y="5002"/>
                  </a:lnTo>
                  <a:lnTo>
                    <a:pt x="3847275" y="4246"/>
                  </a:lnTo>
                  <a:lnTo>
                    <a:pt x="3861265" y="3600"/>
                  </a:lnTo>
                  <a:lnTo>
                    <a:pt x="3875255" y="3048"/>
                  </a:lnTo>
                  <a:lnTo>
                    <a:pt x="3889245" y="2578"/>
                  </a:lnTo>
                  <a:lnTo>
                    <a:pt x="3903235" y="2177"/>
                  </a:lnTo>
                  <a:lnTo>
                    <a:pt x="3917226" y="1835"/>
                  </a:lnTo>
                  <a:lnTo>
                    <a:pt x="3931216" y="1543"/>
                  </a:lnTo>
                  <a:lnTo>
                    <a:pt x="3945206" y="1295"/>
                  </a:lnTo>
                  <a:lnTo>
                    <a:pt x="3959196" y="1083"/>
                  </a:lnTo>
                  <a:lnTo>
                    <a:pt x="3973186" y="903"/>
                  </a:lnTo>
                  <a:lnTo>
                    <a:pt x="3987176" y="750"/>
                  </a:lnTo>
                  <a:lnTo>
                    <a:pt x="4001166" y="619"/>
                  </a:lnTo>
                  <a:lnTo>
                    <a:pt x="4015156" y="508"/>
                  </a:lnTo>
                  <a:lnTo>
                    <a:pt x="4029146" y="414"/>
                  </a:lnTo>
                  <a:lnTo>
                    <a:pt x="4043136" y="333"/>
                  </a:lnTo>
                  <a:lnTo>
                    <a:pt x="4057126" y="264"/>
                  </a:lnTo>
                  <a:lnTo>
                    <a:pt x="4071117" y="206"/>
                  </a:lnTo>
                  <a:lnTo>
                    <a:pt x="4085107" y="156"/>
                  </a:lnTo>
                  <a:lnTo>
                    <a:pt x="4099097" y="114"/>
                  </a:lnTo>
                  <a:lnTo>
                    <a:pt x="4113087" y="78"/>
                  </a:lnTo>
                  <a:lnTo>
                    <a:pt x="4127077" y="48"/>
                  </a:lnTo>
                  <a:lnTo>
                    <a:pt x="4141067" y="22"/>
                  </a:lnTo>
                  <a:lnTo>
                    <a:pt x="4155057" y="0"/>
                  </a:lnTo>
                </a:path>
              </a:pathLst>
            </a:custGeom>
            <a:ln w="40651" cap="flat">
              <a:solidFill>
                <a:srgbClr val="D3D3D3">
                  <a:alpha val="100000"/>
                </a:srgbClr>
              </a:solidFill>
              <a:prstDash val="solid"/>
              <a:round/>
            </a:ln>
          </p:spPr>
          <p:txBody>
            <a:bodyPr/>
            <a:lstStyle/>
            <a:p/>
          </p:txBody>
        </p:sp>
        <p:sp>
          <p:nvSpPr>
            <p:cNvPr id="41" name="pl41"/>
            <p:cNvSpPr/>
            <p:nvPr/>
          </p:nvSpPr>
          <p:spPr>
            <a:xfrm>
              <a:off x="2737948" y="4672005"/>
              <a:ext cx="4155057" cy="188346"/>
            </a:xfrm>
            <a:custGeom>
              <a:avLst/>
              <a:pathLst>
                <a:path w="4155057" h="188346">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63"/>
                  </a:lnTo>
                  <a:lnTo>
                    <a:pt x="1399009" y="74"/>
                  </a:lnTo>
                  <a:lnTo>
                    <a:pt x="1412999" y="87"/>
                  </a:lnTo>
                  <a:lnTo>
                    <a:pt x="1426989" y="102"/>
                  </a:lnTo>
                  <a:lnTo>
                    <a:pt x="1440979" y="120"/>
                  </a:lnTo>
                  <a:lnTo>
                    <a:pt x="1454969" y="141"/>
                  </a:lnTo>
                  <a:lnTo>
                    <a:pt x="1468959" y="166"/>
                  </a:lnTo>
                  <a:lnTo>
                    <a:pt x="1482949" y="195"/>
                  </a:lnTo>
                  <a:lnTo>
                    <a:pt x="1496939" y="229"/>
                  </a:lnTo>
                  <a:lnTo>
                    <a:pt x="1510930" y="270"/>
                  </a:lnTo>
                  <a:lnTo>
                    <a:pt x="1524920" y="317"/>
                  </a:lnTo>
                  <a:lnTo>
                    <a:pt x="1538910" y="373"/>
                  </a:lnTo>
                  <a:lnTo>
                    <a:pt x="1552900" y="438"/>
                  </a:lnTo>
                  <a:lnTo>
                    <a:pt x="1566890" y="515"/>
                  </a:lnTo>
                  <a:lnTo>
                    <a:pt x="1580880" y="605"/>
                  </a:lnTo>
                  <a:lnTo>
                    <a:pt x="1594870" y="710"/>
                  </a:lnTo>
                  <a:lnTo>
                    <a:pt x="1608860" y="835"/>
                  </a:lnTo>
                  <a:lnTo>
                    <a:pt x="1622850" y="980"/>
                  </a:lnTo>
                  <a:lnTo>
                    <a:pt x="1636840" y="1151"/>
                  </a:lnTo>
                  <a:lnTo>
                    <a:pt x="1650830" y="1352"/>
                  </a:lnTo>
                  <a:lnTo>
                    <a:pt x="1664821" y="1587"/>
                  </a:lnTo>
                  <a:lnTo>
                    <a:pt x="1678811" y="1863"/>
                  </a:lnTo>
                  <a:lnTo>
                    <a:pt x="1692801" y="2186"/>
                  </a:lnTo>
                  <a:lnTo>
                    <a:pt x="1706791" y="2564"/>
                  </a:lnTo>
                  <a:lnTo>
                    <a:pt x="1720781" y="3007"/>
                  </a:lnTo>
                  <a:lnTo>
                    <a:pt x="1734771" y="3524"/>
                  </a:lnTo>
                  <a:lnTo>
                    <a:pt x="1748761" y="4129"/>
                  </a:lnTo>
                  <a:lnTo>
                    <a:pt x="1762751" y="4835"/>
                  </a:lnTo>
                  <a:lnTo>
                    <a:pt x="1776741" y="5657"/>
                  </a:lnTo>
                  <a:lnTo>
                    <a:pt x="1790731" y="6615"/>
                  </a:lnTo>
                  <a:lnTo>
                    <a:pt x="1804722" y="7728"/>
                  </a:lnTo>
                  <a:lnTo>
                    <a:pt x="1818712" y="9018"/>
                  </a:lnTo>
                  <a:lnTo>
                    <a:pt x="1832702" y="10512"/>
                  </a:lnTo>
                  <a:lnTo>
                    <a:pt x="1846692" y="12236"/>
                  </a:lnTo>
                  <a:lnTo>
                    <a:pt x="1860682" y="14221"/>
                  </a:lnTo>
                  <a:lnTo>
                    <a:pt x="1874672" y="16497"/>
                  </a:lnTo>
                  <a:lnTo>
                    <a:pt x="1888662" y="19097"/>
                  </a:lnTo>
                  <a:lnTo>
                    <a:pt x="1902652" y="22055"/>
                  </a:lnTo>
                  <a:lnTo>
                    <a:pt x="1916642" y="25401"/>
                  </a:lnTo>
                  <a:lnTo>
                    <a:pt x="1930632" y="29167"/>
                  </a:lnTo>
                  <a:lnTo>
                    <a:pt x="1944622" y="33377"/>
                  </a:lnTo>
                  <a:lnTo>
                    <a:pt x="1958613" y="38049"/>
                  </a:lnTo>
                  <a:lnTo>
                    <a:pt x="1972603" y="43192"/>
                  </a:lnTo>
                  <a:lnTo>
                    <a:pt x="1986593" y="48805"/>
                  </a:lnTo>
                  <a:lnTo>
                    <a:pt x="2000583" y="54872"/>
                  </a:lnTo>
                  <a:lnTo>
                    <a:pt x="2014573" y="61362"/>
                  </a:lnTo>
                  <a:lnTo>
                    <a:pt x="2028563" y="68226"/>
                  </a:lnTo>
                  <a:lnTo>
                    <a:pt x="2042553" y="75403"/>
                  </a:lnTo>
                  <a:lnTo>
                    <a:pt x="2056543" y="82814"/>
                  </a:lnTo>
                  <a:lnTo>
                    <a:pt x="2070533" y="90370"/>
                  </a:lnTo>
                  <a:lnTo>
                    <a:pt x="2084523" y="97976"/>
                  </a:lnTo>
                  <a:lnTo>
                    <a:pt x="2098513" y="105532"/>
                  </a:lnTo>
                  <a:lnTo>
                    <a:pt x="2112504" y="112943"/>
                  </a:lnTo>
                  <a:lnTo>
                    <a:pt x="2126494" y="120120"/>
                  </a:lnTo>
                  <a:lnTo>
                    <a:pt x="2140484" y="126984"/>
                  </a:lnTo>
                  <a:lnTo>
                    <a:pt x="2154474" y="133474"/>
                  </a:lnTo>
                  <a:lnTo>
                    <a:pt x="2168464" y="139540"/>
                  </a:lnTo>
                  <a:lnTo>
                    <a:pt x="2182454" y="145154"/>
                  </a:lnTo>
                  <a:lnTo>
                    <a:pt x="2196444" y="150297"/>
                  </a:lnTo>
                  <a:lnTo>
                    <a:pt x="2210434" y="154969"/>
                  </a:lnTo>
                  <a:lnTo>
                    <a:pt x="2224424" y="159179"/>
                  </a:lnTo>
                  <a:lnTo>
                    <a:pt x="2238414" y="162944"/>
                  </a:lnTo>
                  <a:lnTo>
                    <a:pt x="2252404" y="166291"/>
                  </a:lnTo>
                  <a:lnTo>
                    <a:pt x="2266395" y="169249"/>
                  </a:lnTo>
                  <a:lnTo>
                    <a:pt x="2280385" y="171849"/>
                  </a:lnTo>
                  <a:lnTo>
                    <a:pt x="2294375" y="174125"/>
                  </a:lnTo>
                  <a:lnTo>
                    <a:pt x="2308365" y="176110"/>
                  </a:lnTo>
                  <a:lnTo>
                    <a:pt x="2322355" y="177834"/>
                  </a:lnTo>
                  <a:lnTo>
                    <a:pt x="2336345" y="179327"/>
                  </a:lnTo>
                  <a:lnTo>
                    <a:pt x="2350335" y="180618"/>
                  </a:lnTo>
                  <a:lnTo>
                    <a:pt x="2364325" y="181731"/>
                  </a:lnTo>
                  <a:lnTo>
                    <a:pt x="2378315" y="182689"/>
                  </a:lnTo>
                  <a:lnTo>
                    <a:pt x="2392305" y="183511"/>
                  </a:lnTo>
                  <a:lnTo>
                    <a:pt x="2406296" y="184217"/>
                  </a:lnTo>
                  <a:lnTo>
                    <a:pt x="2420286" y="184822"/>
                  </a:lnTo>
                  <a:lnTo>
                    <a:pt x="2434276" y="185339"/>
                  </a:lnTo>
                  <a:lnTo>
                    <a:pt x="2448266" y="185782"/>
                  </a:lnTo>
                  <a:lnTo>
                    <a:pt x="2462256" y="186160"/>
                  </a:lnTo>
                  <a:lnTo>
                    <a:pt x="2476246" y="186483"/>
                  </a:lnTo>
                  <a:lnTo>
                    <a:pt x="2490236" y="186759"/>
                  </a:lnTo>
                  <a:lnTo>
                    <a:pt x="2504226" y="186994"/>
                  </a:lnTo>
                  <a:lnTo>
                    <a:pt x="2518216" y="187195"/>
                  </a:lnTo>
                  <a:lnTo>
                    <a:pt x="2532206" y="187366"/>
                  </a:lnTo>
                  <a:lnTo>
                    <a:pt x="2546196" y="187511"/>
                  </a:lnTo>
                  <a:lnTo>
                    <a:pt x="2560187" y="187635"/>
                  </a:lnTo>
                  <a:lnTo>
                    <a:pt x="2574177" y="187741"/>
                  </a:lnTo>
                  <a:lnTo>
                    <a:pt x="2588167" y="187831"/>
                  </a:lnTo>
                  <a:lnTo>
                    <a:pt x="2602157" y="187908"/>
                  </a:lnTo>
                  <a:lnTo>
                    <a:pt x="2616147" y="187973"/>
                  </a:lnTo>
                  <a:lnTo>
                    <a:pt x="2630137" y="188029"/>
                  </a:lnTo>
                  <a:lnTo>
                    <a:pt x="2644127" y="188076"/>
                  </a:lnTo>
                  <a:lnTo>
                    <a:pt x="2658117" y="188116"/>
                  </a:lnTo>
                  <a:lnTo>
                    <a:pt x="2672107" y="188151"/>
                  </a:lnTo>
                  <a:lnTo>
                    <a:pt x="2686097" y="188180"/>
                  </a:lnTo>
                  <a:lnTo>
                    <a:pt x="2700087" y="188205"/>
                  </a:lnTo>
                  <a:lnTo>
                    <a:pt x="2714078" y="188226"/>
                  </a:lnTo>
                  <a:lnTo>
                    <a:pt x="2728068" y="188244"/>
                  </a:lnTo>
                  <a:lnTo>
                    <a:pt x="2742058" y="188259"/>
                  </a:lnTo>
                  <a:lnTo>
                    <a:pt x="2756048" y="188272"/>
                  </a:lnTo>
                  <a:lnTo>
                    <a:pt x="2770038" y="188283"/>
                  </a:lnTo>
                  <a:lnTo>
                    <a:pt x="2770038" y="188346"/>
                  </a:lnTo>
                  <a:lnTo>
                    <a:pt x="2784028" y="188346"/>
                  </a:lnTo>
                  <a:lnTo>
                    <a:pt x="2798018" y="188346"/>
                  </a:lnTo>
                  <a:lnTo>
                    <a:pt x="2812008" y="188346"/>
                  </a:lnTo>
                  <a:lnTo>
                    <a:pt x="2825998" y="188346"/>
                  </a:lnTo>
                  <a:lnTo>
                    <a:pt x="2839988" y="188346"/>
                  </a:lnTo>
                  <a:lnTo>
                    <a:pt x="2853978" y="188346"/>
                  </a:lnTo>
                  <a:lnTo>
                    <a:pt x="2867969" y="188346"/>
                  </a:lnTo>
                  <a:lnTo>
                    <a:pt x="2881959" y="188346"/>
                  </a:lnTo>
                  <a:lnTo>
                    <a:pt x="2895949" y="188346"/>
                  </a:lnTo>
                  <a:lnTo>
                    <a:pt x="2909939" y="188346"/>
                  </a:lnTo>
                  <a:lnTo>
                    <a:pt x="2923929" y="188346"/>
                  </a:lnTo>
                  <a:lnTo>
                    <a:pt x="2937919" y="188346"/>
                  </a:lnTo>
                  <a:lnTo>
                    <a:pt x="2951909" y="188346"/>
                  </a:lnTo>
                  <a:lnTo>
                    <a:pt x="2965899" y="188346"/>
                  </a:lnTo>
                  <a:lnTo>
                    <a:pt x="2979889" y="188346"/>
                  </a:lnTo>
                  <a:lnTo>
                    <a:pt x="2993879" y="188346"/>
                  </a:lnTo>
                  <a:lnTo>
                    <a:pt x="3007870" y="188346"/>
                  </a:lnTo>
                  <a:lnTo>
                    <a:pt x="3021860" y="188346"/>
                  </a:lnTo>
                  <a:lnTo>
                    <a:pt x="3035850" y="188346"/>
                  </a:lnTo>
                  <a:lnTo>
                    <a:pt x="3049840" y="188346"/>
                  </a:lnTo>
                  <a:lnTo>
                    <a:pt x="3063830" y="188346"/>
                  </a:lnTo>
                  <a:lnTo>
                    <a:pt x="3077820" y="188346"/>
                  </a:lnTo>
                  <a:lnTo>
                    <a:pt x="3091810" y="188346"/>
                  </a:lnTo>
                  <a:lnTo>
                    <a:pt x="3105800" y="188346"/>
                  </a:lnTo>
                  <a:lnTo>
                    <a:pt x="3119790" y="188346"/>
                  </a:lnTo>
                  <a:lnTo>
                    <a:pt x="3133780" y="188346"/>
                  </a:lnTo>
                  <a:lnTo>
                    <a:pt x="3147770" y="188346"/>
                  </a:lnTo>
                  <a:lnTo>
                    <a:pt x="3161761" y="188346"/>
                  </a:lnTo>
                  <a:lnTo>
                    <a:pt x="3175751" y="188346"/>
                  </a:lnTo>
                  <a:lnTo>
                    <a:pt x="3189741" y="188346"/>
                  </a:lnTo>
                  <a:lnTo>
                    <a:pt x="3203731" y="188346"/>
                  </a:lnTo>
                  <a:lnTo>
                    <a:pt x="3217721" y="188346"/>
                  </a:lnTo>
                  <a:lnTo>
                    <a:pt x="3231711" y="188346"/>
                  </a:lnTo>
                  <a:lnTo>
                    <a:pt x="3245701" y="188346"/>
                  </a:lnTo>
                  <a:lnTo>
                    <a:pt x="3259691" y="188346"/>
                  </a:lnTo>
                  <a:lnTo>
                    <a:pt x="3273681" y="188346"/>
                  </a:lnTo>
                  <a:lnTo>
                    <a:pt x="3287671" y="188346"/>
                  </a:lnTo>
                  <a:lnTo>
                    <a:pt x="3301661" y="188346"/>
                  </a:lnTo>
                  <a:lnTo>
                    <a:pt x="3315652" y="188346"/>
                  </a:lnTo>
                  <a:lnTo>
                    <a:pt x="3329642" y="188346"/>
                  </a:lnTo>
                  <a:lnTo>
                    <a:pt x="3343632" y="188346"/>
                  </a:lnTo>
                  <a:lnTo>
                    <a:pt x="3357622" y="188346"/>
                  </a:lnTo>
                  <a:lnTo>
                    <a:pt x="3371612" y="188346"/>
                  </a:lnTo>
                  <a:lnTo>
                    <a:pt x="3385602" y="188346"/>
                  </a:lnTo>
                  <a:lnTo>
                    <a:pt x="3399592" y="188346"/>
                  </a:lnTo>
                  <a:lnTo>
                    <a:pt x="3413582" y="188346"/>
                  </a:lnTo>
                  <a:lnTo>
                    <a:pt x="3427572" y="188346"/>
                  </a:lnTo>
                  <a:lnTo>
                    <a:pt x="3441562" y="188346"/>
                  </a:lnTo>
                  <a:lnTo>
                    <a:pt x="3455552" y="188346"/>
                  </a:lnTo>
                  <a:lnTo>
                    <a:pt x="3469543" y="188346"/>
                  </a:lnTo>
                  <a:lnTo>
                    <a:pt x="3483533" y="188346"/>
                  </a:lnTo>
                  <a:lnTo>
                    <a:pt x="3497523" y="188346"/>
                  </a:lnTo>
                  <a:lnTo>
                    <a:pt x="3511513" y="188346"/>
                  </a:lnTo>
                  <a:lnTo>
                    <a:pt x="3525503" y="188346"/>
                  </a:lnTo>
                  <a:lnTo>
                    <a:pt x="3539493" y="188346"/>
                  </a:lnTo>
                  <a:lnTo>
                    <a:pt x="3553483" y="188346"/>
                  </a:lnTo>
                  <a:lnTo>
                    <a:pt x="3567473" y="188346"/>
                  </a:lnTo>
                  <a:lnTo>
                    <a:pt x="3581463" y="188346"/>
                  </a:lnTo>
                  <a:lnTo>
                    <a:pt x="3595453" y="188346"/>
                  </a:lnTo>
                  <a:lnTo>
                    <a:pt x="3609444" y="188346"/>
                  </a:lnTo>
                  <a:lnTo>
                    <a:pt x="3623434" y="188346"/>
                  </a:lnTo>
                  <a:lnTo>
                    <a:pt x="3637424" y="188346"/>
                  </a:lnTo>
                  <a:lnTo>
                    <a:pt x="3651414" y="188346"/>
                  </a:lnTo>
                  <a:lnTo>
                    <a:pt x="3665404" y="188346"/>
                  </a:lnTo>
                  <a:lnTo>
                    <a:pt x="3679394" y="188346"/>
                  </a:lnTo>
                  <a:lnTo>
                    <a:pt x="3693384" y="188346"/>
                  </a:lnTo>
                  <a:lnTo>
                    <a:pt x="3707374" y="188346"/>
                  </a:lnTo>
                  <a:lnTo>
                    <a:pt x="3721364" y="188346"/>
                  </a:lnTo>
                  <a:lnTo>
                    <a:pt x="3735354" y="188346"/>
                  </a:lnTo>
                  <a:lnTo>
                    <a:pt x="3749344" y="188346"/>
                  </a:lnTo>
                  <a:lnTo>
                    <a:pt x="3763335" y="188346"/>
                  </a:lnTo>
                  <a:lnTo>
                    <a:pt x="3777325" y="188346"/>
                  </a:lnTo>
                  <a:lnTo>
                    <a:pt x="3791315" y="188346"/>
                  </a:lnTo>
                  <a:lnTo>
                    <a:pt x="3805305" y="188346"/>
                  </a:lnTo>
                  <a:lnTo>
                    <a:pt x="3819295" y="188346"/>
                  </a:lnTo>
                  <a:lnTo>
                    <a:pt x="3833285" y="188346"/>
                  </a:lnTo>
                  <a:lnTo>
                    <a:pt x="3847275" y="188346"/>
                  </a:lnTo>
                  <a:lnTo>
                    <a:pt x="3861265" y="188346"/>
                  </a:lnTo>
                  <a:lnTo>
                    <a:pt x="3875255" y="188346"/>
                  </a:lnTo>
                  <a:lnTo>
                    <a:pt x="3889245" y="188346"/>
                  </a:lnTo>
                  <a:lnTo>
                    <a:pt x="3903235" y="188346"/>
                  </a:lnTo>
                  <a:lnTo>
                    <a:pt x="3917226" y="188346"/>
                  </a:lnTo>
                  <a:lnTo>
                    <a:pt x="3931216" y="188346"/>
                  </a:lnTo>
                  <a:lnTo>
                    <a:pt x="3945206" y="188346"/>
                  </a:lnTo>
                  <a:lnTo>
                    <a:pt x="3959196" y="188346"/>
                  </a:lnTo>
                  <a:lnTo>
                    <a:pt x="3973186" y="188346"/>
                  </a:lnTo>
                  <a:lnTo>
                    <a:pt x="3987176" y="188346"/>
                  </a:lnTo>
                  <a:lnTo>
                    <a:pt x="4001166" y="188346"/>
                  </a:lnTo>
                  <a:lnTo>
                    <a:pt x="4015156" y="188346"/>
                  </a:lnTo>
                  <a:lnTo>
                    <a:pt x="4029146" y="188346"/>
                  </a:lnTo>
                  <a:lnTo>
                    <a:pt x="4043136" y="188346"/>
                  </a:lnTo>
                  <a:lnTo>
                    <a:pt x="4057126" y="188346"/>
                  </a:lnTo>
                  <a:lnTo>
                    <a:pt x="4071117" y="188346"/>
                  </a:lnTo>
                  <a:lnTo>
                    <a:pt x="4085107" y="188346"/>
                  </a:lnTo>
                  <a:lnTo>
                    <a:pt x="4099097" y="188346"/>
                  </a:lnTo>
                  <a:lnTo>
                    <a:pt x="4113087" y="188346"/>
                  </a:lnTo>
                  <a:lnTo>
                    <a:pt x="4127077" y="188346"/>
                  </a:lnTo>
                  <a:lnTo>
                    <a:pt x="4141067" y="188346"/>
                  </a:lnTo>
                  <a:lnTo>
                    <a:pt x="4155057" y="188346"/>
                  </a:lnTo>
                </a:path>
              </a:pathLst>
            </a:custGeom>
            <a:ln w="40651" cap="flat">
              <a:solidFill>
                <a:srgbClr val="D3D3D3">
                  <a:alpha val="100000"/>
                </a:srgbClr>
              </a:solidFill>
              <a:prstDash val="solid"/>
              <a:round/>
            </a:ln>
          </p:spPr>
          <p:txBody>
            <a:bodyPr/>
            <a:lstStyle/>
            <a:p/>
          </p:txBody>
        </p:sp>
        <p:sp>
          <p:nvSpPr>
            <p:cNvPr id="42" name="pl42"/>
            <p:cNvSpPr/>
            <p:nvPr/>
          </p:nvSpPr>
          <p:spPr>
            <a:xfrm>
              <a:off x="2737948" y="3918617"/>
              <a:ext cx="4155057" cy="376630"/>
            </a:xfrm>
            <a:custGeom>
              <a:avLst/>
              <a:pathLst>
                <a:path w="4155057" h="37663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126"/>
                  </a:lnTo>
                  <a:lnTo>
                    <a:pt x="1399009" y="148"/>
                  </a:lnTo>
                  <a:lnTo>
                    <a:pt x="1412999" y="174"/>
                  </a:lnTo>
                  <a:lnTo>
                    <a:pt x="1426989" y="205"/>
                  </a:lnTo>
                  <a:lnTo>
                    <a:pt x="1440979" y="241"/>
                  </a:lnTo>
                  <a:lnTo>
                    <a:pt x="1454969" y="283"/>
                  </a:lnTo>
                  <a:lnTo>
                    <a:pt x="1468959" y="332"/>
                  </a:lnTo>
                  <a:lnTo>
                    <a:pt x="1482949" y="391"/>
                  </a:lnTo>
                  <a:lnTo>
                    <a:pt x="1496939" y="459"/>
                  </a:lnTo>
                  <a:lnTo>
                    <a:pt x="1510930" y="540"/>
                  </a:lnTo>
                  <a:lnTo>
                    <a:pt x="1524920" y="635"/>
                  </a:lnTo>
                  <a:lnTo>
                    <a:pt x="1538910" y="746"/>
                  </a:lnTo>
                  <a:lnTo>
                    <a:pt x="1552900" y="876"/>
                  </a:lnTo>
                  <a:lnTo>
                    <a:pt x="1566890" y="1030"/>
                  </a:lnTo>
                  <a:lnTo>
                    <a:pt x="1580880" y="1210"/>
                  </a:lnTo>
                  <a:lnTo>
                    <a:pt x="1594870" y="1421"/>
                  </a:lnTo>
                  <a:lnTo>
                    <a:pt x="1608860" y="1670"/>
                  </a:lnTo>
                  <a:lnTo>
                    <a:pt x="1622850" y="1961"/>
                  </a:lnTo>
                  <a:lnTo>
                    <a:pt x="1636840" y="2303"/>
                  </a:lnTo>
                  <a:lnTo>
                    <a:pt x="1650830" y="2704"/>
                  </a:lnTo>
                  <a:lnTo>
                    <a:pt x="1664821" y="3174"/>
                  </a:lnTo>
                  <a:lnTo>
                    <a:pt x="1678811" y="3726"/>
                  </a:lnTo>
                  <a:lnTo>
                    <a:pt x="1692801" y="4372"/>
                  </a:lnTo>
                  <a:lnTo>
                    <a:pt x="1706791" y="5128"/>
                  </a:lnTo>
                  <a:lnTo>
                    <a:pt x="1720781" y="6014"/>
                  </a:lnTo>
                  <a:lnTo>
                    <a:pt x="1734771" y="7049"/>
                  </a:lnTo>
                  <a:lnTo>
                    <a:pt x="1748761" y="8258"/>
                  </a:lnTo>
                  <a:lnTo>
                    <a:pt x="1762751" y="9670"/>
                  </a:lnTo>
                  <a:lnTo>
                    <a:pt x="1776741" y="11315"/>
                  </a:lnTo>
                  <a:lnTo>
                    <a:pt x="1790731" y="13230"/>
                  </a:lnTo>
                  <a:lnTo>
                    <a:pt x="1804722" y="15456"/>
                  </a:lnTo>
                  <a:lnTo>
                    <a:pt x="1818712" y="18037"/>
                  </a:lnTo>
                  <a:lnTo>
                    <a:pt x="1832702" y="21025"/>
                  </a:lnTo>
                  <a:lnTo>
                    <a:pt x="1846692" y="24473"/>
                  </a:lnTo>
                  <a:lnTo>
                    <a:pt x="1860682" y="28442"/>
                  </a:lnTo>
                  <a:lnTo>
                    <a:pt x="1874672" y="32994"/>
                  </a:lnTo>
                  <a:lnTo>
                    <a:pt x="1888662" y="38194"/>
                  </a:lnTo>
                  <a:lnTo>
                    <a:pt x="1902652" y="44110"/>
                  </a:lnTo>
                  <a:lnTo>
                    <a:pt x="1916642" y="50803"/>
                  </a:lnTo>
                  <a:lnTo>
                    <a:pt x="1930632" y="58335"/>
                  </a:lnTo>
                  <a:lnTo>
                    <a:pt x="1944622" y="66754"/>
                  </a:lnTo>
                  <a:lnTo>
                    <a:pt x="1958613" y="76098"/>
                  </a:lnTo>
                  <a:lnTo>
                    <a:pt x="1972603" y="86385"/>
                  </a:lnTo>
                  <a:lnTo>
                    <a:pt x="1986593" y="97611"/>
                  </a:lnTo>
                  <a:lnTo>
                    <a:pt x="2000583" y="109745"/>
                  </a:lnTo>
                  <a:lnTo>
                    <a:pt x="2014573" y="122724"/>
                  </a:lnTo>
                  <a:lnTo>
                    <a:pt x="2028563" y="136453"/>
                  </a:lnTo>
                  <a:lnTo>
                    <a:pt x="2042553" y="150806"/>
                  </a:lnTo>
                  <a:lnTo>
                    <a:pt x="2056543" y="165628"/>
                  </a:lnTo>
                  <a:lnTo>
                    <a:pt x="2070533" y="180740"/>
                  </a:lnTo>
                  <a:lnTo>
                    <a:pt x="2084523" y="195952"/>
                  </a:lnTo>
                  <a:lnTo>
                    <a:pt x="2098513" y="211065"/>
                  </a:lnTo>
                  <a:lnTo>
                    <a:pt x="2112504" y="225887"/>
                  </a:lnTo>
                  <a:lnTo>
                    <a:pt x="2126494" y="240240"/>
                  </a:lnTo>
                  <a:lnTo>
                    <a:pt x="2140484" y="253969"/>
                  </a:lnTo>
                  <a:lnTo>
                    <a:pt x="2154474" y="266948"/>
                  </a:lnTo>
                  <a:lnTo>
                    <a:pt x="2168464" y="279081"/>
                  </a:lnTo>
                  <a:lnTo>
                    <a:pt x="2182454" y="290308"/>
                  </a:lnTo>
                  <a:lnTo>
                    <a:pt x="2196444" y="300595"/>
                  </a:lnTo>
                  <a:lnTo>
                    <a:pt x="2210434" y="309939"/>
                  </a:lnTo>
                  <a:lnTo>
                    <a:pt x="2224424" y="318358"/>
                  </a:lnTo>
                  <a:lnTo>
                    <a:pt x="2238414" y="325889"/>
                  </a:lnTo>
                  <a:lnTo>
                    <a:pt x="2252404" y="332583"/>
                  </a:lnTo>
                  <a:lnTo>
                    <a:pt x="2266395" y="338498"/>
                  </a:lnTo>
                  <a:lnTo>
                    <a:pt x="2280385" y="343699"/>
                  </a:lnTo>
                  <a:lnTo>
                    <a:pt x="2294375" y="348251"/>
                  </a:lnTo>
                  <a:lnTo>
                    <a:pt x="2308365" y="352220"/>
                  </a:lnTo>
                  <a:lnTo>
                    <a:pt x="2322355" y="355668"/>
                  </a:lnTo>
                  <a:lnTo>
                    <a:pt x="2336345" y="358655"/>
                  </a:lnTo>
                  <a:lnTo>
                    <a:pt x="2350335" y="361237"/>
                  </a:lnTo>
                  <a:lnTo>
                    <a:pt x="2364325" y="363462"/>
                  </a:lnTo>
                  <a:lnTo>
                    <a:pt x="2378315" y="365378"/>
                  </a:lnTo>
                  <a:lnTo>
                    <a:pt x="2392305" y="367023"/>
                  </a:lnTo>
                  <a:lnTo>
                    <a:pt x="2406296" y="368434"/>
                  </a:lnTo>
                  <a:lnTo>
                    <a:pt x="2420286" y="369644"/>
                  </a:lnTo>
                  <a:lnTo>
                    <a:pt x="2434276" y="370679"/>
                  </a:lnTo>
                  <a:lnTo>
                    <a:pt x="2448266" y="371564"/>
                  </a:lnTo>
                  <a:lnTo>
                    <a:pt x="2462256" y="372321"/>
                  </a:lnTo>
                  <a:lnTo>
                    <a:pt x="2476246" y="372967"/>
                  </a:lnTo>
                  <a:lnTo>
                    <a:pt x="2490236" y="373518"/>
                  </a:lnTo>
                  <a:lnTo>
                    <a:pt x="2504226" y="373989"/>
                  </a:lnTo>
                  <a:lnTo>
                    <a:pt x="2518216" y="374390"/>
                  </a:lnTo>
                  <a:lnTo>
                    <a:pt x="2532206" y="374732"/>
                  </a:lnTo>
                  <a:lnTo>
                    <a:pt x="2546196" y="375023"/>
                  </a:lnTo>
                  <a:lnTo>
                    <a:pt x="2560187" y="375271"/>
                  </a:lnTo>
                  <a:lnTo>
                    <a:pt x="2574177" y="375483"/>
                  </a:lnTo>
                  <a:lnTo>
                    <a:pt x="2588167" y="375663"/>
                  </a:lnTo>
                  <a:lnTo>
                    <a:pt x="2602157" y="375816"/>
                  </a:lnTo>
                  <a:lnTo>
                    <a:pt x="2616147" y="375947"/>
                  </a:lnTo>
                  <a:lnTo>
                    <a:pt x="2630137" y="376058"/>
                  </a:lnTo>
                  <a:lnTo>
                    <a:pt x="2644127" y="376153"/>
                  </a:lnTo>
                  <a:lnTo>
                    <a:pt x="2658117" y="376233"/>
                  </a:lnTo>
                  <a:lnTo>
                    <a:pt x="2672107" y="376302"/>
                  </a:lnTo>
                  <a:lnTo>
                    <a:pt x="2686097" y="376360"/>
                  </a:lnTo>
                  <a:lnTo>
                    <a:pt x="2700087" y="376410"/>
                  </a:lnTo>
                  <a:lnTo>
                    <a:pt x="2714078" y="376452"/>
                  </a:lnTo>
                  <a:lnTo>
                    <a:pt x="2728068" y="376488"/>
                  </a:lnTo>
                  <a:lnTo>
                    <a:pt x="2742058" y="376519"/>
                  </a:lnTo>
                  <a:lnTo>
                    <a:pt x="2756048" y="376545"/>
                  </a:lnTo>
                  <a:lnTo>
                    <a:pt x="2770038" y="376567"/>
                  </a:lnTo>
                  <a:lnTo>
                    <a:pt x="2770038" y="376630"/>
                  </a:lnTo>
                  <a:lnTo>
                    <a:pt x="2784028" y="376619"/>
                  </a:lnTo>
                  <a:lnTo>
                    <a:pt x="2798018" y="376606"/>
                  </a:lnTo>
                  <a:lnTo>
                    <a:pt x="2812008" y="376591"/>
                  </a:lnTo>
                  <a:lnTo>
                    <a:pt x="2825998" y="376573"/>
                  </a:lnTo>
                  <a:lnTo>
                    <a:pt x="2839988" y="376551"/>
                  </a:lnTo>
                  <a:lnTo>
                    <a:pt x="2853978" y="376527"/>
                  </a:lnTo>
                  <a:lnTo>
                    <a:pt x="2867969" y="376497"/>
                  </a:lnTo>
                  <a:lnTo>
                    <a:pt x="2881959" y="376463"/>
                  </a:lnTo>
                  <a:lnTo>
                    <a:pt x="2895949" y="376423"/>
                  </a:lnTo>
                  <a:lnTo>
                    <a:pt x="2909939" y="376376"/>
                  </a:lnTo>
                  <a:lnTo>
                    <a:pt x="2923929" y="376320"/>
                  </a:lnTo>
                  <a:lnTo>
                    <a:pt x="2937919" y="376255"/>
                  </a:lnTo>
                  <a:lnTo>
                    <a:pt x="2951909" y="376178"/>
                  </a:lnTo>
                  <a:lnTo>
                    <a:pt x="2965899" y="376088"/>
                  </a:lnTo>
                  <a:lnTo>
                    <a:pt x="2979889" y="375982"/>
                  </a:lnTo>
                  <a:lnTo>
                    <a:pt x="2993879" y="375858"/>
                  </a:lnTo>
                  <a:lnTo>
                    <a:pt x="3007870" y="375712"/>
                  </a:lnTo>
                  <a:lnTo>
                    <a:pt x="3021860" y="375541"/>
                  </a:lnTo>
                  <a:lnTo>
                    <a:pt x="3035850" y="375341"/>
                  </a:lnTo>
                  <a:lnTo>
                    <a:pt x="3049840" y="375106"/>
                  </a:lnTo>
                  <a:lnTo>
                    <a:pt x="3063830" y="374830"/>
                  </a:lnTo>
                  <a:lnTo>
                    <a:pt x="3077820" y="374507"/>
                  </a:lnTo>
                  <a:lnTo>
                    <a:pt x="3091810" y="374129"/>
                  </a:lnTo>
                  <a:lnTo>
                    <a:pt x="3105800" y="373686"/>
                  </a:lnTo>
                  <a:lnTo>
                    <a:pt x="3119790" y="373168"/>
                  </a:lnTo>
                  <a:lnTo>
                    <a:pt x="3133780" y="372564"/>
                  </a:lnTo>
                  <a:lnTo>
                    <a:pt x="3147770" y="371858"/>
                  </a:lnTo>
                  <a:lnTo>
                    <a:pt x="3161761" y="371035"/>
                  </a:lnTo>
                  <a:lnTo>
                    <a:pt x="3175751" y="370078"/>
                  </a:lnTo>
                  <a:lnTo>
                    <a:pt x="3189741" y="368965"/>
                  </a:lnTo>
                  <a:lnTo>
                    <a:pt x="3203731" y="367674"/>
                  </a:lnTo>
                  <a:lnTo>
                    <a:pt x="3217721" y="366181"/>
                  </a:lnTo>
                  <a:lnTo>
                    <a:pt x="3231711" y="364456"/>
                  </a:lnTo>
                  <a:lnTo>
                    <a:pt x="3245701" y="362472"/>
                  </a:lnTo>
                  <a:lnTo>
                    <a:pt x="3259691" y="360196"/>
                  </a:lnTo>
                  <a:lnTo>
                    <a:pt x="3273681" y="357596"/>
                  </a:lnTo>
                  <a:lnTo>
                    <a:pt x="3287671" y="354638"/>
                  </a:lnTo>
                  <a:lnTo>
                    <a:pt x="3301661" y="351291"/>
                  </a:lnTo>
                  <a:lnTo>
                    <a:pt x="3315652" y="347525"/>
                  </a:lnTo>
                  <a:lnTo>
                    <a:pt x="3329642" y="343316"/>
                  </a:lnTo>
                  <a:lnTo>
                    <a:pt x="3343632" y="338644"/>
                  </a:lnTo>
                  <a:lnTo>
                    <a:pt x="3357622" y="333500"/>
                  </a:lnTo>
                  <a:lnTo>
                    <a:pt x="3371612" y="327887"/>
                  </a:lnTo>
                  <a:lnTo>
                    <a:pt x="3385602" y="321820"/>
                  </a:lnTo>
                  <a:lnTo>
                    <a:pt x="3399592" y="315331"/>
                  </a:lnTo>
                  <a:lnTo>
                    <a:pt x="3413582" y="308466"/>
                  </a:lnTo>
                  <a:lnTo>
                    <a:pt x="3427572" y="301290"/>
                  </a:lnTo>
                  <a:lnTo>
                    <a:pt x="3441562" y="293879"/>
                  </a:lnTo>
                  <a:lnTo>
                    <a:pt x="3455552" y="286323"/>
                  </a:lnTo>
                  <a:lnTo>
                    <a:pt x="3469543" y="278717"/>
                  </a:lnTo>
                  <a:lnTo>
                    <a:pt x="3483533" y="271160"/>
                  </a:lnTo>
                  <a:lnTo>
                    <a:pt x="3497523" y="263749"/>
                  </a:lnTo>
                  <a:lnTo>
                    <a:pt x="3511513" y="256573"/>
                  </a:lnTo>
                  <a:lnTo>
                    <a:pt x="3525503" y="249708"/>
                  </a:lnTo>
                  <a:lnTo>
                    <a:pt x="3539493" y="243219"/>
                  </a:lnTo>
                  <a:lnTo>
                    <a:pt x="3553483" y="237152"/>
                  </a:lnTo>
                  <a:lnTo>
                    <a:pt x="3567473" y="231539"/>
                  </a:lnTo>
                  <a:lnTo>
                    <a:pt x="3581463" y="226396"/>
                  </a:lnTo>
                  <a:lnTo>
                    <a:pt x="3595453" y="221724"/>
                  </a:lnTo>
                  <a:lnTo>
                    <a:pt x="3609444" y="217514"/>
                  </a:lnTo>
                  <a:lnTo>
                    <a:pt x="3623434" y="213748"/>
                  </a:lnTo>
                  <a:lnTo>
                    <a:pt x="3637424" y="210401"/>
                  </a:lnTo>
                  <a:lnTo>
                    <a:pt x="3651414" y="207444"/>
                  </a:lnTo>
                  <a:lnTo>
                    <a:pt x="3665404" y="204843"/>
                  </a:lnTo>
                  <a:lnTo>
                    <a:pt x="3679394" y="202567"/>
                  </a:lnTo>
                  <a:lnTo>
                    <a:pt x="3693384" y="200583"/>
                  </a:lnTo>
                  <a:lnTo>
                    <a:pt x="3707374" y="198859"/>
                  </a:lnTo>
                  <a:lnTo>
                    <a:pt x="3721364" y="197365"/>
                  </a:lnTo>
                  <a:lnTo>
                    <a:pt x="3735354" y="196074"/>
                  </a:lnTo>
                  <a:lnTo>
                    <a:pt x="3749344" y="194962"/>
                  </a:lnTo>
                  <a:lnTo>
                    <a:pt x="3763335" y="194004"/>
                  </a:lnTo>
                  <a:lnTo>
                    <a:pt x="3777325" y="193181"/>
                  </a:lnTo>
                  <a:lnTo>
                    <a:pt x="3791315" y="192476"/>
                  </a:lnTo>
                  <a:lnTo>
                    <a:pt x="3805305" y="191871"/>
                  </a:lnTo>
                  <a:lnTo>
                    <a:pt x="3819295" y="191353"/>
                  </a:lnTo>
                  <a:lnTo>
                    <a:pt x="3833285" y="190911"/>
                  </a:lnTo>
                  <a:lnTo>
                    <a:pt x="3847275" y="190533"/>
                  </a:lnTo>
                  <a:lnTo>
                    <a:pt x="3861265" y="190209"/>
                  </a:lnTo>
                  <a:lnTo>
                    <a:pt x="3875255" y="189934"/>
                  </a:lnTo>
                  <a:lnTo>
                    <a:pt x="3889245" y="189699"/>
                  </a:lnTo>
                  <a:lnTo>
                    <a:pt x="3903235" y="189498"/>
                  </a:lnTo>
                  <a:lnTo>
                    <a:pt x="3917226" y="189327"/>
                  </a:lnTo>
                  <a:lnTo>
                    <a:pt x="3931216" y="189181"/>
                  </a:lnTo>
                  <a:lnTo>
                    <a:pt x="3945206" y="189057"/>
                  </a:lnTo>
                  <a:lnTo>
                    <a:pt x="3959196" y="188951"/>
                  </a:lnTo>
                  <a:lnTo>
                    <a:pt x="3973186" y="188861"/>
                  </a:lnTo>
                  <a:lnTo>
                    <a:pt x="3987176" y="188785"/>
                  </a:lnTo>
                  <a:lnTo>
                    <a:pt x="4001166" y="188719"/>
                  </a:lnTo>
                  <a:lnTo>
                    <a:pt x="4015156" y="188664"/>
                  </a:lnTo>
                  <a:lnTo>
                    <a:pt x="4029146" y="188617"/>
                  </a:lnTo>
                  <a:lnTo>
                    <a:pt x="4043136" y="188576"/>
                  </a:lnTo>
                  <a:lnTo>
                    <a:pt x="4057126" y="188542"/>
                  </a:lnTo>
                  <a:lnTo>
                    <a:pt x="4071117" y="188513"/>
                  </a:lnTo>
                  <a:lnTo>
                    <a:pt x="4085107" y="188488"/>
                  </a:lnTo>
                  <a:lnTo>
                    <a:pt x="4099097" y="188467"/>
                  </a:lnTo>
                  <a:lnTo>
                    <a:pt x="4113087" y="188449"/>
                  </a:lnTo>
                  <a:lnTo>
                    <a:pt x="4127077" y="188434"/>
                  </a:lnTo>
                  <a:lnTo>
                    <a:pt x="4141067" y="188421"/>
                  </a:lnTo>
                  <a:lnTo>
                    <a:pt x="4155057" y="188409"/>
                  </a:lnTo>
                </a:path>
              </a:pathLst>
            </a:custGeom>
            <a:ln w="40651" cap="flat">
              <a:solidFill>
                <a:srgbClr val="D3D3D3">
                  <a:alpha val="100000"/>
                </a:srgbClr>
              </a:solidFill>
              <a:prstDash val="solid"/>
              <a:round/>
            </a:ln>
          </p:spPr>
          <p:txBody>
            <a:bodyPr/>
            <a:lstStyle/>
            <a:p/>
          </p:txBody>
        </p:sp>
        <p:sp>
          <p:nvSpPr>
            <p:cNvPr id="43" name="pl43"/>
            <p:cNvSpPr/>
            <p:nvPr/>
          </p:nvSpPr>
          <p:spPr>
            <a:xfrm>
              <a:off x="2737948" y="3165293"/>
              <a:ext cx="4155057" cy="188283"/>
            </a:xfrm>
            <a:custGeom>
              <a:avLst/>
              <a:pathLst>
                <a:path w="4155057" h="188283">
                  <a:moveTo>
                    <a:pt x="0" y="188220"/>
                  </a:moveTo>
                  <a:lnTo>
                    <a:pt x="13990" y="188209"/>
                  </a:lnTo>
                  <a:lnTo>
                    <a:pt x="27980" y="188196"/>
                  </a:lnTo>
                  <a:lnTo>
                    <a:pt x="41970" y="188181"/>
                  </a:lnTo>
                  <a:lnTo>
                    <a:pt x="55960" y="188163"/>
                  </a:lnTo>
                  <a:lnTo>
                    <a:pt x="69950" y="188142"/>
                  </a:lnTo>
                  <a:lnTo>
                    <a:pt x="83940" y="188117"/>
                  </a:lnTo>
                  <a:lnTo>
                    <a:pt x="97930" y="188088"/>
                  </a:lnTo>
                  <a:lnTo>
                    <a:pt x="111920" y="188053"/>
                  </a:lnTo>
                  <a:lnTo>
                    <a:pt x="125910" y="188013"/>
                  </a:lnTo>
                  <a:lnTo>
                    <a:pt x="139900" y="187966"/>
                  </a:lnTo>
                  <a:lnTo>
                    <a:pt x="153891" y="187910"/>
                  </a:lnTo>
                  <a:lnTo>
                    <a:pt x="167881" y="187845"/>
                  </a:lnTo>
                  <a:lnTo>
                    <a:pt x="181871" y="187768"/>
                  </a:lnTo>
                  <a:lnTo>
                    <a:pt x="195861" y="187678"/>
                  </a:lnTo>
                  <a:lnTo>
                    <a:pt x="209851" y="187572"/>
                  </a:lnTo>
                  <a:lnTo>
                    <a:pt x="223841" y="187448"/>
                  </a:lnTo>
                  <a:lnTo>
                    <a:pt x="237831" y="187302"/>
                  </a:lnTo>
                  <a:lnTo>
                    <a:pt x="251821" y="187131"/>
                  </a:lnTo>
                  <a:lnTo>
                    <a:pt x="265811" y="186931"/>
                  </a:lnTo>
                  <a:lnTo>
                    <a:pt x="279801" y="186696"/>
                  </a:lnTo>
                  <a:lnTo>
                    <a:pt x="293791" y="186420"/>
                  </a:lnTo>
                  <a:lnTo>
                    <a:pt x="307782" y="186097"/>
                  </a:lnTo>
                  <a:lnTo>
                    <a:pt x="321772" y="185719"/>
                  </a:lnTo>
                  <a:lnTo>
                    <a:pt x="335762" y="185276"/>
                  </a:lnTo>
                  <a:lnTo>
                    <a:pt x="349752" y="184758"/>
                  </a:lnTo>
                  <a:lnTo>
                    <a:pt x="363742" y="184154"/>
                  </a:lnTo>
                  <a:lnTo>
                    <a:pt x="377732" y="183448"/>
                  </a:lnTo>
                  <a:lnTo>
                    <a:pt x="391722" y="182625"/>
                  </a:lnTo>
                  <a:lnTo>
                    <a:pt x="405712" y="181668"/>
                  </a:lnTo>
                  <a:lnTo>
                    <a:pt x="419702" y="180555"/>
                  </a:lnTo>
                  <a:lnTo>
                    <a:pt x="433692" y="179264"/>
                  </a:lnTo>
                  <a:lnTo>
                    <a:pt x="447682" y="177771"/>
                  </a:lnTo>
                  <a:lnTo>
                    <a:pt x="461673" y="176046"/>
                  </a:lnTo>
                  <a:lnTo>
                    <a:pt x="475663" y="174062"/>
                  </a:lnTo>
                  <a:lnTo>
                    <a:pt x="489653" y="171786"/>
                  </a:lnTo>
                  <a:lnTo>
                    <a:pt x="503643" y="169186"/>
                  </a:lnTo>
                  <a:lnTo>
                    <a:pt x="517633" y="166228"/>
                  </a:lnTo>
                  <a:lnTo>
                    <a:pt x="531623" y="162881"/>
                  </a:lnTo>
                  <a:lnTo>
                    <a:pt x="545613" y="159115"/>
                  </a:lnTo>
                  <a:lnTo>
                    <a:pt x="559603" y="154906"/>
                  </a:lnTo>
                  <a:lnTo>
                    <a:pt x="573593" y="150234"/>
                  </a:lnTo>
                  <a:lnTo>
                    <a:pt x="587583" y="145090"/>
                  </a:lnTo>
                  <a:lnTo>
                    <a:pt x="601574" y="139477"/>
                  </a:lnTo>
                  <a:lnTo>
                    <a:pt x="615564" y="133410"/>
                  </a:lnTo>
                  <a:lnTo>
                    <a:pt x="629554" y="126921"/>
                  </a:lnTo>
                  <a:lnTo>
                    <a:pt x="643544" y="120056"/>
                  </a:lnTo>
                  <a:lnTo>
                    <a:pt x="657534" y="112880"/>
                  </a:lnTo>
                  <a:lnTo>
                    <a:pt x="671524" y="105469"/>
                  </a:lnTo>
                  <a:lnTo>
                    <a:pt x="685514" y="97913"/>
                  </a:lnTo>
                  <a:lnTo>
                    <a:pt x="699504" y="90307"/>
                  </a:lnTo>
                  <a:lnTo>
                    <a:pt x="713494" y="82750"/>
                  </a:lnTo>
                  <a:lnTo>
                    <a:pt x="727484" y="75339"/>
                  </a:lnTo>
                  <a:lnTo>
                    <a:pt x="741474" y="68163"/>
                  </a:lnTo>
                  <a:lnTo>
                    <a:pt x="755465" y="61299"/>
                  </a:lnTo>
                  <a:lnTo>
                    <a:pt x="769455" y="54809"/>
                  </a:lnTo>
                  <a:lnTo>
                    <a:pt x="783445" y="48742"/>
                  </a:lnTo>
                  <a:lnTo>
                    <a:pt x="797435" y="43129"/>
                  </a:lnTo>
                  <a:lnTo>
                    <a:pt x="811425" y="37986"/>
                  </a:lnTo>
                  <a:lnTo>
                    <a:pt x="825415" y="33314"/>
                  </a:lnTo>
                  <a:lnTo>
                    <a:pt x="839405" y="29104"/>
                  </a:lnTo>
                  <a:lnTo>
                    <a:pt x="853395" y="25338"/>
                  </a:lnTo>
                  <a:lnTo>
                    <a:pt x="867385" y="21991"/>
                  </a:lnTo>
                  <a:lnTo>
                    <a:pt x="881375" y="19034"/>
                  </a:lnTo>
                  <a:lnTo>
                    <a:pt x="895365" y="16433"/>
                  </a:lnTo>
                  <a:lnTo>
                    <a:pt x="909356" y="14157"/>
                  </a:lnTo>
                  <a:lnTo>
                    <a:pt x="923346" y="12173"/>
                  </a:lnTo>
                  <a:lnTo>
                    <a:pt x="937336" y="10449"/>
                  </a:lnTo>
                  <a:lnTo>
                    <a:pt x="951326" y="8955"/>
                  </a:lnTo>
                  <a:lnTo>
                    <a:pt x="965316" y="7665"/>
                  </a:lnTo>
                  <a:lnTo>
                    <a:pt x="979306" y="6552"/>
                  </a:lnTo>
                  <a:lnTo>
                    <a:pt x="993296" y="5594"/>
                  </a:lnTo>
                  <a:lnTo>
                    <a:pt x="1007286" y="4771"/>
                  </a:lnTo>
                  <a:lnTo>
                    <a:pt x="1021276" y="4066"/>
                  </a:lnTo>
                  <a:lnTo>
                    <a:pt x="1035266" y="3461"/>
                  </a:lnTo>
                  <a:lnTo>
                    <a:pt x="1049256" y="2943"/>
                  </a:lnTo>
                  <a:lnTo>
                    <a:pt x="1063247" y="2501"/>
                  </a:lnTo>
                  <a:lnTo>
                    <a:pt x="1077237" y="2123"/>
                  </a:lnTo>
                  <a:lnTo>
                    <a:pt x="1091227" y="1800"/>
                  </a:lnTo>
                  <a:lnTo>
                    <a:pt x="1105217" y="1524"/>
                  </a:lnTo>
                  <a:lnTo>
                    <a:pt x="1119207" y="1289"/>
                  </a:lnTo>
                  <a:lnTo>
                    <a:pt x="1133197" y="1088"/>
                  </a:lnTo>
                  <a:lnTo>
                    <a:pt x="1147187" y="917"/>
                  </a:lnTo>
                  <a:lnTo>
                    <a:pt x="1161177" y="771"/>
                  </a:lnTo>
                  <a:lnTo>
                    <a:pt x="1175167" y="647"/>
                  </a:lnTo>
                  <a:lnTo>
                    <a:pt x="1189157" y="541"/>
                  </a:lnTo>
                  <a:lnTo>
                    <a:pt x="1203148" y="451"/>
                  </a:lnTo>
                  <a:lnTo>
                    <a:pt x="1217138" y="375"/>
                  </a:lnTo>
                  <a:lnTo>
                    <a:pt x="1231128" y="309"/>
                  </a:lnTo>
                  <a:lnTo>
                    <a:pt x="1245118" y="254"/>
                  </a:lnTo>
                  <a:lnTo>
                    <a:pt x="1259108" y="207"/>
                  </a:lnTo>
                  <a:lnTo>
                    <a:pt x="1273098" y="166"/>
                  </a:lnTo>
                  <a:lnTo>
                    <a:pt x="1287088" y="132"/>
                  </a:lnTo>
                  <a:lnTo>
                    <a:pt x="1301078" y="103"/>
                  </a:lnTo>
                  <a:lnTo>
                    <a:pt x="1315068" y="78"/>
                  </a:lnTo>
                  <a:lnTo>
                    <a:pt x="1329058" y="57"/>
                  </a:lnTo>
                  <a:lnTo>
                    <a:pt x="1343048" y="39"/>
                  </a:lnTo>
                  <a:lnTo>
                    <a:pt x="1357039" y="24"/>
                  </a:lnTo>
                  <a:lnTo>
                    <a:pt x="1371029" y="11"/>
                  </a:lnTo>
                  <a:lnTo>
                    <a:pt x="1385019" y="0"/>
                  </a:lnTo>
                  <a:lnTo>
                    <a:pt x="1385019" y="0"/>
                  </a:lnTo>
                  <a:lnTo>
                    <a:pt x="1399009" y="11"/>
                  </a:lnTo>
                  <a:lnTo>
                    <a:pt x="1412999" y="24"/>
                  </a:lnTo>
                  <a:lnTo>
                    <a:pt x="1426989" y="39"/>
                  </a:lnTo>
                  <a:lnTo>
                    <a:pt x="1440979" y="57"/>
                  </a:lnTo>
                  <a:lnTo>
                    <a:pt x="1454969" y="78"/>
                  </a:lnTo>
                  <a:lnTo>
                    <a:pt x="1468959" y="103"/>
                  </a:lnTo>
                  <a:lnTo>
                    <a:pt x="1482949" y="132"/>
                  </a:lnTo>
                  <a:lnTo>
                    <a:pt x="1496939" y="166"/>
                  </a:lnTo>
                  <a:lnTo>
                    <a:pt x="1510930" y="207"/>
                  </a:lnTo>
                  <a:lnTo>
                    <a:pt x="1524920" y="254"/>
                  </a:lnTo>
                  <a:lnTo>
                    <a:pt x="1538910" y="309"/>
                  </a:lnTo>
                  <a:lnTo>
                    <a:pt x="1552900" y="375"/>
                  </a:lnTo>
                  <a:lnTo>
                    <a:pt x="1566890" y="451"/>
                  </a:lnTo>
                  <a:lnTo>
                    <a:pt x="1580880" y="541"/>
                  </a:lnTo>
                  <a:lnTo>
                    <a:pt x="1594870" y="647"/>
                  </a:lnTo>
                  <a:lnTo>
                    <a:pt x="1608860" y="771"/>
                  </a:lnTo>
                  <a:lnTo>
                    <a:pt x="1622850" y="917"/>
                  </a:lnTo>
                  <a:lnTo>
                    <a:pt x="1636840" y="1088"/>
                  </a:lnTo>
                  <a:lnTo>
                    <a:pt x="1650830" y="1289"/>
                  </a:lnTo>
                  <a:lnTo>
                    <a:pt x="1664821" y="1524"/>
                  </a:lnTo>
                  <a:lnTo>
                    <a:pt x="1678811" y="1800"/>
                  </a:lnTo>
                  <a:lnTo>
                    <a:pt x="1692801" y="2123"/>
                  </a:lnTo>
                  <a:lnTo>
                    <a:pt x="1706791" y="2501"/>
                  </a:lnTo>
                  <a:lnTo>
                    <a:pt x="1720781" y="2943"/>
                  </a:lnTo>
                  <a:lnTo>
                    <a:pt x="1734771" y="3461"/>
                  </a:lnTo>
                  <a:lnTo>
                    <a:pt x="1748761" y="4066"/>
                  </a:lnTo>
                  <a:lnTo>
                    <a:pt x="1762751" y="4771"/>
                  </a:lnTo>
                  <a:lnTo>
                    <a:pt x="1776741" y="5594"/>
                  </a:lnTo>
                  <a:lnTo>
                    <a:pt x="1790731" y="6552"/>
                  </a:lnTo>
                  <a:lnTo>
                    <a:pt x="1804722" y="7665"/>
                  </a:lnTo>
                  <a:lnTo>
                    <a:pt x="1818712" y="8955"/>
                  </a:lnTo>
                  <a:lnTo>
                    <a:pt x="1832702" y="10449"/>
                  </a:lnTo>
                  <a:lnTo>
                    <a:pt x="1846692" y="12173"/>
                  </a:lnTo>
                  <a:lnTo>
                    <a:pt x="1860682" y="14157"/>
                  </a:lnTo>
                  <a:lnTo>
                    <a:pt x="1874672" y="16433"/>
                  </a:lnTo>
                  <a:lnTo>
                    <a:pt x="1888662" y="19034"/>
                  </a:lnTo>
                  <a:lnTo>
                    <a:pt x="1902652" y="21991"/>
                  </a:lnTo>
                  <a:lnTo>
                    <a:pt x="1916642" y="25338"/>
                  </a:lnTo>
                  <a:lnTo>
                    <a:pt x="1930632" y="29104"/>
                  </a:lnTo>
                  <a:lnTo>
                    <a:pt x="1944622" y="33314"/>
                  </a:lnTo>
                  <a:lnTo>
                    <a:pt x="1958613" y="37986"/>
                  </a:lnTo>
                  <a:lnTo>
                    <a:pt x="1972603" y="43129"/>
                  </a:lnTo>
                  <a:lnTo>
                    <a:pt x="1986593" y="48742"/>
                  </a:lnTo>
                  <a:lnTo>
                    <a:pt x="2000583" y="54809"/>
                  </a:lnTo>
                  <a:lnTo>
                    <a:pt x="2014573" y="61299"/>
                  </a:lnTo>
                  <a:lnTo>
                    <a:pt x="2028563" y="68163"/>
                  </a:lnTo>
                  <a:lnTo>
                    <a:pt x="2042553" y="75339"/>
                  </a:lnTo>
                  <a:lnTo>
                    <a:pt x="2056543" y="82750"/>
                  </a:lnTo>
                  <a:lnTo>
                    <a:pt x="2070533" y="90307"/>
                  </a:lnTo>
                  <a:lnTo>
                    <a:pt x="2084523" y="97913"/>
                  </a:lnTo>
                  <a:lnTo>
                    <a:pt x="2098513" y="105469"/>
                  </a:lnTo>
                  <a:lnTo>
                    <a:pt x="2112504" y="112880"/>
                  </a:lnTo>
                  <a:lnTo>
                    <a:pt x="2126494" y="120056"/>
                  </a:lnTo>
                  <a:lnTo>
                    <a:pt x="2140484" y="126921"/>
                  </a:lnTo>
                  <a:lnTo>
                    <a:pt x="2154474" y="133410"/>
                  </a:lnTo>
                  <a:lnTo>
                    <a:pt x="2168464" y="139477"/>
                  </a:lnTo>
                  <a:lnTo>
                    <a:pt x="2182454" y="145090"/>
                  </a:lnTo>
                  <a:lnTo>
                    <a:pt x="2196444" y="150234"/>
                  </a:lnTo>
                  <a:lnTo>
                    <a:pt x="2210434" y="154906"/>
                  </a:lnTo>
                  <a:lnTo>
                    <a:pt x="2224424" y="159115"/>
                  </a:lnTo>
                  <a:lnTo>
                    <a:pt x="2238414" y="162881"/>
                  </a:lnTo>
                  <a:lnTo>
                    <a:pt x="2252404" y="166228"/>
                  </a:lnTo>
                  <a:lnTo>
                    <a:pt x="2266395" y="169186"/>
                  </a:lnTo>
                  <a:lnTo>
                    <a:pt x="2280385" y="171786"/>
                  </a:lnTo>
                  <a:lnTo>
                    <a:pt x="2294375" y="174062"/>
                  </a:lnTo>
                  <a:lnTo>
                    <a:pt x="2308365" y="176046"/>
                  </a:lnTo>
                  <a:lnTo>
                    <a:pt x="2322355" y="177771"/>
                  </a:lnTo>
                  <a:lnTo>
                    <a:pt x="2336345" y="179264"/>
                  </a:lnTo>
                  <a:lnTo>
                    <a:pt x="2350335" y="180555"/>
                  </a:lnTo>
                  <a:lnTo>
                    <a:pt x="2364325" y="181668"/>
                  </a:lnTo>
                  <a:lnTo>
                    <a:pt x="2378315" y="182625"/>
                  </a:lnTo>
                  <a:lnTo>
                    <a:pt x="2392305" y="183448"/>
                  </a:lnTo>
                  <a:lnTo>
                    <a:pt x="2406296" y="184154"/>
                  </a:lnTo>
                  <a:lnTo>
                    <a:pt x="2420286" y="184758"/>
                  </a:lnTo>
                  <a:lnTo>
                    <a:pt x="2434276" y="185276"/>
                  </a:lnTo>
                  <a:lnTo>
                    <a:pt x="2448266" y="185719"/>
                  </a:lnTo>
                  <a:lnTo>
                    <a:pt x="2462256" y="186097"/>
                  </a:lnTo>
                  <a:lnTo>
                    <a:pt x="2476246" y="186420"/>
                  </a:lnTo>
                  <a:lnTo>
                    <a:pt x="2490236" y="186696"/>
                  </a:lnTo>
                  <a:lnTo>
                    <a:pt x="2504226" y="186931"/>
                  </a:lnTo>
                  <a:lnTo>
                    <a:pt x="2518216" y="187131"/>
                  </a:lnTo>
                  <a:lnTo>
                    <a:pt x="2532206" y="187302"/>
                  </a:lnTo>
                  <a:lnTo>
                    <a:pt x="2546196" y="187448"/>
                  </a:lnTo>
                  <a:lnTo>
                    <a:pt x="2560187" y="187572"/>
                  </a:lnTo>
                  <a:lnTo>
                    <a:pt x="2574177" y="187678"/>
                  </a:lnTo>
                  <a:lnTo>
                    <a:pt x="2588167" y="187768"/>
                  </a:lnTo>
                  <a:lnTo>
                    <a:pt x="2602157" y="187845"/>
                  </a:lnTo>
                  <a:lnTo>
                    <a:pt x="2616147" y="187910"/>
                  </a:lnTo>
                  <a:lnTo>
                    <a:pt x="2630137" y="187966"/>
                  </a:lnTo>
                  <a:lnTo>
                    <a:pt x="2644127" y="188013"/>
                  </a:lnTo>
                  <a:lnTo>
                    <a:pt x="2658117" y="188053"/>
                  </a:lnTo>
                  <a:lnTo>
                    <a:pt x="2672107" y="188088"/>
                  </a:lnTo>
                  <a:lnTo>
                    <a:pt x="2686097" y="188117"/>
                  </a:lnTo>
                  <a:lnTo>
                    <a:pt x="2700087" y="188142"/>
                  </a:lnTo>
                  <a:lnTo>
                    <a:pt x="2714078" y="188163"/>
                  </a:lnTo>
                  <a:lnTo>
                    <a:pt x="2728068" y="188181"/>
                  </a:lnTo>
                  <a:lnTo>
                    <a:pt x="2742058" y="188196"/>
                  </a:lnTo>
                  <a:lnTo>
                    <a:pt x="2756048" y="188209"/>
                  </a:lnTo>
                  <a:lnTo>
                    <a:pt x="2770038" y="188220"/>
                  </a:lnTo>
                  <a:lnTo>
                    <a:pt x="2770038" y="188283"/>
                  </a:lnTo>
                  <a:lnTo>
                    <a:pt x="2784028" y="188283"/>
                  </a:lnTo>
                  <a:lnTo>
                    <a:pt x="2798018" y="188283"/>
                  </a:lnTo>
                  <a:lnTo>
                    <a:pt x="2812008" y="188283"/>
                  </a:lnTo>
                  <a:lnTo>
                    <a:pt x="2825998" y="188283"/>
                  </a:lnTo>
                  <a:lnTo>
                    <a:pt x="2839988" y="188283"/>
                  </a:lnTo>
                  <a:lnTo>
                    <a:pt x="2853978" y="188283"/>
                  </a:lnTo>
                  <a:lnTo>
                    <a:pt x="2867969" y="188283"/>
                  </a:lnTo>
                  <a:lnTo>
                    <a:pt x="2881959" y="188283"/>
                  </a:lnTo>
                  <a:lnTo>
                    <a:pt x="2895949" y="188283"/>
                  </a:lnTo>
                  <a:lnTo>
                    <a:pt x="2909939" y="188283"/>
                  </a:lnTo>
                  <a:lnTo>
                    <a:pt x="2923929" y="188283"/>
                  </a:lnTo>
                  <a:lnTo>
                    <a:pt x="2937919" y="188283"/>
                  </a:lnTo>
                  <a:lnTo>
                    <a:pt x="2951909" y="188283"/>
                  </a:lnTo>
                  <a:lnTo>
                    <a:pt x="2965899" y="188283"/>
                  </a:lnTo>
                  <a:lnTo>
                    <a:pt x="2979889" y="188283"/>
                  </a:lnTo>
                  <a:lnTo>
                    <a:pt x="2993879" y="188283"/>
                  </a:lnTo>
                  <a:lnTo>
                    <a:pt x="3007870" y="188283"/>
                  </a:lnTo>
                  <a:lnTo>
                    <a:pt x="3021860" y="188283"/>
                  </a:lnTo>
                  <a:lnTo>
                    <a:pt x="3035850" y="188283"/>
                  </a:lnTo>
                  <a:lnTo>
                    <a:pt x="3049840" y="188283"/>
                  </a:lnTo>
                  <a:lnTo>
                    <a:pt x="3063830" y="188283"/>
                  </a:lnTo>
                  <a:lnTo>
                    <a:pt x="3077820" y="188283"/>
                  </a:lnTo>
                  <a:lnTo>
                    <a:pt x="3091810" y="188283"/>
                  </a:lnTo>
                  <a:lnTo>
                    <a:pt x="3105800" y="188283"/>
                  </a:lnTo>
                  <a:lnTo>
                    <a:pt x="3119790" y="188283"/>
                  </a:lnTo>
                  <a:lnTo>
                    <a:pt x="3133780" y="188283"/>
                  </a:lnTo>
                  <a:lnTo>
                    <a:pt x="3147770" y="188283"/>
                  </a:lnTo>
                  <a:lnTo>
                    <a:pt x="3161761" y="188283"/>
                  </a:lnTo>
                  <a:lnTo>
                    <a:pt x="3175751" y="188283"/>
                  </a:lnTo>
                  <a:lnTo>
                    <a:pt x="3189741" y="188283"/>
                  </a:lnTo>
                  <a:lnTo>
                    <a:pt x="3203731" y="188283"/>
                  </a:lnTo>
                  <a:lnTo>
                    <a:pt x="3217721" y="188283"/>
                  </a:lnTo>
                  <a:lnTo>
                    <a:pt x="3231711" y="188283"/>
                  </a:lnTo>
                  <a:lnTo>
                    <a:pt x="3245701" y="188283"/>
                  </a:lnTo>
                  <a:lnTo>
                    <a:pt x="3259691" y="188283"/>
                  </a:lnTo>
                  <a:lnTo>
                    <a:pt x="3273681" y="188283"/>
                  </a:lnTo>
                  <a:lnTo>
                    <a:pt x="3287671" y="188283"/>
                  </a:lnTo>
                  <a:lnTo>
                    <a:pt x="3301661" y="188283"/>
                  </a:lnTo>
                  <a:lnTo>
                    <a:pt x="3315652" y="188283"/>
                  </a:lnTo>
                  <a:lnTo>
                    <a:pt x="3329642" y="188283"/>
                  </a:lnTo>
                  <a:lnTo>
                    <a:pt x="3343632" y="188283"/>
                  </a:lnTo>
                  <a:lnTo>
                    <a:pt x="3357622" y="188283"/>
                  </a:lnTo>
                  <a:lnTo>
                    <a:pt x="3371612" y="188283"/>
                  </a:lnTo>
                  <a:lnTo>
                    <a:pt x="3385602" y="188283"/>
                  </a:lnTo>
                  <a:lnTo>
                    <a:pt x="3399592" y="188283"/>
                  </a:lnTo>
                  <a:lnTo>
                    <a:pt x="3413582" y="188283"/>
                  </a:lnTo>
                  <a:lnTo>
                    <a:pt x="3427572" y="188283"/>
                  </a:lnTo>
                  <a:lnTo>
                    <a:pt x="3441562" y="188283"/>
                  </a:lnTo>
                  <a:lnTo>
                    <a:pt x="3455552" y="188283"/>
                  </a:lnTo>
                  <a:lnTo>
                    <a:pt x="3469543" y="188283"/>
                  </a:lnTo>
                  <a:lnTo>
                    <a:pt x="3483533" y="188283"/>
                  </a:lnTo>
                  <a:lnTo>
                    <a:pt x="3497523" y="188283"/>
                  </a:lnTo>
                  <a:lnTo>
                    <a:pt x="3511513" y="188283"/>
                  </a:lnTo>
                  <a:lnTo>
                    <a:pt x="3525503" y="188283"/>
                  </a:lnTo>
                  <a:lnTo>
                    <a:pt x="3539493" y="188283"/>
                  </a:lnTo>
                  <a:lnTo>
                    <a:pt x="3553483" y="188283"/>
                  </a:lnTo>
                  <a:lnTo>
                    <a:pt x="3567473" y="188283"/>
                  </a:lnTo>
                  <a:lnTo>
                    <a:pt x="3581463" y="188283"/>
                  </a:lnTo>
                  <a:lnTo>
                    <a:pt x="3595453" y="188283"/>
                  </a:lnTo>
                  <a:lnTo>
                    <a:pt x="3609444" y="188283"/>
                  </a:lnTo>
                  <a:lnTo>
                    <a:pt x="3623434" y="188283"/>
                  </a:lnTo>
                  <a:lnTo>
                    <a:pt x="3637424" y="188283"/>
                  </a:lnTo>
                  <a:lnTo>
                    <a:pt x="3651414" y="188283"/>
                  </a:lnTo>
                  <a:lnTo>
                    <a:pt x="3665404" y="188283"/>
                  </a:lnTo>
                  <a:lnTo>
                    <a:pt x="3679394" y="188283"/>
                  </a:lnTo>
                  <a:lnTo>
                    <a:pt x="3693384" y="188283"/>
                  </a:lnTo>
                  <a:lnTo>
                    <a:pt x="3707374" y="188283"/>
                  </a:lnTo>
                  <a:lnTo>
                    <a:pt x="3721364" y="188283"/>
                  </a:lnTo>
                  <a:lnTo>
                    <a:pt x="3735354" y="188283"/>
                  </a:lnTo>
                  <a:lnTo>
                    <a:pt x="3749344" y="188283"/>
                  </a:lnTo>
                  <a:lnTo>
                    <a:pt x="3763335" y="188283"/>
                  </a:lnTo>
                  <a:lnTo>
                    <a:pt x="3777325" y="188283"/>
                  </a:lnTo>
                  <a:lnTo>
                    <a:pt x="3791315" y="188283"/>
                  </a:lnTo>
                  <a:lnTo>
                    <a:pt x="3805305" y="188283"/>
                  </a:lnTo>
                  <a:lnTo>
                    <a:pt x="3819295" y="188283"/>
                  </a:lnTo>
                  <a:lnTo>
                    <a:pt x="3833285" y="188283"/>
                  </a:lnTo>
                  <a:lnTo>
                    <a:pt x="3847275" y="188283"/>
                  </a:lnTo>
                  <a:lnTo>
                    <a:pt x="3861265" y="188283"/>
                  </a:lnTo>
                  <a:lnTo>
                    <a:pt x="3875255" y="188283"/>
                  </a:lnTo>
                  <a:lnTo>
                    <a:pt x="3889245" y="188283"/>
                  </a:lnTo>
                  <a:lnTo>
                    <a:pt x="3903235" y="188283"/>
                  </a:lnTo>
                  <a:lnTo>
                    <a:pt x="3917226" y="188283"/>
                  </a:lnTo>
                  <a:lnTo>
                    <a:pt x="3931216" y="188283"/>
                  </a:lnTo>
                  <a:lnTo>
                    <a:pt x="3945206" y="188283"/>
                  </a:lnTo>
                  <a:lnTo>
                    <a:pt x="3959196" y="188283"/>
                  </a:lnTo>
                  <a:lnTo>
                    <a:pt x="3973186" y="188283"/>
                  </a:lnTo>
                  <a:lnTo>
                    <a:pt x="3987176" y="188283"/>
                  </a:lnTo>
                  <a:lnTo>
                    <a:pt x="4001166" y="188283"/>
                  </a:lnTo>
                  <a:lnTo>
                    <a:pt x="4015156" y="188283"/>
                  </a:lnTo>
                  <a:lnTo>
                    <a:pt x="4029146" y="188283"/>
                  </a:lnTo>
                  <a:lnTo>
                    <a:pt x="4043136" y="188283"/>
                  </a:lnTo>
                  <a:lnTo>
                    <a:pt x="4057126" y="188283"/>
                  </a:lnTo>
                  <a:lnTo>
                    <a:pt x="4071117" y="188283"/>
                  </a:lnTo>
                  <a:lnTo>
                    <a:pt x="4085107" y="188283"/>
                  </a:lnTo>
                  <a:lnTo>
                    <a:pt x="4099097" y="188283"/>
                  </a:lnTo>
                  <a:lnTo>
                    <a:pt x="4113087" y="188283"/>
                  </a:lnTo>
                  <a:lnTo>
                    <a:pt x="4127077" y="188283"/>
                  </a:lnTo>
                  <a:lnTo>
                    <a:pt x="4141067" y="188283"/>
                  </a:lnTo>
                  <a:lnTo>
                    <a:pt x="4155057" y="188283"/>
                  </a:lnTo>
                </a:path>
              </a:pathLst>
            </a:custGeom>
            <a:ln w="40651" cap="flat">
              <a:solidFill>
                <a:srgbClr val="D3D3D3">
                  <a:alpha val="100000"/>
                </a:srgbClr>
              </a:solidFill>
              <a:prstDash val="solid"/>
              <a:round/>
            </a:ln>
          </p:spPr>
          <p:txBody>
            <a:bodyPr/>
            <a:lstStyle/>
            <a:p/>
          </p:txBody>
        </p:sp>
        <p:sp>
          <p:nvSpPr>
            <p:cNvPr id="44" name="pl44"/>
            <p:cNvSpPr/>
            <p:nvPr/>
          </p:nvSpPr>
          <p:spPr>
            <a:xfrm>
              <a:off x="2737948" y="1281762"/>
              <a:ext cx="4155057" cy="188346"/>
            </a:xfrm>
            <a:custGeom>
              <a:avLst/>
              <a:pathLst>
                <a:path w="4155057" h="188346">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63"/>
                  </a:lnTo>
                  <a:lnTo>
                    <a:pt x="1399009" y="74"/>
                  </a:lnTo>
                  <a:lnTo>
                    <a:pt x="1412999" y="87"/>
                  </a:lnTo>
                  <a:lnTo>
                    <a:pt x="1426989" y="102"/>
                  </a:lnTo>
                  <a:lnTo>
                    <a:pt x="1440979" y="120"/>
                  </a:lnTo>
                  <a:lnTo>
                    <a:pt x="1454969" y="141"/>
                  </a:lnTo>
                  <a:lnTo>
                    <a:pt x="1468959" y="166"/>
                  </a:lnTo>
                  <a:lnTo>
                    <a:pt x="1482949" y="195"/>
                  </a:lnTo>
                  <a:lnTo>
                    <a:pt x="1496939" y="229"/>
                  </a:lnTo>
                  <a:lnTo>
                    <a:pt x="1510930" y="270"/>
                  </a:lnTo>
                  <a:lnTo>
                    <a:pt x="1524920" y="317"/>
                  </a:lnTo>
                  <a:lnTo>
                    <a:pt x="1538910" y="373"/>
                  </a:lnTo>
                  <a:lnTo>
                    <a:pt x="1552900" y="438"/>
                  </a:lnTo>
                  <a:lnTo>
                    <a:pt x="1566890" y="515"/>
                  </a:lnTo>
                  <a:lnTo>
                    <a:pt x="1580880" y="605"/>
                  </a:lnTo>
                  <a:lnTo>
                    <a:pt x="1594870" y="710"/>
                  </a:lnTo>
                  <a:lnTo>
                    <a:pt x="1608860" y="835"/>
                  </a:lnTo>
                  <a:lnTo>
                    <a:pt x="1622850" y="980"/>
                  </a:lnTo>
                  <a:lnTo>
                    <a:pt x="1636840" y="1151"/>
                  </a:lnTo>
                  <a:lnTo>
                    <a:pt x="1650830" y="1352"/>
                  </a:lnTo>
                  <a:lnTo>
                    <a:pt x="1664821" y="1587"/>
                  </a:lnTo>
                  <a:lnTo>
                    <a:pt x="1678811" y="1863"/>
                  </a:lnTo>
                  <a:lnTo>
                    <a:pt x="1692801" y="2186"/>
                  </a:lnTo>
                  <a:lnTo>
                    <a:pt x="1706791" y="2564"/>
                  </a:lnTo>
                  <a:lnTo>
                    <a:pt x="1720781" y="3007"/>
                  </a:lnTo>
                  <a:lnTo>
                    <a:pt x="1734771" y="3524"/>
                  </a:lnTo>
                  <a:lnTo>
                    <a:pt x="1748761" y="4129"/>
                  </a:lnTo>
                  <a:lnTo>
                    <a:pt x="1762751" y="4835"/>
                  </a:lnTo>
                  <a:lnTo>
                    <a:pt x="1776741" y="5657"/>
                  </a:lnTo>
                  <a:lnTo>
                    <a:pt x="1790731" y="6615"/>
                  </a:lnTo>
                  <a:lnTo>
                    <a:pt x="1804722" y="7728"/>
                  </a:lnTo>
                  <a:lnTo>
                    <a:pt x="1818712" y="9018"/>
                  </a:lnTo>
                  <a:lnTo>
                    <a:pt x="1832702" y="10512"/>
                  </a:lnTo>
                  <a:lnTo>
                    <a:pt x="1846692" y="12236"/>
                  </a:lnTo>
                  <a:lnTo>
                    <a:pt x="1860682" y="14221"/>
                  </a:lnTo>
                  <a:lnTo>
                    <a:pt x="1874672" y="16497"/>
                  </a:lnTo>
                  <a:lnTo>
                    <a:pt x="1888662" y="19097"/>
                  </a:lnTo>
                  <a:lnTo>
                    <a:pt x="1902652" y="22055"/>
                  </a:lnTo>
                  <a:lnTo>
                    <a:pt x="1916642" y="25401"/>
                  </a:lnTo>
                  <a:lnTo>
                    <a:pt x="1930632" y="29167"/>
                  </a:lnTo>
                  <a:lnTo>
                    <a:pt x="1944622" y="33377"/>
                  </a:lnTo>
                  <a:lnTo>
                    <a:pt x="1958613" y="38049"/>
                  </a:lnTo>
                  <a:lnTo>
                    <a:pt x="1972603" y="43192"/>
                  </a:lnTo>
                  <a:lnTo>
                    <a:pt x="1986593" y="48805"/>
                  </a:lnTo>
                  <a:lnTo>
                    <a:pt x="2000583" y="54872"/>
                  </a:lnTo>
                  <a:lnTo>
                    <a:pt x="2014573" y="61362"/>
                  </a:lnTo>
                  <a:lnTo>
                    <a:pt x="2028563" y="68226"/>
                  </a:lnTo>
                  <a:lnTo>
                    <a:pt x="2042553" y="75403"/>
                  </a:lnTo>
                  <a:lnTo>
                    <a:pt x="2056543" y="82814"/>
                  </a:lnTo>
                  <a:lnTo>
                    <a:pt x="2070533" y="90370"/>
                  </a:lnTo>
                  <a:lnTo>
                    <a:pt x="2084523" y="97976"/>
                  </a:lnTo>
                  <a:lnTo>
                    <a:pt x="2098513" y="105532"/>
                  </a:lnTo>
                  <a:lnTo>
                    <a:pt x="2112504" y="112943"/>
                  </a:lnTo>
                  <a:lnTo>
                    <a:pt x="2126494" y="120120"/>
                  </a:lnTo>
                  <a:lnTo>
                    <a:pt x="2140484" y="126984"/>
                  </a:lnTo>
                  <a:lnTo>
                    <a:pt x="2154474" y="133474"/>
                  </a:lnTo>
                  <a:lnTo>
                    <a:pt x="2168464" y="139540"/>
                  </a:lnTo>
                  <a:lnTo>
                    <a:pt x="2182454" y="145154"/>
                  </a:lnTo>
                  <a:lnTo>
                    <a:pt x="2196444" y="150297"/>
                  </a:lnTo>
                  <a:lnTo>
                    <a:pt x="2210434" y="154969"/>
                  </a:lnTo>
                  <a:lnTo>
                    <a:pt x="2224424" y="159179"/>
                  </a:lnTo>
                  <a:lnTo>
                    <a:pt x="2238414" y="162944"/>
                  </a:lnTo>
                  <a:lnTo>
                    <a:pt x="2252404" y="166291"/>
                  </a:lnTo>
                  <a:lnTo>
                    <a:pt x="2266395" y="169249"/>
                  </a:lnTo>
                  <a:lnTo>
                    <a:pt x="2280385" y="171849"/>
                  </a:lnTo>
                  <a:lnTo>
                    <a:pt x="2294375" y="174125"/>
                  </a:lnTo>
                  <a:lnTo>
                    <a:pt x="2308365" y="176110"/>
                  </a:lnTo>
                  <a:lnTo>
                    <a:pt x="2322355" y="177834"/>
                  </a:lnTo>
                  <a:lnTo>
                    <a:pt x="2336345" y="179327"/>
                  </a:lnTo>
                  <a:lnTo>
                    <a:pt x="2350335" y="180618"/>
                  </a:lnTo>
                  <a:lnTo>
                    <a:pt x="2364325" y="181731"/>
                  </a:lnTo>
                  <a:lnTo>
                    <a:pt x="2378315" y="182689"/>
                  </a:lnTo>
                  <a:lnTo>
                    <a:pt x="2392305" y="183511"/>
                  </a:lnTo>
                  <a:lnTo>
                    <a:pt x="2406296" y="184217"/>
                  </a:lnTo>
                  <a:lnTo>
                    <a:pt x="2420286" y="184822"/>
                  </a:lnTo>
                  <a:lnTo>
                    <a:pt x="2434276" y="185339"/>
                  </a:lnTo>
                  <a:lnTo>
                    <a:pt x="2448266" y="185782"/>
                  </a:lnTo>
                  <a:lnTo>
                    <a:pt x="2462256" y="186160"/>
                  </a:lnTo>
                  <a:lnTo>
                    <a:pt x="2476246" y="186483"/>
                  </a:lnTo>
                  <a:lnTo>
                    <a:pt x="2490236" y="186759"/>
                  </a:lnTo>
                  <a:lnTo>
                    <a:pt x="2504226" y="186994"/>
                  </a:lnTo>
                  <a:lnTo>
                    <a:pt x="2518216" y="187195"/>
                  </a:lnTo>
                  <a:lnTo>
                    <a:pt x="2532206" y="187366"/>
                  </a:lnTo>
                  <a:lnTo>
                    <a:pt x="2546196" y="187511"/>
                  </a:lnTo>
                  <a:lnTo>
                    <a:pt x="2560187" y="187635"/>
                  </a:lnTo>
                  <a:lnTo>
                    <a:pt x="2574177" y="187741"/>
                  </a:lnTo>
                  <a:lnTo>
                    <a:pt x="2588167" y="187831"/>
                  </a:lnTo>
                  <a:lnTo>
                    <a:pt x="2602157" y="187908"/>
                  </a:lnTo>
                  <a:lnTo>
                    <a:pt x="2616147" y="187973"/>
                  </a:lnTo>
                  <a:lnTo>
                    <a:pt x="2630137" y="188029"/>
                  </a:lnTo>
                  <a:lnTo>
                    <a:pt x="2644127" y="188076"/>
                  </a:lnTo>
                  <a:lnTo>
                    <a:pt x="2658117" y="188116"/>
                  </a:lnTo>
                  <a:lnTo>
                    <a:pt x="2672107" y="188151"/>
                  </a:lnTo>
                  <a:lnTo>
                    <a:pt x="2686097" y="188180"/>
                  </a:lnTo>
                  <a:lnTo>
                    <a:pt x="2700087" y="188205"/>
                  </a:lnTo>
                  <a:lnTo>
                    <a:pt x="2714078" y="188226"/>
                  </a:lnTo>
                  <a:lnTo>
                    <a:pt x="2728068" y="188244"/>
                  </a:lnTo>
                  <a:lnTo>
                    <a:pt x="2742058" y="188259"/>
                  </a:lnTo>
                  <a:lnTo>
                    <a:pt x="2756048" y="188272"/>
                  </a:lnTo>
                  <a:lnTo>
                    <a:pt x="2770038" y="188283"/>
                  </a:lnTo>
                  <a:lnTo>
                    <a:pt x="2770038" y="188346"/>
                  </a:lnTo>
                  <a:lnTo>
                    <a:pt x="2784028" y="188346"/>
                  </a:lnTo>
                  <a:lnTo>
                    <a:pt x="2798018" y="188346"/>
                  </a:lnTo>
                  <a:lnTo>
                    <a:pt x="2812008" y="188346"/>
                  </a:lnTo>
                  <a:lnTo>
                    <a:pt x="2825998" y="188346"/>
                  </a:lnTo>
                  <a:lnTo>
                    <a:pt x="2839988" y="188346"/>
                  </a:lnTo>
                  <a:lnTo>
                    <a:pt x="2853978" y="188346"/>
                  </a:lnTo>
                  <a:lnTo>
                    <a:pt x="2867969" y="188346"/>
                  </a:lnTo>
                  <a:lnTo>
                    <a:pt x="2881959" y="188346"/>
                  </a:lnTo>
                  <a:lnTo>
                    <a:pt x="2895949" y="188346"/>
                  </a:lnTo>
                  <a:lnTo>
                    <a:pt x="2909939" y="188346"/>
                  </a:lnTo>
                  <a:lnTo>
                    <a:pt x="2923929" y="188346"/>
                  </a:lnTo>
                  <a:lnTo>
                    <a:pt x="2937919" y="188346"/>
                  </a:lnTo>
                  <a:lnTo>
                    <a:pt x="2951909" y="188346"/>
                  </a:lnTo>
                  <a:lnTo>
                    <a:pt x="2965899" y="188346"/>
                  </a:lnTo>
                  <a:lnTo>
                    <a:pt x="2979889" y="188346"/>
                  </a:lnTo>
                  <a:lnTo>
                    <a:pt x="2993879" y="188346"/>
                  </a:lnTo>
                  <a:lnTo>
                    <a:pt x="3007870" y="188346"/>
                  </a:lnTo>
                  <a:lnTo>
                    <a:pt x="3021860" y="188346"/>
                  </a:lnTo>
                  <a:lnTo>
                    <a:pt x="3035850" y="188346"/>
                  </a:lnTo>
                  <a:lnTo>
                    <a:pt x="3049840" y="188346"/>
                  </a:lnTo>
                  <a:lnTo>
                    <a:pt x="3063830" y="188346"/>
                  </a:lnTo>
                  <a:lnTo>
                    <a:pt x="3077820" y="188346"/>
                  </a:lnTo>
                  <a:lnTo>
                    <a:pt x="3091810" y="188346"/>
                  </a:lnTo>
                  <a:lnTo>
                    <a:pt x="3105800" y="188346"/>
                  </a:lnTo>
                  <a:lnTo>
                    <a:pt x="3119790" y="188346"/>
                  </a:lnTo>
                  <a:lnTo>
                    <a:pt x="3133780" y="188346"/>
                  </a:lnTo>
                  <a:lnTo>
                    <a:pt x="3147770" y="188346"/>
                  </a:lnTo>
                  <a:lnTo>
                    <a:pt x="3161761" y="188346"/>
                  </a:lnTo>
                  <a:lnTo>
                    <a:pt x="3175751" y="188346"/>
                  </a:lnTo>
                  <a:lnTo>
                    <a:pt x="3189741" y="188346"/>
                  </a:lnTo>
                  <a:lnTo>
                    <a:pt x="3203731" y="188346"/>
                  </a:lnTo>
                  <a:lnTo>
                    <a:pt x="3217721" y="188346"/>
                  </a:lnTo>
                  <a:lnTo>
                    <a:pt x="3231711" y="188346"/>
                  </a:lnTo>
                  <a:lnTo>
                    <a:pt x="3245701" y="188346"/>
                  </a:lnTo>
                  <a:lnTo>
                    <a:pt x="3259691" y="188346"/>
                  </a:lnTo>
                  <a:lnTo>
                    <a:pt x="3273681" y="188346"/>
                  </a:lnTo>
                  <a:lnTo>
                    <a:pt x="3287671" y="188346"/>
                  </a:lnTo>
                  <a:lnTo>
                    <a:pt x="3301661" y="188346"/>
                  </a:lnTo>
                  <a:lnTo>
                    <a:pt x="3315652" y="188346"/>
                  </a:lnTo>
                  <a:lnTo>
                    <a:pt x="3329642" y="188346"/>
                  </a:lnTo>
                  <a:lnTo>
                    <a:pt x="3343632" y="188346"/>
                  </a:lnTo>
                  <a:lnTo>
                    <a:pt x="3357622" y="188346"/>
                  </a:lnTo>
                  <a:lnTo>
                    <a:pt x="3371612" y="188346"/>
                  </a:lnTo>
                  <a:lnTo>
                    <a:pt x="3385602" y="188346"/>
                  </a:lnTo>
                  <a:lnTo>
                    <a:pt x="3399592" y="188346"/>
                  </a:lnTo>
                  <a:lnTo>
                    <a:pt x="3413582" y="188346"/>
                  </a:lnTo>
                  <a:lnTo>
                    <a:pt x="3427572" y="188346"/>
                  </a:lnTo>
                  <a:lnTo>
                    <a:pt x="3441562" y="188346"/>
                  </a:lnTo>
                  <a:lnTo>
                    <a:pt x="3455552" y="188346"/>
                  </a:lnTo>
                  <a:lnTo>
                    <a:pt x="3469543" y="188346"/>
                  </a:lnTo>
                  <a:lnTo>
                    <a:pt x="3483533" y="188346"/>
                  </a:lnTo>
                  <a:lnTo>
                    <a:pt x="3497523" y="188346"/>
                  </a:lnTo>
                  <a:lnTo>
                    <a:pt x="3511513" y="188346"/>
                  </a:lnTo>
                  <a:lnTo>
                    <a:pt x="3525503" y="188346"/>
                  </a:lnTo>
                  <a:lnTo>
                    <a:pt x="3539493" y="188346"/>
                  </a:lnTo>
                  <a:lnTo>
                    <a:pt x="3553483" y="188346"/>
                  </a:lnTo>
                  <a:lnTo>
                    <a:pt x="3567473" y="188346"/>
                  </a:lnTo>
                  <a:lnTo>
                    <a:pt x="3581463" y="188346"/>
                  </a:lnTo>
                  <a:lnTo>
                    <a:pt x="3595453" y="188346"/>
                  </a:lnTo>
                  <a:lnTo>
                    <a:pt x="3609444" y="188346"/>
                  </a:lnTo>
                  <a:lnTo>
                    <a:pt x="3623434" y="188346"/>
                  </a:lnTo>
                  <a:lnTo>
                    <a:pt x="3637424" y="188346"/>
                  </a:lnTo>
                  <a:lnTo>
                    <a:pt x="3651414" y="188346"/>
                  </a:lnTo>
                  <a:lnTo>
                    <a:pt x="3665404" y="188346"/>
                  </a:lnTo>
                  <a:lnTo>
                    <a:pt x="3679394" y="188346"/>
                  </a:lnTo>
                  <a:lnTo>
                    <a:pt x="3693384" y="188346"/>
                  </a:lnTo>
                  <a:lnTo>
                    <a:pt x="3707374" y="188346"/>
                  </a:lnTo>
                  <a:lnTo>
                    <a:pt x="3721364" y="188346"/>
                  </a:lnTo>
                  <a:lnTo>
                    <a:pt x="3735354" y="188346"/>
                  </a:lnTo>
                  <a:lnTo>
                    <a:pt x="3749344" y="188346"/>
                  </a:lnTo>
                  <a:lnTo>
                    <a:pt x="3763335" y="188346"/>
                  </a:lnTo>
                  <a:lnTo>
                    <a:pt x="3777325" y="188346"/>
                  </a:lnTo>
                  <a:lnTo>
                    <a:pt x="3791315" y="188346"/>
                  </a:lnTo>
                  <a:lnTo>
                    <a:pt x="3805305" y="188346"/>
                  </a:lnTo>
                  <a:lnTo>
                    <a:pt x="3819295" y="188346"/>
                  </a:lnTo>
                  <a:lnTo>
                    <a:pt x="3833285" y="188346"/>
                  </a:lnTo>
                  <a:lnTo>
                    <a:pt x="3847275" y="188346"/>
                  </a:lnTo>
                  <a:lnTo>
                    <a:pt x="3861265" y="188346"/>
                  </a:lnTo>
                  <a:lnTo>
                    <a:pt x="3875255" y="188346"/>
                  </a:lnTo>
                  <a:lnTo>
                    <a:pt x="3889245" y="188346"/>
                  </a:lnTo>
                  <a:lnTo>
                    <a:pt x="3903235" y="188346"/>
                  </a:lnTo>
                  <a:lnTo>
                    <a:pt x="3917226" y="188346"/>
                  </a:lnTo>
                  <a:lnTo>
                    <a:pt x="3931216" y="188346"/>
                  </a:lnTo>
                  <a:lnTo>
                    <a:pt x="3945206" y="188346"/>
                  </a:lnTo>
                  <a:lnTo>
                    <a:pt x="3959196" y="188346"/>
                  </a:lnTo>
                  <a:lnTo>
                    <a:pt x="3973186" y="188346"/>
                  </a:lnTo>
                  <a:lnTo>
                    <a:pt x="3987176" y="188346"/>
                  </a:lnTo>
                  <a:lnTo>
                    <a:pt x="4001166" y="188346"/>
                  </a:lnTo>
                  <a:lnTo>
                    <a:pt x="4015156" y="188346"/>
                  </a:lnTo>
                  <a:lnTo>
                    <a:pt x="4029146" y="188346"/>
                  </a:lnTo>
                  <a:lnTo>
                    <a:pt x="4043136" y="188346"/>
                  </a:lnTo>
                  <a:lnTo>
                    <a:pt x="4057126" y="188346"/>
                  </a:lnTo>
                  <a:lnTo>
                    <a:pt x="4071117" y="188346"/>
                  </a:lnTo>
                  <a:lnTo>
                    <a:pt x="4085107" y="188346"/>
                  </a:lnTo>
                  <a:lnTo>
                    <a:pt x="4099097" y="188346"/>
                  </a:lnTo>
                  <a:lnTo>
                    <a:pt x="4113087" y="188346"/>
                  </a:lnTo>
                  <a:lnTo>
                    <a:pt x="4127077" y="188346"/>
                  </a:lnTo>
                  <a:lnTo>
                    <a:pt x="4141067" y="188346"/>
                  </a:lnTo>
                  <a:lnTo>
                    <a:pt x="4155057" y="188346"/>
                  </a:lnTo>
                </a:path>
              </a:pathLst>
            </a:custGeom>
            <a:ln w="40651" cap="flat">
              <a:solidFill>
                <a:srgbClr val="D3D3D3">
                  <a:alpha val="100000"/>
                </a:srgbClr>
              </a:solidFill>
              <a:prstDash val="solid"/>
              <a:round/>
            </a:ln>
          </p:spPr>
          <p:txBody>
            <a:bodyPr/>
            <a:lstStyle/>
            <a:p/>
          </p:txBody>
        </p:sp>
        <p:sp>
          <p:nvSpPr>
            <p:cNvPr id="45" name="pl45"/>
            <p:cNvSpPr/>
            <p:nvPr/>
          </p:nvSpPr>
          <p:spPr>
            <a:xfrm>
              <a:off x="2737948" y="5237045"/>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46" name="pl46"/>
            <p:cNvSpPr/>
            <p:nvPr/>
          </p:nvSpPr>
          <p:spPr>
            <a:xfrm>
              <a:off x="2737948" y="5802086"/>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47" name="pl47"/>
            <p:cNvSpPr/>
            <p:nvPr/>
          </p:nvSpPr>
          <p:spPr>
            <a:xfrm>
              <a:off x="2737948" y="5425392"/>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48" name="pl48"/>
            <p:cNvSpPr/>
            <p:nvPr/>
          </p:nvSpPr>
          <p:spPr>
            <a:xfrm>
              <a:off x="2737948" y="1093415"/>
              <a:ext cx="4155057" cy="564850"/>
            </a:xfrm>
            <a:custGeom>
              <a:avLst/>
              <a:pathLst>
                <a:path w="4155057" h="56485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189"/>
                  </a:lnTo>
                  <a:lnTo>
                    <a:pt x="1399009" y="222"/>
                  </a:lnTo>
                  <a:lnTo>
                    <a:pt x="1412999" y="261"/>
                  </a:lnTo>
                  <a:lnTo>
                    <a:pt x="1426989" y="307"/>
                  </a:lnTo>
                  <a:lnTo>
                    <a:pt x="1440979" y="361"/>
                  </a:lnTo>
                  <a:lnTo>
                    <a:pt x="1454969" y="424"/>
                  </a:lnTo>
                  <a:lnTo>
                    <a:pt x="1468959" y="499"/>
                  </a:lnTo>
                  <a:lnTo>
                    <a:pt x="1482949" y="586"/>
                  </a:lnTo>
                  <a:lnTo>
                    <a:pt x="1496939" y="689"/>
                  </a:lnTo>
                  <a:lnTo>
                    <a:pt x="1510930" y="810"/>
                  </a:lnTo>
                  <a:lnTo>
                    <a:pt x="1524920" y="952"/>
                  </a:lnTo>
                  <a:lnTo>
                    <a:pt x="1538910" y="1119"/>
                  </a:lnTo>
                  <a:lnTo>
                    <a:pt x="1552900" y="1315"/>
                  </a:lnTo>
                  <a:lnTo>
                    <a:pt x="1566890" y="1545"/>
                  </a:lnTo>
                  <a:lnTo>
                    <a:pt x="1580880" y="1815"/>
                  </a:lnTo>
                  <a:lnTo>
                    <a:pt x="1594870" y="2132"/>
                  </a:lnTo>
                  <a:lnTo>
                    <a:pt x="1608860" y="2505"/>
                  </a:lnTo>
                  <a:lnTo>
                    <a:pt x="1622850" y="2942"/>
                  </a:lnTo>
                  <a:lnTo>
                    <a:pt x="1636840" y="3455"/>
                  </a:lnTo>
                  <a:lnTo>
                    <a:pt x="1650830" y="4056"/>
                  </a:lnTo>
                  <a:lnTo>
                    <a:pt x="1664821" y="4762"/>
                  </a:lnTo>
                  <a:lnTo>
                    <a:pt x="1678811" y="5589"/>
                  </a:lnTo>
                  <a:lnTo>
                    <a:pt x="1692801" y="6558"/>
                  </a:lnTo>
                  <a:lnTo>
                    <a:pt x="1706791" y="7693"/>
                  </a:lnTo>
                  <a:lnTo>
                    <a:pt x="1720781" y="9021"/>
                  </a:lnTo>
                  <a:lnTo>
                    <a:pt x="1734771" y="10574"/>
                  </a:lnTo>
                  <a:lnTo>
                    <a:pt x="1748761" y="12388"/>
                  </a:lnTo>
                  <a:lnTo>
                    <a:pt x="1762751" y="14505"/>
                  </a:lnTo>
                  <a:lnTo>
                    <a:pt x="1776741" y="16973"/>
                  </a:lnTo>
                  <a:lnTo>
                    <a:pt x="1790731" y="19846"/>
                  </a:lnTo>
                  <a:lnTo>
                    <a:pt x="1804722" y="23184"/>
                  </a:lnTo>
                  <a:lnTo>
                    <a:pt x="1818712" y="27056"/>
                  </a:lnTo>
                  <a:lnTo>
                    <a:pt x="1832702" y="31537"/>
                  </a:lnTo>
                  <a:lnTo>
                    <a:pt x="1846692" y="36710"/>
                  </a:lnTo>
                  <a:lnTo>
                    <a:pt x="1860682" y="42663"/>
                  </a:lnTo>
                  <a:lnTo>
                    <a:pt x="1874672" y="49491"/>
                  </a:lnTo>
                  <a:lnTo>
                    <a:pt x="1888662" y="57292"/>
                  </a:lnTo>
                  <a:lnTo>
                    <a:pt x="1902652" y="66165"/>
                  </a:lnTo>
                  <a:lnTo>
                    <a:pt x="1916642" y="76205"/>
                  </a:lnTo>
                  <a:lnTo>
                    <a:pt x="1930632" y="87502"/>
                  </a:lnTo>
                  <a:lnTo>
                    <a:pt x="1944622" y="100131"/>
                  </a:lnTo>
                  <a:lnTo>
                    <a:pt x="1958613" y="114147"/>
                  </a:lnTo>
                  <a:lnTo>
                    <a:pt x="1972603" y="129578"/>
                  </a:lnTo>
                  <a:lnTo>
                    <a:pt x="1986593" y="146417"/>
                  </a:lnTo>
                  <a:lnTo>
                    <a:pt x="2000583" y="164618"/>
                  </a:lnTo>
                  <a:lnTo>
                    <a:pt x="2014573" y="184086"/>
                  </a:lnTo>
                  <a:lnTo>
                    <a:pt x="2028563" y="204680"/>
                  </a:lnTo>
                  <a:lnTo>
                    <a:pt x="2042553" y="226209"/>
                  </a:lnTo>
                  <a:lnTo>
                    <a:pt x="2056543" y="248442"/>
                  </a:lnTo>
                  <a:lnTo>
                    <a:pt x="2070533" y="271111"/>
                  </a:lnTo>
                  <a:lnTo>
                    <a:pt x="2084523" y="293928"/>
                  </a:lnTo>
                  <a:lnTo>
                    <a:pt x="2098513" y="316598"/>
                  </a:lnTo>
                  <a:lnTo>
                    <a:pt x="2112504" y="338831"/>
                  </a:lnTo>
                  <a:lnTo>
                    <a:pt x="2126494" y="360360"/>
                  </a:lnTo>
                  <a:lnTo>
                    <a:pt x="2140484" y="380953"/>
                  </a:lnTo>
                  <a:lnTo>
                    <a:pt x="2154474" y="400422"/>
                  </a:lnTo>
                  <a:lnTo>
                    <a:pt x="2168464" y="418622"/>
                  </a:lnTo>
                  <a:lnTo>
                    <a:pt x="2182454" y="435462"/>
                  </a:lnTo>
                  <a:lnTo>
                    <a:pt x="2196444" y="450892"/>
                  </a:lnTo>
                  <a:lnTo>
                    <a:pt x="2210434" y="464908"/>
                  </a:lnTo>
                  <a:lnTo>
                    <a:pt x="2224424" y="477537"/>
                  </a:lnTo>
                  <a:lnTo>
                    <a:pt x="2238414" y="488834"/>
                  </a:lnTo>
                  <a:lnTo>
                    <a:pt x="2252404" y="498875"/>
                  </a:lnTo>
                  <a:lnTo>
                    <a:pt x="2266395" y="507748"/>
                  </a:lnTo>
                  <a:lnTo>
                    <a:pt x="2280385" y="515549"/>
                  </a:lnTo>
                  <a:lnTo>
                    <a:pt x="2294375" y="522377"/>
                  </a:lnTo>
                  <a:lnTo>
                    <a:pt x="2308365" y="528330"/>
                  </a:lnTo>
                  <a:lnTo>
                    <a:pt x="2322355" y="533502"/>
                  </a:lnTo>
                  <a:lnTo>
                    <a:pt x="2336345" y="537983"/>
                  </a:lnTo>
                  <a:lnTo>
                    <a:pt x="2350335" y="541855"/>
                  </a:lnTo>
                  <a:lnTo>
                    <a:pt x="2364325" y="545194"/>
                  </a:lnTo>
                  <a:lnTo>
                    <a:pt x="2378315" y="548067"/>
                  </a:lnTo>
                  <a:lnTo>
                    <a:pt x="2392305" y="550534"/>
                  </a:lnTo>
                  <a:lnTo>
                    <a:pt x="2406296" y="552652"/>
                  </a:lnTo>
                  <a:lnTo>
                    <a:pt x="2420286" y="554466"/>
                  </a:lnTo>
                  <a:lnTo>
                    <a:pt x="2434276" y="556019"/>
                  </a:lnTo>
                  <a:lnTo>
                    <a:pt x="2448266" y="557347"/>
                  </a:lnTo>
                  <a:lnTo>
                    <a:pt x="2462256" y="558481"/>
                  </a:lnTo>
                  <a:lnTo>
                    <a:pt x="2476246" y="559450"/>
                  </a:lnTo>
                  <a:lnTo>
                    <a:pt x="2490236" y="560278"/>
                  </a:lnTo>
                  <a:lnTo>
                    <a:pt x="2504226" y="560983"/>
                  </a:lnTo>
                  <a:lnTo>
                    <a:pt x="2518216" y="561585"/>
                  </a:lnTo>
                  <a:lnTo>
                    <a:pt x="2532206" y="562098"/>
                  </a:lnTo>
                  <a:lnTo>
                    <a:pt x="2546196" y="562535"/>
                  </a:lnTo>
                  <a:lnTo>
                    <a:pt x="2560187" y="562907"/>
                  </a:lnTo>
                  <a:lnTo>
                    <a:pt x="2574177" y="563225"/>
                  </a:lnTo>
                  <a:lnTo>
                    <a:pt x="2588167" y="563495"/>
                  </a:lnTo>
                  <a:lnTo>
                    <a:pt x="2602157" y="563725"/>
                  </a:lnTo>
                  <a:lnTo>
                    <a:pt x="2616147" y="563921"/>
                  </a:lnTo>
                  <a:lnTo>
                    <a:pt x="2630137" y="564087"/>
                  </a:lnTo>
                  <a:lnTo>
                    <a:pt x="2644127" y="564229"/>
                  </a:lnTo>
                  <a:lnTo>
                    <a:pt x="2658117" y="564350"/>
                  </a:lnTo>
                  <a:lnTo>
                    <a:pt x="2672107" y="564453"/>
                  </a:lnTo>
                  <a:lnTo>
                    <a:pt x="2686097" y="564541"/>
                  </a:lnTo>
                  <a:lnTo>
                    <a:pt x="2700087" y="564615"/>
                  </a:lnTo>
                  <a:lnTo>
                    <a:pt x="2714078" y="564678"/>
                  </a:lnTo>
                  <a:lnTo>
                    <a:pt x="2728068" y="564732"/>
                  </a:lnTo>
                  <a:lnTo>
                    <a:pt x="2742058" y="564778"/>
                  </a:lnTo>
                  <a:lnTo>
                    <a:pt x="2756048" y="564817"/>
                  </a:lnTo>
                  <a:lnTo>
                    <a:pt x="2770038" y="564850"/>
                  </a:lnTo>
                  <a:lnTo>
                    <a:pt x="2770038" y="564850"/>
                  </a:lnTo>
                  <a:lnTo>
                    <a:pt x="2784028" y="564817"/>
                  </a:lnTo>
                  <a:lnTo>
                    <a:pt x="2798018" y="564778"/>
                  </a:lnTo>
                  <a:lnTo>
                    <a:pt x="2812008" y="564732"/>
                  </a:lnTo>
                  <a:lnTo>
                    <a:pt x="2825998" y="564678"/>
                  </a:lnTo>
                  <a:lnTo>
                    <a:pt x="2839988" y="564615"/>
                  </a:lnTo>
                  <a:lnTo>
                    <a:pt x="2853978" y="564541"/>
                  </a:lnTo>
                  <a:lnTo>
                    <a:pt x="2867969" y="564453"/>
                  </a:lnTo>
                  <a:lnTo>
                    <a:pt x="2881959" y="564350"/>
                  </a:lnTo>
                  <a:lnTo>
                    <a:pt x="2895949" y="564229"/>
                  </a:lnTo>
                  <a:lnTo>
                    <a:pt x="2909939" y="564087"/>
                  </a:lnTo>
                  <a:lnTo>
                    <a:pt x="2923929" y="563921"/>
                  </a:lnTo>
                  <a:lnTo>
                    <a:pt x="2937919" y="563725"/>
                  </a:lnTo>
                  <a:lnTo>
                    <a:pt x="2951909" y="563495"/>
                  </a:lnTo>
                  <a:lnTo>
                    <a:pt x="2965899" y="563225"/>
                  </a:lnTo>
                  <a:lnTo>
                    <a:pt x="2979889" y="562907"/>
                  </a:lnTo>
                  <a:lnTo>
                    <a:pt x="2993879" y="562535"/>
                  </a:lnTo>
                  <a:lnTo>
                    <a:pt x="3007870" y="562098"/>
                  </a:lnTo>
                  <a:lnTo>
                    <a:pt x="3021860" y="561585"/>
                  </a:lnTo>
                  <a:lnTo>
                    <a:pt x="3035850" y="560983"/>
                  </a:lnTo>
                  <a:lnTo>
                    <a:pt x="3049840" y="560278"/>
                  </a:lnTo>
                  <a:lnTo>
                    <a:pt x="3063830" y="559450"/>
                  </a:lnTo>
                  <a:lnTo>
                    <a:pt x="3077820" y="558481"/>
                  </a:lnTo>
                  <a:lnTo>
                    <a:pt x="3091810" y="557347"/>
                  </a:lnTo>
                  <a:lnTo>
                    <a:pt x="3105800" y="556019"/>
                  </a:lnTo>
                  <a:lnTo>
                    <a:pt x="3119790" y="554466"/>
                  </a:lnTo>
                  <a:lnTo>
                    <a:pt x="3133780" y="552652"/>
                  </a:lnTo>
                  <a:lnTo>
                    <a:pt x="3147770" y="550534"/>
                  </a:lnTo>
                  <a:lnTo>
                    <a:pt x="3161761" y="548067"/>
                  </a:lnTo>
                  <a:lnTo>
                    <a:pt x="3175751" y="545194"/>
                  </a:lnTo>
                  <a:lnTo>
                    <a:pt x="3189741" y="541855"/>
                  </a:lnTo>
                  <a:lnTo>
                    <a:pt x="3203731" y="537983"/>
                  </a:lnTo>
                  <a:lnTo>
                    <a:pt x="3217721" y="533502"/>
                  </a:lnTo>
                  <a:lnTo>
                    <a:pt x="3231711" y="528330"/>
                  </a:lnTo>
                  <a:lnTo>
                    <a:pt x="3245701" y="522377"/>
                  </a:lnTo>
                  <a:lnTo>
                    <a:pt x="3259691" y="515549"/>
                  </a:lnTo>
                  <a:lnTo>
                    <a:pt x="3273681" y="507748"/>
                  </a:lnTo>
                  <a:lnTo>
                    <a:pt x="3287671" y="498875"/>
                  </a:lnTo>
                  <a:lnTo>
                    <a:pt x="3301661" y="488834"/>
                  </a:lnTo>
                  <a:lnTo>
                    <a:pt x="3315652" y="477537"/>
                  </a:lnTo>
                  <a:lnTo>
                    <a:pt x="3329642" y="464908"/>
                  </a:lnTo>
                  <a:lnTo>
                    <a:pt x="3343632" y="450892"/>
                  </a:lnTo>
                  <a:lnTo>
                    <a:pt x="3357622" y="435462"/>
                  </a:lnTo>
                  <a:lnTo>
                    <a:pt x="3371612" y="418622"/>
                  </a:lnTo>
                  <a:lnTo>
                    <a:pt x="3385602" y="400422"/>
                  </a:lnTo>
                  <a:lnTo>
                    <a:pt x="3399592" y="380953"/>
                  </a:lnTo>
                  <a:lnTo>
                    <a:pt x="3413582" y="360360"/>
                  </a:lnTo>
                  <a:lnTo>
                    <a:pt x="3427572" y="338831"/>
                  </a:lnTo>
                  <a:lnTo>
                    <a:pt x="3441562" y="316598"/>
                  </a:lnTo>
                  <a:lnTo>
                    <a:pt x="3455552" y="293928"/>
                  </a:lnTo>
                  <a:lnTo>
                    <a:pt x="3469543" y="271111"/>
                  </a:lnTo>
                  <a:lnTo>
                    <a:pt x="3483533" y="248442"/>
                  </a:lnTo>
                  <a:lnTo>
                    <a:pt x="3497523" y="226209"/>
                  </a:lnTo>
                  <a:lnTo>
                    <a:pt x="3511513" y="204680"/>
                  </a:lnTo>
                  <a:lnTo>
                    <a:pt x="3525503" y="184086"/>
                  </a:lnTo>
                  <a:lnTo>
                    <a:pt x="3539493" y="164618"/>
                  </a:lnTo>
                  <a:lnTo>
                    <a:pt x="3553483" y="146417"/>
                  </a:lnTo>
                  <a:lnTo>
                    <a:pt x="3567473" y="129578"/>
                  </a:lnTo>
                  <a:lnTo>
                    <a:pt x="3581463" y="114147"/>
                  </a:lnTo>
                  <a:lnTo>
                    <a:pt x="3595453" y="100131"/>
                  </a:lnTo>
                  <a:lnTo>
                    <a:pt x="3609444" y="87502"/>
                  </a:lnTo>
                  <a:lnTo>
                    <a:pt x="3623434" y="76205"/>
                  </a:lnTo>
                  <a:lnTo>
                    <a:pt x="3637424" y="66165"/>
                  </a:lnTo>
                  <a:lnTo>
                    <a:pt x="3651414" y="57292"/>
                  </a:lnTo>
                  <a:lnTo>
                    <a:pt x="3665404" y="49491"/>
                  </a:lnTo>
                  <a:lnTo>
                    <a:pt x="3679394" y="42663"/>
                  </a:lnTo>
                  <a:lnTo>
                    <a:pt x="3693384" y="36710"/>
                  </a:lnTo>
                  <a:lnTo>
                    <a:pt x="3707374" y="31537"/>
                  </a:lnTo>
                  <a:lnTo>
                    <a:pt x="3721364" y="27056"/>
                  </a:lnTo>
                  <a:lnTo>
                    <a:pt x="3735354" y="23184"/>
                  </a:lnTo>
                  <a:lnTo>
                    <a:pt x="3749344" y="19846"/>
                  </a:lnTo>
                  <a:lnTo>
                    <a:pt x="3763335" y="16973"/>
                  </a:lnTo>
                  <a:lnTo>
                    <a:pt x="3777325" y="14505"/>
                  </a:lnTo>
                  <a:lnTo>
                    <a:pt x="3791315" y="12388"/>
                  </a:lnTo>
                  <a:lnTo>
                    <a:pt x="3805305" y="10574"/>
                  </a:lnTo>
                  <a:lnTo>
                    <a:pt x="3819295" y="9021"/>
                  </a:lnTo>
                  <a:lnTo>
                    <a:pt x="3833285" y="7693"/>
                  </a:lnTo>
                  <a:lnTo>
                    <a:pt x="3847275" y="6558"/>
                  </a:lnTo>
                  <a:lnTo>
                    <a:pt x="3861265" y="5589"/>
                  </a:lnTo>
                  <a:lnTo>
                    <a:pt x="3875255" y="4762"/>
                  </a:lnTo>
                  <a:lnTo>
                    <a:pt x="3889245" y="4056"/>
                  </a:lnTo>
                  <a:lnTo>
                    <a:pt x="3903235" y="3455"/>
                  </a:lnTo>
                  <a:lnTo>
                    <a:pt x="3917226" y="2942"/>
                  </a:lnTo>
                  <a:lnTo>
                    <a:pt x="3931216" y="2505"/>
                  </a:lnTo>
                  <a:lnTo>
                    <a:pt x="3945206" y="2132"/>
                  </a:lnTo>
                  <a:lnTo>
                    <a:pt x="3959196" y="1815"/>
                  </a:lnTo>
                  <a:lnTo>
                    <a:pt x="3973186" y="1545"/>
                  </a:lnTo>
                  <a:lnTo>
                    <a:pt x="3987176" y="1315"/>
                  </a:lnTo>
                  <a:lnTo>
                    <a:pt x="4001166" y="1119"/>
                  </a:lnTo>
                  <a:lnTo>
                    <a:pt x="4015156" y="952"/>
                  </a:lnTo>
                  <a:lnTo>
                    <a:pt x="4029146" y="810"/>
                  </a:lnTo>
                  <a:lnTo>
                    <a:pt x="4043136" y="689"/>
                  </a:lnTo>
                  <a:lnTo>
                    <a:pt x="4057126" y="586"/>
                  </a:lnTo>
                  <a:lnTo>
                    <a:pt x="4071117" y="499"/>
                  </a:lnTo>
                  <a:lnTo>
                    <a:pt x="4085107" y="424"/>
                  </a:lnTo>
                  <a:lnTo>
                    <a:pt x="4099097" y="361"/>
                  </a:lnTo>
                  <a:lnTo>
                    <a:pt x="4113087" y="307"/>
                  </a:lnTo>
                  <a:lnTo>
                    <a:pt x="4127077" y="261"/>
                  </a:lnTo>
                  <a:lnTo>
                    <a:pt x="4141067" y="222"/>
                  </a:lnTo>
                  <a:lnTo>
                    <a:pt x="4155057" y="189"/>
                  </a:lnTo>
                </a:path>
              </a:pathLst>
            </a:custGeom>
            <a:ln w="40651" cap="flat">
              <a:solidFill>
                <a:srgbClr val="D3D3D3">
                  <a:alpha val="100000"/>
                </a:srgbClr>
              </a:solidFill>
              <a:prstDash val="solid"/>
              <a:round/>
            </a:ln>
          </p:spPr>
          <p:txBody>
            <a:bodyPr/>
            <a:lstStyle/>
            <a:p/>
          </p:txBody>
        </p:sp>
        <p:sp>
          <p:nvSpPr>
            <p:cNvPr id="49" name="pl49"/>
            <p:cNvSpPr/>
            <p:nvPr/>
          </p:nvSpPr>
          <p:spPr>
            <a:xfrm>
              <a:off x="2737948" y="1470172"/>
              <a:ext cx="4155057" cy="376567"/>
            </a:xfrm>
            <a:custGeom>
              <a:avLst/>
              <a:pathLst>
                <a:path w="4155057" h="376567">
                  <a:moveTo>
                    <a:pt x="0" y="188220"/>
                  </a:moveTo>
                  <a:lnTo>
                    <a:pt x="13990" y="188209"/>
                  </a:lnTo>
                  <a:lnTo>
                    <a:pt x="27980" y="188196"/>
                  </a:lnTo>
                  <a:lnTo>
                    <a:pt x="41970" y="188181"/>
                  </a:lnTo>
                  <a:lnTo>
                    <a:pt x="55960" y="188163"/>
                  </a:lnTo>
                  <a:lnTo>
                    <a:pt x="69950" y="188142"/>
                  </a:lnTo>
                  <a:lnTo>
                    <a:pt x="83940" y="188117"/>
                  </a:lnTo>
                  <a:lnTo>
                    <a:pt x="97930" y="188088"/>
                  </a:lnTo>
                  <a:lnTo>
                    <a:pt x="111920" y="188053"/>
                  </a:lnTo>
                  <a:lnTo>
                    <a:pt x="125910" y="188013"/>
                  </a:lnTo>
                  <a:lnTo>
                    <a:pt x="139900" y="187966"/>
                  </a:lnTo>
                  <a:lnTo>
                    <a:pt x="153891" y="187910"/>
                  </a:lnTo>
                  <a:lnTo>
                    <a:pt x="167881" y="187845"/>
                  </a:lnTo>
                  <a:lnTo>
                    <a:pt x="181871" y="187768"/>
                  </a:lnTo>
                  <a:lnTo>
                    <a:pt x="195861" y="187678"/>
                  </a:lnTo>
                  <a:lnTo>
                    <a:pt x="209851" y="187572"/>
                  </a:lnTo>
                  <a:lnTo>
                    <a:pt x="223841" y="187448"/>
                  </a:lnTo>
                  <a:lnTo>
                    <a:pt x="237831" y="187302"/>
                  </a:lnTo>
                  <a:lnTo>
                    <a:pt x="251821" y="187131"/>
                  </a:lnTo>
                  <a:lnTo>
                    <a:pt x="265811" y="186931"/>
                  </a:lnTo>
                  <a:lnTo>
                    <a:pt x="279801" y="186696"/>
                  </a:lnTo>
                  <a:lnTo>
                    <a:pt x="293791" y="186420"/>
                  </a:lnTo>
                  <a:lnTo>
                    <a:pt x="307782" y="186097"/>
                  </a:lnTo>
                  <a:lnTo>
                    <a:pt x="321772" y="185719"/>
                  </a:lnTo>
                  <a:lnTo>
                    <a:pt x="335762" y="185276"/>
                  </a:lnTo>
                  <a:lnTo>
                    <a:pt x="349752" y="184758"/>
                  </a:lnTo>
                  <a:lnTo>
                    <a:pt x="363742" y="184154"/>
                  </a:lnTo>
                  <a:lnTo>
                    <a:pt x="377732" y="183448"/>
                  </a:lnTo>
                  <a:lnTo>
                    <a:pt x="391722" y="182625"/>
                  </a:lnTo>
                  <a:lnTo>
                    <a:pt x="405712" y="181668"/>
                  </a:lnTo>
                  <a:lnTo>
                    <a:pt x="419702" y="180555"/>
                  </a:lnTo>
                  <a:lnTo>
                    <a:pt x="433692" y="179264"/>
                  </a:lnTo>
                  <a:lnTo>
                    <a:pt x="447682" y="177771"/>
                  </a:lnTo>
                  <a:lnTo>
                    <a:pt x="461673" y="176046"/>
                  </a:lnTo>
                  <a:lnTo>
                    <a:pt x="475663" y="174062"/>
                  </a:lnTo>
                  <a:lnTo>
                    <a:pt x="489653" y="171786"/>
                  </a:lnTo>
                  <a:lnTo>
                    <a:pt x="503643" y="169186"/>
                  </a:lnTo>
                  <a:lnTo>
                    <a:pt x="517633" y="166228"/>
                  </a:lnTo>
                  <a:lnTo>
                    <a:pt x="531623" y="162881"/>
                  </a:lnTo>
                  <a:lnTo>
                    <a:pt x="545613" y="159115"/>
                  </a:lnTo>
                  <a:lnTo>
                    <a:pt x="559603" y="154906"/>
                  </a:lnTo>
                  <a:lnTo>
                    <a:pt x="573593" y="150234"/>
                  </a:lnTo>
                  <a:lnTo>
                    <a:pt x="587583" y="145090"/>
                  </a:lnTo>
                  <a:lnTo>
                    <a:pt x="601574" y="139477"/>
                  </a:lnTo>
                  <a:lnTo>
                    <a:pt x="615564" y="133410"/>
                  </a:lnTo>
                  <a:lnTo>
                    <a:pt x="629554" y="126921"/>
                  </a:lnTo>
                  <a:lnTo>
                    <a:pt x="643544" y="120056"/>
                  </a:lnTo>
                  <a:lnTo>
                    <a:pt x="657534" y="112880"/>
                  </a:lnTo>
                  <a:lnTo>
                    <a:pt x="671524" y="105469"/>
                  </a:lnTo>
                  <a:lnTo>
                    <a:pt x="685514" y="97913"/>
                  </a:lnTo>
                  <a:lnTo>
                    <a:pt x="699504" y="90307"/>
                  </a:lnTo>
                  <a:lnTo>
                    <a:pt x="713494" y="82750"/>
                  </a:lnTo>
                  <a:lnTo>
                    <a:pt x="727484" y="75339"/>
                  </a:lnTo>
                  <a:lnTo>
                    <a:pt x="741474" y="68163"/>
                  </a:lnTo>
                  <a:lnTo>
                    <a:pt x="755465" y="61299"/>
                  </a:lnTo>
                  <a:lnTo>
                    <a:pt x="769455" y="54809"/>
                  </a:lnTo>
                  <a:lnTo>
                    <a:pt x="783445" y="48742"/>
                  </a:lnTo>
                  <a:lnTo>
                    <a:pt x="797435" y="43129"/>
                  </a:lnTo>
                  <a:lnTo>
                    <a:pt x="811425" y="37986"/>
                  </a:lnTo>
                  <a:lnTo>
                    <a:pt x="825415" y="33314"/>
                  </a:lnTo>
                  <a:lnTo>
                    <a:pt x="839405" y="29104"/>
                  </a:lnTo>
                  <a:lnTo>
                    <a:pt x="853395" y="25338"/>
                  </a:lnTo>
                  <a:lnTo>
                    <a:pt x="867385" y="21991"/>
                  </a:lnTo>
                  <a:lnTo>
                    <a:pt x="881375" y="19034"/>
                  </a:lnTo>
                  <a:lnTo>
                    <a:pt x="895365" y="16433"/>
                  </a:lnTo>
                  <a:lnTo>
                    <a:pt x="909356" y="14157"/>
                  </a:lnTo>
                  <a:lnTo>
                    <a:pt x="923346" y="12173"/>
                  </a:lnTo>
                  <a:lnTo>
                    <a:pt x="937336" y="10449"/>
                  </a:lnTo>
                  <a:lnTo>
                    <a:pt x="951326" y="8955"/>
                  </a:lnTo>
                  <a:lnTo>
                    <a:pt x="965316" y="7665"/>
                  </a:lnTo>
                  <a:lnTo>
                    <a:pt x="979306" y="6552"/>
                  </a:lnTo>
                  <a:lnTo>
                    <a:pt x="993296" y="5594"/>
                  </a:lnTo>
                  <a:lnTo>
                    <a:pt x="1007286" y="4771"/>
                  </a:lnTo>
                  <a:lnTo>
                    <a:pt x="1021276" y="4066"/>
                  </a:lnTo>
                  <a:lnTo>
                    <a:pt x="1035266" y="3461"/>
                  </a:lnTo>
                  <a:lnTo>
                    <a:pt x="1049256" y="2943"/>
                  </a:lnTo>
                  <a:lnTo>
                    <a:pt x="1063247" y="2501"/>
                  </a:lnTo>
                  <a:lnTo>
                    <a:pt x="1077237" y="2123"/>
                  </a:lnTo>
                  <a:lnTo>
                    <a:pt x="1091227" y="1800"/>
                  </a:lnTo>
                  <a:lnTo>
                    <a:pt x="1105217" y="1524"/>
                  </a:lnTo>
                  <a:lnTo>
                    <a:pt x="1119207" y="1289"/>
                  </a:lnTo>
                  <a:lnTo>
                    <a:pt x="1133197" y="1088"/>
                  </a:lnTo>
                  <a:lnTo>
                    <a:pt x="1147187" y="917"/>
                  </a:lnTo>
                  <a:lnTo>
                    <a:pt x="1161177" y="771"/>
                  </a:lnTo>
                  <a:lnTo>
                    <a:pt x="1175167" y="647"/>
                  </a:lnTo>
                  <a:lnTo>
                    <a:pt x="1189157" y="541"/>
                  </a:lnTo>
                  <a:lnTo>
                    <a:pt x="1203148" y="451"/>
                  </a:lnTo>
                  <a:lnTo>
                    <a:pt x="1217138" y="375"/>
                  </a:lnTo>
                  <a:lnTo>
                    <a:pt x="1231128" y="309"/>
                  </a:lnTo>
                  <a:lnTo>
                    <a:pt x="1245118" y="254"/>
                  </a:lnTo>
                  <a:lnTo>
                    <a:pt x="1259108" y="207"/>
                  </a:lnTo>
                  <a:lnTo>
                    <a:pt x="1273098" y="166"/>
                  </a:lnTo>
                  <a:lnTo>
                    <a:pt x="1287088" y="132"/>
                  </a:lnTo>
                  <a:lnTo>
                    <a:pt x="1301078" y="103"/>
                  </a:lnTo>
                  <a:lnTo>
                    <a:pt x="1315068" y="78"/>
                  </a:lnTo>
                  <a:lnTo>
                    <a:pt x="1329058" y="57"/>
                  </a:lnTo>
                  <a:lnTo>
                    <a:pt x="1343048" y="39"/>
                  </a:lnTo>
                  <a:lnTo>
                    <a:pt x="1357039" y="24"/>
                  </a:lnTo>
                  <a:lnTo>
                    <a:pt x="1371029" y="11"/>
                  </a:lnTo>
                  <a:lnTo>
                    <a:pt x="1385019" y="0"/>
                  </a:lnTo>
                  <a:lnTo>
                    <a:pt x="1385019" y="63"/>
                  </a:lnTo>
                  <a:lnTo>
                    <a:pt x="1399009" y="85"/>
                  </a:lnTo>
                  <a:lnTo>
                    <a:pt x="1412999" y="111"/>
                  </a:lnTo>
                  <a:lnTo>
                    <a:pt x="1426989" y="141"/>
                  </a:lnTo>
                  <a:lnTo>
                    <a:pt x="1440979" y="177"/>
                  </a:lnTo>
                  <a:lnTo>
                    <a:pt x="1454969" y="220"/>
                  </a:lnTo>
                  <a:lnTo>
                    <a:pt x="1468959" y="269"/>
                  </a:lnTo>
                  <a:lnTo>
                    <a:pt x="1482949" y="328"/>
                  </a:lnTo>
                  <a:lnTo>
                    <a:pt x="1496939" y="396"/>
                  </a:lnTo>
                  <a:lnTo>
                    <a:pt x="1510930" y="477"/>
                  </a:lnTo>
                  <a:lnTo>
                    <a:pt x="1524920" y="571"/>
                  </a:lnTo>
                  <a:lnTo>
                    <a:pt x="1538910" y="683"/>
                  </a:lnTo>
                  <a:lnTo>
                    <a:pt x="1552900" y="813"/>
                  </a:lnTo>
                  <a:lnTo>
                    <a:pt x="1566890" y="966"/>
                  </a:lnTo>
                  <a:lnTo>
                    <a:pt x="1580880" y="1147"/>
                  </a:lnTo>
                  <a:lnTo>
                    <a:pt x="1594870" y="1358"/>
                  </a:lnTo>
                  <a:lnTo>
                    <a:pt x="1608860" y="1606"/>
                  </a:lnTo>
                  <a:lnTo>
                    <a:pt x="1622850" y="1898"/>
                  </a:lnTo>
                  <a:lnTo>
                    <a:pt x="1636840" y="2240"/>
                  </a:lnTo>
                  <a:lnTo>
                    <a:pt x="1650830" y="2641"/>
                  </a:lnTo>
                  <a:lnTo>
                    <a:pt x="1664821" y="3111"/>
                  </a:lnTo>
                  <a:lnTo>
                    <a:pt x="1678811" y="3663"/>
                  </a:lnTo>
                  <a:lnTo>
                    <a:pt x="1692801" y="4309"/>
                  </a:lnTo>
                  <a:lnTo>
                    <a:pt x="1706791" y="5065"/>
                  </a:lnTo>
                  <a:lnTo>
                    <a:pt x="1720781" y="5951"/>
                  </a:lnTo>
                  <a:lnTo>
                    <a:pt x="1734771" y="6986"/>
                  </a:lnTo>
                  <a:lnTo>
                    <a:pt x="1748761" y="8195"/>
                  </a:lnTo>
                  <a:lnTo>
                    <a:pt x="1762751" y="9607"/>
                  </a:lnTo>
                  <a:lnTo>
                    <a:pt x="1776741" y="11252"/>
                  </a:lnTo>
                  <a:lnTo>
                    <a:pt x="1790731" y="13167"/>
                  </a:lnTo>
                  <a:lnTo>
                    <a:pt x="1804722" y="15393"/>
                  </a:lnTo>
                  <a:lnTo>
                    <a:pt x="1818712" y="17974"/>
                  </a:lnTo>
                  <a:lnTo>
                    <a:pt x="1832702" y="20961"/>
                  </a:lnTo>
                  <a:lnTo>
                    <a:pt x="1846692" y="24410"/>
                  </a:lnTo>
                  <a:lnTo>
                    <a:pt x="1860682" y="28379"/>
                  </a:lnTo>
                  <a:lnTo>
                    <a:pt x="1874672" y="32931"/>
                  </a:lnTo>
                  <a:lnTo>
                    <a:pt x="1888662" y="38131"/>
                  </a:lnTo>
                  <a:lnTo>
                    <a:pt x="1902652" y="44046"/>
                  </a:lnTo>
                  <a:lnTo>
                    <a:pt x="1916642" y="50740"/>
                  </a:lnTo>
                  <a:lnTo>
                    <a:pt x="1930632" y="58272"/>
                  </a:lnTo>
                  <a:lnTo>
                    <a:pt x="1944622" y="66691"/>
                  </a:lnTo>
                  <a:lnTo>
                    <a:pt x="1958613" y="76035"/>
                  </a:lnTo>
                  <a:lnTo>
                    <a:pt x="1972603" y="86322"/>
                  </a:lnTo>
                  <a:lnTo>
                    <a:pt x="1986593" y="97548"/>
                  </a:lnTo>
                  <a:lnTo>
                    <a:pt x="2000583" y="109682"/>
                  </a:lnTo>
                  <a:lnTo>
                    <a:pt x="2014573" y="122661"/>
                  </a:lnTo>
                  <a:lnTo>
                    <a:pt x="2028563" y="136390"/>
                  </a:lnTo>
                  <a:lnTo>
                    <a:pt x="2042553" y="150743"/>
                  </a:lnTo>
                  <a:lnTo>
                    <a:pt x="2056543" y="165564"/>
                  </a:lnTo>
                  <a:lnTo>
                    <a:pt x="2070533" y="180677"/>
                  </a:lnTo>
                  <a:lnTo>
                    <a:pt x="2084523" y="195889"/>
                  </a:lnTo>
                  <a:lnTo>
                    <a:pt x="2098513" y="211002"/>
                  </a:lnTo>
                  <a:lnTo>
                    <a:pt x="2112504" y="225824"/>
                  </a:lnTo>
                  <a:lnTo>
                    <a:pt x="2126494" y="240177"/>
                  </a:lnTo>
                  <a:lnTo>
                    <a:pt x="2140484" y="253906"/>
                  </a:lnTo>
                  <a:lnTo>
                    <a:pt x="2154474" y="266884"/>
                  </a:lnTo>
                  <a:lnTo>
                    <a:pt x="2168464" y="279018"/>
                  </a:lnTo>
                  <a:lnTo>
                    <a:pt x="2182454" y="290244"/>
                  </a:lnTo>
                  <a:lnTo>
                    <a:pt x="2196444" y="300532"/>
                  </a:lnTo>
                  <a:lnTo>
                    <a:pt x="2210434" y="309875"/>
                  </a:lnTo>
                  <a:lnTo>
                    <a:pt x="2224424" y="318295"/>
                  </a:lnTo>
                  <a:lnTo>
                    <a:pt x="2238414" y="325826"/>
                  </a:lnTo>
                  <a:lnTo>
                    <a:pt x="2252404" y="332520"/>
                  </a:lnTo>
                  <a:lnTo>
                    <a:pt x="2266395" y="338435"/>
                  </a:lnTo>
                  <a:lnTo>
                    <a:pt x="2280385" y="343636"/>
                  </a:lnTo>
                  <a:lnTo>
                    <a:pt x="2294375" y="348188"/>
                  </a:lnTo>
                  <a:lnTo>
                    <a:pt x="2308365" y="352156"/>
                  </a:lnTo>
                  <a:lnTo>
                    <a:pt x="2322355" y="355605"/>
                  </a:lnTo>
                  <a:lnTo>
                    <a:pt x="2336345" y="358592"/>
                  </a:lnTo>
                  <a:lnTo>
                    <a:pt x="2350335" y="361174"/>
                  </a:lnTo>
                  <a:lnTo>
                    <a:pt x="2364325" y="363399"/>
                  </a:lnTo>
                  <a:lnTo>
                    <a:pt x="2378315" y="365314"/>
                  </a:lnTo>
                  <a:lnTo>
                    <a:pt x="2392305" y="366960"/>
                  </a:lnTo>
                  <a:lnTo>
                    <a:pt x="2406296" y="368371"/>
                  </a:lnTo>
                  <a:lnTo>
                    <a:pt x="2420286" y="369581"/>
                  </a:lnTo>
                  <a:lnTo>
                    <a:pt x="2434276" y="370616"/>
                  </a:lnTo>
                  <a:lnTo>
                    <a:pt x="2448266" y="371501"/>
                  </a:lnTo>
                  <a:lnTo>
                    <a:pt x="2462256" y="372258"/>
                  </a:lnTo>
                  <a:lnTo>
                    <a:pt x="2476246" y="372904"/>
                  </a:lnTo>
                  <a:lnTo>
                    <a:pt x="2490236" y="373455"/>
                  </a:lnTo>
                  <a:lnTo>
                    <a:pt x="2504226" y="373925"/>
                  </a:lnTo>
                  <a:lnTo>
                    <a:pt x="2518216" y="374327"/>
                  </a:lnTo>
                  <a:lnTo>
                    <a:pt x="2532206" y="374669"/>
                  </a:lnTo>
                  <a:lnTo>
                    <a:pt x="2546196" y="374960"/>
                  </a:lnTo>
                  <a:lnTo>
                    <a:pt x="2560187" y="375208"/>
                  </a:lnTo>
                  <a:lnTo>
                    <a:pt x="2574177" y="375420"/>
                  </a:lnTo>
                  <a:lnTo>
                    <a:pt x="2588167" y="375600"/>
                  </a:lnTo>
                  <a:lnTo>
                    <a:pt x="2602157" y="375753"/>
                  </a:lnTo>
                  <a:lnTo>
                    <a:pt x="2616147" y="375884"/>
                  </a:lnTo>
                  <a:lnTo>
                    <a:pt x="2630137" y="375995"/>
                  </a:lnTo>
                  <a:lnTo>
                    <a:pt x="2644127" y="376090"/>
                  </a:lnTo>
                  <a:lnTo>
                    <a:pt x="2658117" y="376170"/>
                  </a:lnTo>
                  <a:lnTo>
                    <a:pt x="2672107" y="376239"/>
                  </a:lnTo>
                  <a:lnTo>
                    <a:pt x="2686097" y="376297"/>
                  </a:lnTo>
                  <a:lnTo>
                    <a:pt x="2700087" y="376347"/>
                  </a:lnTo>
                  <a:lnTo>
                    <a:pt x="2714078" y="376389"/>
                  </a:lnTo>
                  <a:lnTo>
                    <a:pt x="2728068" y="376425"/>
                  </a:lnTo>
                  <a:lnTo>
                    <a:pt x="2742058" y="376455"/>
                  </a:lnTo>
                  <a:lnTo>
                    <a:pt x="2756048" y="376481"/>
                  </a:lnTo>
                  <a:lnTo>
                    <a:pt x="2770038" y="376504"/>
                  </a:lnTo>
                  <a:lnTo>
                    <a:pt x="2770038" y="376567"/>
                  </a:lnTo>
                  <a:lnTo>
                    <a:pt x="2784028" y="376556"/>
                  </a:lnTo>
                  <a:lnTo>
                    <a:pt x="2798018" y="376543"/>
                  </a:lnTo>
                  <a:lnTo>
                    <a:pt x="2812008" y="376527"/>
                  </a:lnTo>
                  <a:lnTo>
                    <a:pt x="2825998" y="376509"/>
                  </a:lnTo>
                  <a:lnTo>
                    <a:pt x="2839988" y="376488"/>
                  </a:lnTo>
                  <a:lnTo>
                    <a:pt x="2853978" y="376463"/>
                  </a:lnTo>
                  <a:lnTo>
                    <a:pt x="2867969" y="376434"/>
                  </a:lnTo>
                  <a:lnTo>
                    <a:pt x="2881959" y="376400"/>
                  </a:lnTo>
                  <a:lnTo>
                    <a:pt x="2895949" y="376360"/>
                  </a:lnTo>
                  <a:lnTo>
                    <a:pt x="2909939" y="376312"/>
                  </a:lnTo>
                  <a:lnTo>
                    <a:pt x="2923929" y="376257"/>
                  </a:lnTo>
                  <a:lnTo>
                    <a:pt x="2937919" y="376192"/>
                  </a:lnTo>
                  <a:lnTo>
                    <a:pt x="2951909" y="376115"/>
                  </a:lnTo>
                  <a:lnTo>
                    <a:pt x="2965899" y="376025"/>
                  </a:lnTo>
                  <a:lnTo>
                    <a:pt x="2979889" y="375919"/>
                  </a:lnTo>
                  <a:lnTo>
                    <a:pt x="2993879" y="375795"/>
                  </a:lnTo>
                  <a:lnTo>
                    <a:pt x="3007870" y="375649"/>
                  </a:lnTo>
                  <a:lnTo>
                    <a:pt x="3021860" y="375478"/>
                  </a:lnTo>
                  <a:lnTo>
                    <a:pt x="3035850" y="375278"/>
                  </a:lnTo>
                  <a:lnTo>
                    <a:pt x="3049840" y="375042"/>
                  </a:lnTo>
                  <a:lnTo>
                    <a:pt x="3063830" y="374767"/>
                  </a:lnTo>
                  <a:lnTo>
                    <a:pt x="3077820" y="374444"/>
                  </a:lnTo>
                  <a:lnTo>
                    <a:pt x="3091810" y="374066"/>
                  </a:lnTo>
                  <a:lnTo>
                    <a:pt x="3105800" y="373623"/>
                  </a:lnTo>
                  <a:lnTo>
                    <a:pt x="3119790" y="373105"/>
                  </a:lnTo>
                  <a:lnTo>
                    <a:pt x="3133780" y="372501"/>
                  </a:lnTo>
                  <a:lnTo>
                    <a:pt x="3147770" y="371795"/>
                  </a:lnTo>
                  <a:lnTo>
                    <a:pt x="3161761" y="370972"/>
                  </a:lnTo>
                  <a:lnTo>
                    <a:pt x="3175751" y="370015"/>
                  </a:lnTo>
                  <a:lnTo>
                    <a:pt x="3189741" y="368902"/>
                  </a:lnTo>
                  <a:lnTo>
                    <a:pt x="3203731" y="367611"/>
                  </a:lnTo>
                  <a:lnTo>
                    <a:pt x="3217721" y="366117"/>
                  </a:lnTo>
                  <a:lnTo>
                    <a:pt x="3231711" y="364393"/>
                  </a:lnTo>
                  <a:lnTo>
                    <a:pt x="3245701" y="362409"/>
                  </a:lnTo>
                  <a:lnTo>
                    <a:pt x="3259691" y="360133"/>
                  </a:lnTo>
                  <a:lnTo>
                    <a:pt x="3273681" y="357533"/>
                  </a:lnTo>
                  <a:lnTo>
                    <a:pt x="3287671" y="354575"/>
                  </a:lnTo>
                  <a:lnTo>
                    <a:pt x="3301661" y="351228"/>
                  </a:lnTo>
                  <a:lnTo>
                    <a:pt x="3315652" y="347462"/>
                  </a:lnTo>
                  <a:lnTo>
                    <a:pt x="3329642" y="343253"/>
                  </a:lnTo>
                  <a:lnTo>
                    <a:pt x="3343632" y="338581"/>
                  </a:lnTo>
                  <a:lnTo>
                    <a:pt x="3357622" y="333437"/>
                  </a:lnTo>
                  <a:lnTo>
                    <a:pt x="3371612" y="327824"/>
                  </a:lnTo>
                  <a:lnTo>
                    <a:pt x="3385602" y="321757"/>
                  </a:lnTo>
                  <a:lnTo>
                    <a:pt x="3399592" y="315268"/>
                  </a:lnTo>
                  <a:lnTo>
                    <a:pt x="3413582" y="308403"/>
                  </a:lnTo>
                  <a:lnTo>
                    <a:pt x="3427572" y="301227"/>
                  </a:lnTo>
                  <a:lnTo>
                    <a:pt x="3441562" y="293816"/>
                  </a:lnTo>
                  <a:lnTo>
                    <a:pt x="3455552" y="286259"/>
                  </a:lnTo>
                  <a:lnTo>
                    <a:pt x="3469543" y="278654"/>
                  </a:lnTo>
                  <a:lnTo>
                    <a:pt x="3483533" y="271097"/>
                  </a:lnTo>
                  <a:lnTo>
                    <a:pt x="3497523" y="263686"/>
                  </a:lnTo>
                  <a:lnTo>
                    <a:pt x="3511513" y="256510"/>
                  </a:lnTo>
                  <a:lnTo>
                    <a:pt x="3525503" y="249645"/>
                  </a:lnTo>
                  <a:lnTo>
                    <a:pt x="3539493" y="243156"/>
                  </a:lnTo>
                  <a:lnTo>
                    <a:pt x="3553483" y="237089"/>
                  </a:lnTo>
                  <a:lnTo>
                    <a:pt x="3567473" y="231476"/>
                  </a:lnTo>
                  <a:lnTo>
                    <a:pt x="3581463" y="226332"/>
                  </a:lnTo>
                  <a:lnTo>
                    <a:pt x="3595453" y="221660"/>
                  </a:lnTo>
                  <a:lnTo>
                    <a:pt x="3609444" y="217451"/>
                  </a:lnTo>
                  <a:lnTo>
                    <a:pt x="3623434" y="213685"/>
                  </a:lnTo>
                  <a:lnTo>
                    <a:pt x="3637424" y="210338"/>
                  </a:lnTo>
                  <a:lnTo>
                    <a:pt x="3651414" y="207381"/>
                  </a:lnTo>
                  <a:lnTo>
                    <a:pt x="3665404" y="204780"/>
                  </a:lnTo>
                  <a:lnTo>
                    <a:pt x="3679394" y="202504"/>
                  </a:lnTo>
                  <a:lnTo>
                    <a:pt x="3693384" y="200520"/>
                  </a:lnTo>
                  <a:lnTo>
                    <a:pt x="3707374" y="198796"/>
                  </a:lnTo>
                  <a:lnTo>
                    <a:pt x="3721364" y="197302"/>
                  </a:lnTo>
                  <a:lnTo>
                    <a:pt x="3735354" y="196011"/>
                  </a:lnTo>
                  <a:lnTo>
                    <a:pt x="3749344" y="194899"/>
                  </a:lnTo>
                  <a:lnTo>
                    <a:pt x="3763335" y="193941"/>
                  </a:lnTo>
                  <a:lnTo>
                    <a:pt x="3777325" y="193118"/>
                  </a:lnTo>
                  <a:lnTo>
                    <a:pt x="3791315" y="192413"/>
                  </a:lnTo>
                  <a:lnTo>
                    <a:pt x="3805305" y="191808"/>
                  </a:lnTo>
                  <a:lnTo>
                    <a:pt x="3819295" y="191290"/>
                  </a:lnTo>
                  <a:lnTo>
                    <a:pt x="3833285" y="190848"/>
                  </a:lnTo>
                  <a:lnTo>
                    <a:pt x="3847275" y="190469"/>
                  </a:lnTo>
                  <a:lnTo>
                    <a:pt x="3861265" y="190146"/>
                  </a:lnTo>
                  <a:lnTo>
                    <a:pt x="3875255" y="189871"/>
                  </a:lnTo>
                  <a:lnTo>
                    <a:pt x="3889245" y="189635"/>
                  </a:lnTo>
                  <a:lnTo>
                    <a:pt x="3903235" y="189435"/>
                  </a:lnTo>
                  <a:lnTo>
                    <a:pt x="3917226" y="189264"/>
                  </a:lnTo>
                  <a:lnTo>
                    <a:pt x="3931216" y="189118"/>
                  </a:lnTo>
                  <a:lnTo>
                    <a:pt x="3945206" y="188994"/>
                  </a:lnTo>
                  <a:lnTo>
                    <a:pt x="3959196" y="188888"/>
                  </a:lnTo>
                  <a:lnTo>
                    <a:pt x="3973186" y="188798"/>
                  </a:lnTo>
                  <a:lnTo>
                    <a:pt x="3987176" y="188722"/>
                  </a:lnTo>
                  <a:lnTo>
                    <a:pt x="4001166" y="188656"/>
                  </a:lnTo>
                  <a:lnTo>
                    <a:pt x="4015156" y="188601"/>
                  </a:lnTo>
                  <a:lnTo>
                    <a:pt x="4029146" y="188553"/>
                  </a:lnTo>
                  <a:lnTo>
                    <a:pt x="4043136" y="188513"/>
                  </a:lnTo>
                  <a:lnTo>
                    <a:pt x="4057126" y="188479"/>
                  </a:lnTo>
                  <a:lnTo>
                    <a:pt x="4071117" y="188450"/>
                  </a:lnTo>
                  <a:lnTo>
                    <a:pt x="4085107" y="188425"/>
                  </a:lnTo>
                  <a:lnTo>
                    <a:pt x="4099097" y="188404"/>
                  </a:lnTo>
                  <a:lnTo>
                    <a:pt x="4113087" y="188386"/>
                  </a:lnTo>
                  <a:lnTo>
                    <a:pt x="4127077" y="188370"/>
                  </a:lnTo>
                  <a:lnTo>
                    <a:pt x="4141067" y="188357"/>
                  </a:lnTo>
                  <a:lnTo>
                    <a:pt x="4155057" y="188346"/>
                  </a:lnTo>
                </a:path>
              </a:pathLst>
            </a:custGeom>
            <a:ln w="40651" cap="flat">
              <a:solidFill>
                <a:srgbClr val="D3D3D3">
                  <a:alpha val="100000"/>
                </a:srgbClr>
              </a:solidFill>
              <a:prstDash val="solid"/>
              <a:round/>
            </a:ln>
          </p:spPr>
          <p:txBody>
            <a:bodyPr/>
            <a:lstStyle/>
            <a:p/>
          </p:txBody>
        </p:sp>
        <p:sp>
          <p:nvSpPr>
            <p:cNvPr id="50" name="pl50"/>
            <p:cNvSpPr/>
            <p:nvPr/>
          </p:nvSpPr>
          <p:spPr>
            <a:xfrm>
              <a:off x="2737948" y="4107090"/>
              <a:ext cx="4155057" cy="376567"/>
            </a:xfrm>
            <a:custGeom>
              <a:avLst/>
              <a:pathLst>
                <a:path w="4155057" h="376567">
                  <a:moveTo>
                    <a:pt x="0" y="376567"/>
                  </a:moveTo>
                  <a:lnTo>
                    <a:pt x="13990" y="376567"/>
                  </a:lnTo>
                  <a:lnTo>
                    <a:pt x="27980" y="376567"/>
                  </a:lnTo>
                  <a:lnTo>
                    <a:pt x="41970" y="376567"/>
                  </a:lnTo>
                  <a:lnTo>
                    <a:pt x="55960" y="376567"/>
                  </a:lnTo>
                  <a:lnTo>
                    <a:pt x="69950" y="376567"/>
                  </a:lnTo>
                  <a:lnTo>
                    <a:pt x="83940" y="376567"/>
                  </a:lnTo>
                  <a:lnTo>
                    <a:pt x="97930" y="376567"/>
                  </a:lnTo>
                  <a:lnTo>
                    <a:pt x="111920" y="376567"/>
                  </a:lnTo>
                  <a:lnTo>
                    <a:pt x="125910" y="376567"/>
                  </a:lnTo>
                  <a:lnTo>
                    <a:pt x="139900" y="376567"/>
                  </a:lnTo>
                  <a:lnTo>
                    <a:pt x="153891" y="376567"/>
                  </a:lnTo>
                  <a:lnTo>
                    <a:pt x="167881" y="376567"/>
                  </a:lnTo>
                  <a:lnTo>
                    <a:pt x="181871" y="376567"/>
                  </a:lnTo>
                  <a:lnTo>
                    <a:pt x="195861" y="376567"/>
                  </a:lnTo>
                  <a:lnTo>
                    <a:pt x="209851" y="376567"/>
                  </a:lnTo>
                  <a:lnTo>
                    <a:pt x="223841" y="376567"/>
                  </a:lnTo>
                  <a:lnTo>
                    <a:pt x="237831" y="376567"/>
                  </a:lnTo>
                  <a:lnTo>
                    <a:pt x="251821" y="376567"/>
                  </a:lnTo>
                  <a:lnTo>
                    <a:pt x="265811" y="376567"/>
                  </a:lnTo>
                  <a:lnTo>
                    <a:pt x="279801" y="376567"/>
                  </a:lnTo>
                  <a:lnTo>
                    <a:pt x="293791" y="376567"/>
                  </a:lnTo>
                  <a:lnTo>
                    <a:pt x="307782" y="376567"/>
                  </a:lnTo>
                  <a:lnTo>
                    <a:pt x="321772" y="376567"/>
                  </a:lnTo>
                  <a:lnTo>
                    <a:pt x="335762" y="376567"/>
                  </a:lnTo>
                  <a:lnTo>
                    <a:pt x="349752" y="376567"/>
                  </a:lnTo>
                  <a:lnTo>
                    <a:pt x="363742" y="376567"/>
                  </a:lnTo>
                  <a:lnTo>
                    <a:pt x="377732" y="376567"/>
                  </a:lnTo>
                  <a:lnTo>
                    <a:pt x="391722" y="376567"/>
                  </a:lnTo>
                  <a:lnTo>
                    <a:pt x="405712" y="376567"/>
                  </a:lnTo>
                  <a:lnTo>
                    <a:pt x="419702" y="376567"/>
                  </a:lnTo>
                  <a:lnTo>
                    <a:pt x="433692" y="376567"/>
                  </a:lnTo>
                  <a:lnTo>
                    <a:pt x="447682" y="376567"/>
                  </a:lnTo>
                  <a:lnTo>
                    <a:pt x="461673" y="376567"/>
                  </a:lnTo>
                  <a:lnTo>
                    <a:pt x="475663" y="376567"/>
                  </a:lnTo>
                  <a:lnTo>
                    <a:pt x="489653" y="376567"/>
                  </a:lnTo>
                  <a:lnTo>
                    <a:pt x="503643" y="376567"/>
                  </a:lnTo>
                  <a:lnTo>
                    <a:pt x="517633" y="376567"/>
                  </a:lnTo>
                  <a:lnTo>
                    <a:pt x="531623" y="376567"/>
                  </a:lnTo>
                  <a:lnTo>
                    <a:pt x="545613" y="376567"/>
                  </a:lnTo>
                  <a:lnTo>
                    <a:pt x="559603" y="376567"/>
                  </a:lnTo>
                  <a:lnTo>
                    <a:pt x="573593" y="376567"/>
                  </a:lnTo>
                  <a:lnTo>
                    <a:pt x="587583" y="376567"/>
                  </a:lnTo>
                  <a:lnTo>
                    <a:pt x="601574" y="376567"/>
                  </a:lnTo>
                  <a:lnTo>
                    <a:pt x="615564" y="376567"/>
                  </a:lnTo>
                  <a:lnTo>
                    <a:pt x="629554" y="376567"/>
                  </a:lnTo>
                  <a:lnTo>
                    <a:pt x="643544" y="376567"/>
                  </a:lnTo>
                  <a:lnTo>
                    <a:pt x="657534" y="376567"/>
                  </a:lnTo>
                  <a:lnTo>
                    <a:pt x="671524" y="376567"/>
                  </a:lnTo>
                  <a:lnTo>
                    <a:pt x="685514" y="376567"/>
                  </a:lnTo>
                  <a:lnTo>
                    <a:pt x="699504" y="376567"/>
                  </a:lnTo>
                  <a:lnTo>
                    <a:pt x="713494" y="376567"/>
                  </a:lnTo>
                  <a:lnTo>
                    <a:pt x="727484" y="376567"/>
                  </a:lnTo>
                  <a:lnTo>
                    <a:pt x="741474" y="376567"/>
                  </a:lnTo>
                  <a:lnTo>
                    <a:pt x="755465" y="376567"/>
                  </a:lnTo>
                  <a:lnTo>
                    <a:pt x="769455" y="376567"/>
                  </a:lnTo>
                  <a:lnTo>
                    <a:pt x="783445" y="376567"/>
                  </a:lnTo>
                  <a:lnTo>
                    <a:pt x="797435" y="376567"/>
                  </a:lnTo>
                  <a:lnTo>
                    <a:pt x="811425" y="376567"/>
                  </a:lnTo>
                  <a:lnTo>
                    <a:pt x="825415" y="376567"/>
                  </a:lnTo>
                  <a:lnTo>
                    <a:pt x="839405" y="376567"/>
                  </a:lnTo>
                  <a:lnTo>
                    <a:pt x="853395" y="376567"/>
                  </a:lnTo>
                  <a:lnTo>
                    <a:pt x="867385" y="376567"/>
                  </a:lnTo>
                  <a:lnTo>
                    <a:pt x="881375" y="376567"/>
                  </a:lnTo>
                  <a:lnTo>
                    <a:pt x="895365" y="376567"/>
                  </a:lnTo>
                  <a:lnTo>
                    <a:pt x="909356" y="376567"/>
                  </a:lnTo>
                  <a:lnTo>
                    <a:pt x="923346" y="376567"/>
                  </a:lnTo>
                  <a:lnTo>
                    <a:pt x="937336" y="376567"/>
                  </a:lnTo>
                  <a:lnTo>
                    <a:pt x="951326" y="376567"/>
                  </a:lnTo>
                  <a:lnTo>
                    <a:pt x="965316" y="376567"/>
                  </a:lnTo>
                  <a:lnTo>
                    <a:pt x="979306" y="376567"/>
                  </a:lnTo>
                  <a:lnTo>
                    <a:pt x="993296" y="376567"/>
                  </a:lnTo>
                  <a:lnTo>
                    <a:pt x="1007286" y="376567"/>
                  </a:lnTo>
                  <a:lnTo>
                    <a:pt x="1021276" y="376567"/>
                  </a:lnTo>
                  <a:lnTo>
                    <a:pt x="1035266" y="376567"/>
                  </a:lnTo>
                  <a:lnTo>
                    <a:pt x="1049256" y="376567"/>
                  </a:lnTo>
                  <a:lnTo>
                    <a:pt x="1063247" y="376567"/>
                  </a:lnTo>
                  <a:lnTo>
                    <a:pt x="1077237" y="376567"/>
                  </a:lnTo>
                  <a:lnTo>
                    <a:pt x="1091227" y="376567"/>
                  </a:lnTo>
                  <a:lnTo>
                    <a:pt x="1105217" y="376567"/>
                  </a:lnTo>
                  <a:lnTo>
                    <a:pt x="1119207" y="376567"/>
                  </a:lnTo>
                  <a:lnTo>
                    <a:pt x="1133197" y="376567"/>
                  </a:lnTo>
                  <a:lnTo>
                    <a:pt x="1147187" y="376567"/>
                  </a:lnTo>
                  <a:lnTo>
                    <a:pt x="1161177" y="376567"/>
                  </a:lnTo>
                  <a:lnTo>
                    <a:pt x="1175167" y="376567"/>
                  </a:lnTo>
                  <a:lnTo>
                    <a:pt x="1189157" y="376567"/>
                  </a:lnTo>
                  <a:lnTo>
                    <a:pt x="1203148" y="376567"/>
                  </a:lnTo>
                  <a:lnTo>
                    <a:pt x="1217138" y="376567"/>
                  </a:lnTo>
                  <a:lnTo>
                    <a:pt x="1231128" y="376567"/>
                  </a:lnTo>
                  <a:lnTo>
                    <a:pt x="1245118" y="376567"/>
                  </a:lnTo>
                  <a:lnTo>
                    <a:pt x="1259108" y="376567"/>
                  </a:lnTo>
                  <a:lnTo>
                    <a:pt x="1273098" y="376567"/>
                  </a:lnTo>
                  <a:lnTo>
                    <a:pt x="1287088" y="376567"/>
                  </a:lnTo>
                  <a:lnTo>
                    <a:pt x="1301078" y="376567"/>
                  </a:lnTo>
                  <a:lnTo>
                    <a:pt x="1315068" y="376567"/>
                  </a:lnTo>
                  <a:lnTo>
                    <a:pt x="1329058" y="376567"/>
                  </a:lnTo>
                  <a:lnTo>
                    <a:pt x="1343048" y="376567"/>
                  </a:lnTo>
                  <a:lnTo>
                    <a:pt x="1357039" y="376567"/>
                  </a:lnTo>
                  <a:lnTo>
                    <a:pt x="1371029" y="376567"/>
                  </a:lnTo>
                  <a:lnTo>
                    <a:pt x="1385019" y="376567"/>
                  </a:lnTo>
                  <a:lnTo>
                    <a:pt x="1385019" y="376440"/>
                  </a:lnTo>
                  <a:lnTo>
                    <a:pt x="1399009" y="376418"/>
                  </a:lnTo>
                  <a:lnTo>
                    <a:pt x="1412999" y="376392"/>
                  </a:lnTo>
                  <a:lnTo>
                    <a:pt x="1426989" y="376362"/>
                  </a:lnTo>
                  <a:lnTo>
                    <a:pt x="1440979" y="376326"/>
                  </a:lnTo>
                  <a:lnTo>
                    <a:pt x="1454969" y="376284"/>
                  </a:lnTo>
                  <a:lnTo>
                    <a:pt x="1468959" y="376234"/>
                  </a:lnTo>
                  <a:lnTo>
                    <a:pt x="1482949" y="376176"/>
                  </a:lnTo>
                  <a:lnTo>
                    <a:pt x="1496939" y="376107"/>
                  </a:lnTo>
                  <a:lnTo>
                    <a:pt x="1510930" y="376026"/>
                  </a:lnTo>
                  <a:lnTo>
                    <a:pt x="1524920" y="375932"/>
                  </a:lnTo>
                  <a:lnTo>
                    <a:pt x="1538910" y="375821"/>
                  </a:lnTo>
                  <a:lnTo>
                    <a:pt x="1552900" y="375690"/>
                  </a:lnTo>
                  <a:lnTo>
                    <a:pt x="1566890" y="375537"/>
                  </a:lnTo>
                  <a:lnTo>
                    <a:pt x="1580880" y="375357"/>
                  </a:lnTo>
                  <a:lnTo>
                    <a:pt x="1594870" y="375145"/>
                  </a:lnTo>
                  <a:lnTo>
                    <a:pt x="1608860" y="374897"/>
                  </a:lnTo>
                  <a:lnTo>
                    <a:pt x="1622850" y="374605"/>
                  </a:lnTo>
                  <a:lnTo>
                    <a:pt x="1636840" y="374263"/>
                  </a:lnTo>
                  <a:lnTo>
                    <a:pt x="1650830" y="373862"/>
                  </a:lnTo>
                  <a:lnTo>
                    <a:pt x="1664821" y="373392"/>
                  </a:lnTo>
                  <a:lnTo>
                    <a:pt x="1678811" y="372840"/>
                  </a:lnTo>
                  <a:lnTo>
                    <a:pt x="1692801" y="372194"/>
                  </a:lnTo>
                  <a:lnTo>
                    <a:pt x="1706791" y="371438"/>
                  </a:lnTo>
                  <a:lnTo>
                    <a:pt x="1720781" y="370553"/>
                  </a:lnTo>
                  <a:lnTo>
                    <a:pt x="1734771" y="369517"/>
                  </a:lnTo>
                  <a:lnTo>
                    <a:pt x="1748761" y="368308"/>
                  </a:lnTo>
                  <a:lnTo>
                    <a:pt x="1762751" y="366896"/>
                  </a:lnTo>
                  <a:lnTo>
                    <a:pt x="1776741" y="365251"/>
                  </a:lnTo>
                  <a:lnTo>
                    <a:pt x="1790731" y="363336"/>
                  </a:lnTo>
                  <a:lnTo>
                    <a:pt x="1804722" y="361110"/>
                  </a:lnTo>
                  <a:lnTo>
                    <a:pt x="1818712" y="358529"/>
                  </a:lnTo>
                  <a:lnTo>
                    <a:pt x="1832702" y="355542"/>
                  </a:lnTo>
                  <a:lnTo>
                    <a:pt x="1846692" y="352093"/>
                  </a:lnTo>
                  <a:lnTo>
                    <a:pt x="1860682" y="348125"/>
                  </a:lnTo>
                  <a:lnTo>
                    <a:pt x="1874672" y="343573"/>
                  </a:lnTo>
                  <a:lnTo>
                    <a:pt x="1888662" y="338372"/>
                  </a:lnTo>
                  <a:lnTo>
                    <a:pt x="1902652" y="332457"/>
                  </a:lnTo>
                  <a:lnTo>
                    <a:pt x="1916642" y="325763"/>
                  </a:lnTo>
                  <a:lnTo>
                    <a:pt x="1930632" y="318231"/>
                  </a:lnTo>
                  <a:lnTo>
                    <a:pt x="1944622" y="309812"/>
                  </a:lnTo>
                  <a:lnTo>
                    <a:pt x="1958613" y="300468"/>
                  </a:lnTo>
                  <a:lnTo>
                    <a:pt x="1972603" y="290181"/>
                  </a:lnTo>
                  <a:lnTo>
                    <a:pt x="1986593" y="278955"/>
                  </a:lnTo>
                  <a:lnTo>
                    <a:pt x="2000583" y="266821"/>
                  </a:lnTo>
                  <a:lnTo>
                    <a:pt x="2014573" y="253842"/>
                  </a:lnTo>
                  <a:lnTo>
                    <a:pt x="2028563" y="240113"/>
                  </a:lnTo>
                  <a:lnTo>
                    <a:pt x="2042553" y="225761"/>
                  </a:lnTo>
                  <a:lnTo>
                    <a:pt x="2056543" y="210939"/>
                  </a:lnTo>
                  <a:lnTo>
                    <a:pt x="2070533" y="195826"/>
                  </a:lnTo>
                  <a:lnTo>
                    <a:pt x="2084523" y="180614"/>
                  </a:lnTo>
                  <a:lnTo>
                    <a:pt x="2098513" y="165501"/>
                  </a:lnTo>
                  <a:lnTo>
                    <a:pt x="2112504" y="150679"/>
                  </a:lnTo>
                  <a:lnTo>
                    <a:pt x="2126494" y="136327"/>
                  </a:lnTo>
                  <a:lnTo>
                    <a:pt x="2140484" y="122598"/>
                  </a:lnTo>
                  <a:lnTo>
                    <a:pt x="2154474" y="109619"/>
                  </a:lnTo>
                  <a:lnTo>
                    <a:pt x="2168464" y="97485"/>
                  </a:lnTo>
                  <a:lnTo>
                    <a:pt x="2182454" y="86259"/>
                  </a:lnTo>
                  <a:lnTo>
                    <a:pt x="2196444" y="75972"/>
                  </a:lnTo>
                  <a:lnTo>
                    <a:pt x="2210434" y="66628"/>
                  </a:lnTo>
                  <a:lnTo>
                    <a:pt x="2224424" y="58208"/>
                  </a:lnTo>
                  <a:lnTo>
                    <a:pt x="2238414" y="50677"/>
                  </a:lnTo>
                  <a:lnTo>
                    <a:pt x="2252404" y="43983"/>
                  </a:lnTo>
                  <a:lnTo>
                    <a:pt x="2266395" y="38068"/>
                  </a:lnTo>
                  <a:lnTo>
                    <a:pt x="2280385" y="32867"/>
                  </a:lnTo>
                  <a:lnTo>
                    <a:pt x="2294375" y="28315"/>
                  </a:lnTo>
                  <a:lnTo>
                    <a:pt x="2308365" y="24347"/>
                  </a:lnTo>
                  <a:lnTo>
                    <a:pt x="2322355" y="20898"/>
                  </a:lnTo>
                  <a:lnTo>
                    <a:pt x="2336345" y="17911"/>
                  </a:lnTo>
                  <a:lnTo>
                    <a:pt x="2350335" y="15330"/>
                  </a:lnTo>
                  <a:lnTo>
                    <a:pt x="2364325" y="13104"/>
                  </a:lnTo>
                  <a:lnTo>
                    <a:pt x="2378315" y="11189"/>
                  </a:lnTo>
                  <a:lnTo>
                    <a:pt x="2392305" y="9543"/>
                  </a:lnTo>
                  <a:lnTo>
                    <a:pt x="2406296" y="8132"/>
                  </a:lnTo>
                  <a:lnTo>
                    <a:pt x="2420286" y="6923"/>
                  </a:lnTo>
                  <a:lnTo>
                    <a:pt x="2434276" y="5887"/>
                  </a:lnTo>
                  <a:lnTo>
                    <a:pt x="2448266" y="5002"/>
                  </a:lnTo>
                  <a:lnTo>
                    <a:pt x="2462256" y="4246"/>
                  </a:lnTo>
                  <a:lnTo>
                    <a:pt x="2476246" y="3600"/>
                  </a:lnTo>
                  <a:lnTo>
                    <a:pt x="2490236" y="3048"/>
                  </a:lnTo>
                  <a:lnTo>
                    <a:pt x="2504226" y="2578"/>
                  </a:lnTo>
                  <a:lnTo>
                    <a:pt x="2518216" y="2177"/>
                  </a:lnTo>
                  <a:lnTo>
                    <a:pt x="2532206" y="1835"/>
                  </a:lnTo>
                  <a:lnTo>
                    <a:pt x="2546196" y="1543"/>
                  </a:lnTo>
                  <a:lnTo>
                    <a:pt x="2560187" y="1295"/>
                  </a:lnTo>
                  <a:lnTo>
                    <a:pt x="2574177" y="1083"/>
                  </a:lnTo>
                  <a:lnTo>
                    <a:pt x="2588167" y="903"/>
                  </a:lnTo>
                  <a:lnTo>
                    <a:pt x="2602157" y="750"/>
                  </a:lnTo>
                  <a:lnTo>
                    <a:pt x="2616147" y="619"/>
                  </a:lnTo>
                  <a:lnTo>
                    <a:pt x="2630137" y="508"/>
                  </a:lnTo>
                  <a:lnTo>
                    <a:pt x="2644127" y="414"/>
                  </a:lnTo>
                  <a:lnTo>
                    <a:pt x="2658117" y="333"/>
                  </a:lnTo>
                  <a:lnTo>
                    <a:pt x="2672107" y="264"/>
                  </a:lnTo>
                  <a:lnTo>
                    <a:pt x="2686097" y="206"/>
                  </a:lnTo>
                  <a:lnTo>
                    <a:pt x="2700087" y="156"/>
                  </a:lnTo>
                  <a:lnTo>
                    <a:pt x="2714078" y="114"/>
                  </a:lnTo>
                  <a:lnTo>
                    <a:pt x="2728068" y="78"/>
                  </a:lnTo>
                  <a:lnTo>
                    <a:pt x="2742058" y="48"/>
                  </a:lnTo>
                  <a:lnTo>
                    <a:pt x="2756048" y="22"/>
                  </a:lnTo>
                  <a:lnTo>
                    <a:pt x="2770038" y="0"/>
                  </a:lnTo>
                  <a:lnTo>
                    <a:pt x="2770038" y="0"/>
                  </a:lnTo>
                  <a:lnTo>
                    <a:pt x="2784028" y="22"/>
                  </a:lnTo>
                  <a:lnTo>
                    <a:pt x="2798018" y="48"/>
                  </a:lnTo>
                  <a:lnTo>
                    <a:pt x="2812008" y="78"/>
                  </a:lnTo>
                  <a:lnTo>
                    <a:pt x="2825998" y="114"/>
                  </a:lnTo>
                  <a:lnTo>
                    <a:pt x="2839988" y="156"/>
                  </a:lnTo>
                  <a:lnTo>
                    <a:pt x="2853978" y="206"/>
                  </a:lnTo>
                  <a:lnTo>
                    <a:pt x="2867969" y="264"/>
                  </a:lnTo>
                  <a:lnTo>
                    <a:pt x="2881959" y="333"/>
                  </a:lnTo>
                  <a:lnTo>
                    <a:pt x="2895949" y="414"/>
                  </a:lnTo>
                  <a:lnTo>
                    <a:pt x="2909939" y="508"/>
                  </a:lnTo>
                  <a:lnTo>
                    <a:pt x="2923929" y="619"/>
                  </a:lnTo>
                  <a:lnTo>
                    <a:pt x="2937919" y="750"/>
                  </a:lnTo>
                  <a:lnTo>
                    <a:pt x="2951909" y="903"/>
                  </a:lnTo>
                  <a:lnTo>
                    <a:pt x="2965899" y="1083"/>
                  </a:lnTo>
                  <a:lnTo>
                    <a:pt x="2979889" y="1295"/>
                  </a:lnTo>
                  <a:lnTo>
                    <a:pt x="2993879" y="1543"/>
                  </a:lnTo>
                  <a:lnTo>
                    <a:pt x="3007870" y="1835"/>
                  </a:lnTo>
                  <a:lnTo>
                    <a:pt x="3021860" y="2177"/>
                  </a:lnTo>
                  <a:lnTo>
                    <a:pt x="3035850" y="2578"/>
                  </a:lnTo>
                  <a:lnTo>
                    <a:pt x="3049840" y="3048"/>
                  </a:lnTo>
                  <a:lnTo>
                    <a:pt x="3063830" y="3600"/>
                  </a:lnTo>
                  <a:lnTo>
                    <a:pt x="3077820" y="4246"/>
                  </a:lnTo>
                  <a:lnTo>
                    <a:pt x="3091810" y="5002"/>
                  </a:lnTo>
                  <a:lnTo>
                    <a:pt x="3105800" y="5887"/>
                  </a:lnTo>
                  <a:lnTo>
                    <a:pt x="3119790" y="6923"/>
                  </a:lnTo>
                  <a:lnTo>
                    <a:pt x="3133780" y="8132"/>
                  </a:lnTo>
                  <a:lnTo>
                    <a:pt x="3147770" y="9543"/>
                  </a:lnTo>
                  <a:lnTo>
                    <a:pt x="3161761" y="11189"/>
                  </a:lnTo>
                  <a:lnTo>
                    <a:pt x="3175751" y="13104"/>
                  </a:lnTo>
                  <a:lnTo>
                    <a:pt x="3189741" y="15330"/>
                  </a:lnTo>
                  <a:lnTo>
                    <a:pt x="3203731" y="17911"/>
                  </a:lnTo>
                  <a:lnTo>
                    <a:pt x="3217721" y="20898"/>
                  </a:lnTo>
                  <a:lnTo>
                    <a:pt x="3231711" y="24347"/>
                  </a:lnTo>
                  <a:lnTo>
                    <a:pt x="3245701" y="28315"/>
                  </a:lnTo>
                  <a:lnTo>
                    <a:pt x="3259691" y="32867"/>
                  </a:lnTo>
                  <a:lnTo>
                    <a:pt x="3273681" y="38068"/>
                  </a:lnTo>
                  <a:lnTo>
                    <a:pt x="3287671" y="43983"/>
                  </a:lnTo>
                  <a:lnTo>
                    <a:pt x="3301661" y="50677"/>
                  </a:lnTo>
                  <a:lnTo>
                    <a:pt x="3315652" y="58208"/>
                  </a:lnTo>
                  <a:lnTo>
                    <a:pt x="3329642" y="66628"/>
                  </a:lnTo>
                  <a:lnTo>
                    <a:pt x="3343632" y="75972"/>
                  </a:lnTo>
                  <a:lnTo>
                    <a:pt x="3357622" y="86259"/>
                  </a:lnTo>
                  <a:lnTo>
                    <a:pt x="3371612" y="97485"/>
                  </a:lnTo>
                  <a:lnTo>
                    <a:pt x="3385602" y="109619"/>
                  </a:lnTo>
                  <a:lnTo>
                    <a:pt x="3399592" y="122598"/>
                  </a:lnTo>
                  <a:lnTo>
                    <a:pt x="3413582" y="136327"/>
                  </a:lnTo>
                  <a:lnTo>
                    <a:pt x="3427572" y="150679"/>
                  </a:lnTo>
                  <a:lnTo>
                    <a:pt x="3441562" y="165501"/>
                  </a:lnTo>
                  <a:lnTo>
                    <a:pt x="3455552" y="180614"/>
                  </a:lnTo>
                  <a:lnTo>
                    <a:pt x="3469543" y="195826"/>
                  </a:lnTo>
                  <a:lnTo>
                    <a:pt x="3483533" y="210939"/>
                  </a:lnTo>
                  <a:lnTo>
                    <a:pt x="3497523" y="225761"/>
                  </a:lnTo>
                  <a:lnTo>
                    <a:pt x="3511513" y="240113"/>
                  </a:lnTo>
                  <a:lnTo>
                    <a:pt x="3525503" y="253842"/>
                  </a:lnTo>
                  <a:lnTo>
                    <a:pt x="3539493" y="266821"/>
                  </a:lnTo>
                  <a:lnTo>
                    <a:pt x="3553483" y="278955"/>
                  </a:lnTo>
                  <a:lnTo>
                    <a:pt x="3567473" y="290181"/>
                  </a:lnTo>
                  <a:lnTo>
                    <a:pt x="3581463" y="300468"/>
                  </a:lnTo>
                  <a:lnTo>
                    <a:pt x="3595453" y="309812"/>
                  </a:lnTo>
                  <a:lnTo>
                    <a:pt x="3609444" y="318231"/>
                  </a:lnTo>
                  <a:lnTo>
                    <a:pt x="3623434" y="325763"/>
                  </a:lnTo>
                  <a:lnTo>
                    <a:pt x="3637424" y="332457"/>
                  </a:lnTo>
                  <a:lnTo>
                    <a:pt x="3651414" y="338372"/>
                  </a:lnTo>
                  <a:lnTo>
                    <a:pt x="3665404" y="343573"/>
                  </a:lnTo>
                  <a:lnTo>
                    <a:pt x="3679394" y="348125"/>
                  </a:lnTo>
                  <a:lnTo>
                    <a:pt x="3693384" y="352093"/>
                  </a:lnTo>
                  <a:lnTo>
                    <a:pt x="3707374" y="355542"/>
                  </a:lnTo>
                  <a:lnTo>
                    <a:pt x="3721364" y="358529"/>
                  </a:lnTo>
                  <a:lnTo>
                    <a:pt x="3735354" y="361110"/>
                  </a:lnTo>
                  <a:lnTo>
                    <a:pt x="3749344" y="363336"/>
                  </a:lnTo>
                  <a:lnTo>
                    <a:pt x="3763335" y="365251"/>
                  </a:lnTo>
                  <a:lnTo>
                    <a:pt x="3777325" y="366896"/>
                  </a:lnTo>
                  <a:lnTo>
                    <a:pt x="3791315" y="368308"/>
                  </a:lnTo>
                  <a:lnTo>
                    <a:pt x="3805305" y="369517"/>
                  </a:lnTo>
                  <a:lnTo>
                    <a:pt x="3819295" y="370553"/>
                  </a:lnTo>
                  <a:lnTo>
                    <a:pt x="3833285" y="371438"/>
                  </a:lnTo>
                  <a:lnTo>
                    <a:pt x="3847275" y="372194"/>
                  </a:lnTo>
                  <a:lnTo>
                    <a:pt x="3861265" y="372840"/>
                  </a:lnTo>
                  <a:lnTo>
                    <a:pt x="3875255" y="373392"/>
                  </a:lnTo>
                  <a:lnTo>
                    <a:pt x="3889245" y="373862"/>
                  </a:lnTo>
                  <a:lnTo>
                    <a:pt x="3903235" y="374263"/>
                  </a:lnTo>
                  <a:lnTo>
                    <a:pt x="3917226" y="374605"/>
                  </a:lnTo>
                  <a:lnTo>
                    <a:pt x="3931216" y="374897"/>
                  </a:lnTo>
                  <a:lnTo>
                    <a:pt x="3945206" y="375145"/>
                  </a:lnTo>
                  <a:lnTo>
                    <a:pt x="3959196" y="375357"/>
                  </a:lnTo>
                  <a:lnTo>
                    <a:pt x="3973186" y="375537"/>
                  </a:lnTo>
                  <a:lnTo>
                    <a:pt x="3987176" y="375690"/>
                  </a:lnTo>
                  <a:lnTo>
                    <a:pt x="4001166" y="375821"/>
                  </a:lnTo>
                  <a:lnTo>
                    <a:pt x="4015156" y="375932"/>
                  </a:lnTo>
                  <a:lnTo>
                    <a:pt x="4029146" y="376026"/>
                  </a:lnTo>
                  <a:lnTo>
                    <a:pt x="4043136" y="376107"/>
                  </a:lnTo>
                  <a:lnTo>
                    <a:pt x="4057126" y="376176"/>
                  </a:lnTo>
                  <a:lnTo>
                    <a:pt x="4071117" y="376234"/>
                  </a:lnTo>
                  <a:lnTo>
                    <a:pt x="4085107" y="376284"/>
                  </a:lnTo>
                  <a:lnTo>
                    <a:pt x="4099097" y="376326"/>
                  </a:lnTo>
                  <a:lnTo>
                    <a:pt x="4113087" y="376362"/>
                  </a:lnTo>
                  <a:lnTo>
                    <a:pt x="4127077" y="376392"/>
                  </a:lnTo>
                  <a:lnTo>
                    <a:pt x="4141067" y="376418"/>
                  </a:lnTo>
                  <a:lnTo>
                    <a:pt x="4155057" y="376440"/>
                  </a:lnTo>
                </a:path>
              </a:pathLst>
            </a:custGeom>
            <a:ln w="40651" cap="flat">
              <a:solidFill>
                <a:srgbClr val="D3D3D3">
                  <a:alpha val="100000"/>
                </a:srgbClr>
              </a:solidFill>
              <a:prstDash val="solid"/>
              <a:round/>
            </a:ln>
          </p:spPr>
          <p:txBody>
            <a:bodyPr/>
            <a:lstStyle/>
            <a:p/>
          </p:txBody>
        </p:sp>
        <p:sp>
          <p:nvSpPr>
            <p:cNvPr id="51" name="pl51"/>
            <p:cNvSpPr/>
            <p:nvPr/>
          </p:nvSpPr>
          <p:spPr>
            <a:xfrm>
              <a:off x="2737948" y="3165230"/>
              <a:ext cx="4155057" cy="564977"/>
            </a:xfrm>
            <a:custGeom>
              <a:avLst/>
              <a:pathLst>
                <a:path w="4155057" h="564977">
                  <a:moveTo>
                    <a:pt x="0" y="376756"/>
                  </a:moveTo>
                  <a:lnTo>
                    <a:pt x="13990" y="376767"/>
                  </a:lnTo>
                  <a:lnTo>
                    <a:pt x="27980" y="376780"/>
                  </a:lnTo>
                  <a:lnTo>
                    <a:pt x="41970" y="376796"/>
                  </a:lnTo>
                  <a:lnTo>
                    <a:pt x="55960" y="376814"/>
                  </a:lnTo>
                  <a:lnTo>
                    <a:pt x="69950" y="376835"/>
                  </a:lnTo>
                  <a:lnTo>
                    <a:pt x="83940" y="376860"/>
                  </a:lnTo>
                  <a:lnTo>
                    <a:pt x="97930" y="376889"/>
                  </a:lnTo>
                  <a:lnTo>
                    <a:pt x="111920" y="376923"/>
                  </a:lnTo>
                  <a:lnTo>
                    <a:pt x="125910" y="376963"/>
                  </a:lnTo>
                  <a:lnTo>
                    <a:pt x="139900" y="377011"/>
                  </a:lnTo>
                  <a:lnTo>
                    <a:pt x="153891" y="377066"/>
                  </a:lnTo>
                  <a:lnTo>
                    <a:pt x="167881" y="377132"/>
                  </a:lnTo>
                  <a:lnTo>
                    <a:pt x="181871" y="377208"/>
                  </a:lnTo>
                  <a:lnTo>
                    <a:pt x="195861" y="377298"/>
                  </a:lnTo>
                  <a:lnTo>
                    <a:pt x="209851" y="377404"/>
                  </a:lnTo>
                  <a:lnTo>
                    <a:pt x="223841" y="377528"/>
                  </a:lnTo>
                  <a:lnTo>
                    <a:pt x="237831" y="377674"/>
                  </a:lnTo>
                  <a:lnTo>
                    <a:pt x="251821" y="377845"/>
                  </a:lnTo>
                  <a:lnTo>
                    <a:pt x="265811" y="378045"/>
                  </a:lnTo>
                  <a:lnTo>
                    <a:pt x="279801" y="378281"/>
                  </a:lnTo>
                  <a:lnTo>
                    <a:pt x="293791" y="378556"/>
                  </a:lnTo>
                  <a:lnTo>
                    <a:pt x="307782" y="378879"/>
                  </a:lnTo>
                  <a:lnTo>
                    <a:pt x="321772" y="379258"/>
                  </a:lnTo>
                  <a:lnTo>
                    <a:pt x="335762" y="379700"/>
                  </a:lnTo>
                  <a:lnTo>
                    <a:pt x="349752" y="380218"/>
                  </a:lnTo>
                  <a:lnTo>
                    <a:pt x="363742" y="380823"/>
                  </a:lnTo>
                  <a:lnTo>
                    <a:pt x="377732" y="381528"/>
                  </a:lnTo>
                  <a:lnTo>
                    <a:pt x="391722" y="382351"/>
                  </a:lnTo>
                  <a:lnTo>
                    <a:pt x="405712" y="383309"/>
                  </a:lnTo>
                  <a:lnTo>
                    <a:pt x="419702" y="384421"/>
                  </a:lnTo>
                  <a:lnTo>
                    <a:pt x="433692" y="385712"/>
                  </a:lnTo>
                  <a:lnTo>
                    <a:pt x="447682" y="387206"/>
                  </a:lnTo>
                  <a:lnTo>
                    <a:pt x="461673" y="388930"/>
                  </a:lnTo>
                  <a:lnTo>
                    <a:pt x="475663" y="390914"/>
                  </a:lnTo>
                  <a:lnTo>
                    <a:pt x="489653" y="393190"/>
                  </a:lnTo>
                  <a:lnTo>
                    <a:pt x="503643" y="395791"/>
                  </a:lnTo>
                  <a:lnTo>
                    <a:pt x="517633" y="398748"/>
                  </a:lnTo>
                  <a:lnTo>
                    <a:pt x="531623" y="402095"/>
                  </a:lnTo>
                  <a:lnTo>
                    <a:pt x="545613" y="405861"/>
                  </a:lnTo>
                  <a:lnTo>
                    <a:pt x="559603" y="410070"/>
                  </a:lnTo>
                  <a:lnTo>
                    <a:pt x="573593" y="414742"/>
                  </a:lnTo>
                  <a:lnTo>
                    <a:pt x="587583" y="419886"/>
                  </a:lnTo>
                  <a:lnTo>
                    <a:pt x="601574" y="425499"/>
                  </a:lnTo>
                  <a:lnTo>
                    <a:pt x="615564" y="431566"/>
                  </a:lnTo>
                  <a:lnTo>
                    <a:pt x="629554" y="438055"/>
                  </a:lnTo>
                  <a:lnTo>
                    <a:pt x="643544" y="444920"/>
                  </a:lnTo>
                  <a:lnTo>
                    <a:pt x="657534" y="452096"/>
                  </a:lnTo>
                  <a:lnTo>
                    <a:pt x="671524" y="459507"/>
                  </a:lnTo>
                  <a:lnTo>
                    <a:pt x="685514" y="467064"/>
                  </a:lnTo>
                  <a:lnTo>
                    <a:pt x="699504" y="474669"/>
                  </a:lnTo>
                  <a:lnTo>
                    <a:pt x="713494" y="482226"/>
                  </a:lnTo>
                  <a:lnTo>
                    <a:pt x="727484" y="489637"/>
                  </a:lnTo>
                  <a:lnTo>
                    <a:pt x="741474" y="496813"/>
                  </a:lnTo>
                  <a:lnTo>
                    <a:pt x="755465" y="503678"/>
                  </a:lnTo>
                  <a:lnTo>
                    <a:pt x="769455" y="510167"/>
                  </a:lnTo>
                  <a:lnTo>
                    <a:pt x="783445" y="516234"/>
                  </a:lnTo>
                  <a:lnTo>
                    <a:pt x="797435" y="521847"/>
                  </a:lnTo>
                  <a:lnTo>
                    <a:pt x="811425" y="526991"/>
                  </a:lnTo>
                  <a:lnTo>
                    <a:pt x="825415" y="531663"/>
                  </a:lnTo>
                  <a:lnTo>
                    <a:pt x="839405" y="535872"/>
                  </a:lnTo>
                  <a:lnTo>
                    <a:pt x="853395" y="539638"/>
                  </a:lnTo>
                  <a:lnTo>
                    <a:pt x="867385" y="542985"/>
                  </a:lnTo>
                  <a:lnTo>
                    <a:pt x="881375" y="545942"/>
                  </a:lnTo>
                  <a:lnTo>
                    <a:pt x="895365" y="548543"/>
                  </a:lnTo>
                  <a:lnTo>
                    <a:pt x="909356" y="550819"/>
                  </a:lnTo>
                  <a:lnTo>
                    <a:pt x="923346" y="552803"/>
                  </a:lnTo>
                  <a:lnTo>
                    <a:pt x="937336" y="554527"/>
                  </a:lnTo>
                  <a:lnTo>
                    <a:pt x="951326" y="556021"/>
                  </a:lnTo>
                  <a:lnTo>
                    <a:pt x="965316" y="557312"/>
                  </a:lnTo>
                  <a:lnTo>
                    <a:pt x="979306" y="558425"/>
                  </a:lnTo>
                  <a:lnTo>
                    <a:pt x="993296" y="559382"/>
                  </a:lnTo>
                  <a:lnTo>
                    <a:pt x="1007286" y="560205"/>
                  </a:lnTo>
                  <a:lnTo>
                    <a:pt x="1021276" y="560911"/>
                  </a:lnTo>
                  <a:lnTo>
                    <a:pt x="1035266" y="561515"/>
                  </a:lnTo>
                  <a:lnTo>
                    <a:pt x="1049256" y="562033"/>
                  </a:lnTo>
                  <a:lnTo>
                    <a:pt x="1063247" y="562475"/>
                  </a:lnTo>
                  <a:lnTo>
                    <a:pt x="1077237" y="562854"/>
                  </a:lnTo>
                  <a:lnTo>
                    <a:pt x="1091227" y="563177"/>
                  </a:lnTo>
                  <a:lnTo>
                    <a:pt x="1105217" y="563452"/>
                  </a:lnTo>
                  <a:lnTo>
                    <a:pt x="1119207" y="563688"/>
                  </a:lnTo>
                  <a:lnTo>
                    <a:pt x="1133197" y="563888"/>
                  </a:lnTo>
                  <a:lnTo>
                    <a:pt x="1147187" y="564059"/>
                  </a:lnTo>
                  <a:lnTo>
                    <a:pt x="1161177" y="564205"/>
                  </a:lnTo>
                  <a:lnTo>
                    <a:pt x="1175167" y="564329"/>
                  </a:lnTo>
                  <a:lnTo>
                    <a:pt x="1189157" y="564435"/>
                  </a:lnTo>
                  <a:lnTo>
                    <a:pt x="1203148" y="564525"/>
                  </a:lnTo>
                  <a:lnTo>
                    <a:pt x="1217138" y="564602"/>
                  </a:lnTo>
                  <a:lnTo>
                    <a:pt x="1231128" y="564667"/>
                  </a:lnTo>
                  <a:lnTo>
                    <a:pt x="1245118" y="564722"/>
                  </a:lnTo>
                  <a:lnTo>
                    <a:pt x="1259108" y="564770"/>
                  </a:lnTo>
                  <a:lnTo>
                    <a:pt x="1273098" y="564810"/>
                  </a:lnTo>
                  <a:lnTo>
                    <a:pt x="1287088" y="564844"/>
                  </a:lnTo>
                  <a:lnTo>
                    <a:pt x="1301078" y="564873"/>
                  </a:lnTo>
                  <a:lnTo>
                    <a:pt x="1315068" y="564898"/>
                  </a:lnTo>
                  <a:lnTo>
                    <a:pt x="1329058" y="564919"/>
                  </a:lnTo>
                  <a:lnTo>
                    <a:pt x="1343048" y="564937"/>
                  </a:lnTo>
                  <a:lnTo>
                    <a:pt x="1357039" y="564953"/>
                  </a:lnTo>
                  <a:lnTo>
                    <a:pt x="1371029" y="564966"/>
                  </a:lnTo>
                  <a:lnTo>
                    <a:pt x="1385019" y="564977"/>
                  </a:lnTo>
                  <a:lnTo>
                    <a:pt x="1385019" y="564850"/>
                  </a:lnTo>
                  <a:lnTo>
                    <a:pt x="1399009" y="564817"/>
                  </a:lnTo>
                  <a:lnTo>
                    <a:pt x="1412999" y="564778"/>
                  </a:lnTo>
                  <a:lnTo>
                    <a:pt x="1426989" y="564732"/>
                  </a:lnTo>
                  <a:lnTo>
                    <a:pt x="1440979" y="564678"/>
                  </a:lnTo>
                  <a:lnTo>
                    <a:pt x="1454969" y="564615"/>
                  </a:lnTo>
                  <a:lnTo>
                    <a:pt x="1468959" y="564541"/>
                  </a:lnTo>
                  <a:lnTo>
                    <a:pt x="1482949" y="564453"/>
                  </a:lnTo>
                  <a:lnTo>
                    <a:pt x="1496939" y="564350"/>
                  </a:lnTo>
                  <a:lnTo>
                    <a:pt x="1510930" y="564229"/>
                  </a:lnTo>
                  <a:lnTo>
                    <a:pt x="1524920" y="564087"/>
                  </a:lnTo>
                  <a:lnTo>
                    <a:pt x="1538910" y="563921"/>
                  </a:lnTo>
                  <a:lnTo>
                    <a:pt x="1552900" y="563725"/>
                  </a:lnTo>
                  <a:lnTo>
                    <a:pt x="1566890" y="563495"/>
                  </a:lnTo>
                  <a:lnTo>
                    <a:pt x="1580880" y="563225"/>
                  </a:lnTo>
                  <a:lnTo>
                    <a:pt x="1594870" y="562907"/>
                  </a:lnTo>
                  <a:lnTo>
                    <a:pt x="1608860" y="562535"/>
                  </a:lnTo>
                  <a:lnTo>
                    <a:pt x="1622850" y="562098"/>
                  </a:lnTo>
                  <a:lnTo>
                    <a:pt x="1636840" y="561585"/>
                  </a:lnTo>
                  <a:lnTo>
                    <a:pt x="1650830" y="560983"/>
                  </a:lnTo>
                  <a:lnTo>
                    <a:pt x="1664821" y="560278"/>
                  </a:lnTo>
                  <a:lnTo>
                    <a:pt x="1678811" y="559450"/>
                  </a:lnTo>
                  <a:lnTo>
                    <a:pt x="1692801" y="558481"/>
                  </a:lnTo>
                  <a:lnTo>
                    <a:pt x="1706791" y="557347"/>
                  </a:lnTo>
                  <a:lnTo>
                    <a:pt x="1720781" y="556019"/>
                  </a:lnTo>
                  <a:lnTo>
                    <a:pt x="1734771" y="554466"/>
                  </a:lnTo>
                  <a:lnTo>
                    <a:pt x="1748761" y="552652"/>
                  </a:lnTo>
                  <a:lnTo>
                    <a:pt x="1762751" y="550534"/>
                  </a:lnTo>
                  <a:lnTo>
                    <a:pt x="1776741" y="548067"/>
                  </a:lnTo>
                  <a:lnTo>
                    <a:pt x="1790731" y="545194"/>
                  </a:lnTo>
                  <a:lnTo>
                    <a:pt x="1804722" y="541855"/>
                  </a:lnTo>
                  <a:lnTo>
                    <a:pt x="1818712" y="537983"/>
                  </a:lnTo>
                  <a:lnTo>
                    <a:pt x="1832702" y="533502"/>
                  </a:lnTo>
                  <a:lnTo>
                    <a:pt x="1846692" y="528330"/>
                  </a:lnTo>
                  <a:lnTo>
                    <a:pt x="1860682" y="522377"/>
                  </a:lnTo>
                  <a:lnTo>
                    <a:pt x="1874672" y="515549"/>
                  </a:lnTo>
                  <a:lnTo>
                    <a:pt x="1888662" y="507748"/>
                  </a:lnTo>
                  <a:lnTo>
                    <a:pt x="1902652" y="498875"/>
                  </a:lnTo>
                  <a:lnTo>
                    <a:pt x="1916642" y="488834"/>
                  </a:lnTo>
                  <a:lnTo>
                    <a:pt x="1930632" y="477537"/>
                  </a:lnTo>
                  <a:lnTo>
                    <a:pt x="1944622" y="464908"/>
                  </a:lnTo>
                  <a:lnTo>
                    <a:pt x="1958613" y="450892"/>
                  </a:lnTo>
                  <a:lnTo>
                    <a:pt x="1972603" y="435462"/>
                  </a:lnTo>
                  <a:lnTo>
                    <a:pt x="1986593" y="418622"/>
                  </a:lnTo>
                  <a:lnTo>
                    <a:pt x="2000583" y="400422"/>
                  </a:lnTo>
                  <a:lnTo>
                    <a:pt x="2014573" y="380953"/>
                  </a:lnTo>
                  <a:lnTo>
                    <a:pt x="2028563" y="360360"/>
                  </a:lnTo>
                  <a:lnTo>
                    <a:pt x="2042553" y="338831"/>
                  </a:lnTo>
                  <a:lnTo>
                    <a:pt x="2056543" y="316598"/>
                  </a:lnTo>
                  <a:lnTo>
                    <a:pt x="2070533" y="293928"/>
                  </a:lnTo>
                  <a:lnTo>
                    <a:pt x="2084523" y="271111"/>
                  </a:lnTo>
                  <a:lnTo>
                    <a:pt x="2098513" y="248442"/>
                  </a:lnTo>
                  <a:lnTo>
                    <a:pt x="2112504" y="226209"/>
                  </a:lnTo>
                  <a:lnTo>
                    <a:pt x="2126494" y="204680"/>
                  </a:lnTo>
                  <a:lnTo>
                    <a:pt x="2140484" y="184086"/>
                  </a:lnTo>
                  <a:lnTo>
                    <a:pt x="2154474" y="164618"/>
                  </a:lnTo>
                  <a:lnTo>
                    <a:pt x="2168464" y="146417"/>
                  </a:lnTo>
                  <a:lnTo>
                    <a:pt x="2182454" y="129578"/>
                  </a:lnTo>
                  <a:lnTo>
                    <a:pt x="2196444" y="114147"/>
                  </a:lnTo>
                  <a:lnTo>
                    <a:pt x="2210434" y="100131"/>
                  </a:lnTo>
                  <a:lnTo>
                    <a:pt x="2224424" y="87502"/>
                  </a:lnTo>
                  <a:lnTo>
                    <a:pt x="2238414" y="76205"/>
                  </a:lnTo>
                  <a:lnTo>
                    <a:pt x="2252404" y="66165"/>
                  </a:lnTo>
                  <a:lnTo>
                    <a:pt x="2266395" y="57292"/>
                  </a:lnTo>
                  <a:lnTo>
                    <a:pt x="2280385" y="49491"/>
                  </a:lnTo>
                  <a:lnTo>
                    <a:pt x="2294375" y="42663"/>
                  </a:lnTo>
                  <a:lnTo>
                    <a:pt x="2308365" y="36710"/>
                  </a:lnTo>
                  <a:lnTo>
                    <a:pt x="2322355" y="31537"/>
                  </a:lnTo>
                  <a:lnTo>
                    <a:pt x="2336345" y="27056"/>
                  </a:lnTo>
                  <a:lnTo>
                    <a:pt x="2350335" y="23184"/>
                  </a:lnTo>
                  <a:lnTo>
                    <a:pt x="2364325" y="19846"/>
                  </a:lnTo>
                  <a:lnTo>
                    <a:pt x="2378315" y="16973"/>
                  </a:lnTo>
                  <a:lnTo>
                    <a:pt x="2392305" y="14505"/>
                  </a:lnTo>
                  <a:lnTo>
                    <a:pt x="2406296" y="12388"/>
                  </a:lnTo>
                  <a:lnTo>
                    <a:pt x="2420286" y="10574"/>
                  </a:lnTo>
                  <a:lnTo>
                    <a:pt x="2434276" y="9021"/>
                  </a:lnTo>
                  <a:lnTo>
                    <a:pt x="2448266" y="7693"/>
                  </a:lnTo>
                  <a:lnTo>
                    <a:pt x="2462256" y="6558"/>
                  </a:lnTo>
                  <a:lnTo>
                    <a:pt x="2476246" y="5589"/>
                  </a:lnTo>
                  <a:lnTo>
                    <a:pt x="2490236" y="4762"/>
                  </a:lnTo>
                  <a:lnTo>
                    <a:pt x="2504226" y="4056"/>
                  </a:lnTo>
                  <a:lnTo>
                    <a:pt x="2518216" y="3455"/>
                  </a:lnTo>
                  <a:lnTo>
                    <a:pt x="2532206" y="2942"/>
                  </a:lnTo>
                  <a:lnTo>
                    <a:pt x="2546196" y="2505"/>
                  </a:lnTo>
                  <a:lnTo>
                    <a:pt x="2560187" y="2132"/>
                  </a:lnTo>
                  <a:lnTo>
                    <a:pt x="2574177" y="1815"/>
                  </a:lnTo>
                  <a:lnTo>
                    <a:pt x="2588167" y="1545"/>
                  </a:lnTo>
                  <a:lnTo>
                    <a:pt x="2602157" y="1315"/>
                  </a:lnTo>
                  <a:lnTo>
                    <a:pt x="2616147" y="1119"/>
                  </a:lnTo>
                  <a:lnTo>
                    <a:pt x="2630137" y="952"/>
                  </a:lnTo>
                  <a:lnTo>
                    <a:pt x="2644127" y="810"/>
                  </a:lnTo>
                  <a:lnTo>
                    <a:pt x="2658117" y="689"/>
                  </a:lnTo>
                  <a:lnTo>
                    <a:pt x="2672107" y="586"/>
                  </a:lnTo>
                  <a:lnTo>
                    <a:pt x="2686097" y="499"/>
                  </a:lnTo>
                  <a:lnTo>
                    <a:pt x="2700087" y="424"/>
                  </a:lnTo>
                  <a:lnTo>
                    <a:pt x="2714078" y="361"/>
                  </a:lnTo>
                  <a:lnTo>
                    <a:pt x="2728068" y="307"/>
                  </a:lnTo>
                  <a:lnTo>
                    <a:pt x="2742058" y="261"/>
                  </a:lnTo>
                  <a:lnTo>
                    <a:pt x="2756048" y="222"/>
                  </a:lnTo>
                  <a:lnTo>
                    <a:pt x="2770038" y="189"/>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52" name="pl52"/>
            <p:cNvSpPr/>
            <p:nvPr/>
          </p:nvSpPr>
          <p:spPr>
            <a:xfrm>
              <a:off x="2737948" y="2411843"/>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53" name="pl53"/>
            <p:cNvSpPr/>
            <p:nvPr/>
          </p:nvSpPr>
          <p:spPr>
            <a:xfrm>
              <a:off x="2737948" y="2976883"/>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54" name="pl54"/>
            <p:cNvSpPr/>
            <p:nvPr/>
          </p:nvSpPr>
          <p:spPr>
            <a:xfrm>
              <a:off x="2737948" y="4672005"/>
              <a:ext cx="4155057" cy="188346"/>
            </a:xfrm>
            <a:custGeom>
              <a:avLst/>
              <a:pathLst>
                <a:path w="4155057" h="188346">
                  <a:moveTo>
                    <a:pt x="0" y="188346"/>
                  </a:moveTo>
                  <a:lnTo>
                    <a:pt x="13990" y="188346"/>
                  </a:lnTo>
                  <a:lnTo>
                    <a:pt x="27980" y="188346"/>
                  </a:lnTo>
                  <a:lnTo>
                    <a:pt x="41970" y="188346"/>
                  </a:lnTo>
                  <a:lnTo>
                    <a:pt x="55960" y="188346"/>
                  </a:lnTo>
                  <a:lnTo>
                    <a:pt x="69950" y="188346"/>
                  </a:lnTo>
                  <a:lnTo>
                    <a:pt x="83940" y="188346"/>
                  </a:lnTo>
                  <a:lnTo>
                    <a:pt x="97930" y="188346"/>
                  </a:lnTo>
                  <a:lnTo>
                    <a:pt x="111920" y="188346"/>
                  </a:lnTo>
                  <a:lnTo>
                    <a:pt x="125910" y="188346"/>
                  </a:lnTo>
                  <a:lnTo>
                    <a:pt x="139900" y="188346"/>
                  </a:lnTo>
                  <a:lnTo>
                    <a:pt x="153891" y="188346"/>
                  </a:lnTo>
                  <a:lnTo>
                    <a:pt x="167881" y="188346"/>
                  </a:lnTo>
                  <a:lnTo>
                    <a:pt x="181871" y="188346"/>
                  </a:lnTo>
                  <a:lnTo>
                    <a:pt x="195861" y="188346"/>
                  </a:lnTo>
                  <a:lnTo>
                    <a:pt x="209851" y="188346"/>
                  </a:lnTo>
                  <a:lnTo>
                    <a:pt x="223841" y="188346"/>
                  </a:lnTo>
                  <a:lnTo>
                    <a:pt x="237831" y="188346"/>
                  </a:lnTo>
                  <a:lnTo>
                    <a:pt x="251821" y="188346"/>
                  </a:lnTo>
                  <a:lnTo>
                    <a:pt x="265811" y="188346"/>
                  </a:lnTo>
                  <a:lnTo>
                    <a:pt x="279801" y="188346"/>
                  </a:lnTo>
                  <a:lnTo>
                    <a:pt x="293791" y="188346"/>
                  </a:lnTo>
                  <a:lnTo>
                    <a:pt x="307782" y="188346"/>
                  </a:lnTo>
                  <a:lnTo>
                    <a:pt x="321772" y="188346"/>
                  </a:lnTo>
                  <a:lnTo>
                    <a:pt x="335762" y="188346"/>
                  </a:lnTo>
                  <a:lnTo>
                    <a:pt x="349752" y="188346"/>
                  </a:lnTo>
                  <a:lnTo>
                    <a:pt x="363742" y="188346"/>
                  </a:lnTo>
                  <a:lnTo>
                    <a:pt x="377732" y="188346"/>
                  </a:lnTo>
                  <a:lnTo>
                    <a:pt x="391722" y="188346"/>
                  </a:lnTo>
                  <a:lnTo>
                    <a:pt x="405712" y="188346"/>
                  </a:lnTo>
                  <a:lnTo>
                    <a:pt x="419702" y="188346"/>
                  </a:lnTo>
                  <a:lnTo>
                    <a:pt x="433692" y="188346"/>
                  </a:lnTo>
                  <a:lnTo>
                    <a:pt x="447682" y="188346"/>
                  </a:lnTo>
                  <a:lnTo>
                    <a:pt x="461673" y="188346"/>
                  </a:lnTo>
                  <a:lnTo>
                    <a:pt x="475663" y="188346"/>
                  </a:lnTo>
                  <a:lnTo>
                    <a:pt x="489653" y="188346"/>
                  </a:lnTo>
                  <a:lnTo>
                    <a:pt x="503643" y="188346"/>
                  </a:lnTo>
                  <a:lnTo>
                    <a:pt x="517633" y="188346"/>
                  </a:lnTo>
                  <a:lnTo>
                    <a:pt x="531623" y="188346"/>
                  </a:lnTo>
                  <a:lnTo>
                    <a:pt x="545613" y="188346"/>
                  </a:lnTo>
                  <a:lnTo>
                    <a:pt x="559603" y="188346"/>
                  </a:lnTo>
                  <a:lnTo>
                    <a:pt x="573593" y="188346"/>
                  </a:lnTo>
                  <a:lnTo>
                    <a:pt x="587583" y="188346"/>
                  </a:lnTo>
                  <a:lnTo>
                    <a:pt x="601574" y="188346"/>
                  </a:lnTo>
                  <a:lnTo>
                    <a:pt x="615564" y="188346"/>
                  </a:lnTo>
                  <a:lnTo>
                    <a:pt x="629554" y="188346"/>
                  </a:lnTo>
                  <a:lnTo>
                    <a:pt x="643544" y="188346"/>
                  </a:lnTo>
                  <a:lnTo>
                    <a:pt x="657534" y="188346"/>
                  </a:lnTo>
                  <a:lnTo>
                    <a:pt x="671524" y="188346"/>
                  </a:lnTo>
                  <a:lnTo>
                    <a:pt x="685514" y="188346"/>
                  </a:lnTo>
                  <a:lnTo>
                    <a:pt x="699504" y="188346"/>
                  </a:lnTo>
                  <a:lnTo>
                    <a:pt x="713494" y="188346"/>
                  </a:lnTo>
                  <a:lnTo>
                    <a:pt x="727484" y="188346"/>
                  </a:lnTo>
                  <a:lnTo>
                    <a:pt x="741474" y="188346"/>
                  </a:lnTo>
                  <a:lnTo>
                    <a:pt x="755465" y="188346"/>
                  </a:lnTo>
                  <a:lnTo>
                    <a:pt x="769455" y="188346"/>
                  </a:lnTo>
                  <a:lnTo>
                    <a:pt x="783445" y="188346"/>
                  </a:lnTo>
                  <a:lnTo>
                    <a:pt x="797435" y="188346"/>
                  </a:lnTo>
                  <a:lnTo>
                    <a:pt x="811425" y="188346"/>
                  </a:lnTo>
                  <a:lnTo>
                    <a:pt x="825415" y="188346"/>
                  </a:lnTo>
                  <a:lnTo>
                    <a:pt x="839405" y="188346"/>
                  </a:lnTo>
                  <a:lnTo>
                    <a:pt x="853395" y="188346"/>
                  </a:lnTo>
                  <a:lnTo>
                    <a:pt x="867385" y="188346"/>
                  </a:lnTo>
                  <a:lnTo>
                    <a:pt x="881375" y="188346"/>
                  </a:lnTo>
                  <a:lnTo>
                    <a:pt x="895365" y="188346"/>
                  </a:lnTo>
                  <a:lnTo>
                    <a:pt x="909356" y="188346"/>
                  </a:lnTo>
                  <a:lnTo>
                    <a:pt x="923346" y="188346"/>
                  </a:lnTo>
                  <a:lnTo>
                    <a:pt x="937336" y="188346"/>
                  </a:lnTo>
                  <a:lnTo>
                    <a:pt x="951326" y="188346"/>
                  </a:lnTo>
                  <a:lnTo>
                    <a:pt x="965316" y="188346"/>
                  </a:lnTo>
                  <a:lnTo>
                    <a:pt x="979306" y="188346"/>
                  </a:lnTo>
                  <a:lnTo>
                    <a:pt x="993296" y="188346"/>
                  </a:lnTo>
                  <a:lnTo>
                    <a:pt x="1007286" y="188346"/>
                  </a:lnTo>
                  <a:lnTo>
                    <a:pt x="1021276" y="188346"/>
                  </a:lnTo>
                  <a:lnTo>
                    <a:pt x="1035266" y="188346"/>
                  </a:lnTo>
                  <a:lnTo>
                    <a:pt x="1049256" y="188346"/>
                  </a:lnTo>
                  <a:lnTo>
                    <a:pt x="1063247" y="188346"/>
                  </a:lnTo>
                  <a:lnTo>
                    <a:pt x="1077237" y="188346"/>
                  </a:lnTo>
                  <a:lnTo>
                    <a:pt x="1091227" y="188346"/>
                  </a:lnTo>
                  <a:lnTo>
                    <a:pt x="1105217" y="188346"/>
                  </a:lnTo>
                  <a:lnTo>
                    <a:pt x="1119207" y="188346"/>
                  </a:lnTo>
                  <a:lnTo>
                    <a:pt x="1133197" y="188346"/>
                  </a:lnTo>
                  <a:lnTo>
                    <a:pt x="1147187" y="188346"/>
                  </a:lnTo>
                  <a:lnTo>
                    <a:pt x="1161177" y="188346"/>
                  </a:lnTo>
                  <a:lnTo>
                    <a:pt x="1175167" y="188346"/>
                  </a:lnTo>
                  <a:lnTo>
                    <a:pt x="1189157" y="188346"/>
                  </a:lnTo>
                  <a:lnTo>
                    <a:pt x="1203148" y="188346"/>
                  </a:lnTo>
                  <a:lnTo>
                    <a:pt x="1217138" y="188346"/>
                  </a:lnTo>
                  <a:lnTo>
                    <a:pt x="1231128" y="188346"/>
                  </a:lnTo>
                  <a:lnTo>
                    <a:pt x="1245118" y="188346"/>
                  </a:lnTo>
                  <a:lnTo>
                    <a:pt x="1259108" y="188346"/>
                  </a:lnTo>
                  <a:lnTo>
                    <a:pt x="1273098" y="188346"/>
                  </a:lnTo>
                  <a:lnTo>
                    <a:pt x="1287088" y="188346"/>
                  </a:lnTo>
                  <a:lnTo>
                    <a:pt x="1301078" y="188346"/>
                  </a:lnTo>
                  <a:lnTo>
                    <a:pt x="1315068" y="188346"/>
                  </a:lnTo>
                  <a:lnTo>
                    <a:pt x="1329058" y="188346"/>
                  </a:lnTo>
                  <a:lnTo>
                    <a:pt x="1343048" y="188346"/>
                  </a:lnTo>
                  <a:lnTo>
                    <a:pt x="1357039" y="188346"/>
                  </a:lnTo>
                  <a:lnTo>
                    <a:pt x="1371029" y="188346"/>
                  </a:lnTo>
                  <a:lnTo>
                    <a:pt x="1385019" y="188346"/>
                  </a:lnTo>
                  <a:lnTo>
                    <a:pt x="1385019" y="188283"/>
                  </a:lnTo>
                  <a:lnTo>
                    <a:pt x="1399009" y="188272"/>
                  </a:lnTo>
                  <a:lnTo>
                    <a:pt x="1412999" y="188259"/>
                  </a:lnTo>
                  <a:lnTo>
                    <a:pt x="1426989" y="188244"/>
                  </a:lnTo>
                  <a:lnTo>
                    <a:pt x="1440979" y="188226"/>
                  </a:lnTo>
                  <a:lnTo>
                    <a:pt x="1454969" y="188205"/>
                  </a:lnTo>
                  <a:lnTo>
                    <a:pt x="1468959" y="188180"/>
                  </a:lnTo>
                  <a:lnTo>
                    <a:pt x="1482949" y="188151"/>
                  </a:lnTo>
                  <a:lnTo>
                    <a:pt x="1496939" y="188116"/>
                  </a:lnTo>
                  <a:lnTo>
                    <a:pt x="1510930" y="188076"/>
                  </a:lnTo>
                  <a:lnTo>
                    <a:pt x="1524920" y="188029"/>
                  </a:lnTo>
                  <a:lnTo>
                    <a:pt x="1538910" y="187973"/>
                  </a:lnTo>
                  <a:lnTo>
                    <a:pt x="1552900" y="187908"/>
                  </a:lnTo>
                  <a:lnTo>
                    <a:pt x="1566890" y="187831"/>
                  </a:lnTo>
                  <a:lnTo>
                    <a:pt x="1580880" y="187741"/>
                  </a:lnTo>
                  <a:lnTo>
                    <a:pt x="1594870" y="187635"/>
                  </a:lnTo>
                  <a:lnTo>
                    <a:pt x="1608860" y="187511"/>
                  </a:lnTo>
                  <a:lnTo>
                    <a:pt x="1622850" y="187366"/>
                  </a:lnTo>
                  <a:lnTo>
                    <a:pt x="1636840" y="187195"/>
                  </a:lnTo>
                  <a:lnTo>
                    <a:pt x="1650830" y="186994"/>
                  </a:lnTo>
                  <a:lnTo>
                    <a:pt x="1664821" y="186759"/>
                  </a:lnTo>
                  <a:lnTo>
                    <a:pt x="1678811" y="186483"/>
                  </a:lnTo>
                  <a:lnTo>
                    <a:pt x="1692801" y="186160"/>
                  </a:lnTo>
                  <a:lnTo>
                    <a:pt x="1706791" y="185782"/>
                  </a:lnTo>
                  <a:lnTo>
                    <a:pt x="1720781" y="185339"/>
                  </a:lnTo>
                  <a:lnTo>
                    <a:pt x="1734771" y="184822"/>
                  </a:lnTo>
                  <a:lnTo>
                    <a:pt x="1748761" y="184217"/>
                  </a:lnTo>
                  <a:lnTo>
                    <a:pt x="1762751" y="183511"/>
                  </a:lnTo>
                  <a:lnTo>
                    <a:pt x="1776741" y="182689"/>
                  </a:lnTo>
                  <a:lnTo>
                    <a:pt x="1790731" y="181731"/>
                  </a:lnTo>
                  <a:lnTo>
                    <a:pt x="1804722" y="180618"/>
                  </a:lnTo>
                  <a:lnTo>
                    <a:pt x="1818712" y="179327"/>
                  </a:lnTo>
                  <a:lnTo>
                    <a:pt x="1832702" y="177834"/>
                  </a:lnTo>
                  <a:lnTo>
                    <a:pt x="1846692" y="176110"/>
                  </a:lnTo>
                  <a:lnTo>
                    <a:pt x="1860682" y="174125"/>
                  </a:lnTo>
                  <a:lnTo>
                    <a:pt x="1874672" y="171849"/>
                  </a:lnTo>
                  <a:lnTo>
                    <a:pt x="1888662" y="169249"/>
                  </a:lnTo>
                  <a:lnTo>
                    <a:pt x="1902652" y="166291"/>
                  </a:lnTo>
                  <a:lnTo>
                    <a:pt x="1916642" y="162944"/>
                  </a:lnTo>
                  <a:lnTo>
                    <a:pt x="1930632" y="159179"/>
                  </a:lnTo>
                  <a:lnTo>
                    <a:pt x="1944622" y="154969"/>
                  </a:lnTo>
                  <a:lnTo>
                    <a:pt x="1958613" y="150297"/>
                  </a:lnTo>
                  <a:lnTo>
                    <a:pt x="1972603" y="145154"/>
                  </a:lnTo>
                  <a:lnTo>
                    <a:pt x="1986593" y="139540"/>
                  </a:lnTo>
                  <a:lnTo>
                    <a:pt x="2000583" y="133474"/>
                  </a:lnTo>
                  <a:lnTo>
                    <a:pt x="2014573" y="126984"/>
                  </a:lnTo>
                  <a:lnTo>
                    <a:pt x="2028563" y="120120"/>
                  </a:lnTo>
                  <a:lnTo>
                    <a:pt x="2042553" y="112943"/>
                  </a:lnTo>
                  <a:lnTo>
                    <a:pt x="2056543" y="105532"/>
                  </a:lnTo>
                  <a:lnTo>
                    <a:pt x="2070533" y="97976"/>
                  </a:lnTo>
                  <a:lnTo>
                    <a:pt x="2084523" y="90370"/>
                  </a:lnTo>
                  <a:lnTo>
                    <a:pt x="2098513" y="82814"/>
                  </a:lnTo>
                  <a:lnTo>
                    <a:pt x="2112504" y="75403"/>
                  </a:lnTo>
                  <a:lnTo>
                    <a:pt x="2126494" y="68226"/>
                  </a:lnTo>
                  <a:lnTo>
                    <a:pt x="2140484" y="61362"/>
                  </a:lnTo>
                  <a:lnTo>
                    <a:pt x="2154474" y="54872"/>
                  </a:lnTo>
                  <a:lnTo>
                    <a:pt x="2168464" y="48805"/>
                  </a:lnTo>
                  <a:lnTo>
                    <a:pt x="2182454" y="43192"/>
                  </a:lnTo>
                  <a:lnTo>
                    <a:pt x="2196444" y="38049"/>
                  </a:lnTo>
                  <a:lnTo>
                    <a:pt x="2210434" y="33377"/>
                  </a:lnTo>
                  <a:lnTo>
                    <a:pt x="2224424" y="29167"/>
                  </a:lnTo>
                  <a:lnTo>
                    <a:pt x="2238414" y="25401"/>
                  </a:lnTo>
                  <a:lnTo>
                    <a:pt x="2252404" y="22055"/>
                  </a:lnTo>
                  <a:lnTo>
                    <a:pt x="2266395" y="19097"/>
                  </a:lnTo>
                  <a:lnTo>
                    <a:pt x="2280385" y="16497"/>
                  </a:lnTo>
                  <a:lnTo>
                    <a:pt x="2294375" y="14221"/>
                  </a:lnTo>
                  <a:lnTo>
                    <a:pt x="2308365" y="12236"/>
                  </a:lnTo>
                  <a:lnTo>
                    <a:pt x="2322355" y="10512"/>
                  </a:lnTo>
                  <a:lnTo>
                    <a:pt x="2336345" y="9018"/>
                  </a:lnTo>
                  <a:lnTo>
                    <a:pt x="2350335" y="7728"/>
                  </a:lnTo>
                  <a:lnTo>
                    <a:pt x="2364325" y="6615"/>
                  </a:lnTo>
                  <a:lnTo>
                    <a:pt x="2378315" y="5657"/>
                  </a:lnTo>
                  <a:lnTo>
                    <a:pt x="2392305" y="4835"/>
                  </a:lnTo>
                  <a:lnTo>
                    <a:pt x="2406296" y="4129"/>
                  </a:lnTo>
                  <a:lnTo>
                    <a:pt x="2420286" y="3524"/>
                  </a:lnTo>
                  <a:lnTo>
                    <a:pt x="2434276" y="3007"/>
                  </a:lnTo>
                  <a:lnTo>
                    <a:pt x="2448266" y="2564"/>
                  </a:lnTo>
                  <a:lnTo>
                    <a:pt x="2462256" y="2186"/>
                  </a:lnTo>
                  <a:lnTo>
                    <a:pt x="2476246" y="1863"/>
                  </a:lnTo>
                  <a:lnTo>
                    <a:pt x="2490236" y="1587"/>
                  </a:lnTo>
                  <a:lnTo>
                    <a:pt x="2504226" y="1352"/>
                  </a:lnTo>
                  <a:lnTo>
                    <a:pt x="2518216" y="1151"/>
                  </a:lnTo>
                  <a:lnTo>
                    <a:pt x="2532206" y="980"/>
                  </a:lnTo>
                  <a:lnTo>
                    <a:pt x="2546196" y="835"/>
                  </a:lnTo>
                  <a:lnTo>
                    <a:pt x="2560187" y="710"/>
                  </a:lnTo>
                  <a:lnTo>
                    <a:pt x="2574177" y="605"/>
                  </a:lnTo>
                  <a:lnTo>
                    <a:pt x="2588167" y="515"/>
                  </a:lnTo>
                  <a:lnTo>
                    <a:pt x="2602157" y="438"/>
                  </a:lnTo>
                  <a:lnTo>
                    <a:pt x="2616147" y="373"/>
                  </a:lnTo>
                  <a:lnTo>
                    <a:pt x="2630137" y="317"/>
                  </a:lnTo>
                  <a:lnTo>
                    <a:pt x="2644127" y="270"/>
                  </a:lnTo>
                  <a:lnTo>
                    <a:pt x="2658117" y="229"/>
                  </a:lnTo>
                  <a:lnTo>
                    <a:pt x="2672107" y="195"/>
                  </a:lnTo>
                  <a:lnTo>
                    <a:pt x="2686097" y="166"/>
                  </a:lnTo>
                  <a:lnTo>
                    <a:pt x="2700087" y="141"/>
                  </a:lnTo>
                  <a:lnTo>
                    <a:pt x="2714078" y="120"/>
                  </a:lnTo>
                  <a:lnTo>
                    <a:pt x="2728068" y="102"/>
                  </a:lnTo>
                  <a:lnTo>
                    <a:pt x="2742058" y="87"/>
                  </a:lnTo>
                  <a:lnTo>
                    <a:pt x="2756048" y="74"/>
                  </a:lnTo>
                  <a:lnTo>
                    <a:pt x="2770038" y="63"/>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55" name="pl55"/>
            <p:cNvSpPr/>
            <p:nvPr/>
          </p:nvSpPr>
          <p:spPr>
            <a:xfrm>
              <a:off x="2737948" y="5613739"/>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56" name="pl56"/>
            <p:cNvSpPr/>
            <p:nvPr/>
          </p:nvSpPr>
          <p:spPr>
            <a:xfrm>
              <a:off x="2737948" y="3165293"/>
              <a:ext cx="4155057" cy="376630"/>
            </a:xfrm>
            <a:custGeom>
              <a:avLst/>
              <a:pathLst>
                <a:path w="4155057" h="376630">
                  <a:moveTo>
                    <a:pt x="0" y="0"/>
                  </a:moveTo>
                  <a:lnTo>
                    <a:pt x="13990" y="11"/>
                  </a:lnTo>
                  <a:lnTo>
                    <a:pt x="27980" y="24"/>
                  </a:lnTo>
                  <a:lnTo>
                    <a:pt x="41970" y="39"/>
                  </a:lnTo>
                  <a:lnTo>
                    <a:pt x="55960" y="57"/>
                  </a:lnTo>
                  <a:lnTo>
                    <a:pt x="69950" y="78"/>
                  </a:lnTo>
                  <a:lnTo>
                    <a:pt x="83940" y="103"/>
                  </a:lnTo>
                  <a:lnTo>
                    <a:pt x="97930" y="132"/>
                  </a:lnTo>
                  <a:lnTo>
                    <a:pt x="111920" y="166"/>
                  </a:lnTo>
                  <a:lnTo>
                    <a:pt x="125910" y="207"/>
                  </a:lnTo>
                  <a:lnTo>
                    <a:pt x="139900" y="254"/>
                  </a:lnTo>
                  <a:lnTo>
                    <a:pt x="153891" y="309"/>
                  </a:lnTo>
                  <a:lnTo>
                    <a:pt x="167881" y="375"/>
                  </a:lnTo>
                  <a:lnTo>
                    <a:pt x="181871" y="451"/>
                  </a:lnTo>
                  <a:lnTo>
                    <a:pt x="195861" y="541"/>
                  </a:lnTo>
                  <a:lnTo>
                    <a:pt x="209851" y="647"/>
                  </a:lnTo>
                  <a:lnTo>
                    <a:pt x="223841" y="771"/>
                  </a:lnTo>
                  <a:lnTo>
                    <a:pt x="237831" y="917"/>
                  </a:lnTo>
                  <a:lnTo>
                    <a:pt x="251821" y="1088"/>
                  </a:lnTo>
                  <a:lnTo>
                    <a:pt x="265811" y="1289"/>
                  </a:lnTo>
                  <a:lnTo>
                    <a:pt x="279801" y="1524"/>
                  </a:lnTo>
                  <a:lnTo>
                    <a:pt x="293791" y="1800"/>
                  </a:lnTo>
                  <a:lnTo>
                    <a:pt x="307782" y="2123"/>
                  </a:lnTo>
                  <a:lnTo>
                    <a:pt x="321772" y="2501"/>
                  </a:lnTo>
                  <a:lnTo>
                    <a:pt x="335762" y="2943"/>
                  </a:lnTo>
                  <a:lnTo>
                    <a:pt x="349752" y="3461"/>
                  </a:lnTo>
                  <a:lnTo>
                    <a:pt x="363742" y="4066"/>
                  </a:lnTo>
                  <a:lnTo>
                    <a:pt x="377732" y="4771"/>
                  </a:lnTo>
                  <a:lnTo>
                    <a:pt x="391722" y="5594"/>
                  </a:lnTo>
                  <a:lnTo>
                    <a:pt x="405712" y="6552"/>
                  </a:lnTo>
                  <a:lnTo>
                    <a:pt x="419702" y="7665"/>
                  </a:lnTo>
                  <a:lnTo>
                    <a:pt x="433692" y="8955"/>
                  </a:lnTo>
                  <a:lnTo>
                    <a:pt x="447682" y="10449"/>
                  </a:lnTo>
                  <a:lnTo>
                    <a:pt x="461673" y="12173"/>
                  </a:lnTo>
                  <a:lnTo>
                    <a:pt x="475663" y="14157"/>
                  </a:lnTo>
                  <a:lnTo>
                    <a:pt x="489653" y="16433"/>
                  </a:lnTo>
                  <a:lnTo>
                    <a:pt x="503643" y="19034"/>
                  </a:lnTo>
                  <a:lnTo>
                    <a:pt x="517633" y="21991"/>
                  </a:lnTo>
                  <a:lnTo>
                    <a:pt x="531623" y="25338"/>
                  </a:lnTo>
                  <a:lnTo>
                    <a:pt x="545613" y="29104"/>
                  </a:lnTo>
                  <a:lnTo>
                    <a:pt x="559603" y="33314"/>
                  </a:lnTo>
                  <a:lnTo>
                    <a:pt x="573593" y="37986"/>
                  </a:lnTo>
                  <a:lnTo>
                    <a:pt x="587583" y="43129"/>
                  </a:lnTo>
                  <a:lnTo>
                    <a:pt x="601574" y="48742"/>
                  </a:lnTo>
                  <a:lnTo>
                    <a:pt x="615564" y="54809"/>
                  </a:lnTo>
                  <a:lnTo>
                    <a:pt x="629554" y="61299"/>
                  </a:lnTo>
                  <a:lnTo>
                    <a:pt x="643544" y="68163"/>
                  </a:lnTo>
                  <a:lnTo>
                    <a:pt x="657534" y="75339"/>
                  </a:lnTo>
                  <a:lnTo>
                    <a:pt x="671524" y="82750"/>
                  </a:lnTo>
                  <a:lnTo>
                    <a:pt x="685514" y="90307"/>
                  </a:lnTo>
                  <a:lnTo>
                    <a:pt x="699504" y="97913"/>
                  </a:lnTo>
                  <a:lnTo>
                    <a:pt x="713494" y="105469"/>
                  </a:lnTo>
                  <a:lnTo>
                    <a:pt x="727484" y="112880"/>
                  </a:lnTo>
                  <a:lnTo>
                    <a:pt x="741474" y="120056"/>
                  </a:lnTo>
                  <a:lnTo>
                    <a:pt x="755465" y="126921"/>
                  </a:lnTo>
                  <a:lnTo>
                    <a:pt x="769455" y="133410"/>
                  </a:lnTo>
                  <a:lnTo>
                    <a:pt x="783445" y="139477"/>
                  </a:lnTo>
                  <a:lnTo>
                    <a:pt x="797435" y="145090"/>
                  </a:lnTo>
                  <a:lnTo>
                    <a:pt x="811425" y="150234"/>
                  </a:lnTo>
                  <a:lnTo>
                    <a:pt x="825415" y="154906"/>
                  </a:lnTo>
                  <a:lnTo>
                    <a:pt x="839405" y="159115"/>
                  </a:lnTo>
                  <a:lnTo>
                    <a:pt x="853395" y="162881"/>
                  </a:lnTo>
                  <a:lnTo>
                    <a:pt x="867385" y="166228"/>
                  </a:lnTo>
                  <a:lnTo>
                    <a:pt x="881375" y="169186"/>
                  </a:lnTo>
                  <a:lnTo>
                    <a:pt x="895365" y="171786"/>
                  </a:lnTo>
                  <a:lnTo>
                    <a:pt x="909356" y="174062"/>
                  </a:lnTo>
                  <a:lnTo>
                    <a:pt x="923346" y="176046"/>
                  </a:lnTo>
                  <a:lnTo>
                    <a:pt x="937336" y="177771"/>
                  </a:lnTo>
                  <a:lnTo>
                    <a:pt x="951326" y="179264"/>
                  </a:lnTo>
                  <a:lnTo>
                    <a:pt x="965316" y="180555"/>
                  </a:lnTo>
                  <a:lnTo>
                    <a:pt x="979306" y="181668"/>
                  </a:lnTo>
                  <a:lnTo>
                    <a:pt x="993296" y="182625"/>
                  </a:lnTo>
                  <a:lnTo>
                    <a:pt x="1007286" y="183448"/>
                  </a:lnTo>
                  <a:lnTo>
                    <a:pt x="1021276" y="184154"/>
                  </a:lnTo>
                  <a:lnTo>
                    <a:pt x="1035266" y="184758"/>
                  </a:lnTo>
                  <a:lnTo>
                    <a:pt x="1049256" y="185276"/>
                  </a:lnTo>
                  <a:lnTo>
                    <a:pt x="1063247" y="185719"/>
                  </a:lnTo>
                  <a:lnTo>
                    <a:pt x="1077237" y="186097"/>
                  </a:lnTo>
                  <a:lnTo>
                    <a:pt x="1091227" y="186420"/>
                  </a:lnTo>
                  <a:lnTo>
                    <a:pt x="1105217" y="186696"/>
                  </a:lnTo>
                  <a:lnTo>
                    <a:pt x="1119207" y="186931"/>
                  </a:lnTo>
                  <a:lnTo>
                    <a:pt x="1133197" y="187131"/>
                  </a:lnTo>
                  <a:lnTo>
                    <a:pt x="1147187" y="187302"/>
                  </a:lnTo>
                  <a:lnTo>
                    <a:pt x="1161177" y="187448"/>
                  </a:lnTo>
                  <a:lnTo>
                    <a:pt x="1175167" y="187572"/>
                  </a:lnTo>
                  <a:lnTo>
                    <a:pt x="1189157" y="187678"/>
                  </a:lnTo>
                  <a:lnTo>
                    <a:pt x="1203148" y="187768"/>
                  </a:lnTo>
                  <a:lnTo>
                    <a:pt x="1217138" y="187845"/>
                  </a:lnTo>
                  <a:lnTo>
                    <a:pt x="1231128" y="187910"/>
                  </a:lnTo>
                  <a:lnTo>
                    <a:pt x="1245118" y="187966"/>
                  </a:lnTo>
                  <a:lnTo>
                    <a:pt x="1259108" y="188013"/>
                  </a:lnTo>
                  <a:lnTo>
                    <a:pt x="1273098" y="188053"/>
                  </a:lnTo>
                  <a:lnTo>
                    <a:pt x="1287088" y="188088"/>
                  </a:lnTo>
                  <a:lnTo>
                    <a:pt x="1301078" y="188117"/>
                  </a:lnTo>
                  <a:lnTo>
                    <a:pt x="1315068" y="188142"/>
                  </a:lnTo>
                  <a:lnTo>
                    <a:pt x="1329058" y="188163"/>
                  </a:lnTo>
                  <a:lnTo>
                    <a:pt x="1343048" y="188181"/>
                  </a:lnTo>
                  <a:lnTo>
                    <a:pt x="1357039" y="188196"/>
                  </a:lnTo>
                  <a:lnTo>
                    <a:pt x="1371029" y="188209"/>
                  </a:lnTo>
                  <a:lnTo>
                    <a:pt x="1385019" y="188220"/>
                  </a:lnTo>
                  <a:lnTo>
                    <a:pt x="1385019" y="188346"/>
                  </a:lnTo>
                  <a:lnTo>
                    <a:pt x="1399009" y="188357"/>
                  </a:lnTo>
                  <a:lnTo>
                    <a:pt x="1412999" y="188370"/>
                  </a:lnTo>
                  <a:lnTo>
                    <a:pt x="1426989" y="188386"/>
                  </a:lnTo>
                  <a:lnTo>
                    <a:pt x="1440979" y="188404"/>
                  </a:lnTo>
                  <a:lnTo>
                    <a:pt x="1454969" y="188425"/>
                  </a:lnTo>
                  <a:lnTo>
                    <a:pt x="1468959" y="188450"/>
                  </a:lnTo>
                  <a:lnTo>
                    <a:pt x="1482949" y="188479"/>
                  </a:lnTo>
                  <a:lnTo>
                    <a:pt x="1496939" y="188513"/>
                  </a:lnTo>
                  <a:lnTo>
                    <a:pt x="1510930" y="188553"/>
                  </a:lnTo>
                  <a:lnTo>
                    <a:pt x="1524920" y="188601"/>
                  </a:lnTo>
                  <a:lnTo>
                    <a:pt x="1538910" y="188656"/>
                  </a:lnTo>
                  <a:lnTo>
                    <a:pt x="1552900" y="188722"/>
                  </a:lnTo>
                  <a:lnTo>
                    <a:pt x="1566890" y="188798"/>
                  </a:lnTo>
                  <a:lnTo>
                    <a:pt x="1580880" y="188888"/>
                  </a:lnTo>
                  <a:lnTo>
                    <a:pt x="1594870" y="188994"/>
                  </a:lnTo>
                  <a:lnTo>
                    <a:pt x="1608860" y="189118"/>
                  </a:lnTo>
                  <a:lnTo>
                    <a:pt x="1622850" y="189264"/>
                  </a:lnTo>
                  <a:lnTo>
                    <a:pt x="1636840" y="189435"/>
                  </a:lnTo>
                  <a:lnTo>
                    <a:pt x="1650830" y="189635"/>
                  </a:lnTo>
                  <a:lnTo>
                    <a:pt x="1664821" y="189871"/>
                  </a:lnTo>
                  <a:lnTo>
                    <a:pt x="1678811" y="190146"/>
                  </a:lnTo>
                  <a:lnTo>
                    <a:pt x="1692801" y="190469"/>
                  </a:lnTo>
                  <a:lnTo>
                    <a:pt x="1706791" y="190848"/>
                  </a:lnTo>
                  <a:lnTo>
                    <a:pt x="1720781" y="191290"/>
                  </a:lnTo>
                  <a:lnTo>
                    <a:pt x="1734771" y="191808"/>
                  </a:lnTo>
                  <a:lnTo>
                    <a:pt x="1748761" y="192413"/>
                  </a:lnTo>
                  <a:lnTo>
                    <a:pt x="1762751" y="193118"/>
                  </a:lnTo>
                  <a:lnTo>
                    <a:pt x="1776741" y="193941"/>
                  </a:lnTo>
                  <a:lnTo>
                    <a:pt x="1790731" y="194899"/>
                  </a:lnTo>
                  <a:lnTo>
                    <a:pt x="1804722" y="196011"/>
                  </a:lnTo>
                  <a:lnTo>
                    <a:pt x="1818712" y="197302"/>
                  </a:lnTo>
                  <a:lnTo>
                    <a:pt x="1832702" y="198796"/>
                  </a:lnTo>
                  <a:lnTo>
                    <a:pt x="1846692" y="200520"/>
                  </a:lnTo>
                  <a:lnTo>
                    <a:pt x="1860682" y="202504"/>
                  </a:lnTo>
                  <a:lnTo>
                    <a:pt x="1874672" y="204780"/>
                  </a:lnTo>
                  <a:lnTo>
                    <a:pt x="1888662" y="207381"/>
                  </a:lnTo>
                  <a:lnTo>
                    <a:pt x="1902652" y="210338"/>
                  </a:lnTo>
                  <a:lnTo>
                    <a:pt x="1916642" y="213685"/>
                  </a:lnTo>
                  <a:lnTo>
                    <a:pt x="1930632" y="217451"/>
                  </a:lnTo>
                  <a:lnTo>
                    <a:pt x="1944622" y="221660"/>
                  </a:lnTo>
                  <a:lnTo>
                    <a:pt x="1958613" y="226332"/>
                  </a:lnTo>
                  <a:lnTo>
                    <a:pt x="1972603" y="231476"/>
                  </a:lnTo>
                  <a:lnTo>
                    <a:pt x="1986593" y="237089"/>
                  </a:lnTo>
                  <a:lnTo>
                    <a:pt x="2000583" y="243156"/>
                  </a:lnTo>
                  <a:lnTo>
                    <a:pt x="2014573" y="249645"/>
                  </a:lnTo>
                  <a:lnTo>
                    <a:pt x="2028563" y="256510"/>
                  </a:lnTo>
                  <a:lnTo>
                    <a:pt x="2042553" y="263686"/>
                  </a:lnTo>
                  <a:lnTo>
                    <a:pt x="2056543" y="271097"/>
                  </a:lnTo>
                  <a:lnTo>
                    <a:pt x="2070533" y="278654"/>
                  </a:lnTo>
                  <a:lnTo>
                    <a:pt x="2084523" y="286259"/>
                  </a:lnTo>
                  <a:lnTo>
                    <a:pt x="2098513" y="293816"/>
                  </a:lnTo>
                  <a:lnTo>
                    <a:pt x="2112504" y="301227"/>
                  </a:lnTo>
                  <a:lnTo>
                    <a:pt x="2126494" y="308403"/>
                  </a:lnTo>
                  <a:lnTo>
                    <a:pt x="2140484" y="315268"/>
                  </a:lnTo>
                  <a:lnTo>
                    <a:pt x="2154474" y="321757"/>
                  </a:lnTo>
                  <a:lnTo>
                    <a:pt x="2168464" y="327824"/>
                  </a:lnTo>
                  <a:lnTo>
                    <a:pt x="2182454" y="333437"/>
                  </a:lnTo>
                  <a:lnTo>
                    <a:pt x="2196444" y="338581"/>
                  </a:lnTo>
                  <a:lnTo>
                    <a:pt x="2210434" y="343253"/>
                  </a:lnTo>
                  <a:lnTo>
                    <a:pt x="2224424" y="347462"/>
                  </a:lnTo>
                  <a:lnTo>
                    <a:pt x="2238414" y="351228"/>
                  </a:lnTo>
                  <a:lnTo>
                    <a:pt x="2252404" y="354575"/>
                  </a:lnTo>
                  <a:lnTo>
                    <a:pt x="2266395" y="357533"/>
                  </a:lnTo>
                  <a:lnTo>
                    <a:pt x="2280385" y="360133"/>
                  </a:lnTo>
                  <a:lnTo>
                    <a:pt x="2294375" y="362409"/>
                  </a:lnTo>
                  <a:lnTo>
                    <a:pt x="2308365" y="364393"/>
                  </a:lnTo>
                  <a:lnTo>
                    <a:pt x="2322355" y="366117"/>
                  </a:lnTo>
                  <a:lnTo>
                    <a:pt x="2336345" y="367611"/>
                  </a:lnTo>
                  <a:lnTo>
                    <a:pt x="2350335" y="368902"/>
                  </a:lnTo>
                  <a:lnTo>
                    <a:pt x="2364325" y="370015"/>
                  </a:lnTo>
                  <a:lnTo>
                    <a:pt x="2378315" y="370972"/>
                  </a:lnTo>
                  <a:lnTo>
                    <a:pt x="2392305" y="371795"/>
                  </a:lnTo>
                  <a:lnTo>
                    <a:pt x="2406296" y="372501"/>
                  </a:lnTo>
                  <a:lnTo>
                    <a:pt x="2420286" y="373105"/>
                  </a:lnTo>
                  <a:lnTo>
                    <a:pt x="2434276" y="373623"/>
                  </a:lnTo>
                  <a:lnTo>
                    <a:pt x="2448266" y="374066"/>
                  </a:lnTo>
                  <a:lnTo>
                    <a:pt x="2462256" y="374444"/>
                  </a:lnTo>
                  <a:lnTo>
                    <a:pt x="2476246" y="374767"/>
                  </a:lnTo>
                  <a:lnTo>
                    <a:pt x="2490236" y="375042"/>
                  </a:lnTo>
                  <a:lnTo>
                    <a:pt x="2504226" y="375278"/>
                  </a:lnTo>
                  <a:lnTo>
                    <a:pt x="2518216" y="375478"/>
                  </a:lnTo>
                  <a:lnTo>
                    <a:pt x="2532206" y="375649"/>
                  </a:lnTo>
                  <a:lnTo>
                    <a:pt x="2546196" y="375795"/>
                  </a:lnTo>
                  <a:lnTo>
                    <a:pt x="2560187" y="375919"/>
                  </a:lnTo>
                  <a:lnTo>
                    <a:pt x="2574177" y="376025"/>
                  </a:lnTo>
                  <a:lnTo>
                    <a:pt x="2588167" y="376115"/>
                  </a:lnTo>
                  <a:lnTo>
                    <a:pt x="2602157" y="376192"/>
                  </a:lnTo>
                  <a:lnTo>
                    <a:pt x="2616147" y="376257"/>
                  </a:lnTo>
                  <a:lnTo>
                    <a:pt x="2630137" y="376312"/>
                  </a:lnTo>
                  <a:lnTo>
                    <a:pt x="2644127" y="376360"/>
                  </a:lnTo>
                  <a:lnTo>
                    <a:pt x="2658117" y="376400"/>
                  </a:lnTo>
                  <a:lnTo>
                    <a:pt x="2672107" y="376434"/>
                  </a:lnTo>
                  <a:lnTo>
                    <a:pt x="2686097" y="376463"/>
                  </a:lnTo>
                  <a:lnTo>
                    <a:pt x="2700087" y="376488"/>
                  </a:lnTo>
                  <a:lnTo>
                    <a:pt x="2714078" y="376509"/>
                  </a:lnTo>
                  <a:lnTo>
                    <a:pt x="2728068" y="376527"/>
                  </a:lnTo>
                  <a:lnTo>
                    <a:pt x="2742058" y="376543"/>
                  </a:lnTo>
                  <a:lnTo>
                    <a:pt x="2756048" y="376556"/>
                  </a:lnTo>
                  <a:lnTo>
                    <a:pt x="2770038" y="376567"/>
                  </a:lnTo>
                  <a:lnTo>
                    <a:pt x="2770038" y="376630"/>
                  </a:lnTo>
                  <a:lnTo>
                    <a:pt x="2784028" y="376630"/>
                  </a:lnTo>
                  <a:lnTo>
                    <a:pt x="2798018" y="376630"/>
                  </a:lnTo>
                  <a:lnTo>
                    <a:pt x="2812008" y="376630"/>
                  </a:lnTo>
                  <a:lnTo>
                    <a:pt x="2825998" y="376630"/>
                  </a:lnTo>
                  <a:lnTo>
                    <a:pt x="2839988" y="376630"/>
                  </a:lnTo>
                  <a:lnTo>
                    <a:pt x="2853978" y="376630"/>
                  </a:lnTo>
                  <a:lnTo>
                    <a:pt x="2867969" y="376630"/>
                  </a:lnTo>
                  <a:lnTo>
                    <a:pt x="2881959" y="376630"/>
                  </a:lnTo>
                  <a:lnTo>
                    <a:pt x="2895949" y="376630"/>
                  </a:lnTo>
                  <a:lnTo>
                    <a:pt x="2909939" y="376630"/>
                  </a:lnTo>
                  <a:lnTo>
                    <a:pt x="2923929" y="376630"/>
                  </a:lnTo>
                  <a:lnTo>
                    <a:pt x="2937919" y="376630"/>
                  </a:lnTo>
                  <a:lnTo>
                    <a:pt x="2951909" y="376630"/>
                  </a:lnTo>
                  <a:lnTo>
                    <a:pt x="2965899" y="376630"/>
                  </a:lnTo>
                  <a:lnTo>
                    <a:pt x="2979889" y="376630"/>
                  </a:lnTo>
                  <a:lnTo>
                    <a:pt x="2993879" y="376630"/>
                  </a:lnTo>
                  <a:lnTo>
                    <a:pt x="3007870" y="376630"/>
                  </a:lnTo>
                  <a:lnTo>
                    <a:pt x="3021860" y="376630"/>
                  </a:lnTo>
                  <a:lnTo>
                    <a:pt x="3035850" y="376630"/>
                  </a:lnTo>
                  <a:lnTo>
                    <a:pt x="3049840" y="376630"/>
                  </a:lnTo>
                  <a:lnTo>
                    <a:pt x="3063830" y="376630"/>
                  </a:lnTo>
                  <a:lnTo>
                    <a:pt x="3077820" y="376630"/>
                  </a:lnTo>
                  <a:lnTo>
                    <a:pt x="3091810" y="376630"/>
                  </a:lnTo>
                  <a:lnTo>
                    <a:pt x="3105800" y="376630"/>
                  </a:lnTo>
                  <a:lnTo>
                    <a:pt x="3119790" y="376630"/>
                  </a:lnTo>
                  <a:lnTo>
                    <a:pt x="3133780" y="376630"/>
                  </a:lnTo>
                  <a:lnTo>
                    <a:pt x="3147770" y="376630"/>
                  </a:lnTo>
                  <a:lnTo>
                    <a:pt x="3161761" y="376630"/>
                  </a:lnTo>
                  <a:lnTo>
                    <a:pt x="3175751" y="376630"/>
                  </a:lnTo>
                  <a:lnTo>
                    <a:pt x="3189741" y="376630"/>
                  </a:lnTo>
                  <a:lnTo>
                    <a:pt x="3203731" y="376630"/>
                  </a:lnTo>
                  <a:lnTo>
                    <a:pt x="3217721" y="376630"/>
                  </a:lnTo>
                  <a:lnTo>
                    <a:pt x="3231711" y="376630"/>
                  </a:lnTo>
                  <a:lnTo>
                    <a:pt x="3245701" y="376630"/>
                  </a:lnTo>
                  <a:lnTo>
                    <a:pt x="3259691" y="376630"/>
                  </a:lnTo>
                  <a:lnTo>
                    <a:pt x="3273681" y="376630"/>
                  </a:lnTo>
                  <a:lnTo>
                    <a:pt x="3287671" y="376630"/>
                  </a:lnTo>
                  <a:lnTo>
                    <a:pt x="3301661" y="376630"/>
                  </a:lnTo>
                  <a:lnTo>
                    <a:pt x="3315652" y="376630"/>
                  </a:lnTo>
                  <a:lnTo>
                    <a:pt x="3329642" y="376630"/>
                  </a:lnTo>
                  <a:lnTo>
                    <a:pt x="3343632" y="376630"/>
                  </a:lnTo>
                  <a:lnTo>
                    <a:pt x="3357622" y="376630"/>
                  </a:lnTo>
                  <a:lnTo>
                    <a:pt x="3371612" y="376630"/>
                  </a:lnTo>
                  <a:lnTo>
                    <a:pt x="3385602" y="376630"/>
                  </a:lnTo>
                  <a:lnTo>
                    <a:pt x="3399592" y="376630"/>
                  </a:lnTo>
                  <a:lnTo>
                    <a:pt x="3413582" y="376630"/>
                  </a:lnTo>
                  <a:lnTo>
                    <a:pt x="3427572" y="376630"/>
                  </a:lnTo>
                  <a:lnTo>
                    <a:pt x="3441562" y="376630"/>
                  </a:lnTo>
                  <a:lnTo>
                    <a:pt x="3455552" y="376630"/>
                  </a:lnTo>
                  <a:lnTo>
                    <a:pt x="3469543" y="376630"/>
                  </a:lnTo>
                  <a:lnTo>
                    <a:pt x="3483533" y="376630"/>
                  </a:lnTo>
                  <a:lnTo>
                    <a:pt x="3497523" y="376630"/>
                  </a:lnTo>
                  <a:lnTo>
                    <a:pt x="3511513" y="376630"/>
                  </a:lnTo>
                  <a:lnTo>
                    <a:pt x="3525503" y="376630"/>
                  </a:lnTo>
                  <a:lnTo>
                    <a:pt x="3539493" y="376630"/>
                  </a:lnTo>
                  <a:lnTo>
                    <a:pt x="3553483" y="376630"/>
                  </a:lnTo>
                  <a:lnTo>
                    <a:pt x="3567473" y="376630"/>
                  </a:lnTo>
                  <a:lnTo>
                    <a:pt x="3581463" y="376630"/>
                  </a:lnTo>
                  <a:lnTo>
                    <a:pt x="3595453" y="376630"/>
                  </a:lnTo>
                  <a:lnTo>
                    <a:pt x="3609444" y="376630"/>
                  </a:lnTo>
                  <a:lnTo>
                    <a:pt x="3623434" y="376630"/>
                  </a:lnTo>
                  <a:lnTo>
                    <a:pt x="3637424" y="376630"/>
                  </a:lnTo>
                  <a:lnTo>
                    <a:pt x="3651414" y="376630"/>
                  </a:lnTo>
                  <a:lnTo>
                    <a:pt x="3665404" y="376630"/>
                  </a:lnTo>
                  <a:lnTo>
                    <a:pt x="3679394" y="376630"/>
                  </a:lnTo>
                  <a:lnTo>
                    <a:pt x="3693384" y="376630"/>
                  </a:lnTo>
                  <a:lnTo>
                    <a:pt x="3707374" y="376630"/>
                  </a:lnTo>
                  <a:lnTo>
                    <a:pt x="3721364" y="376630"/>
                  </a:lnTo>
                  <a:lnTo>
                    <a:pt x="3735354" y="376630"/>
                  </a:lnTo>
                  <a:lnTo>
                    <a:pt x="3749344" y="376630"/>
                  </a:lnTo>
                  <a:lnTo>
                    <a:pt x="3763335" y="376630"/>
                  </a:lnTo>
                  <a:lnTo>
                    <a:pt x="3777325" y="376630"/>
                  </a:lnTo>
                  <a:lnTo>
                    <a:pt x="3791315" y="376630"/>
                  </a:lnTo>
                  <a:lnTo>
                    <a:pt x="3805305" y="376630"/>
                  </a:lnTo>
                  <a:lnTo>
                    <a:pt x="3819295" y="376630"/>
                  </a:lnTo>
                  <a:lnTo>
                    <a:pt x="3833285" y="376630"/>
                  </a:lnTo>
                  <a:lnTo>
                    <a:pt x="3847275" y="376630"/>
                  </a:lnTo>
                  <a:lnTo>
                    <a:pt x="3861265" y="376630"/>
                  </a:lnTo>
                  <a:lnTo>
                    <a:pt x="3875255" y="376630"/>
                  </a:lnTo>
                  <a:lnTo>
                    <a:pt x="3889245" y="376630"/>
                  </a:lnTo>
                  <a:lnTo>
                    <a:pt x="3903235" y="376630"/>
                  </a:lnTo>
                  <a:lnTo>
                    <a:pt x="3917226" y="376630"/>
                  </a:lnTo>
                  <a:lnTo>
                    <a:pt x="3931216" y="376630"/>
                  </a:lnTo>
                  <a:lnTo>
                    <a:pt x="3945206" y="376630"/>
                  </a:lnTo>
                  <a:lnTo>
                    <a:pt x="3959196" y="376630"/>
                  </a:lnTo>
                  <a:lnTo>
                    <a:pt x="3973186" y="376630"/>
                  </a:lnTo>
                  <a:lnTo>
                    <a:pt x="3987176" y="376630"/>
                  </a:lnTo>
                  <a:lnTo>
                    <a:pt x="4001166" y="376630"/>
                  </a:lnTo>
                  <a:lnTo>
                    <a:pt x="4015156" y="376630"/>
                  </a:lnTo>
                  <a:lnTo>
                    <a:pt x="4029146" y="376630"/>
                  </a:lnTo>
                  <a:lnTo>
                    <a:pt x="4043136" y="376630"/>
                  </a:lnTo>
                  <a:lnTo>
                    <a:pt x="4057126" y="376630"/>
                  </a:lnTo>
                  <a:lnTo>
                    <a:pt x="4071117" y="376630"/>
                  </a:lnTo>
                  <a:lnTo>
                    <a:pt x="4085107" y="376630"/>
                  </a:lnTo>
                  <a:lnTo>
                    <a:pt x="4099097" y="376630"/>
                  </a:lnTo>
                  <a:lnTo>
                    <a:pt x="4113087" y="376630"/>
                  </a:lnTo>
                  <a:lnTo>
                    <a:pt x="4127077" y="376630"/>
                  </a:lnTo>
                  <a:lnTo>
                    <a:pt x="4141067" y="376630"/>
                  </a:lnTo>
                  <a:lnTo>
                    <a:pt x="4155057" y="376630"/>
                  </a:lnTo>
                </a:path>
              </a:pathLst>
            </a:custGeom>
            <a:ln w="40651" cap="flat">
              <a:solidFill>
                <a:srgbClr val="D3D3D3">
                  <a:alpha val="100000"/>
                </a:srgbClr>
              </a:solidFill>
              <a:prstDash val="solid"/>
              <a:round/>
            </a:ln>
          </p:spPr>
          <p:txBody>
            <a:bodyPr/>
            <a:lstStyle/>
            <a:p/>
          </p:txBody>
        </p:sp>
        <p:sp>
          <p:nvSpPr>
            <p:cNvPr id="57" name="pl57"/>
            <p:cNvSpPr/>
            <p:nvPr/>
          </p:nvSpPr>
          <p:spPr>
            <a:xfrm>
              <a:off x="2737948" y="1093605"/>
              <a:ext cx="4155057" cy="1506079"/>
            </a:xfrm>
            <a:custGeom>
              <a:avLst/>
              <a:pathLst>
                <a:path w="4155057" h="1506079">
                  <a:moveTo>
                    <a:pt x="0" y="376567"/>
                  </a:moveTo>
                  <a:lnTo>
                    <a:pt x="13990" y="376578"/>
                  </a:lnTo>
                  <a:lnTo>
                    <a:pt x="27980" y="376591"/>
                  </a:lnTo>
                  <a:lnTo>
                    <a:pt x="41970" y="376606"/>
                  </a:lnTo>
                  <a:lnTo>
                    <a:pt x="55960" y="376624"/>
                  </a:lnTo>
                  <a:lnTo>
                    <a:pt x="69950" y="376645"/>
                  </a:lnTo>
                  <a:lnTo>
                    <a:pt x="83940" y="376670"/>
                  </a:lnTo>
                  <a:lnTo>
                    <a:pt x="97930" y="376699"/>
                  </a:lnTo>
                  <a:lnTo>
                    <a:pt x="111920" y="376734"/>
                  </a:lnTo>
                  <a:lnTo>
                    <a:pt x="125910" y="376774"/>
                  </a:lnTo>
                  <a:lnTo>
                    <a:pt x="139900" y="376821"/>
                  </a:lnTo>
                  <a:lnTo>
                    <a:pt x="153891" y="376877"/>
                  </a:lnTo>
                  <a:lnTo>
                    <a:pt x="167881" y="376942"/>
                  </a:lnTo>
                  <a:lnTo>
                    <a:pt x="181871" y="377019"/>
                  </a:lnTo>
                  <a:lnTo>
                    <a:pt x="195861" y="377109"/>
                  </a:lnTo>
                  <a:lnTo>
                    <a:pt x="209851" y="377215"/>
                  </a:lnTo>
                  <a:lnTo>
                    <a:pt x="223841" y="377339"/>
                  </a:lnTo>
                  <a:lnTo>
                    <a:pt x="237831" y="377484"/>
                  </a:lnTo>
                  <a:lnTo>
                    <a:pt x="251821" y="377655"/>
                  </a:lnTo>
                  <a:lnTo>
                    <a:pt x="265811" y="377856"/>
                  </a:lnTo>
                  <a:lnTo>
                    <a:pt x="279801" y="378091"/>
                  </a:lnTo>
                  <a:lnTo>
                    <a:pt x="293791" y="378367"/>
                  </a:lnTo>
                  <a:lnTo>
                    <a:pt x="307782" y="378690"/>
                  </a:lnTo>
                  <a:lnTo>
                    <a:pt x="321772" y="379068"/>
                  </a:lnTo>
                  <a:lnTo>
                    <a:pt x="335762" y="379511"/>
                  </a:lnTo>
                  <a:lnTo>
                    <a:pt x="349752" y="380028"/>
                  </a:lnTo>
                  <a:lnTo>
                    <a:pt x="363742" y="380633"/>
                  </a:lnTo>
                  <a:lnTo>
                    <a:pt x="377732" y="381339"/>
                  </a:lnTo>
                  <a:lnTo>
                    <a:pt x="391722" y="382161"/>
                  </a:lnTo>
                  <a:lnTo>
                    <a:pt x="405712" y="383119"/>
                  </a:lnTo>
                  <a:lnTo>
                    <a:pt x="419702" y="384232"/>
                  </a:lnTo>
                  <a:lnTo>
                    <a:pt x="433692" y="385523"/>
                  </a:lnTo>
                  <a:lnTo>
                    <a:pt x="447682" y="387016"/>
                  </a:lnTo>
                  <a:lnTo>
                    <a:pt x="461673" y="388740"/>
                  </a:lnTo>
                  <a:lnTo>
                    <a:pt x="475663" y="390725"/>
                  </a:lnTo>
                  <a:lnTo>
                    <a:pt x="489653" y="393001"/>
                  </a:lnTo>
                  <a:lnTo>
                    <a:pt x="503643" y="395601"/>
                  </a:lnTo>
                  <a:lnTo>
                    <a:pt x="517633" y="398559"/>
                  </a:lnTo>
                  <a:lnTo>
                    <a:pt x="531623" y="401906"/>
                  </a:lnTo>
                  <a:lnTo>
                    <a:pt x="545613" y="405671"/>
                  </a:lnTo>
                  <a:lnTo>
                    <a:pt x="559603" y="409881"/>
                  </a:lnTo>
                  <a:lnTo>
                    <a:pt x="573593" y="414553"/>
                  </a:lnTo>
                  <a:lnTo>
                    <a:pt x="587583" y="419696"/>
                  </a:lnTo>
                  <a:lnTo>
                    <a:pt x="601574" y="425310"/>
                  </a:lnTo>
                  <a:lnTo>
                    <a:pt x="615564" y="431376"/>
                  </a:lnTo>
                  <a:lnTo>
                    <a:pt x="629554" y="437866"/>
                  </a:lnTo>
                  <a:lnTo>
                    <a:pt x="643544" y="444730"/>
                  </a:lnTo>
                  <a:lnTo>
                    <a:pt x="657534" y="451907"/>
                  </a:lnTo>
                  <a:lnTo>
                    <a:pt x="671524" y="459318"/>
                  </a:lnTo>
                  <a:lnTo>
                    <a:pt x="685514" y="466874"/>
                  </a:lnTo>
                  <a:lnTo>
                    <a:pt x="699504" y="474480"/>
                  </a:lnTo>
                  <a:lnTo>
                    <a:pt x="713494" y="482036"/>
                  </a:lnTo>
                  <a:lnTo>
                    <a:pt x="727484" y="489447"/>
                  </a:lnTo>
                  <a:lnTo>
                    <a:pt x="741474" y="496624"/>
                  </a:lnTo>
                  <a:lnTo>
                    <a:pt x="755465" y="503488"/>
                  </a:lnTo>
                  <a:lnTo>
                    <a:pt x="769455" y="509978"/>
                  </a:lnTo>
                  <a:lnTo>
                    <a:pt x="783445" y="516045"/>
                  </a:lnTo>
                  <a:lnTo>
                    <a:pt x="797435" y="521658"/>
                  </a:lnTo>
                  <a:lnTo>
                    <a:pt x="811425" y="526801"/>
                  </a:lnTo>
                  <a:lnTo>
                    <a:pt x="825415" y="531473"/>
                  </a:lnTo>
                  <a:lnTo>
                    <a:pt x="839405" y="535683"/>
                  </a:lnTo>
                  <a:lnTo>
                    <a:pt x="853395" y="539449"/>
                  </a:lnTo>
                  <a:lnTo>
                    <a:pt x="867385" y="542795"/>
                  </a:lnTo>
                  <a:lnTo>
                    <a:pt x="881375" y="545753"/>
                  </a:lnTo>
                  <a:lnTo>
                    <a:pt x="895365" y="548353"/>
                  </a:lnTo>
                  <a:lnTo>
                    <a:pt x="909356" y="550629"/>
                  </a:lnTo>
                  <a:lnTo>
                    <a:pt x="923346" y="552614"/>
                  </a:lnTo>
                  <a:lnTo>
                    <a:pt x="937336" y="554338"/>
                  </a:lnTo>
                  <a:lnTo>
                    <a:pt x="951326" y="555832"/>
                  </a:lnTo>
                  <a:lnTo>
                    <a:pt x="965316" y="557122"/>
                  </a:lnTo>
                  <a:lnTo>
                    <a:pt x="979306" y="558235"/>
                  </a:lnTo>
                  <a:lnTo>
                    <a:pt x="993296" y="559193"/>
                  </a:lnTo>
                  <a:lnTo>
                    <a:pt x="1007286" y="560015"/>
                  </a:lnTo>
                  <a:lnTo>
                    <a:pt x="1021276" y="560721"/>
                  </a:lnTo>
                  <a:lnTo>
                    <a:pt x="1035266" y="561326"/>
                  </a:lnTo>
                  <a:lnTo>
                    <a:pt x="1049256" y="561843"/>
                  </a:lnTo>
                  <a:lnTo>
                    <a:pt x="1063247" y="562286"/>
                  </a:lnTo>
                  <a:lnTo>
                    <a:pt x="1077237" y="562664"/>
                  </a:lnTo>
                  <a:lnTo>
                    <a:pt x="1091227" y="562987"/>
                  </a:lnTo>
                  <a:lnTo>
                    <a:pt x="1105217" y="563263"/>
                  </a:lnTo>
                  <a:lnTo>
                    <a:pt x="1119207" y="563498"/>
                  </a:lnTo>
                  <a:lnTo>
                    <a:pt x="1133197" y="563699"/>
                  </a:lnTo>
                  <a:lnTo>
                    <a:pt x="1147187" y="563870"/>
                  </a:lnTo>
                  <a:lnTo>
                    <a:pt x="1161177" y="564015"/>
                  </a:lnTo>
                  <a:lnTo>
                    <a:pt x="1175167" y="564140"/>
                  </a:lnTo>
                  <a:lnTo>
                    <a:pt x="1189157" y="564245"/>
                  </a:lnTo>
                  <a:lnTo>
                    <a:pt x="1203148" y="564335"/>
                  </a:lnTo>
                  <a:lnTo>
                    <a:pt x="1217138" y="564412"/>
                  </a:lnTo>
                  <a:lnTo>
                    <a:pt x="1231128" y="564477"/>
                  </a:lnTo>
                  <a:lnTo>
                    <a:pt x="1245118" y="564533"/>
                  </a:lnTo>
                  <a:lnTo>
                    <a:pt x="1259108" y="564580"/>
                  </a:lnTo>
                  <a:lnTo>
                    <a:pt x="1273098" y="564621"/>
                  </a:lnTo>
                  <a:lnTo>
                    <a:pt x="1287088" y="564655"/>
                  </a:lnTo>
                  <a:lnTo>
                    <a:pt x="1301078" y="564684"/>
                  </a:lnTo>
                  <a:lnTo>
                    <a:pt x="1315068" y="564709"/>
                  </a:lnTo>
                  <a:lnTo>
                    <a:pt x="1329058" y="564730"/>
                  </a:lnTo>
                  <a:lnTo>
                    <a:pt x="1343048" y="564748"/>
                  </a:lnTo>
                  <a:lnTo>
                    <a:pt x="1357039" y="564763"/>
                  </a:lnTo>
                  <a:lnTo>
                    <a:pt x="1371029" y="564776"/>
                  </a:lnTo>
                  <a:lnTo>
                    <a:pt x="1385019" y="564787"/>
                  </a:lnTo>
                  <a:lnTo>
                    <a:pt x="1385019" y="564661"/>
                  </a:lnTo>
                  <a:lnTo>
                    <a:pt x="1399009" y="564628"/>
                  </a:lnTo>
                  <a:lnTo>
                    <a:pt x="1412999" y="564589"/>
                  </a:lnTo>
                  <a:lnTo>
                    <a:pt x="1426989" y="564543"/>
                  </a:lnTo>
                  <a:lnTo>
                    <a:pt x="1440979" y="564489"/>
                  </a:lnTo>
                  <a:lnTo>
                    <a:pt x="1454969" y="564426"/>
                  </a:lnTo>
                  <a:lnTo>
                    <a:pt x="1468959" y="564351"/>
                  </a:lnTo>
                  <a:lnTo>
                    <a:pt x="1482949" y="564264"/>
                  </a:lnTo>
                  <a:lnTo>
                    <a:pt x="1496939" y="564161"/>
                  </a:lnTo>
                  <a:lnTo>
                    <a:pt x="1510930" y="564040"/>
                  </a:lnTo>
                  <a:lnTo>
                    <a:pt x="1524920" y="563898"/>
                  </a:lnTo>
                  <a:lnTo>
                    <a:pt x="1538910" y="563731"/>
                  </a:lnTo>
                  <a:lnTo>
                    <a:pt x="1552900" y="563535"/>
                  </a:lnTo>
                  <a:lnTo>
                    <a:pt x="1566890" y="563305"/>
                  </a:lnTo>
                  <a:lnTo>
                    <a:pt x="1580880" y="563035"/>
                  </a:lnTo>
                  <a:lnTo>
                    <a:pt x="1594870" y="562718"/>
                  </a:lnTo>
                  <a:lnTo>
                    <a:pt x="1608860" y="562345"/>
                  </a:lnTo>
                  <a:lnTo>
                    <a:pt x="1622850" y="561908"/>
                  </a:lnTo>
                  <a:lnTo>
                    <a:pt x="1636840" y="561395"/>
                  </a:lnTo>
                  <a:lnTo>
                    <a:pt x="1650830" y="560794"/>
                  </a:lnTo>
                  <a:lnTo>
                    <a:pt x="1664821" y="560088"/>
                  </a:lnTo>
                  <a:lnTo>
                    <a:pt x="1678811" y="559261"/>
                  </a:lnTo>
                  <a:lnTo>
                    <a:pt x="1692801" y="558292"/>
                  </a:lnTo>
                  <a:lnTo>
                    <a:pt x="1706791" y="557157"/>
                  </a:lnTo>
                  <a:lnTo>
                    <a:pt x="1720781" y="555829"/>
                  </a:lnTo>
                  <a:lnTo>
                    <a:pt x="1734771" y="554276"/>
                  </a:lnTo>
                  <a:lnTo>
                    <a:pt x="1748761" y="552462"/>
                  </a:lnTo>
                  <a:lnTo>
                    <a:pt x="1762751" y="550345"/>
                  </a:lnTo>
                  <a:lnTo>
                    <a:pt x="1776741" y="547877"/>
                  </a:lnTo>
                  <a:lnTo>
                    <a:pt x="1790731" y="545004"/>
                  </a:lnTo>
                  <a:lnTo>
                    <a:pt x="1804722" y="541666"/>
                  </a:lnTo>
                  <a:lnTo>
                    <a:pt x="1818712" y="537794"/>
                  </a:lnTo>
                  <a:lnTo>
                    <a:pt x="1832702" y="533313"/>
                  </a:lnTo>
                  <a:lnTo>
                    <a:pt x="1846692" y="528140"/>
                  </a:lnTo>
                  <a:lnTo>
                    <a:pt x="1860682" y="522187"/>
                  </a:lnTo>
                  <a:lnTo>
                    <a:pt x="1874672" y="515359"/>
                  </a:lnTo>
                  <a:lnTo>
                    <a:pt x="1888662" y="507558"/>
                  </a:lnTo>
                  <a:lnTo>
                    <a:pt x="1902652" y="498685"/>
                  </a:lnTo>
                  <a:lnTo>
                    <a:pt x="1916642" y="488645"/>
                  </a:lnTo>
                  <a:lnTo>
                    <a:pt x="1930632" y="477347"/>
                  </a:lnTo>
                  <a:lnTo>
                    <a:pt x="1944622" y="464719"/>
                  </a:lnTo>
                  <a:lnTo>
                    <a:pt x="1958613" y="450703"/>
                  </a:lnTo>
                  <a:lnTo>
                    <a:pt x="1972603" y="435272"/>
                  </a:lnTo>
                  <a:lnTo>
                    <a:pt x="1986593" y="418433"/>
                  </a:lnTo>
                  <a:lnTo>
                    <a:pt x="2000583" y="400232"/>
                  </a:lnTo>
                  <a:lnTo>
                    <a:pt x="2014573" y="380764"/>
                  </a:lnTo>
                  <a:lnTo>
                    <a:pt x="2028563" y="360170"/>
                  </a:lnTo>
                  <a:lnTo>
                    <a:pt x="2042553" y="338641"/>
                  </a:lnTo>
                  <a:lnTo>
                    <a:pt x="2056543" y="316408"/>
                  </a:lnTo>
                  <a:lnTo>
                    <a:pt x="2070533" y="293739"/>
                  </a:lnTo>
                  <a:lnTo>
                    <a:pt x="2084523" y="270921"/>
                  </a:lnTo>
                  <a:lnTo>
                    <a:pt x="2098513" y="248252"/>
                  </a:lnTo>
                  <a:lnTo>
                    <a:pt x="2112504" y="226019"/>
                  </a:lnTo>
                  <a:lnTo>
                    <a:pt x="2126494" y="204490"/>
                  </a:lnTo>
                  <a:lnTo>
                    <a:pt x="2140484" y="183897"/>
                  </a:lnTo>
                  <a:lnTo>
                    <a:pt x="2154474" y="164428"/>
                  </a:lnTo>
                  <a:lnTo>
                    <a:pt x="2168464" y="146228"/>
                  </a:lnTo>
                  <a:lnTo>
                    <a:pt x="2182454" y="129388"/>
                  </a:lnTo>
                  <a:lnTo>
                    <a:pt x="2196444" y="113958"/>
                  </a:lnTo>
                  <a:lnTo>
                    <a:pt x="2210434" y="99942"/>
                  </a:lnTo>
                  <a:lnTo>
                    <a:pt x="2224424" y="87313"/>
                  </a:lnTo>
                  <a:lnTo>
                    <a:pt x="2238414" y="76016"/>
                  </a:lnTo>
                  <a:lnTo>
                    <a:pt x="2252404" y="65975"/>
                  </a:lnTo>
                  <a:lnTo>
                    <a:pt x="2266395" y="57102"/>
                  </a:lnTo>
                  <a:lnTo>
                    <a:pt x="2280385" y="49301"/>
                  </a:lnTo>
                  <a:lnTo>
                    <a:pt x="2294375" y="42473"/>
                  </a:lnTo>
                  <a:lnTo>
                    <a:pt x="2308365" y="36520"/>
                  </a:lnTo>
                  <a:lnTo>
                    <a:pt x="2322355" y="31348"/>
                  </a:lnTo>
                  <a:lnTo>
                    <a:pt x="2336345" y="26867"/>
                  </a:lnTo>
                  <a:lnTo>
                    <a:pt x="2350335" y="22995"/>
                  </a:lnTo>
                  <a:lnTo>
                    <a:pt x="2364325" y="19656"/>
                  </a:lnTo>
                  <a:lnTo>
                    <a:pt x="2378315" y="16783"/>
                  </a:lnTo>
                  <a:lnTo>
                    <a:pt x="2392305" y="14315"/>
                  </a:lnTo>
                  <a:lnTo>
                    <a:pt x="2406296" y="12198"/>
                  </a:lnTo>
                  <a:lnTo>
                    <a:pt x="2420286" y="10384"/>
                  </a:lnTo>
                  <a:lnTo>
                    <a:pt x="2434276" y="8831"/>
                  </a:lnTo>
                  <a:lnTo>
                    <a:pt x="2448266" y="7503"/>
                  </a:lnTo>
                  <a:lnTo>
                    <a:pt x="2462256" y="6369"/>
                  </a:lnTo>
                  <a:lnTo>
                    <a:pt x="2476246" y="5400"/>
                  </a:lnTo>
                  <a:lnTo>
                    <a:pt x="2490236" y="4572"/>
                  </a:lnTo>
                  <a:lnTo>
                    <a:pt x="2504226" y="3867"/>
                  </a:lnTo>
                  <a:lnTo>
                    <a:pt x="2518216" y="3265"/>
                  </a:lnTo>
                  <a:lnTo>
                    <a:pt x="2532206" y="2752"/>
                  </a:lnTo>
                  <a:lnTo>
                    <a:pt x="2546196" y="2315"/>
                  </a:lnTo>
                  <a:lnTo>
                    <a:pt x="2560187" y="1943"/>
                  </a:lnTo>
                  <a:lnTo>
                    <a:pt x="2574177" y="1625"/>
                  </a:lnTo>
                  <a:lnTo>
                    <a:pt x="2588167" y="1355"/>
                  </a:lnTo>
                  <a:lnTo>
                    <a:pt x="2602157" y="1125"/>
                  </a:lnTo>
                  <a:lnTo>
                    <a:pt x="2616147" y="929"/>
                  </a:lnTo>
                  <a:lnTo>
                    <a:pt x="2630137" y="763"/>
                  </a:lnTo>
                  <a:lnTo>
                    <a:pt x="2644127" y="621"/>
                  </a:lnTo>
                  <a:lnTo>
                    <a:pt x="2658117" y="500"/>
                  </a:lnTo>
                  <a:lnTo>
                    <a:pt x="2672107" y="397"/>
                  </a:lnTo>
                  <a:lnTo>
                    <a:pt x="2686097" y="309"/>
                  </a:lnTo>
                  <a:lnTo>
                    <a:pt x="2700087" y="235"/>
                  </a:lnTo>
                  <a:lnTo>
                    <a:pt x="2714078" y="172"/>
                  </a:lnTo>
                  <a:lnTo>
                    <a:pt x="2728068" y="118"/>
                  </a:lnTo>
                  <a:lnTo>
                    <a:pt x="2742058" y="72"/>
                  </a:lnTo>
                  <a:lnTo>
                    <a:pt x="2756048" y="33"/>
                  </a:lnTo>
                  <a:lnTo>
                    <a:pt x="2770038" y="0"/>
                  </a:lnTo>
                  <a:lnTo>
                    <a:pt x="2770038" y="315"/>
                  </a:lnTo>
                  <a:lnTo>
                    <a:pt x="2784028" y="404"/>
                  </a:lnTo>
                  <a:lnTo>
                    <a:pt x="2798018" y="508"/>
                  </a:lnTo>
                  <a:lnTo>
                    <a:pt x="2812008" y="630"/>
                  </a:lnTo>
                  <a:lnTo>
                    <a:pt x="2825998" y="774"/>
                  </a:lnTo>
                  <a:lnTo>
                    <a:pt x="2839988" y="943"/>
                  </a:lnTo>
                  <a:lnTo>
                    <a:pt x="2853978" y="1142"/>
                  </a:lnTo>
                  <a:lnTo>
                    <a:pt x="2867969" y="1375"/>
                  </a:lnTo>
                  <a:lnTo>
                    <a:pt x="2881959" y="1649"/>
                  </a:lnTo>
                  <a:lnTo>
                    <a:pt x="2895949" y="1972"/>
                  </a:lnTo>
                  <a:lnTo>
                    <a:pt x="2909939" y="2350"/>
                  </a:lnTo>
                  <a:lnTo>
                    <a:pt x="2923929" y="2795"/>
                  </a:lnTo>
                  <a:lnTo>
                    <a:pt x="2937919" y="3317"/>
                  </a:lnTo>
                  <a:lnTo>
                    <a:pt x="2951909" y="3931"/>
                  </a:lnTo>
                  <a:lnTo>
                    <a:pt x="2965899" y="4651"/>
                  </a:lnTo>
                  <a:lnTo>
                    <a:pt x="2979889" y="5497"/>
                  </a:lnTo>
                  <a:lnTo>
                    <a:pt x="2993879" y="6490"/>
                  </a:lnTo>
                  <a:lnTo>
                    <a:pt x="3007870" y="7656"/>
                  </a:lnTo>
                  <a:lnTo>
                    <a:pt x="3021860" y="9024"/>
                  </a:lnTo>
                  <a:lnTo>
                    <a:pt x="3035850" y="10628"/>
                  </a:lnTo>
                  <a:lnTo>
                    <a:pt x="3049840" y="12510"/>
                  </a:lnTo>
                  <a:lnTo>
                    <a:pt x="3063830" y="14715"/>
                  </a:lnTo>
                  <a:lnTo>
                    <a:pt x="3077820" y="17300"/>
                  </a:lnTo>
                  <a:lnTo>
                    <a:pt x="3091810" y="20326"/>
                  </a:lnTo>
                  <a:lnTo>
                    <a:pt x="3105800" y="23867"/>
                  </a:lnTo>
                  <a:lnTo>
                    <a:pt x="3119790" y="28008"/>
                  </a:lnTo>
                  <a:lnTo>
                    <a:pt x="3133780" y="32845"/>
                  </a:lnTo>
                  <a:lnTo>
                    <a:pt x="3147770" y="38491"/>
                  </a:lnTo>
                  <a:lnTo>
                    <a:pt x="3161761" y="45073"/>
                  </a:lnTo>
                  <a:lnTo>
                    <a:pt x="3175751" y="52733"/>
                  </a:lnTo>
                  <a:lnTo>
                    <a:pt x="3189741" y="61635"/>
                  </a:lnTo>
                  <a:lnTo>
                    <a:pt x="3203731" y="71961"/>
                  </a:lnTo>
                  <a:lnTo>
                    <a:pt x="3217721" y="83910"/>
                  </a:lnTo>
                  <a:lnTo>
                    <a:pt x="3231711" y="97704"/>
                  </a:lnTo>
                  <a:lnTo>
                    <a:pt x="3245701" y="113579"/>
                  </a:lnTo>
                  <a:lnTo>
                    <a:pt x="3259691" y="131787"/>
                  </a:lnTo>
                  <a:lnTo>
                    <a:pt x="3273681" y="152590"/>
                  </a:lnTo>
                  <a:lnTo>
                    <a:pt x="3287671" y="176250"/>
                  </a:lnTo>
                  <a:lnTo>
                    <a:pt x="3301661" y="203026"/>
                  </a:lnTo>
                  <a:lnTo>
                    <a:pt x="3315652" y="233151"/>
                  </a:lnTo>
                  <a:lnTo>
                    <a:pt x="3329642" y="266828"/>
                  </a:lnTo>
                  <a:lnTo>
                    <a:pt x="3343632" y="304204"/>
                  </a:lnTo>
                  <a:lnTo>
                    <a:pt x="3357622" y="345353"/>
                  </a:lnTo>
                  <a:lnTo>
                    <a:pt x="3371612" y="390258"/>
                  </a:lnTo>
                  <a:lnTo>
                    <a:pt x="3385602" y="438792"/>
                  </a:lnTo>
                  <a:lnTo>
                    <a:pt x="3399592" y="490707"/>
                  </a:lnTo>
                  <a:lnTo>
                    <a:pt x="3413582" y="545623"/>
                  </a:lnTo>
                  <a:lnTo>
                    <a:pt x="3427572" y="603035"/>
                  </a:lnTo>
                  <a:lnTo>
                    <a:pt x="3441562" y="662322"/>
                  </a:lnTo>
                  <a:lnTo>
                    <a:pt x="3455552" y="722774"/>
                  </a:lnTo>
                  <a:lnTo>
                    <a:pt x="3469543" y="783621"/>
                  </a:lnTo>
                  <a:lnTo>
                    <a:pt x="3483533" y="844072"/>
                  </a:lnTo>
                  <a:lnTo>
                    <a:pt x="3497523" y="903359"/>
                  </a:lnTo>
                  <a:lnTo>
                    <a:pt x="3511513" y="960771"/>
                  </a:lnTo>
                  <a:lnTo>
                    <a:pt x="3525503" y="1015687"/>
                  </a:lnTo>
                  <a:lnTo>
                    <a:pt x="3539493" y="1067602"/>
                  </a:lnTo>
                  <a:lnTo>
                    <a:pt x="3553483" y="1116137"/>
                  </a:lnTo>
                  <a:lnTo>
                    <a:pt x="3567473" y="1161042"/>
                  </a:lnTo>
                  <a:lnTo>
                    <a:pt x="3581463" y="1202191"/>
                  </a:lnTo>
                  <a:lnTo>
                    <a:pt x="3595453" y="1239566"/>
                  </a:lnTo>
                  <a:lnTo>
                    <a:pt x="3609444" y="1273243"/>
                  </a:lnTo>
                  <a:lnTo>
                    <a:pt x="3623434" y="1303369"/>
                  </a:lnTo>
                  <a:lnTo>
                    <a:pt x="3637424" y="1330144"/>
                  </a:lnTo>
                  <a:lnTo>
                    <a:pt x="3651414" y="1353805"/>
                  </a:lnTo>
                  <a:lnTo>
                    <a:pt x="3665404" y="1374608"/>
                  </a:lnTo>
                  <a:lnTo>
                    <a:pt x="3679394" y="1392816"/>
                  </a:lnTo>
                  <a:lnTo>
                    <a:pt x="3693384" y="1408691"/>
                  </a:lnTo>
                  <a:lnTo>
                    <a:pt x="3707374" y="1422484"/>
                  </a:lnTo>
                  <a:lnTo>
                    <a:pt x="3721364" y="1434434"/>
                  </a:lnTo>
                  <a:lnTo>
                    <a:pt x="3735354" y="1444759"/>
                  </a:lnTo>
                  <a:lnTo>
                    <a:pt x="3749344" y="1453661"/>
                  </a:lnTo>
                  <a:lnTo>
                    <a:pt x="3763335" y="1461322"/>
                  </a:lnTo>
                  <a:lnTo>
                    <a:pt x="3777325" y="1467903"/>
                  </a:lnTo>
                  <a:lnTo>
                    <a:pt x="3791315" y="1473549"/>
                  </a:lnTo>
                  <a:lnTo>
                    <a:pt x="3805305" y="1478387"/>
                  </a:lnTo>
                  <a:lnTo>
                    <a:pt x="3819295" y="1482528"/>
                  </a:lnTo>
                  <a:lnTo>
                    <a:pt x="3833285" y="1486069"/>
                  </a:lnTo>
                  <a:lnTo>
                    <a:pt x="3847275" y="1489095"/>
                  </a:lnTo>
                  <a:lnTo>
                    <a:pt x="3861265" y="1491679"/>
                  </a:lnTo>
                  <a:lnTo>
                    <a:pt x="3875255" y="1493885"/>
                  </a:lnTo>
                  <a:lnTo>
                    <a:pt x="3889245" y="1495766"/>
                  </a:lnTo>
                  <a:lnTo>
                    <a:pt x="3903235" y="1497371"/>
                  </a:lnTo>
                  <a:lnTo>
                    <a:pt x="3917226" y="1498739"/>
                  </a:lnTo>
                  <a:lnTo>
                    <a:pt x="3931216" y="1499904"/>
                  </a:lnTo>
                  <a:lnTo>
                    <a:pt x="3945206" y="1500898"/>
                  </a:lnTo>
                  <a:lnTo>
                    <a:pt x="3959196" y="1501743"/>
                  </a:lnTo>
                  <a:lnTo>
                    <a:pt x="3973186" y="1502464"/>
                  </a:lnTo>
                  <a:lnTo>
                    <a:pt x="3987176" y="1503077"/>
                  </a:lnTo>
                  <a:lnTo>
                    <a:pt x="4001166" y="1503600"/>
                  </a:lnTo>
                  <a:lnTo>
                    <a:pt x="4015156" y="1504044"/>
                  </a:lnTo>
                  <a:lnTo>
                    <a:pt x="4029146" y="1504423"/>
                  </a:lnTo>
                  <a:lnTo>
                    <a:pt x="4043136" y="1504745"/>
                  </a:lnTo>
                  <a:lnTo>
                    <a:pt x="4057126" y="1505019"/>
                  </a:lnTo>
                  <a:lnTo>
                    <a:pt x="4071117" y="1505253"/>
                  </a:lnTo>
                  <a:lnTo>
                    <a:pt x="4085107" y="1505451"/>
                  </a:lnTo>
                  <a:lnTo>
                    <a:pt x="4099097" y="1505620"/>
                  </a:lnTo>
                  <a:lnTo>
                    <a:pt x="4113087" y="1505764"/>
                  </a:lnTo>
                  <a:lnTo>
                    <a:pt x="4127077" y="1505887"/>
                  </a:lnTo>
                  <a:lnTo>
                    <a:pt x="4141067" y="1505991"/>
                  </a:lnTo>
                  <a:lnTo>
                    <a:pt x="4155057" y="1506079"/>
                  </a:lnTo>
                </a:path>
              </a:pathLst>
            </a:custGeom>
            <a:ln w="40651" cap="flat">
              <a:solidFill>
                <a:srgbClr val="D3D3D3">
                  <a:alpha val="100000"/>
                </a:srgbClr>
              </a:solidFill>
              <a:prstDash val="solid"/>
              <a:round/>
            </a:ln>
          </p:spPr>
          <p:txBody>
            <a:bodyPr/>
            <a:lstStyle/>
            <a:p/>
          </p:txBody>
        </p:sp>
        <p:sp>
          <p:nvSpPr>
            <p:cNvPr id="58" name="pt58"/>
            <p:cNvSpPr/>
            <p:nvPr/>
          </p:nvSpPr>
          <p:spPr>
            <a:xfrm>
              <a:off x="2679245"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9" name="pt59"/>
            <p:cNvSpPr/>
            <p:nvPr/>
          </p:nvSpPr>
          <p:spPr>
            <a:xfrm>
              <a:off x="6834303"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0" name="pt60"/>
            <p:cNvSpPr/>
            <p:nvPr/>
          </p:nvSpPr>
          <p:spPr>
            <a:xfrm>
              <a:off x="5449283"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1" name="pt61"/>
            <p:cNvSpPr/>
            <p:nvPr/>
          </p:nvSpPr>
          <p:spPr>
            <a:xfrm>
              <a:off x="2679245" y="103471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2" name="pt62"/>
            <p:cNvSpPr/>
            <p:nvPr/>
          </p:nvSpPr>
          <p:spPr>
            <a:xfrm>
              <a:off x="2679245" y="122305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3" name="pt63"/>
            <p:cNvSpPr/>
            <p:nvPr/>
          </p:nvSpPr>
          <p:spPr>
            <a:xfrm>
              <a:off x="4064264"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4" name="pt64"/>
            <p:cNvSpPr/>
            <p:nvPr/>
          </p:nvSpPr>
          <p:spPr>
            <a:xfrm>
              <a:off x="6834303" y="103471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5" name="pt65"/>
            <p:cNvSpPr/>
            <p:nvPr/>
          </p:nvSpPr>
          <p:spPr>
            <a:xfrm>
              <a:off x="5449283" y="103471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6" name="pt66"/>
            <p:cNvSpPr/>
            <p:nvPr/>
          </p:nvSpPr>
          <p:spPr>
            <a:xfrm>
              <a:off x="5449283" y="122305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7" name="pt67"/>
            <p:cNvSpPr/>
            <p:nvPr/>
          </p:nvSpPr>
          <p:spPr>
            <a:xfrm>
              <a:off x="6834303" y="122305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8" name="pt68"/>
            <p:cNvSpPr/>
            <p:nvPr/>
          </p:nvSpPr>
          <p:spPr>
            <a:xfrm>
              <a:off x="4064264" y="103471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9" name="pt69"/>
            <p:cNvSpPr/>
            <p:nvPr/>
          </p:nvSpPr>
          <p:spPr>
            <a:xfrm>
              <a:off x="6834303" y="141140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0" name="pt70"/>
            <p:cNvSpPr/>
            <p:nvPr/>
          </p:nvSpPr>
          <p:spPr>
            <a:xfrm>
              <a:off x="2679245" y="141140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1" name="pt71"/>
            <p:cNvSpPr/>
            <p:nvPr/>
          </p:nvSpPr>
          <p:spPr>
            <a:xfrm>
              <a:off x="5449283" y="141140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2" name="pt72"/>
            <p:cNvSpPr/>
            <p:nvPr/>
          </p:nvSpPr>
          <p:spPr>
            <a:xfrm>
              <a:off x="4064264" y="122305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3" name="pt73"/>
            <p:cNvSpPr/>
            <p:nvPr/>
          </p:nvSpPr>
          <p:spPr>
            <a:xfrm>
              <a:off x="5449283" y="159975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4" name="pt74"/>
            <p:cNvSpPr/>
            <p:nvPr/>
          </p:nvSpPr>
          <p:spPr>
            <a:xfrm>
              <a:off x="2679245" y="159975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5" name="pt75"/>
            <p:cNvSpPr/>
            <p:nvPr/>
          </p:nvSpPr>
          <p:spPr>
            <a:xfrm>
              <a:off x="5449283" y="178810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6" name="pt76"/>
            <p:cNvSpPr/>
            <p:nvPr/>
          </p:nvSpPr>
          <p:spPr>
            <a:xfrm>
              <a:off x="4064264" y="141140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7" name="pt77"/>
            <p:cNvSpPr/>
            <p:nvPr/>
          </p:nvSpPr>
          <p:spPr>
            <a:xfrm>
              <a:off x="6834303" y="159975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8" name="pt78"/>
            <p:cNvSpPr/>
            <p:nvPr/>
          </p:nvSpPr>
          <p:spPr>
            <a:xfrm>
              <a:off x="4064264" y="159975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9" name="pt79"/>
            <p:cNvSpPr/>
            <p:nvPr/>
          </p:nvSpPr>
          <p:spPr>
            <a:xfrm>
              <a:off x="2679245" y="178810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0" name="pt80"/>
            <p:cNvSpPr/>
            <p:nvPr/>
          </p:nvSpPr>
          <p:spPr>
            <a:xfrm>
              <a:off x="4064264" y="178810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1" name="pt81"/>
            <p:cNvSpPr/>
            <p:nvPr/>
          </p:nvSpPr>
          <p:spPr>
            <a:xfrm>
              <a:off x="2679245" y="197644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2" name="pt82"/>
            <p:cNvSpPr/>
            <p:nvPr/>
          </p:nvSpPr>
          <p:spPr>
            <a:xfrm>
              <a:off x="4064264" y="197644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3" name="pt83"/>
            <p:cNvSpPr/>
            <p:nvPr/>
          </p:nvSpPr>
          <p:spPr>
            <a:xfrm>
              <a:off x="5449283" y="197644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4" name="pt84"/>
            <p:cNvSpPr/>
            <p:nvPr/>
          </p:nvSpPr>
          <p:spPr>
            <a:xfrm>
              <a:off x="6834303" y="178810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5" name="pt85"/>
            <p:cNvSpPr/>
            <p:nvPr/>
          </p:nvSpPr>
          <p:spPr>
            <a:xfrm>
              <a:off x="6834303" y="197644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6" name="pt86"/>
            <p:cNvSpPr/>
            <p:nvPr/>
          </p:nvSpPr>
          <p:spPr>
            <a:xfrm>
              <a:off x="6834303" y="216479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7" name="pt87"/>
            <p:cNvSpPr/>
            <p:nvPr/>
          </p:nvSpPr>
          <p:spPr>
            <a:xfrm>
              <a:off x="2679245" y="216479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8" name="pt88"/>
            <p:cNvSpPr/>
            <p:nvPr/>
          </p:nvSpPr>
          <p:spPr>
            <a:xfrm>
              <a:off x="4064264" y="216479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9" name="pt89"/>
            <p:cNvSpPr/>
            <p:nvPr/>
          </p:nvSpPr>
          <p:spPr>
            <a:xfrm>
              <a:off x="5449283" y="216479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0" name="pt90"/>
            <p:cNvSpPr/>
            <p:nvPr/>
          </p:nvSpPr>
          <p:spPr>
            <a:xfrm>
              <a:off x="2679245" y="235314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1" name="pt91"/>
            <p:cNvSpPr/>
            <p:nvPr/>
          </p:nvSpPr>
          <p:spPr>
            <a:xfrm>
              <a:off x="4064264" y="235314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2" name="pt92"/>
            <p:cNvSpPr/>
            <p:nvPr/>
          </p:nvSpPr>
          <p:spPr>
            <a:xfrm>
              <a:off x="5449283" y="235314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3" name="pt93"/>
            <p:cNvSpPr/>
            <p:nvPr/>
          </p:nvSpPr>
          <p:spPr>
            <a:xfrm>
              <a:off x="6834303" y="235314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4" name="pt94"/>
            <p:cNvSpPr/>
            <p:nvPr/>
          </p:nvSpPr>
          <p:spPr>
            <a:xfrm>
              <a:off x="5449283" y="254148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5" name="pt95"/>
            <p:cNvSpPr/>
            <p:nvPr/>
          </p:nvSpPr>
          <p:spPr>
            <a:xfrm>
              <a:off x="2679245" y="254148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6" name="pt96"/>
            <p:cNvSpPr/>
            <p:nvPr/>
          </p:nvSpPr>
          <p:spPr>
            <a:xfrm>
              <a:off x="6834303" y="254148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7" name="pt97"/>
            <p:cNvSpPr/>
            <p:nvPr/>
          </p:nvSpPr>
          <p:spPr>
            <a:xfrm>
              <a:off x="4064264" y="254148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8" name="pt98"/>
            <p:cNvSpPr/>
            <p:nvPr/>
          </p:nvSpPr>
          <p:spPr>
            <a:xfrm>
              <a:off x="2679245" y="272983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9" name="pt99"/>
            <p:cNvSpPr/>
            <p:nvPr/>
          </p:nvSpPr>
          <p:spPr>
            <a:xfrm>
              <a:off x="4064264" y="272983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0" name="pt100"/>
            <p:cNvSpPr/>
            <p:nvPr/>
          </p:nvSpPr>
          <p:spPr>
            <a:xfrm>
              <a:off x="5449283" y="272983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1" name="pt101"/>
            <p:cNvSpPr/>
            <p:nvPr/>
          </p:nvSpPr>
          <p:spPr>
            <a:xfrm>
              <a:off x="6834303" y="272983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2" name="pt102"/>
            <p:cNvSpPr/>
            <p:nvPr/>
          </p:nvSpPr>
          <p:spPr>
            <a:xfrm>
              <a:off x="4064264" y="29181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3" name="pt103"/>
            <p:cNvSpPr/>
            <p:nvPr/>
          </p:nvSpPr>
          <p:spPr>
            <a:xfrm>
              <a:off x="2679245" y="29181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4" name="pt104"/>
            <p:cNvSpPr/>
            <p:nvPr/>
          </p:nvSpPr>
          <p:spPr>
            <a:xfrm>
              <a:off x="5449283" y="29181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5" name="pt105"/>
            <p:cNvSpPr/>
            <p:nvPr/>
          </p:nvSpPr>
          <p:spPr>
            <a:xfrm>
              <a:off x="6834303" y="29181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6" name="pt106"/>
            <p:cNvSpPr/>
            <p:nvPr/>
          </p:nvSpPr>
          <p:spPr>
            <a:xfrm>
              <a:off x="2679245" y="310652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7" name="pt107"/>
            <p:cNvSpPr/>
            <p:nvPr/>
          </p:nvSpPr>
          <p:spPr>
            <a:xfrm>
              <a:off x="2679245" y="329487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8" name="pt108"/>
            <p:cNvSpPr/>
            <p:nvPr/>
          </p:nvSpPr>
          <p:spPr>
            <a:xfrm>
              <a:off x="4064264" y="310652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9" name="pt109"/>
            <p:cNvSpPr/>
            <p:nvPr/>
          </p:nvSpPr>
          <p:spPr>
            <a:xfrm>
              <a:off x="6834303" y="310652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0" name="pt110"/>
            <p:cNvSpPr/>
            <p:nvPr/>
          </p:nvSpPr>
          <p:spPr>
            <a:xfrm>
              <a:off x="6834303" y="329487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1" name="pt111"/>
            <p:cNvSpPr/>
            <p:nvPr/>
          </p:nvSpPr>
          <p:spPr>
            <a:xfrm>
              <a:off x="5449283" y="310652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2" name="pt112"/>
            <p:cNvSpPr/>
            <p:nvPr/>
          </p:nvSpPr>
          <p:spPr>
            <a:xfrm>
              <a:off x="4064264" y="329487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3" name="pt113"/>
            <p:cNvSpPr/>
            <p:nvPr/>
          </p:nvSpPr>
          <p:spPr>
            <a:xfrm>
              <a:off x="5449283" y="329487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4" name="pt114"/>
            <p:cNvSpPr/>
            <p:nvPr/>
          </p:nvSpPr>
          <p:spPr>
            <a:xfrm>
              <a:off x="6834303" y="348322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5" name="pt115"/>
            <p:cNvSpPr/>
            <p:nvPr/>
          </p:nvSpPr>
          <p:spPr>
            <a:xfrm>
              <a:off x="2679245" y="348322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6" name="pt116"/>
            <p:cNvSpPr/>
            <p:nvPr/>
          </p:nvSpPr>
          <p:spPr>
            <a:xfrm>
              <a:off x="5449283" y="348322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7" name="pt117"/>
            <p:cNvSpPr/>
            <p:nvPr/>
          </p:nvSpPr>
          <p:spPr>
            <a:xfrm>
              <a:off x="6834303" y="367156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8" name="pt118"/>
            <p:cNvSpPr/>
            <p:nvPr/>
          </p:nvSpPr>
          <p:spPr>
            <a:xfrm>
              <a:off x="4064264" y="348322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9" name="pt119"/>
            <p:cNvSpPr/>
            <p:nvPr/>
          </p:nvSpPr>
          <p:spPr>
            <a:xfrm>
              <a:off x="4064264" y="367156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0" name="pt120"/>
            <p:cNvSpPr/>
            <p:nvPr/>
          </p:nvSpPr>
          <p:spPr>
            <a:xfrm>
              <a:off x="4064264" y="385991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1" name="pt121"/>
            <p:cNvSpPr/>
            <p:nvPr/>
          </p:nvSpPr>
          <p:spPr>
            <a:xfrm>
              <a:off x="2679245" y="367156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2" name="pt122"/>
            <p:cNvSpPr/>
            <p:nvPr/>
          </p:nvSpPr>
          <p:spPr>
            <a:xfrm>
              <a:off x="5449283" y="367156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3" name="pt123"/>
            <p:cNvSpPr/>
            <p:nvPr/>
          </p:nvSpPr>
          <p:spPr>
            <a:xfrm>
              <a:off x="4064264" y="404826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4" name="pt124"/>
            <p:cNvSpPr/>
            <p:nvPr/>
          </p:nvSpPr>
          <p:spPr>
            <a:xfrm>
              <a:off x="6834303" y="385991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5" name="pt125"/>
            <p:cNvSpPr/>
            <p:nvPr/>
          </p:nvSpPr>
          <p:spPr>
            <a:xfrm>
              <a:off x="2679245" y="385991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6" name="pt126"/>
            <p:cNvSpPr/>
            <p:nvPr/>
          </p:nvSpPr>
          <p:spPr>
            <a:xfrm>
              <a:off x="6834303" y="404826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7" name="pt127"/>
            <p:cNvSpPr/>
            <p:nvPr/>
          </p:nvSpPr>
          <p:spPr>
            <a:xfrm>
              <a:off x="2679245" y="404826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8" name="pt128"/>
            <p:cNvSpPr/>
            <p:nvPr/>
          </p:nvSpPr>
          <p:spPr>
            <a:xfrm>
              <a:off x="2679245" y="4236608"/>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29" name="pt129"/>
            <p:cNvSpPr/>
            <p:nvPr/>
          </p:nvSpPr>
          <p:spPr>
            <a:xfrm>
              <a:off x="4064264" y="4236608"/>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30" name="pt130"/>
            <p:cNvSpPr/>
            <p:nvPr/>
          </p:nvSpPr>
          <p:spPr>
            <a:xfrm>
              <a:off x="5449283" y="3859915"/>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31" name="pt131"/>
            <p:cNvSpPr/>
            <p:nvPr/>
          </p:nvSpPr>
          <p:spPr>
            <a:xfrm>
              <a:off x="6834303" y="4236608"/>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32" name="pt132"/>
            <p:cNvSpPr/>
            <p:nvPr/>
          </p:nvSpPr>
          <p:spPr>
            <a:xfrm>
              <a:off x="2679245" y="442495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3" name="pt133"/>
            <p:cNvSpPr/>
            <p:nvPr/>
          </p:nvSpPr>
          <p:spPr>
            <a:xfrm>
              <a:off x="4064264" y="442495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4" name="pt134"/>
            <p:cNvSpPr/>
            <p:nvPr/>
          </p:nvSpPr>
          <p:spPr>
            <a:xfrm>
              <a:off x="5449283" y="404826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5" name="pt135"/>
            <p:cNvSpPr/>
            <p:nvPr/>
          </p:nvSpPr>
          <p:spPr>
            <a:xfrm>
              <a:off x="6834303" y="442495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6" name="pt136"/>
            <p:cNvSpPr/>
            <p:nvPr/>
          </p:nvSpPr>
          <p:spPr>
            <a:xfrm>
              <a:off x="5449283" y="423660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7" name="pt137"/>
            <p:cNvSpPr/>
            <p:nvPr/>
          </p:nvSpPr>
          <p:spPr>
            <a:xfrm>
              <a:off x="4064264" y="461330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8" name="pt138"/>
            <p:cNvSpPr/>
            <p:nvPr/>
          </p:nvSpPr>
          <p:spPr>
            <a:xfrm>
              <a:off x="5449283" y="442495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9" name="pt139"/>
            <p:cNvSpPr/>
            <p:nvPr/>
          </p:nvSpPr>
          <p:spPr>
            <a:xfrm>
              <a:off x="2679245" y="461330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0" name="pt140"/>
            <p:cNvSpPr/>
            <p:nvPr/>
          </p:nvSpPr>
          <p:spPr>
            <a:xfrm>
              <a:off x="2679245" y="480164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1" name="pt141"/>
            <p:cNvSpPr/>
            <p:nvPr/>
          </p:nvSpPr>
          <p:spPr>
            <a:xfrm>
              <a:off x="4064264" y="480164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2" name="pt142"/>
            <p:cNvSpPr/>
            <p:nvPr/>
          </p:nvSpPr>
          <p:spPr>
            <a:xfrm>
              <a:off x="5449283" y="461330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3" name="pt143"/>
            <p:cNvSpPr/>
            <p:nvPr/>
          </p:nvSpPr>
          <p:spPr>
            <a:xfrm>
              <a:off x="6834303" y="461330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4" name="pt144"/>
            <p:cNvSpPr/>
            <p:nvPr/>
          </p:nvSpPr>
          <p:spPr>
            <a:xfrm>
              <a:off x="4064264" y="498999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5" name="pt145"/>
            <p:cNvSpPr/>
            <p:nvPr/>
          </p:nvSpPr>
          <p:spPr>
            <a:xfrm>
              <a:off x="5449283" y="480164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6" name="pt146"/>
            <p:cNvSpPr/>
            <p:nvPr/>
          </p:nvSpPr>
          <p:spPr>
            <a:xfrm>
              <a:off x="6834303" y="480164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7" name="pt147"/>
            <p:cNvSpPr/>
            <p:nvPr/>
          </p:nvSpPr>
          <p:spPr>
            <a:xfrm>
              <a:off x="2679245" y="498999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8" name="pt148"/>
            <p:cNvSpPr/>
            <p:nvPr/>
          </p:nvSpPr>
          <p:spPr>
            <a:xfrm>
              <a:off x="5449283" y="498999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9" name="pt149"/>
            <p:cNvSpPr/>
            <p:nvPr/>
          </p:nvSpPr>
          <p:spPr>
            <a:xfrm>
              <a:off x="6834303" y="498999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0" name="pt150"/>
            <p:cNvSpPr/>
            <p:nvPr/>
          </p:nvSpPr>
          <p:spPr>
            <a:xfrm>
              <a:off x="2679245" y="517834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1" name="pt151"/>
            <p:cNvSpPr/>
            <p:nvPr/>
          </p:nvSpPr>
          <p:spPr>
            <a:xfrm>
              <a:off x="4064264" y="517834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2" name="pt152"/>
            <p:cNvSpPr/>
            <p:nvPr/>
          </p:nvSpPr>
          <p:spPr>
            <a:xfrm>
              <a:off x="5449283" y="517834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3" name="pt153"/>
            <p:cNvSpPr/>
            <p:nvPr/>
          </p:nvSpPr>
          <p:spPr>
            <a:xfrm>
              <a:off x="6834303" y="517834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4" name="pt154"/>
            <p:cNvSpPr/>
            <p:nvPr/>
          </p:nvSpPr>
          <p:spPr>
            <a:xfrm>
              <a:off x="2679245" y="536668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5" name="pt155"/>
            <p:cNvSpPr/>
            <p:nvPr/>
          </p:nvSpPr>
          <p:spPr>
            <a:xfrm>
              <a:off x="4064264" y="536668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6" name="pt156"/>
            <p:cNvSpPr/>
            <p:nvPr/>
          </p:nvSpPr>
          <p:spPr>
            <a:xfrm>
              <a:off x="5449283" y="536668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7" name="pt157"/>
            <p:cNvSpPr/>
            <p:nvPr/>
          </p:nvSpPr>
          <p:spPr>
            <a:xfrm>
              <a:off x="6834303" y="536668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8" name="pt158"/>
            <p:cNvSpPr/>
            <p:nvPr/>
          </p:nvSpPr>
          <p:spPr>
            <a:xfrm>
              <a:off x="2679245" y="555503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9" name="pt159"/>
            <p:cNvSpPr/>
            <p:nvPr/>
          </p:nvSpPr>
          <p:spPr>
            <a:xfrm>
              <a:off x="4064264" y="555503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0" name="pt160"/>
            <p:cNvSpPr/>
            <p:nvPr/>
          </p:nvSpPr>
          <p:spPr>
            <a:xfrm>
              <a:off x="5449283" y="555503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1" name="pt161"/>
            <p:cNvSpPr/>
            <p:nvPr/>
          </p:nvSpPr>
          <p:spPr>
            <a:xfrm>
              <a:off x="6834303" y="555503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2" name="pt162"/>
            <p:cNvSpPr/>
            <p:nvPr/>
          </p:nvSpPr>
          <p:spPr>
            <a:xfrm>
              <a:off x="2679245"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3" name="pt163"/>
            <p:cNvSpPr/>
            <p:nvPr/>
          </p:nvSpPr>
          <p:spPr>
            <a:xfrm>
              <a:off x="4064264"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4" name="pt164"/>
            <p:cNvSpPr/>
            <p:nvPr/>
          </p:nvSpPr>
          <p:spPr>
            <a:xfrm>
              <a:off x="5449283"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5" name="pt165"/>
            <p:cNvSpPr/>
            <p:nvPr/>
          </p:nvSpPr>
          <p:spPr>
            <a:xfrm>
              <a:off x="6834303"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6" name="tx166"/>
            <p:cNvSpPr/>
            <p:nvPr/>
          </p:nvSpPr>
          <p:spPr>
            <a:xfrm>
              <a:off x="1368932" y="831643"/>
              <a:ext cx="123051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Indonesia (1,162,000)</a:t>
              </a:r>
            </a:p>
          </p:txBody>
        </p:sp>
        <p:sp>
          <p:nvSpPr>
            <p:cNvPr id="167" name="tx167"/>
            <p:cNvSpPr/>
            <p:nvPr/>
          </p:nvSpPr>
          <p:spPr>
            <a:xfrm>
              <a:off x="1411234" y="1019989"/>
              <a:ext cx="118821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Philippines (536,000)</a:t>
              </a:r>
            </a:p>
          </p:txBody>
        </p:sp>
        <p:sp>
          <p:nvSpPr>
            <p:cNvPr id="168" name="tx168"/>
            <p:cNvSpPr/>
            <p:nvPr/>
          </p:nvSpPr>
          <p:spPr>
            <a:xfrm>
              <a:off x="1495837" y="1208336"/>
              <a:ext cx="110360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Myanmar (490,000)</a:t>
              </a:r>
            </a:p>
          </p:txBody>
        </p:sp>
        <p:sp>
          <p:nvSpPr>
            <p:cNvPr id="169" name="tx169"/>
            <p:cNvSpPr/>
            <p:nvPr/>
          </p:nvSpPr>
          <p:spPr>
            <a:xfrm>
              <a:off x="1502815" y="1396683"/>
              <a:ext cx="109663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Viet Nam (187,000)</a:t>
              </a:r>
            </a:p>
          </p:txBody>
        </p:sp>
        <p:sp>
          <p:nvSpPr>
            <p:cNvPr id="170" name="tx170"/>
            <p:cNvSpPr/>
            <p:nvPr/>
          </p:nvSpPr>
          <p:spPr>
            <a:xfrm>
              <a:off x="1748844" y="1585030"/>
              <a:ext cx="85060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PNG (147,000)</a:t>
              </a:r>
            </a:p>
          </p:txBody>
        </p:sp>
        <p:sp>
          <p:nvSpPr>
            <p:cNvPr id="171" name="tx171"/>
            <p:cNvSpPr/>
            <p:nvPr/>
          </p:nvSpPr>
          <p:spPr>
            <a:xfrm>
              <a:off x="1692462" y="1773377"/>
              <a:ext cx="90698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China (104,000)</a:t>
              </a:r>
            </a:p>
          </p:txBody>
        </p:sp>
        <p:sp>
          <p:nvSpPr>
            <p:cNvPr id="172" name="tx172"/>
            <p:cNvSpPr/>
            <p:nvPr/>
          </p:nvSpPr>
          <p:spPr>
            <a:xfrm>
              <a:off x="1818997" y="1961723"/>
              <a:ext cx="78044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Laos (46,000)</a:t>
              </a:r>
            </a:p>
          </p:txBody>
        </p:sp>
        <p:sp>
          <p:nvSpPr>
            <p:cNvPr id="173" name="tx173"/>
            <p:cNvSpPr/>
            <p:nvPr/>
          </p:nvSpPr>
          <p:spPr>
            <a:xfrm>
              <a:off x="1516772" y="2150070"/>
              <a:ext cx="108267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Cambodia (29,000)</a:t>
              </a:r>
            </a:p>
          </p:txBody>
        </p:sp>
        <p:sp>
          <p:nvSpPr>
            <p:cNvPr id="174" name="tx174"/>
            <p:cNvSpPr/>
            <p:nvPr/>
          </p:nvSpPr>
          <p:spPr>
            <a:xfrm>
              <a:off x="1608106" y="2338417"/>
              <a:ext cx="99133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Thailand (24,000)</a:t>
              </a:r>
            </a:p>
          </p:txBody>
        </p:sp>
        <p:sp>
          <p:nvSpPr>
            <p:cNvPr id="175" name="tx175"/>
            <p:cNvSpPr/>
            <p:nvPr/>
          </p:nvSpPr>
          <p:spPr>
            <a:xfrm>
              <a:off x="1594212" y="2526764"/>
              <a:ext cx="100523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Malaysia (21,000)</a:t>
              </a:r>
            </a:p>
          </p:txBody>
        </p:sp>
        <p:sp>
          <p:nvSpPr>
            <p:cNvPr id="176" name="tx176"/>
            <p:cNvSpPr/>
            <p:nvPr/>
          </p:nvSpPr>
          <p:spPr>
            <a:xfrm>
              <a:off x="1812204" y="2715111"/>
              <a:ext cx="78724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DPRK (3,000)</a:t>
              </a:r>
            </a:p>
          </p:txBody>
        </p:sp>
        <p:sp>
          <p:nvSpPr>
            <p:cNvPr id="177" name="tx177"/>
            <p:cNvSpPr/>
            <p:nvPr/>
          </p:nvSpPr>
          <p:spPr>
            <a:xfrm>
              <a:off x="1488921" y="2903458"/>
              <a:ext cx="111052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Timor-Leste (3,000)</a:t>
              </a:r>
            </a:p>
          </p:txBody>
        </p:sp>
        <p:sp>
          <p:nvSpPr>
            <p:cNvPr id="178" name="tx178"/>
            <p:cNvSpPr/>
            <p:nvPr/>
          </p:nvSpPr>
          <p:spPr>
            <a:xfrm>
              <a:off x="1692401" y="3091804"/>
              <a:ext cx="90704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Vanuatu (3,000)</a:t>
              </a:r>
            </a:p>
          </p:txBody>
        </p:sp>
        <p:sp>
          <p:nvSpPr>
            <p:cNvPr id="179" name="tx179"/>
            <p:cNvSpPr/>
            <p:nvPr/>
          </p:nvSpPr>
          <p:spPr>
            <a:xfrm>
              <a:off x="1650346" y="3280151"/>
              <a:ext cx="94909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Mongolia (2,000)</a:t>
              </a:r>
            </a:p>
          </p:txBody>
        </p:sp>
        <p:sp>
          <p:nvSpPr>
            <p:cNvPr id="180" name="tx180"/>
            <p:cNvSpPr/>
            <p:nvPr/>
          </p:nvSpPr>
          <p:spPr>
            <a:xfrm>
              <a:off x="1228565" y="3468498"/>
              <a:ext cx="137088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Solomon Islands (1,000)</a:t>
              </a:r>
            </a:p>
          </p:txBody>
        </p:sp>
        <p:sp>
          <p:nvSpPr>
            <p:cNvPr id="181" name="tx181"/>
            <p:cNvSpPr/>
            <p:nvPr/>
          </p:nvSpPr>
          <p:spPr>
            <a:xfrm>
              <a:off x="2033654" y="3656845"/>
              <a:ext cx="56579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Fiji (&lt;200)</a:t>
              </a:r>
            </a:p>
          </p:txBody>
        </p:sp>
        <p:sp>
          <p:nvSpPr>
            <p:cNvPr id="182" name="tx182"/>
            <p:cNvSpPr/>
            <p:nvPr/>
          </p:nvSpPr>
          <p:spPr>
            <a:xfrm>
              <a:off x="1583713" y="3845192"/>
              <a:ext cx="101573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Micronesia (&lt;200)</a:t>
              </a:r>
            </a:p>
          </p:txBody>
        </p:sp>
        <p:sp>
          <p:nvSpPr>
            <p:cNvPr id="183" name="tx183"/>
            <p:cNvSpPr/>
            <p:nvPr/>
          </p:nvSpPr>
          <p:spPr>
            <a:xfrm>
              <a:off x="1808622" y="4033538"/>
              <a:ext cx="7908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Kiribati (&lt;100)</a:t>
              </a:r>
            </a:p>
          </p:txBody>
        </p:sp>
        <p:sp>
          <p:nvSpPr>
            <p:cNvPr id="184" name="tx184"/>
            <p:cNvSpPr/>
            <p:nvPr/>
          </p:nvSpPr>
          <p:spPr>
            <a:xfrm>
              <a:off x="1119754" y="4221885"/>
              <a:ext cx="147969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Brunei Darussalam (&lt;100)</a:t>
              </a:r>
            </a:p>
          </p:txBody>
        </p:sp>
        <p:sp>
          <p:nvSpPr>
            <p:cNvPr id="185" name="tx185"/>
            <p:cNvSpPr/>
            <p:nvPr/>
          </p:nvSpPr>
          <p:spPr>
            <a:xfrm>
              <a:off x="1794480" y="4410232"/>
              <a:ext cx="80496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Samoa (&lt;100)</a:t>
              </a:r>
            </a:p>
          </p:txBody>
        </p:sp>
        <p:sp>
          <p:nvSpPr>
            <p:cNvPr id="186" name="tx186"/>
            <p:cNvSpPr/>
            <p:nvPr/>
          </p:nvSpPr>
          <p:spPr>
            <a:xfrm>
              <a:off x="1281427" y="4598579"/>
              <a:ext cx="131801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Marshall Islands (&lt;100)</a:t>
              </a:r>
            </a:p>
          </p:txBody>
        </p:sp>
        <p:sp>
          <p:nvSpPr>
            <p:cNvPr id="187" name="tx187"/>
            <p:cNvSpPr/>
            <p:nvPr/>
          </p:nvSpPr>
          <p:spPr>
            <a:xfrm>
              <a:off x="1836597" y="4786926"/>
              <a:ext cx="76284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Tonga (&lt;100)</a:t>
              </a:r>
            </a:p>
          </p:txBody>
        </p:sp>
        <p:sp>
          <p:nvSpPr>
            <p:cNvPr id="188" name="tx188"/>
            <p:cNvSpPr/>
            <p:nvPr/>
          </p:nvSpPr>
          <p:spPr>
            <a:xfrm>
              <a:off x="1464096" y="4975273"/>
              <a:ext cx="113535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Cook Islands (&lt;100)</a:t>
              </a:r>
            </a:p>
          </p:txBody>
        </p:sp>
        <p:sp>
          <p:nvSpPr>
            <p:cNvPr id="189" name="tx189"/>
            <p:cNvSpPr/>
            <p:nvPr/>
          </p:nvSpPr>
          <p:spPr>
            <a:xfrm>
              <a:off x="1850738" y="5163619"/>
              <a:ext cx="74870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Nauru (&lt;100)</a:t>
              </a:r>
            </a:p>
          </p:txBody>
        </p:sp>
        <p:sp>
          <p:nvSpPr>
            <p:cNvPr id="190" name="tx190"/>
            <p:cNvSpPr/>
            <p:nvPr/>
          </p:nvSpPr>
          <p:spPr>
            <a:xfrm>
              <a:off x="1871735" y="5351966"/>
              <a:ext cx="72771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Palau (&lt;100)</a:t>
              </a:r>
            </a:p>
          </p:txBody>
        </p:sp>
        <p:sp>
          <p:nvSpPr>
            <p:cNvPr id="191" name="tx191"/>
            <p:cNvSpPr/>
            <p:nvPr/>
          </p:nvSpPr>
          <p:spPr>
            <a:xfrm>
              <a:off x="1815600" y="5540313"/>
              <a:ext cx="78384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Tuvalu (&lt;100)</a:t>
              </a:r>
            </a:p>
          </p:txBody>
        </p:sp>
        <p:sp>
          <p:nvSpPr>
            <p:cNvPr id="192" name="tx192"/>
            <p:cNvSpPr/>
            <p:nvPr/>
          </p:nvSpPr>
          <p:spPr>
            <a:xfrm>
              <a:off x="1935094" y="5728660"/>
              <a:ext cx="66435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Niue (&lt;100)</a:t>
              </a:r>
            </a:p>
          </p:txBody>
        </p:sp>
        <p:sp>
          <p:nvSpPr>
            <p:cNvPr id="193" name="tx193"/>
            <p:cNvSpPr/>
            <p:nvPr/>
          </p:nvSpPr>
          <p:spPr>
            <a:xfrm>
              <a:off x="7031507" y="831643"/>
              <a:ext cx="112503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Indonesia (748,000)</a:t>
              </a:r>
            </a:p>
          </p:txBody>
        </p:sp>
        <p:sp>
          <p:nvSpPr>
            <p:cNvPr id="194" name="tx194"/>
            <p:cNvSpPr/>
            <p:nvPr/>
          </p:nvSpPr>
          <p:spPr>
            <a:xfrm>
              <a:off x="7031507" y="1019989"/>
              <a:ext cx="118821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Philippines (326,000)</a:t>
              </a:r>
            </a:p>
          </p:txBody>
        </p:sp>
        <p:sp>
          <p:nvSpPr>
            <p:cNvPr id="195" name="tx195"/>
            <p:cNvSpPr/>
            <p:nvPr/>
          </p:nvSpPr>
          <p:spPr>
            <a:xfrm>
              <a:off x="7031507" y="1208336"/>
              <a:ext cx="90698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China (263,000)</a:t>
              </a:r>
            </a:p>
          </p:txBody>
        </p:sp>
        <p:sp>
          <p:nvSpPr>
            <p:cNvPr id="196" name="tx196"/>
            <p:cNvSpPr/>
            <p:nvPr/>
          </p:nvSpPr>
          <p:spPr>
            <a:xfrm>
              <a:off x="7031507" y="1396683"/>
              <a:ext cx="110360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Myanmar (209,000)</a:t>
              </a:r>
            </a:p>
          </p:txBody>
        </p:sp>
        <p:sp>
          <p:nvSpPr>
            <p:cNvPr id="197" name="tx197"/>
            <p:cNvSpPr/>
            <p:nvPr/>
          </p:nvSpPr>
          <p:spPr>
            <a:xfrm>
              <a:off x="7031507" y="1585030"/>
              <a:ext cx="85060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PNG (127,000)</a:t>
              </a:r>
            </a:p>
          </p:txBody>
        </p:sp>
        <p:sp>
          <p:nvSpPr>
            <p:cNvPr id="198" name="tx198"/>
            <p:cNvSpPr/>
            <p:nvPr/>
          </p:nvSpPr>
          <p:spPr>
            <a:xfrm>
              <a:off x="7031507" y="1773377"/>
              <a:ext cx="78044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Laos (38,000)</a:t>
              </a:r>
            </a:p>
          </p:txBody>
        </p:sp>
        <p:sp>
          <p:nvSpPr>
            <p:cNvPr id="199" name="tx199"/>
            <p:cNvSpPr/>
            <p:nvPr/>
          </p:nvSpPr>
          <p:spPr>
            <a:xfrm>
              <a:off x="7031507" y="1961723"/>
              <a:ext cx="108267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Cambodia (35,000)</a:t>
              </a:r>
            </a:p>
          </p:txBody>
        </p:sp>
        <p:sp>
          <p:nvSpPr>
            <p:cNvPr id="200" name="tx200"/>
            <p:cNvSpPr/>
            <p:nvPr/>
          </p:nvSpPr>
          <p:spPr>
            <a:xfrm>
              <a:off x="7031507" y="2150070"/>
              <a:ext cx="100523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Malaysia (31,000)</a:t>
              </a:r>
            </a:p>
          </p:txBody>
        </p:sp>
        <p:sp>
          <p:nvSpPr>
            <p:cNvPr id="201" name="tx201"/>
            <p:cNvSpPr/>
            <p:nvPr/>
          </p:nvSpPr>
          <p:spPr>
            <a:xfrm>
              <a:off x="7031507" y="2338417"/>
              <a:ext cx="99133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Thailand (23,000)</a:t>
              </a:r>
            </a:p>
          </p:txBody>
        </p:sp>
        <p:sp>
          <p:nvSpPr>
            <p:cNvPr id="202" name="tx202"/>
            <p:cNvSpPr/>
            <p:nvPr/>
          </p:nvSpPr>
          <p:spPr>
            <a:xfrm>
              <a:off x="7031507" y="2526764"/>
              <a:ext cx="102629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Viet Nam (13,000)</a:t>
              </a:r>
            </a:p>
          </p:txBody>
        </p:sp>
        <p:sp>
          <p:nvSpPr>
            <p:cNvPr id="203" name="tx203"/>
            <p:cNvSpPr/>
            <p:nvPr/>
          </p:nvSpPr>
          <p:spPr>
            <a:xfrm>
              <a:off x="7031507" y="2715111"/>
              <a:ext cx="78724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DPRK (3,000)</a:t>
              </a:r>
            </a:p>
          </p:txBody>
        </p:sp>
        <p:sp>
          <p:nvSpPr>
            <p:cNvPr id="204" name="tx204"/>
            <p:cNvSpPr/>
            <p:nvPr/>
          </p:nvSpPr>
          <p:spPr>
            <a:xfrm>
              <a:off x="7031507" y="2903458"/>
              <a:ext cx="111052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Timor-Leste (3,000)</a:t>
              </a:r>
            </a:p>
          </p:txBody>
        </p:sp>
        <p:sp>
          <p:nvSpPr>
            <p:cNvPr id="205" name="tx205"/>
            <p:cNvSpPr/>
            <p:nvPr/>
          </p:nvSpPr>
          <p:spPr>
            <a:xfrm>
              <a:off x="7031507" y="3091804"/>
              <a:ext cx="137088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Solomon Islands (2,000)</a:t>
              </a:r>
            </a:p>
          </p:txBody>
        </p:sp>
        <p:sp>
          <p:nvSpPr>
            <p:cNvPr id="206" name="tx206"/>
            <p:cNvSpPr/>
            <p:nvPr/>
          </p:nvSpPr>
          <p:spPr>
            <a:xfrm>
              <a:off x="7031507" y="3280151"/>
              <a:ext cx="94909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Mongolia (2,000)</a:t>
              </a:r>
            </a:p>
          </p:txBody>
        </p:sp>
        <p:sp>
          <p:nvSpPr>
            <p:cNvPr id="207" name="tx207"/>
            <p:cNvSpPr/>
            <p:nvPr/>
          </p:nvSpPr>
          <p:spPr>
            <a:xfrm>
              <a:off x="7031507" y="3468498"/>
              <a:ext cx="90704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Vanuatu (1,000)</a:t>
              </a:r>
            </a:p>
          </p:txBody>
        </p:sp>
        <p:sp>
          <p:nvSpPr>
            <p:cNvPr id="208" name="tx208"/>
            <p:cNvSpPr/>
            <p:nvPr/>
          </p:nvSpPr>
          <p:spPr>
            <a:xfrm>
              <a:off x="7031507" y="3656845"/>
              <a:ext cx="67126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Fiji (&lt;1,000)</a:t>
              </a:r>
            </a:p>
          </p:txBody>
        </p:sp>
        <p:sp>
          <p:nvSpPr>
            <p:cNvPr id="209" name="tx209"/>
            <p:cNvSpPr/>
            <p:nvPr/>
          </p:nvSpPr>
          <p:spPr>
            <a:xfrm>
              <a:off x="7031507" y="3845192"/>
              <a:ext cx="7908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Kiribati (&lt;200)</a:t>
              </a:r>
            </a:p>
          </p:txBody>
        </p:sp>
        <p:sp>
          <p:nvSpPr>
            <p:cNvPr id="210" name="tx210"/>
            <p:cNvSpPr/>
            <p:nvPr/>
          </p:nvSpPr>
          <p:spPr>
            <a:xfrm>
              <a:off x="7031507" y="4033538"/>
              <a:ext cx="101573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Micronesia (&lt;100)</a:t>
              </a:r>
            </a:p>
          </p:txBody>
        </p:sp>
        <p:sp>
          <p:nvSpPr>
            <p:cNvPr id="211" name="tx211"/>
            <p:cNvSpPr/>
            <p:nvPr/>
          </p:nvSpPr>
          <p:spPr>
            <a:xfrm>
              <a:off x="7031507" y="4221885"/>
              <a:ext cx="147969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Brunei Darussalam (&lt;100)</a:t>
              </a:r>
            </a:p>
          </p:txBody>
        </p:sp>
        <p:sp>
          <p:nvSpPr>
            <p:cNvPr id="212" name="tx212"/>
            <p:cNvSpPr/>
            <p:nvPr/>
          </p:nvSpPr>
          <p:spPr>
            <a:xfrm>
              <a:off x="7031507" y="4410232"/>
              <a:ext cx="80496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Samoa (&lt;100)</a:t>
              </a:r>
            </a:p>
          </p:txBody>
        </p:sp>
        <p:sp>
          <p:nvSpPr>
            <p:cNvPr id="213" name="tx213"/>
            <p:cNvSpPr/>
            <p:nvPr/>
          </p:nvSpPr>
          <p:spPr>
            <a:xfrm>
              <a:off x="7031507" y="4598579"/>
              <a:ext cx="76284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Tonga (&lt;100)</a:t>
              </a:r>
            </a:p>
          </p:txBody>
        </p:sp>
        <p:sp>
          <p:nvSpPr>
            <p:cNvPr id="214" name="tx214"/>
            <p:cNvSpPr/>
            <p:nvPr/>
          </p:nvSpPr>
          <p:spPr>
            <a:xfrm>
              <a:off x="7031507" y="4786926"/>
              <a:ext cx="131801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Marshall Islands (&lt;100)</a:t>
              </a:r>
            </a:p>
          </p:txBody>
        </p:sp>
        <p:sp>
          <p:nvSpPr>
            <p:cNvPr id="215" name="tx215"/>
            <p:cNvSpPr/>
            <p:nvPr/>
          </p:nvSpPr>
          <p:spPr>
            <a:xfrm>
              <a:off x="7031507" y="4975273"/>
              <a:ext cx="113535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Cook Islands (&lt;100)</a:t>
              </a:r>
            </a:p>
          </p:txBody>
        </p:sp>
        <p:sp>
          <p:nvSpPr>
            <p:cNvPr id="216" name="tx216"/>
            <p:cNvSpPr/>
            <p:nvPr/>
          </p:nvSpPr>
          <p:spPr>
            <a:xfrm>
              <a:off x="7031507" y="5163619"/>
              <a:ext cx="74870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Nauru (&lt;100)</a:t>
              </a:r>
            </a:p>
          </p:txBody>
        </p:sp>
        <p:sp>
          <p:nvSpPr>
            <p:cNvPr id="217" name="tx217"/>
            <p:cNvSpPr/>
            <p:nvPr/>
          </p:nvSpPr>
          <p:spPr>
            <a:xfrm>
              <a:off x="7031507" y="5351966"/>
              <a:ext cx="72771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Palau (&lt;100)</a:t>
              </a:r>
            </a:p>
          </p:txBody>
        </p:sp>
        <p:sp>
          <p:nvSpPr>
            <p:cNvPr id="218" name="tx218"/>
            <p:cNvSpPr/>
            <p:nvPr/>
          </p:nvSpPr>
          <p:spPr>
            <a:xfrm>
              <a:off x="7031507" y="5540313"/>
              <a:ext cx="78384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Tuvalu (&lt;100)</a:t>
              </a:r>
            </a:p>
          </p:txBody>
        </p:sp>
        <p:sp>
          <p:nvSpPr>
            <p:cNvPr id="219" name="tx219"/>
            <p:cNvSpPr/>
            <p:nvPr/>
          </p:nvSpPr>
          <p:spPr>
            <a:xfrm>
              <a:off x="7031507" y="5728660"/>
              <a:ext cx="66435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Niue (&lt;100)</a:t>
              </a:r>
            </a:p>
          </p:txBody>
        </p:sp>
        <p:sp>
          <p:nvSpPr>
            <p:cNvPr id="220" name="tx220"/>
            <p:cNvSpPr/>
            <p:nvPr/>
          </p:nvSpPr>
          <p:spPr>
            <a:xfrm>
              <a:off x="570259" y="864741"/>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221" name="tx221"/>
            <p:cNvSpPr/>
            <p:nvPr/>
          </p:nvSpPr>
          <p:spPr>
            <a:xfrm>
              <a:off x="570259" y="1053088"/>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222" name="tx222"/>
            <p:cNvSpPr/>
            <p:nvPr/>
          </p:nvSpPr>
          <p:spPr>
            <a:xfrm>
              <a:off x="570259" y="1240016"/>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223" name="tx223"/>
            <p:cNvSpPr/>
            <p:nvPr/>
          </p:nvSpPr>
          <p:spPr>
            <a:xfrm>
              <a:off x="570259" y="1430109"/>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224" name="tx224"/>
            <p:cNvSpPr/>
            <p:nvPr/>
          </p:nvSpPr>
          <p:spPr>
            <a:xfrm>
              <a:off x="570259" y="1618183"/>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225" name="tx225"/>
            <p:cNvSpPr/>
            <p:nvPr/>
          </p:nvSpPr>
          <p:spPr>
            <a:xfrm>
              <a:off x="570259" y="1805111"/>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226" name="tx226"/>
            <p:cNvSpPr/>
            <p:nvPr/>
          </p:nvSpPr>
          <p:spPr>
            <a:xfrm>
              <a:off x="570259" y="1996186"/>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227" name="tx227"/>
            <p:cNvSpPr/>
            <p:nvPr/>
          </p:nvSpPr>
          <p:spPr>
            <a:xfrm>
              <a:off x="570259" y="2181804"/>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228" name="tx228"/>
            <p:cNvSpPr/>
            <p:nvPr/>
          </p:nvSpPr>
          <p:spPr>
            <a:xfrm>
              <a:off x="570259" y="2370151"/>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229" name="tx229"/>
            <p:cNvSpPr/>
            <p:nvPr/>
          </p:nvSpPr>
          <p:spPr>
            <a:xfrm>
              <a:off x="508103" y="255849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230" name="tx230"/>
            <p:cNvSpPr/>
            <p:nvPr/>
          </p:nvSpPr>
          <p:spPr>
            <a:xfrm>
              <a:off x="508103" y="274820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231" name="tx231"/>
            <p:cNvSpPr/>
            <p:nvPr/>
          </p:nvSpPr>
          <p:spPr>
            <a:xfrm>
              <a:off x="508103" y="2936556"/>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232" name="tx232"/>
            <p:cNvSpPr/>
            <p:nvPr/>
          </p:nvSpPr>
          <p:spPr>
            <a:xfrm>
              <a:off x="508103" y="3123484"/>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233" name="tx233"/>
            <p:cNvSpPr/>
            <p:nvPr/>
          </p:nvSpPr>
          <p:spPr>
            <a:xfrm>
              <a:off x="508103" y="331324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234" name="tx234"/>
            <p:cNvSpPr/>
            <p:nvPr/>
          </p:nvSpPr>
          <p:spPr>
            <a:xfrm>
              <a:off x="508103" y="350023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235" name="tx235"/>
            <p:cNvSpPr/>
            <p:nvPr/>
          </p:nvSpPr>
          <p:spPr>
            <a:xfrm>
              <a:off x="508103" y="368857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236" name="tx236"/>
            <p:cNvSpPr/>
            <p:nvPr/>
          </p:nvSpPr>
          <p:spPr>
            <a:xfrm>
              <a:off x="508103" y="3878290"/>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237" name="tx237"/>
            <p:cNvSpPr/>
            <p:nvPr/>
          </p:nvSpPr>
          <p:spPr>
            <a:xfrm>
              <a:off x="508103" y="406527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238" name="tx238"/>
            <p:cNvSpPr/>
            <p:nvPr/>
          </p:nvSpPr>
          <p:spPr>
            <a:xfrm>
              <a:off x="508103" y="425361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239" name="tx239"/>
            <p:cNvSpPr/>
            <p:nvPr/>
          </p:nvSpPr>
          <p:spPr>
            <a:xfrm>
              <a:off x="508103" y="444196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240" name="tx240"/>
            <p:cNvSpPr/>
            <p:nvPr/>
          </p:nvSpPr>
          <p:spPr>
            <a:xfrm>
              <a:off x="508103" y="4631677"/>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21</a:t>
              </a:r>
            </a:p>
          </p:txBody>
        </p:sp>
        <p:sp>
          <p:nvSpPr>
            <p:cNvPr id="241" name="tx241"/>
            <p:cNvSpPr/>
            <p:nvPr/>
          </p:nvSpPr>
          <p:spPr>
            <a:xfrm>
              <a:off x="508103" y="4820024"/>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22</a:t>
              </a:r>
            </a:p>
          </p:txBody>
        </p:sp>
        <p:sp>
          <p:nvSpPr>
            <p:cNvPr id="242" name="tx242"/>
            <p:cNvSpPr/>
            <p:nvPr/>
          </p:nvSpPr>
          <p:spPr>
            <a:xfrm>
              <a:off x="508103" y="5006952"/>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23</a:t>
              </a:r>
            </a:p>
          </p:txBody>
        </p:sp>
        <p:sp>
          <p:nvSpPr>
            <p:cNvPr id="243" name="tx243"/>
            <p:cNvSpPr/>
            <p:nvPr/>
          </p:nvSpPr>
          <p:spPr>
            <a:xfrm>
              <a:off x="508103" y="519671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24</a:t>
              </a:r>
            </a:p>
          </p:txBody>
        </p:sp>
        <p:sp>
          <p:nvSpPr>
            <p:cNvPr id="244" name="tx244"/>
            <p:cNvSpPr/>
            <p:nvPr/>
          </p:nvSpPr>
          <p:spPr>
            <a:xfrm>
              <a:off x="508103" y="538370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245" name="tx245"/>
            <p:cNvSpPr/>
            <p:nvPr/>
          </p:nvSpPr>
          <p:spPr>
            <a:xfrm>
              <a:off x="508103" y="55720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26</a:t>
              </a:r>
            </a:p>
          </p:txBody>
        </p:sp>
        <p:sp>
          <p:nvSpPr>
            <p:cNvPr id="246" name="tx246"/>
            <p:cNvSpPr/>
            <p:nvPr/>
          </p:nvSpPr>
          <p:spPr>
            <a:xfrm>
              <a:off x="508103" y="576175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27</a:t>
              </a:r>
            </a:p>
          </p:txBody>
        </p:sp>
        <p:sp>
          <p:nvSpPr>
            <p:cNvPr id="247" name="tx247"/>
            <p:cNvSpPr/>
            <p:nvPr/>
          </p:nvSpPr>
          <p:spPr>
            <a:xfrm>
              <a:off x="2582559"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248" name="tx248"/>
            <p:cNvSpPr/>
            <p:nvPr/>
          </p:nvSpPr>
          <p:spPr>
            <a:xfrm>
              <a:off x="3967578"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249" name="tx249"/>
            <p:cNvSpPr/>
            <p:nvPr/>
          </p:nvSpPr>
          <p:spPr>
            <a:xfrm>
              <a:off x="5352597" y="610738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250" name="tx250"/>
            <p:cNvSpPr/>
            <p:nvPr/>
          </p:nvSpPr>
          <p:spPr>
            <a:xfrm>
              <a:off x="6737616"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251" name="tx251"/>
            <p:cNvSpPr/>
            <p:nvPr/>
          </p:nvSpPr>
          <p:spPr>
            <a:xfrm>
              <a:off x="695044" y="398022"/>
              <a:ext cx="517179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Countries ranked by number of zero-dose children, EAPR, 2021-2024</a:t>
              </a:r>
            </a:p>
          </p:txBody>
        </p:sp>
        <p:sp>
          <p:nvSpPr>
            <p:cNvPr id="252" name="tx252"/>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253" name="tx253"/>
            <p:cNvSpPr/>
            <p:nvPr/>
          </p:nvSpPr>
          <p:spPr>
            <a:xfrm>
              <a:off x="5800628" y="6569876"/>
              <a:ext cx="327378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Number in parentheses is the number of zero-dose children.</a:t>
              </a:r>
            </a:p>
          </p:txBody>
        </p:sp>
      </p:grpSp>
      <p:sp>
        <p:nvSpPr>
          <p:cNvPr id="25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compares the ranking of countries in EAPR based on the absolute number of zero-dose children, with rank 1 representing the country with the most zero-dose children.
In 2021, Brunei Darussalam ranked number 19 out of 27 countries with &lt;100 zero-dose children.
In 2024, Brunei Darussalam ranked number 19 out of 27 countries with &lt;100 zero-dose children.
Note: Absolute numbers of zero-dose children is based on a combination of programme performance and surviving infant target population size. Countries may climb to a higher rank despite a decline in number of zero-dose children as the ranking also depends on performance of other countries in the region.</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20330" y="3997894"/>
              <a:ext cx="7736550" cy="0"/>
            </a:xfrm>
            <a:custGeom>
              <a:avLst/>
              <a:pathLst>
                <a:path w="7736550" h="0">
                  <a:moveTo>
                    <a:pt x="0" y="0"/>
                  </a:moveTo>
                  <a:lnTo>
                    <a:pt x="7736550" y="0"/>
                  </a:lnTo>
                  <a:lnTo>
                    <a:pt x="7736550" y="0"/>
                  </a:lnTo>
                </a:path>
              </a:pathLst>
            </a:custGeom>
            <a:ln w="6775" cap="flat">
              <a:solidFill>
                <a:srgbClr val="EBEBEB">
                  <a:alpha val="100000"/>
                </a:srgbClr>
              </a:solidFill>
              <a:prstDash val="solid"/>
              <a:round/>
            </a:ln>
          </p:spPr>
          <p:txBody>
            <a:bodyPr/>
            <a:lstStyle/>
            <a:p/>
          </p:txBody>
        </p:sp>
        <p:sp>
          <p:nvSpPr>
            <p:cNvPr id="5" name="pl5"/>
            <p:cNvSpPr/>
            <p:nvPr/>
          </p:nvSpPr>
          <p:spPr>
            <a:xfrm>
              <a:off x="920330" y="2742613"/>
              <a:ext cx="7736550" cy="0"/>
            </a:xfrm>
            <a:custGeom>
              <a:avLst/>
              <a:pathLst>
                <a:path w="7736550" h="0">
                  <a:moveTo>
                    <a:pt x="0" y="0"/>
                  </a:moveTo>
                  <a:lnTo>
                    <a:pt x="7736550" y="0"/>
                  </a:lnTo>
                  <a:lnTo>
                    <a:pt x="7736550" y="0"/>
                  </a:lnTo>
                </a:path>
              </a:pathLst>
            </a:custGeom>
            <a:ln w="6775" cap="flat">
              <a:solidFill>
                <a:srgbClr val="EBEBEB">
                  <a:alpha val="100000"/>
                </a:srgbClr>
              </a:solidFill>
              <a:prstDash val="solid"/>
              <a:round/>
            </a:ln>
          </p:spPr>
          <p:txBody>
            <a:bodyPr/>
            <a:lstStyle/>
            <a:p/>
          </p:txBody>
        </p:sp>
        <p:sp>
          <p:nvSpPr>
            <p:cNvPr id="6" name="pl6"/>
            <p:cNvSpPr/>
            <p:nvPr/>
          </p:nvSpPr>
          <p:spPr>
            <a:xfrm>
              <a:off x="920330" y="1487332"/>
              <a:ext cx="7736550" cy="0"/>
            </a:xfrm>
            <a:custGeom>
              <a:avLst/>
              <a:pathLst>
                <a:path w="7736550" h="0">
                  <a:moveTo>
                    <a:pt x="0" y="0"/>
                  </a:moveTo>
                  <a:lnTo>
                    <a:pt x="7736550" y="0"/>
                  </a:lnTo>
                  <a:lnTo>
                    <a:pt x="7736550" y="0"/>
                  </a:lnTo>
                </a:path>
              </a:pathLst>
            </a:custGeom>
            <a:ln w="6775" cap="flat">
              <a:solidFill>
                <a:srgbClr val="EBEBEB">
                  <a:alpha val="100000"/>
                </a:srgbClr>
              </a:solidFill>
              <a:prstDash val="solid"/>
              <a:round/>
            </a:ln>
          </p:spPr>
          <p:txBody>
            <a:bodyPr/>
            <a:lstStyle/>
            <a:p/>
          </p:txBody>
        </p:sp>
        <p:sp>
          <p:nvSpPr>
            <p:cNvPr id="7" name="pl7"/>
            <p:cNvSpPr/>
            <p:nvPr/>
          </p:nvSpPr>
          <p:spPr>
            <a:xfrm>
              <a:off x="920330" y="4625535"/>
              <a:ext cx="7736550" cy="0"/>
            </a:xfrm>
            <a:custGeom>
              <a:avLst/>
              <a:pathLst>
                <a:path w="7736550" h="0">
                  <a:moveTo>
                    <a:pt x="0" y="0"/>
                  </a:moveTo>
                  <a:lnTo>
                    <a:pt x="7736550" y="0"/>
                  </a:lnTo>
                  <a:lnTo>
                    <a:pt x="7736550" y="0"/>
                  </a:lnTo>
                </a:path>
              </a:pathLst>
            </a:custGeom>
            <a:ln w="13550" cap="flat">
              <a:solidFill>
                <a:srgbClr val="EBEBEB">
                  <a:alpha val="100000"/>
                </a:srgbClr>
              </a:solidFill>
              <a:prstDash val="solid"/>
              <a:round/>
            </a:ln>
          </p:spPr>
          <p:txBody>
            <a:bodyPr/>
            <a:lstStyle/>
            <a:p/>
          </p:txBody>
        </p:sp>
        <p:sp>
          <p:nvSpPr>
            <p:cNvPr id="8" name="pl8"/>
            <p:cNvSpPr/>
            <p:nvPr/>
          </p:nvSpPr>
          <p:spPr>
            <a:xfrm>
              <a:off x="920330" y="3370254"/>
              <a:ext cx="7736550" cy="0"/>
            </a:xfrm>
            <a:custGeom>
              <a:avLst/>
              <a:pathLst>
                <a:path w="7736550" h="0">
                  <a:moveTo>
                    <a:pt x="0" y="0"/>
                  </a:moveTo>
                  <a:lnTo>
                    <a:pt x="7736550" y="0"/>
                  </a:lnTo>
                  <a:lnTo>
                    <a:pt x="7736550" y="0"/>
                  </a:lnTo>
                </a:path>
              </a:pathLst>
            </a:custGeom>
            <a:ln w="13550" cap="flat">
              <a:solidFill>
                <a:srgbClr val="EBEBEB">
                  <a:alpha val="100000"/>
                </a:srgbClr>
              </a:solidFill>
              <a:prstDash val="solid"/>
              <a:round/>
            </a:ln>
          </p:spPr>
          <p:txBody>
            <a:bodyPr/>
            <a:lstStyle/>
            <a:p/>
          </p:txBody>
        </p:sp>
        <p:sp>
          <p:nvSpPr>
            <p:cNvPr id="9" name="pl9"/>
            <p:cNvSpPr/>
            <p:nvPr/>
          </p:nvSpPr>
          <p:spPr>
            <a:xfrm>
              <a:off x="920330" y="2114972"/>
              <a:ext cx="7736550" cy="0"/>
            </a:xfrm>
            <a:custGeom>
              <a:avLst/>
              <a:pathLst>
                <a:path w="7736550" h="0">
                  <a:moveTo>
                    <a:pt x="0" y="0"/>
                  </a:moveTo>
                  <a:lnTo>
                    <a:pt x="7736550" y="0"/>
                  </a:lnTo>
                  <a:lnTo>
                    <a:pt x="7736550" y="0"/>
                  </a:lnTo>
                </a:path>
              </a:pathLst>
            </a:custGeom>
            <a:ln w="13550" cap="flat">
              <a:solidFill>
                <a:srgbClr val="EBEBEB">
                  <a:alpha val="100000"/>
                </a:srgbClr>
              </a:solidFill>
              <a:prstDash val="solid"/>
              <a:round/>
            </a:ln>
          </p:spPr>
          <p:txBody>
            <a:bodyPr/>
            <a:lstStyle/>
            <a:p/>
          </p:txBody>
        </p:sp>
        <p:sp>
          <p:nvSpPr>
            <p:cNvPr id="10" name="pl10"/>
            <p:cNvSpPr/>
            <p:nvPr/>
          </p:nvSpPr>
          <p:spPr>
            <a:xfrm>
              <a:off x="920330" y="859691"/>
              <a:ext cx="7736550" cy="0"/>
            </a:xfrm>
            <a:custGeom>
              <a:avLst/>
              <a:pathLst>
                <a:path w="7736550" h="0">
                  <a:moveTo>
                    <a:pt x="0" y="0"/>
                  </a:moveTo>
                  <a:lnTo>
                    <a:pt x="7736550" y="0"/>
                  </a:lnTo>
                  <a:lnTo>
                    <a:pt x="7736550" y="0"/>
                  </a:lnTo>
                </a:path>
              </a:pathLst>
            </a:custGeom>
            <a:ln w="13550" cap="flat">
              <a:solidFill>
                <a:srgbClr val="EBEBEB">
                  <a:alpha val="100000"/>
                </a:srgbClr>
              </a:solidFill>
              <a:prstDash val="solid"/>
              <a:round/>
            </a:ln>
          </p:spPr>
          <p:txBody>
            <a:bodyPr/>
            <a:lstStyle/>
            <a:p/>
          </p:txBody>
        </p:sp>
        <p:sp>
          <p:nvSpPr>
            <p:cNvPr id="11" name="pl11"/>
            <p:cNvSpPr/>
            <p:nvPr/>
          </p:nvSpPr>
          <p:spPr>
            <a:xfrm>
              <a:off x="1374417"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512480"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3650543"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788606"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926669"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7064731"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8202794"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699056"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926669"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154281"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381894"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609506"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837119"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271992" y="3031077"/>
              <a:ext cx="204851" cy="1594458"/>
            </a:xfrm>
            <a:prstGeom prst="rect">
              <a:avLst/>
            </a:prstGeom>
            <a:solidFill>
              <a:srgbClr val="80BD41">
                <a:alpha val="100000"/>
              </a:srgbClr>
            </a:solidFill>
          </p:spPr>
          <p:txBody>
            <a:bodyPr/>
            <a:lstStyle/>
            <a:p/>
          </p:txBody>
        </p:sp>
        <p:sp>
          <p:nvSpPr>
            <p:cNvPr id="25" name="rc25"/>
            <p:cNvSpPr/>
            <p:nvPr/>
          </p:nvSpPr>
          <p:spPr>
            <a:xfrm>
              <a:off x="1271992" y="3015009"/>
              <a:ext cx="204851" cy="16067"/>
            </a:xfrm>
            <a:prstGeom prst="rect">
              <a:avLst/>
            </a:prstGeom>
            <a:solidFill>
              <a:srgbClr val="0058AB">
                <a:alpha val="100000"/>
              </a:srgbClr>
            </a:solidFill>
          </p:spPr>
          <p:txBody>
            <a:bodyPr/>
            <a:lstStyle/>
            <a:p/>
          </p:txBody>
        </p:sp>
        <p:sp>
          <p:nvSpPr>
            <p:cNvPr id="26" name="rc26"/>
            <p:cNvSpPr/>
            <p:nvPr/>
          </p:nvSpPr>
          <p:spPr>
            <a:xfrm>
              <a:off x="1271992" y="3031077"/>
              <a:ext cx="204851" cy="0"/>
            </a:xfrm>
            <a:prstGeom prst="rect">
              <a:avLst/>
            </a:prstGeom>
            <a:solidFill>
              <a:srgbClr val="1CABE2">
                <a:alpha val="100000"/>
              </a:srgbClr>
            </a:solidFill>
          </p:spPr>
          <p:txBody>
            <a:bodyPr/>
            <a:lstStyle/>
            <a:p/>
          </p:txBody>
        </p:sp>
        <p:sp>
          <p:nvSpPr>
            <p:cNvPr id="27" name="rc27"/>
            <p:cNvSpPr/>
            <p:nvPr/>
          </p:nvSpPr>
          <p:spPr>
            <a:xfrm>
              <a:off x="1499604" y="3070744"/>
              <a:ext cx="204851" cy="1554791"/>
            </a:xfrm>
            <a:prstGeom prst="rect">
              <a:avLst/>
            </a:prstGeom>
            <a:solidFill>
              <a:srgbClr val="80BD41">
                <a:alpha val="100000"/>
              </a:srgbClr>
            </a:solidFill>
          </p:spPr>
          <p:txBody>
            <a:bodyPr/>
            <a:lstStyle/>
            <a:p/>
          </p:txBody>
        </p:sp>
        <p:sp>
          <p:nvSpPr>
            <p:cNvPr id="28" name="rc28"/>
            <p:cNvSpPr/>
            <p:nvPr/>
          </p:nvSpPr>
          <p:spPr>
            <a:xfrm>
              <a:off x="1499604" y="3022541"/>
              <a:ext cx="204851" cy="16067"/>
            </a:xfrm>
            <a:prstGeom prst="rect">
              <a:avLst/>
            </a:prstGeom>
            <a:solidFill>
              <a:srgbClr val="0058AB">
                <a:alpha val="100000"/>
              </a:srgbClr>
            </a:solidFill>
          </p:spPr>
          <p:txBody>
            <a:bodyPr/>
            <a:lstStyle/>
            <a:p/>
          </p:txBody>
        </p:sp>
        <p:sp>
          <p:nvSpPr>
            <p:cNvPr id="29" name="rc29"/>
            <p:cNvSpPr/>
            <p:nvPr/>
          </p:nvSpPr>
          <p:spPr>
            <a:xfrm>
              <a:off x="1499604" y="3038608"/>
              <a:ext cx="204851" cy="32135"/>
            </a:xfrm>
            <a:prstGeom prst="rect">
              <a:avLst/>
            </a:prstGeom>
            <a:solidFill>
              <a:srgbClr val="1CABE2">
                <a:alpha val="100000"/>
              </a:srgbClr>
            </a:solidFill>
          </p:spPr>
          <p:txBody>
            <a:bodyPr/>
            <a:lstStyle/>
            <a:p/>
          </p:txBody>
        </p:sp>
        <p:sp>
          <p:nvSpPr>
            <p:cNvPr id="30" name="rc30"/>
            <p:cNvSpPr/>
            <p:nvPr/>
          </p:nvSpPr>
          <p:spPr>
            <a:xfrm>
              <a:off x="1727217" y="3136771"/>
              <a:ext cx="204851" cy="1488763"/>
            </a:xfrm>
            <a:prstGeom prst="rect">
              <a:avLst/>
            </a:prstGeom>
            <a:solidFill>
              <a:srgbClr val="80BD41">
                <a:alpha val="100000"/>
              </a:srgbClr>
            </a:solidFill>
          </p:spPr>
          <p:txBody>
            <a:bodyPr/>
            <a:lstStyle/>
            <a:p/>
          </p:txBody>
        </p:sp>
        <p:sp>
          <p:nvSpPr>
            <p:cNvPr id="31" name="rc31"/>
            <p:cNvSpPr/>
            <p:nvPr/>
          </p:nvSpPr>
          <p:spPr>
            <a:xfrm>
              <a:off x="1727217" y="3041621"/>
              <a:ext cx="204851" cy="15816"/>
            </a:xfrm>
            <a:prstGeom prst="rect">
              <a:avLst/>
            </a:prstGeom>
            <a:solidFill>
              <a:srgbClr val="0058AB">
                <a:alpha val="100000"/>
              </a:srgbClr>
            </a:solidFill>
          </p:spPr>
          <p:txBody>
            <a:bodyPr/>
            <a:lstStyle/>
            <a:p/>
          </p:txBody>
        </p:sp>
        <p:sp>
          <p:nvSpPr>
            <p:cNvPr id="32" name="rc32"/>
            <p:cNvSpPr/>
            <p:nvPr/>
          </p:nvSpPr>
          <p:spPr>
            <a:xfrm>
              <a:off x="1727217" y="3057438"/>
              <a:ext cx="204851" cy="79333"/>
            </a:xfrm>
            <a:prstGeom prst="rect">
              <a:avLst/>
            </a:prstGeom>
            <a:solidFill>
              <a:srgbClr val="1CABE2">
                <a:alpha val="100000"/>
              </a:srgbClr>
            </a:solidFill>
          </p:spPr>
          <p:txBody>
            <a:bodyPr/>
            <a:lstStyle/>
            <a:p/>
          </p:txBody>
        </p:sp>
        <p:sp>
          <p:nvSpPr>
            <p:cNvPr id="33" name="rc33"/>
            <p:cNvSpPr/>
            <p:nvPr/>
          </p:nvSpPr>
          <p:spPr>
            <a:xfrm>
              <a:off x="1954829" y="3192004"/>
              <a:ext cx="204851" cy="1433531"/>
            </a:xfrm>
            <a:prstGeom prst="rect">
              <a:avLst/>
            </a:prstGeom>
            <a:solidFill>
              <a:srgbClr val="80BD41">
                <a:alpha val="100000"/>
              </a:srgbClr>
            </a:solidFill>
          </p:spPr>
          <p:txBody>
            <a:bodyPr/>
            <a:lstStyle/>
            <a:p/>
          </p:txBody>
        </p:sp>
        <p:sp>
          <p:nvSpPr>
            <p:cNvPr id="34" name="rc34"/>
            <p:cNvSpPr/>
            <p:nvPr/>
          </p:nvSpPr>
          <p:spPr>
            <a:xfrm>
              <a:off x="1954829" y="3067229"/>
              <a:ext cx="204851" cy="15565"/>
            </a:xfrm>
            <a:prstGeom prst="rect">
              <a:avLst/>
            </a:prstGeom>
            <a:solidFill>
              <a:srgbClr val="0058AB">
                <a:alpha val="100000"/>
              </a:srgbClr>
            </a:solidFill>
          </p:spPr>
          <p:txBody>
            <a:bodyPr/>
            <a:lstStyle/>
            <a:p/>
          </p:txBody>
        </p:sp>
        <p:sp>
          <p:nvSpPr>
            <p:cNvPr id="35" name="rc35"/>
            <p:cNvSpPr/>
            <p:nvPr/>
          </p:nvSpPr>
          <p:spPr>
            <a:xfrm>
              <a:off x="1954829" y="3082794"/>
              <a:ext cx="204851" cy="109209"/>
            </a:xfrm>
            <a:prstGeom prst="rect">
              <a:avLst/>
            </a:prstGeom>
            <a:solidFill>
              <a:srgbClr val="1CABE2">
                <a:alpha val="100000"/>
              </a:srgbClr>
            </a:solidFill>
          </p:spPr>
          <p:txBody>
            <a:bodyPr/>
            <a:lstStyle/>
            <a:p/>
          </p:txBody>
        </p:sp>
        <p:sp>
          <p:nvSpPr>
            <p:cNvPr id="36" name="rc36"/>
            <p:cNvSpPr/>
            <p:nvPr/>
          </p:nvSpPr>
          <p:spPr>
            <a:xfrm>
              <a:off x="2182442" y="3220122"/>
              <a:ext cx="204851" cy="1405412"/>
            </a:xfrm>
            <a:prstGeom prst="rect">
              <a:avLst/>
            </a:prstGeom>
            <a:solidFill>
              <a:srgbClr val="80BD41">
                <a:alpha val="100000"/>
              </a:srgbClr>
            </a:solidFill>
          </p:spPr>
          <p:txBody>
            <a:bodyPr/>
            <a:lstStyle/>
            <a:p/>
          </p:txBody>
        </p:sp>
        <p:sp>
          <p:nvSpPr>
            <p:cNvPr id="37" name="rc37"/>
            <p:cNvSpPr/>
            <p:nvPr/>
          </p:nvSpPr>
          <p:spPr>
            <a:xfrm>
              <a:off x="2182442" y="3097858"/>
              <a:ext cx="204851" cy="15314"/>
            </a:xfrm>
            <a:prstGeom prst="rect">
              <a:avLst/>
            </a:prstGeom>
            <a:solidFill>
              <a:srgbClr val="0058AB">
                <a:alpha val="100000"/>
              </a:srgbClr>
            </a:solidFill>
          </p:spPr>
          <p:txBody>
            <a:bodyPr/>
            <a:lstStyle/>
            <a:p/>
          </p:txBody>
        </p:sp>
        <p:sp>
          <p:nvSpPr>
            <p:cNvPr id="38" name="rc38"/>
            <p:cNvSpPr/>
            <p:nvPr/>
          </p:nvSpPr>
          <p:spPr>
            <a:xfrm>
              <a:off x="2182442" y="3113172"/>
              <a:ext cx="204851" cy="106949"/>
            </a:xfrm>
            <a:prstGeom prst="rect">
              <a:avLst/>
            </a:prstGeom>
            <a:solidFill>
              <a:srgbClr val="1CABE2">
                <a:alpha val="100000"/>
              </a:srgbClr>
            </a:solidFill>
          </p:spPr>
          <p:txBody>
            <a:bodyPr/>
            <a:lstStyle/>
            <a:p/>
          </p:txBody>
        </p:sp>
        <p:sp>
          <p:nvSpPr>
            <p:cNvPr id="39" name="rc39"/>
            <p:cNvSpPr/>
            <p:nvPr/>
          </p:nvSpPr>
          <p:spPr>
            <a:xfrm>
              <a:off x="2410055" y="3219871"/>
              <a:ext cx="204851" cy="1405664"/>
            </a:xfrm>
            <a:prstGeom prst="rect">
              <a:avLst/>
            </a:prstGeom>
            <a:solidFill>
              <a:srgbClr val="80BD41">
                <a:alpha val="100000"/>
              </a:srgbClr>
            </a:solidFill>
          </p:spPr>
          <p:txBody>
            <a:bodyPr/>
            <a:lstStyle/>
            <a:p/>
          </p:txBody>
        </p:sp>
        <p:sp>
          <p:nvSpPr>
            <p:cNvPr id="40" name="rc40"/>
            <p:cNvSpPr/>
            <p:nvPr/>
          </p:nvSpPr>
          <p:spPr>
            <a:xfrm>
              <a:off x="2410055" y="3130244"/>
              <a:ext cx="204851" cy="15063"/>
            </a:xfrm>
            <a:prstGeom prst="rect">
              <a:avLst/>
            </a:prstGeom>
            <a:solidFill>
              <a:srgbClr val="0058AB">
                <a:alpha val="100000"/>
              </a:srgbClr>
            </a:solidFill>
          </p:spPr>
          <p:txBody>
            <a:bodyPr/>
            <a:lstStyle/>
            <a:p/>
          </p:txBody>
        </p:sp>
        <p:sp>
          <p:nvSpPr>
            <p:cNvPr id="41" name="rc41"/>
            <p:cNvSpPr/>
            <p:nvPr/>
          </p:nvSpPr>
          <p:spPr>
            <a:xfrm>
              <a:off x="2410055" y="3145307"/>
              <a:ext cx="204851" cy="74563"/>
            </a:xfrm>
            <a:prstGeom prst="rect">
              <a:avLst/>
            </a:prstGeom>
            <a:solidFill>
              <a:srgbClr val="1CABE2">
                <a:alpha val="100000"/>
              </a:srgbClr>
            </a:solidFill>
          </p:spPr>
          <p:txBody>
            <a:bodyPr/>
            <a:lstStyle/>
            <a:p/>
          </p:txBody>
        </p:sp>
        <p:sp>
          <p:nvSpPr>
            <p:cNvPr id="42" name="rc42"/>
            <p:cNvSpPr/>
            <p:nvPr/>
          </p:nvSpPr>
          <p:spPr>
            <a:xfrm>
              <a:off x="2637667" y="3191502"/>
              <a:ext cx="204851" cy="1434033"/>
            </a:xfrm>
            <a:prstGeom prst="rect">
              <a:avLst/>
            </a:prstGeom>
            <a:solidFill>
              <a:srgbClr val="80BD41">
                <a:alpha val="100000"/>
              </a:srgbClr>
            </a:solidFill>
          </p:spPr>
          <p:txBody>
            <a:bodyPr/>
            <a:lstStyle/>
            <a:p/>
          </p:txBody>
        </p:sp>
        <p:sp>
          <p:nvSpPr>
            <p:cNvPr id="43" name="rc43"/>
            <p:cNvSpPr/>
            <p:nvPr/>
          </p:nvSpPr>
          <p:spPr>
            <a:xfrm>
              <a:off x="2637667" y="3147065"/>
              <a:ext cx="204851" cy="14812"/>
            </a:xfrm>
            <a:prstGeom prst="rect">
              <a:avLst/>
            </a:prstGeom>
            <a:solidFill>
              <a:srgbClr val="0058AB">
                <a:alpha val="100000"/>
              </a:srgbClr>
            </a:solidFill>
          </p:spPr>
          <p:txBody>
            <a:bodyPr/>
            <a:lstStyle/>
            <a:p/>
          </p:txBody>
        </p:sp>
        <p:sp>
          <p:nvSpPr>
            <p:cNvPr id="44" name="rc44"/>
            <p:cNvSpPr/>
            <p:nvPr/>
          </p:nvSpPr>
          <p:spPr>
            <a:xfrm>
              <a:off x="2637667" y="3161877"/>
              <a:ext cx="204851" cy="29624"/>
            </a:xfrm>
            <a:prstGeom prst="rect">
              <a:avLst/>
            </a:prstGeom>
            <a:solidFill>
              <a:srgbClr val="1CABE2">
                <a:alpha val="100000"/>
              </a:srgbClr>
            </a:solidFill>
          </p:spPr>
          <p:txBody>
            <a:bodyPr/>
            <a:lstStyle/>
            <a:p/>
          </p:txBody>
        </p:sp>
        <p:sp>
          <p:nvSpPr>
            <p:cNvPr id="45" name="rc45"/>
            <p:cNvSpPr/>
            <p:nvPr/>
          </p:nvSpPr>
          <p:spPr>
            <a:xfrm>
              <a:off x="2865280" y="3166145"/>
              <a:ext cx="204851" cy="1459390"/>
            </a:xfrm>
            <a:prstGeom prst="rect">
              <a:avLst/>
            </a:prstGeom>
            <a:solidFill>
              <a:srgbClr val="80BD41">
                <a:alpha val="100000"/>
              </a:srgbClr>
            </a:solidFill>
          </p:spPr>
          <p:txBody>
            <a:bodyPr/>
            <a:lstStyle/>
            <a:p/>
          </p:txBody>
        </p:sp>
        <p:sp>
          <p:nvSpPr>
            <p:cNvPr id="46" name="rc46"/>
            <p:cNvSpPr/>
            <p:nvPr/>
          </p:nvSpPr>
          <p:spPr>
            <a:xfrm>
              <a:off x="2865280" y="3151333"/>
              <a:ext cx="204851" cy="14812"/>
            </a:xfrm>
            <a:prstGeom prst="rect">
              <a:avLst/>
            </a:prstGeom>
            <a:solidFill>
              <a:srgbClr val="0058AB">
                <a:alpha val="100000"/>
              </a:srgbClr>
            </a:solidFill>
          </p:spPr>
          <p:txBody>
            <a:bodyPr/>
            <a:lstStyle/>
            <a:p/>
          </p:txBody>
        </p:sp>
        <p:sp>
          <p:nvSpPr>
            <p:cNvPr id="47" name="rc47"/>
            <p:cNvSpPr/>
            <p:nvPr/>
          </p:nvSpPr>
          <p:spPr>
            <a:xfrm>
              <a:off x="2865280" y="3166145"/>
              <a:ext cx="204851" cy="0"/>
            </a:xfrm>
            <a:prstGeom prst="rect">
              <a:avLst/>
            </a:prstGeom>
            <a:solidFill>
              <a:srgbClr val="1CABE2">
                <a:alpha val="100000"/>
              </a:srgbClr>
            </a:solidFill>
          </p:spPr>
          <p:txBody>
            <a:bodyPr/>
            <a:lstStyle/>
            <a:p/>
          </p:txBody>
        </p:sp>
        <p:sp>
          <p:nvSpPr>
            <p:cNvPr id="48" name="rc48"/>
            <p:cNvSpPr/>
            <p:nvPr/>
          </p:nvSpPr>
          <p:spPr>
            <a:xfrm>
              <a:off x="3092892" y="3147316"/>
              <a:ext cx="204851" cy="1478219"/>
            </a:xfrm>
            <a:prstGeom prst="rect">
              <a:avLst/>
            </a:prstGeom>
            <a:solidFill>
              <a:srgbClr val="80BD41">
                <a:alpha val="100000"/>
              </a:srgbClr>
            </a:solidFill>
          </p:spPr>
          <p:txBody>
            <a:bodyPr/>
            <a:lstStyle/>
            <a:p/>
          </p:txBody>
        </p:sp>
        <p:sp>
          <p:nvSpPr>
            <p:cNvPr id="49" name="rc49"/>
            <p:cNvSpPr/>
            <p:nvPr/>
          </p:nvSpPr>
          <p:spPr>
            <a:xfrm>
              <a:off x="3092892" y="3117189"/>
              <a:ext cx="204851" cy="15063"/>
            </a:xfrm>
            <a:prstGeom prst="rect">
              <a:avLst/>
            </a:prstGeom>
            <a:solidFill>
              <a:srgbClr val="0058AB">
                <a:alpha val="100000"/>
              </a:srgbClr>
            </a:solidFill>
          </p:spPr>
          <p:txBody>
            <a:bodyPr/>
            <a:lstStyle/>
            <a:p/>
          </p:txBody>
        </p:sp>
        <p:sp>
          <p:nvSpPr>
            <p:cNvPr id="50" name="rc50"/>
            <p:cNvSpPr/>
            <p:nvPr/>
          </p:nvSpPr>
          <p:spPr>
            <a:xfrm>
              <a:off x="3092892" y="3132252"/>
              <a:ext cx="204851" cy="15063"/>
            </a:xfrm>
            <a:prstGeom prst="rect">
              <a:avLst/>
            </a:prstGeom>
            <a:solidFill>
              <a:srgbClr val="1CABE2">
                <a:alpha val="100000"/>
              </a:srgbClr>
            </a:solidFill>
          </p:spPr>
          <p:txBody>
            <a:bodyPr/>
            <a:lstStyle/>
            <a:p/>
          </p:txBody>
        </p:sp>
        <p:sp>
          <p:nvSpPr>
            <p:cNvPr id="51" name="rc51"/>
            <p:cNvSpPr/>
            <p:nvPr/>
          </p:nvSpPr>
          <p:spPr>
            <a:xfrm>
              <a:off x="3320505" y="3082543"/>
              <a:ext cx="204851" cy="1542991"/>
            </a:xfrm>
            <a:prstGeom prst="rect">
              <a:avLst/>
            </a:prstGeom>
            <a:solidFill>
              <a:srgbClr val="80BD41">
                <a:alpha val="100000"/>
              </a:srgbClr>
            </a:solidFill>
          </p:spPr>
          <p:txBody>
            <a:bodyPr/>
            <a:lstStyle/>
            <a:p/>
          </p:txBody>
        </p:sp>
        <p:sp>
          <p:nvSpPr>
            <p:cNvPr id="52" name="rc52"/>
            <p:cNvSpPr/>
            <p:nvPr/>
          </p:nvSpPr>
          <p:spPr>
            <a:xfrm>
              <a:off x="3320505" y="3066978"/>
              <a:ext cx="204851" cy="15565"/>
            </a:xfrm>
            <a:prstGeom prst="rect">
              <a:avLst/>
            </a:prstGeom>
            <a:solidFill>
              <a:srgbClr val="0058AB">
                <a:alpha val="100000"/>
              </a:srgbClr>
            </a:solidFill>
          </p:spPr>
          <p:txBody>
            <a:bodyPr/>
            <a:lstStyle/>
            <a:p/>
          </p:txBody>
        </p:sp>
        <p:sp>
          <p:nvSpPr>
            <p:cNvPr id="53" name="rc53"/>
            <p:cNvSpPr/>
            <p:nvPr/>
          </p:nvSpPr>
          <p:spPr>
            <a:xfrm>
              <a:off x="3320505" y="3082543"/>
              <a:ext cx="204851" cy="0"/>
            </a:xfrm>
            <a:prstGeom prst="rect">
              <a:avLst/>
            </a:prstGeom>
            <a:solidFill>
              <a:srgbClr val="1CABE2">
                <a:alpha val="100000"/>
              </a:srgbClr>
            </a:solidFill>
          </p:spPr>
          <p:txBody>
            <a:bodyPr/>
            <a:lstStyle/>
            <a:p/>
          </p:txBody>
        </p:sp>
        <p:sp>
          <p:nvSpPr>
            <p:cNvPr id="54" name="rc54"/>
            <p:cNvSpPr/>
            <p:nvPr/>
          </p:nvSpPr>
          <p:spPr>
            <a:xfrm>
              <a:off x="3548117" y="3085305"/>
              <a:ext cx="204851" cy="1540230"/>
            </a:xfrm>
            <a:prstGeom prst="rect">
              <a:avLst/>
            </a:prstGeom>
            <a:solidFill>
              <a:srgbClr val="80BD41">
                <a:alpha val="100000"/>
              </a:srgbClr>
            </a:solidFill>
          </p:spPr>
          <p:txBody>
            <a:bodyPr/>
            <a:lstStyle/>
            <a:p/>
          </p:txBody>
        </p:sp>
        <p:sp>
          <p:nvSpPr>
            <p:cNvPr id="55" name="rc55"/>
            <p:cNvSpPr/>
            <p:nvPr/>
          </p:nvSpPr>
          <p:spPr>
            <a:xfrm>
              <a:off x="3548117" y="3004214"/>
              <a:ext cx="204851" cy="32386"/>
            </a:xfrm>
            <a:prstGeom prst="rect">
              <a:avLst/>
            </a:prstGeom>
            <a:solidFill>
              <a:srgbClr val="0058AB">
                <a:alpha val="100000"/>
              </a:srgbClr>
            </a:solidFill>
          </p:spPr>
          <p:txBody>
            <a:bodyPr/>
            <a:lstStyle/>
            <a:p/>
          </p:txBody>
        </p:sp>
        <p:sp>
          <p:nvSpPr>
            <p:cNvPr id="56" name="rc56"/>
            <p:cNvSpPr/>
            <p:nvPr/>
          </p:nvSpPr>
          <p:spPr>
            <a:xfrm>
              <a:off x="3548117" y="3036600"/>
              <a:ext cx="204851" cy="48704"/>
            </a:xfrm>
            <a:prstGeom prst="rect">
              <a:avLst/>
            </a:prstGeom>
            <a:solidFill>
              <a:srgbClr val="1CABE2">
                <a:alpha val="100000"/>
              </a:srgbClr>
            </a:solidFill>
          </p:spPr>
          <p:txBody>
            <a:bodyPr/>
            <a:lstStyle/>
            <a:p/>
          </p:txBody>
        </p:sp>
        <p:sp>
          <p:nvSpPr>
            <p:cNvPr id="57" name="rc57"/>
            <p:cNvSpPr/>
            <p:nvPr/>
          </p:nvSpPr>
          <p:spPr>
            <a:xfrm>
              <a:off x="3775730" y="2987142"/>
              <a:ext cx="204851" cy="1638393"/>
            </a:xfrm>
            <a:prstGeom prst="rect">
              <a:avLst/>
            </a:prstGeom>
            <a:solidFill>
              <a:srgbClr val="80BD41">
                <a:alpha val="100000"/>
              </a:srgbClr>
            </a:solidFill>
          </p:spPr>
          <p:txBody>
            <a:bodyPr/>
            <a:lstStyle/>
            <a:p/>
          </p:txBody>
        </p:sp>
        <p:sp>
          <p:nvSpPr>
            <p:cNvPr id="58" name="rc58"/>
            <p:cNvSpPr/>
            <p:nvPr/>
          </p:nvSpPr>
          <p:spPr>
            <a:xfrm>
              <a:off x="3775730" y="2936429"/>
              <a:ext cx="204851" cy="16820"/>
            </a:xfrm>
            <a:prstGeom prst="rect">
              <a:avLst/>
            </a:prstGeom>
            <a:solidFill>
              <a:srgbClr val="0058AB">
                <a:alpha val="100000"/>
              </a:srgbClr>
            </a:solidFill>
          </p:spPr>
          <p:txBody>
            <a:bodyPr/>
            <a:lstStyle/>
            <a:p/>
          </p:txBody>
        </p:sp>
        <p:sp>
          <p:nvSpPr>
            <p:cNvPr id="59" name="rc59"/>
            <p:cNvSpPr/>
            <p:nvPr/>
          </p:nvSpPr>
          <p:spPr>
            <a:xfrm>
              <a:off x="3775730" y="2953249"/>
              <a:ext cx="204851" cy="33892"/>
            </a:xfrm>
            <a:prstGeom prst="rect">
              <a:avLst/>
            </a:prstGeom>
            <a:solidFill>
              <a:srgbClr val="1CABE2">
                <a:alpha val="100000"/>
              </a:srgbClr>
            </a:solidFill>
          </p:spPr>
          <p:txBody>
            <a:bodyPr/>
            <a:lstStyle/>
            <a:p/>
          </p:txBody>
        </p:sp>
        <p:sp>
          <p:nvSpPr>
            <p:cNvPr id="60" name="rc60"/>
            <p:cNvSpPr/>
            <p:nvPr/>
          </p:nvSpPr>
          <p:spPr>
            <a:xfrm>
              <a:off x="4003342" y="2983627"/>
              <a:ext cx="204851" cy="1641907"/>
            </a:xfrm>
            <a:prstGeom prst="rect">
              <a:avLst/>
            </a:prstGeom>
            <a:solidFill>
              <a:srgbClr val="80BD41">
                <a:alpha val="100000"/>
              </a:srgbClr>
            </a:solidFill>
          </p:spPr>
          <p:txBody>
            <a:bodyPr/>
            <a:lstStyle/>
            <a:p/>
          </p:txBody>
        </p:sp>
        <p:sp>
          <p:nvSpPr>
            <p:cNvPr id="61" name="rc61"/>
            <p:cNvSpPr/>
            <p:nvPr/>
          </p:nvSpPr>
          <p:spPr>
            <a:xfrm>
              <a:off x="4003342" y="2897264"/>
              <a:ext cx="204851" cy="34645"/>
            </a:xfrm>
            <a:prstGeom prst="rect">
              <a:avLst/>
            </a:prstGeom>
            <a:solidFill>
              <a:srgbClr val="0058AB">
                <a:alpha val="100000"/>
              </a:srgbClr>
            </a:solidFill>
          </p:spPr>
          <p:txBody>
            <a:bodyPr/>
            <a:lstStyle/>
            <a:p/>
          </p:txBody>
        </p:sp>
        <p:sp>
          <p:nvSpPr>
            <p:cNvPr id="62" name="rc62"/>
            <p:cNvSpPr/>
            <p:nvPr/>
          </p:nvSpPr>
          <p:spPr>
            <a:xfrm>
              <a:off x="4003342" y="2931910"/>
              <a:ext cx="204851" cy="51717"/>
            </a:xfrm>
            <a:prstGeom prst="rect">
              <a:avLst/>
            </a:prstGeom>
            <a:solidFill>
              <a:srgbClr val="1CABE2">
                <a:alpha val="100000"/>
              </a:srgbClr>
            </a:solidFill>
          </p:spPr>
          <p:txBody>
            <a:bodyPr/>
            <a:lstStyle/>
            <a:p/>
          </p:txBody>
        </p:sp>
        <p:sp>
          <p:nvSpPr>
            <p:cNvPr id="63" name="rc63"/>
            <p:cNvSpPr/>
            <p:nvPr/>
          </p:nvSpPr>
          <p:spPr>
            <a:xfrm>
              <a:off x="4230955" y="2909314"/>
              <a:ext cx="204851" cy="1716220"/>
            </a:xfrm>
            <a:prstGeom prst="rect">
              <a:avLst/>
            </a:prstGeom>
            <a:solidFill>
              <a:srgbClr val="80BD41">
                <a:alpha val="100000"/>
              </a:srgbClr>
            </a:solidFill>
          </p:spPr>
          <p:txBody>
            <a:bodyPr/>
            <a:lstStyle/>
            <a:p/>
          </p:txBody>
        </p:sp>
        <p:sp>
          <p:nvSpPr>
            <p:cNvPr id="64" name="rc64"/>
            <p:cNvSpPr/>
            <p:nvPr/>
          </p:nvSpPr>
          <p:spPr>
            <a:xfrm>
              <a:off x="4230955" y="2891992"/>
              <a:ext cx="204851" cy="17322"/>
            </a:xfrm>
            <a:prstGeom prst="rect">
              <a:avLst/>
            </a:prstGeom>
            <a:solidFill>
              <a:srgbClr val="0058AB">
                <a:alpha val="100000"/>
              </a:srgbClr>
            </a:solidFill>
          </p:spPr>
          <p:txBody>
            <a:bodyPr/>
            <a:lstStyle/>
            <a:p/>
          </p:txBody>
        </p:sp>
        <p:sp>
          <p:nvSpPr>
            <p:cNvPr id="65" name="rc65"/>
            <p:cNvSpPr/>
            <p:nvPr/>
          </p:nvSpPr>
          <p:spPr>
            <a:xfrm>
              <a:off x="4230955" y="2909314"/>
              <a:ext cx="204851" cy="0"/>
            </a:xfrm>
            <a:prstGeom prst="rect">
              <a:avLst/>
            </a:prstGeom>
            <a:solidFill>
              <a:srgbClr val="1CABE2">
                <a:alpha val="100000"/>
              </a:srgbClr>
            </a:solidFill>
          </p:spPr>
          <p:txBody>
            <a:bodyPr/>
            <a:lstStyle/>
            <a:p/>
          </p:txBody>
        </p:sp>
        <p:sp>
          <p:nvSpPr>
            <p:cNvPr id="66" name="rc66"/>
            <p:cNvSpPr/>
            <p:nvPr/>
          </p:nvSpPr>
          <p:spPr>
            <a:xfrm>
              <a:off x="4458568" y="2915842"/>
              <a:ext cx="204851" cy="1709693"/>
            </a:xfrm>
            <a:prstGeom prst="rect">
              <a:avLst/>
            </a:prstGeom>
            <a:solidFill>
              <a:srgbClr val="80BD41">
                <a:alpha val="100000"/>
              </a:srgbClr>
            </a:solidFill>
          </p:spPr>
          <p:txBody>
            <a:bodyPr/>
            <a:lstStyle/>
            <a:p/>
          </p:txBody>
        </p:sp>
        <p:sp>
          <p:nvSpPr>
            <p:cNvPr id="67" name="rc67"/>
            <p:cNvSpPr/>
            <p:nvPr/>
          </p:nvSpPr>
          <p:spPr>
            <a:xfrm>
              <a:off x="4458568" y="2898519"/>
              <a:ext cx="204851" cy="17322"/>
            </a:xfrm>
            <a:prstGeom prst="rect">
              <a:avLst/>
            </a:prstGeom>
            <a:solidFill>
              <a:srgbClr val="0058AB">
                <a:alpha val="100000"/>
              </a:srgbClr>
            </a:solidFill>
          </p:spPr>
          <p:txBody>
            <a:bodyPr/>
            <a:lstStyle/>
            <a:p/>
          </p:txBody>
        </p:sp>
        <p:sp>
          <p:nvSpPr>
            <p:cNvPr id="68" name="rc68"/>
            <p:cNvSpPr/>
            <p:nvPr/>
          </p:nvSpPr>
          <p:spPr>
            <a:xfrm>
              <a:off x="4458568" y="2915842"/>
              <a:ext cx="204851" cy="0"/>
            </a:xfrm>
            <a:prstGeom prst="rect">
              <a:avLst/>
            </a:prstGeom>
            <a:solidFill>
              <a:srgbClr val="1CABE2">
                <a:alpha val="100000"/>
              </a:srgbClr>
            </a:solidFill>
          </p:spPr>
          <p:txBody>
            <a:bodyPr/>
            <a:lstStyle/>
            <a:p/>
          </p:txBody>
        </p:sp>
        <p:sp>
          <p:nvSpPr>
            <p:cNvPr id="69" name="rc69"/>
            <p:cNvSpPr/>
            <p:nvPr/>
          </p:nvSpPr>
          <p:spPr>
            <a:xfrm>
              <a:off x="4686180" y="2933667"/>
              <a:ext cx="204851" cy="1691868"/>
            </a:xfrm>
            <a:prstGeom prst="rect">
              <a:avLst/>
            </a:prstGeom>
            <a:solidFill>
              <a:srgbClr val="80BD41">
                <a:alpha val="100000"/>
              </a:srgbClr>
            </a:solidFill>
          </p:spPr>
          <p:txBody>
            <a:bodyPr/>
            <a:lstStyle/>
            <a:p/>
          </p:txBody>
        </p:sp>
        <p:sp>
          <p:nvSpPr>
            <p:cNvPr id="70" name="rc70"/>
            <p:cNvSpPr/>
            <p:nvPr/>
          </p:nvSpPr>
          <p:spPr>
            <a:xfrm>
              <a:off x="4686180" y="2916595"/>
              <a:ext cx="204851" cy="17071"/>
            </a:xfrm>
            <a:prstGeom prst="rect">
              <a:avLst/>
            </a:prstGeom>
            <a:solidFill>
              <a:srgbClr val="0058AB">
                <a:alpha val="100000"/>
              </a:srgbClr>
            </a:solidFill>
          </p:spPr>
          <p:txBody>
            <a:bodyPr/>
            <a:lstStyle/>
            <a:p/>
          </p:txBody>
        </p:sp>
        <p:sp>
          <p:nvSpPr>
            <p:cNvPr id="71" name="rc71"/>
            <p:cNvSpPr/>
            <p:nvPr/>
          </p:nvSpPr>
          <p:spPr>
            <a:xfrm>
              <a:off x="4686180" y="2933667"/>
              <a:ext cx="204851" cy="0"/>
            </a:xfrm>
            <a:prstGeom prst="rect">
              <a:avLst/>
            </a:prstGeom>
            <a:solidFill>
              <a:srgbClr val="1CABE2">
                <a:alpha val="100000"/>
              </a:srgbClr>
            </a:solidFill>
          </p:spPr>
          <p:txBody>
            <a:bodyPr/>
            <a:lstStyle/>
            <a:p/>
          </p:txBody>
        </p:sp>
        <p:sp>
          <p:nvSpPr>
            <p:cNvPr id="72" name="rc72"/>
            <p:cNvSpPr/>
            <p:nvPr/>
          </p:nvSpPr>
          <p:spPr>
            <a:xfrm>
              <a:off x="4913793" y="2960028"/>
              <a:ext cx="204851" cy="1665507"/>
            </a:xfrm>
            <a:prstGeom prst="rect">
              <a:avLst/>
            </a:prstGeom>
            <a:solidFill>
              <a:srgbClr val="80BD41">
                <a:alpha val="100000"/>
              </a:srgbClr>
            </a:solidFill>
          </p:spPr>
          <p:txBody>
            <a:bodyPr/>
            <a:lstStyle/>
            <a:p/>
          </p:txBody>
        </p:sp>
        <p:sp>
          <p:nvSpPr>
            <p:cNvPr id="73" name="rc73"/>
            <p:cNvSpPr/>
            <p:nvPr/>
          </p:nvSpPr>
          <p:spPr>
            <a:xfrm>
              <a:off x="4913793" y="2943207"/>
              <a:ext cx="204851" cy="16820"/>
            </a:xfrm>
            <a:prstGeom prst="rect">
              <a:avLst/>
            </a:prstGeom>
            <a:solidFill>
              <a:srgbClr val="0058AB">
                <a:alpha val="100000"/>
              </a:srgbClr>
            </a:solidFill>
          </p:spPr>
          <p:txBody>
            <a:bodyPr/>
            <a:lstStyle/>
            <a:p/>
          </p:txBody>
        </p:sp>
        <p:sp>
          <p:nvSpPr>
            <p:cNvPr id="74" name="rc74"/>
            <p:cNvSpPr/>
            <p:nvPr/>
          </p:nvSpPr>
          <p:spPr>
            <a:xfrm>
              <a:off x="4913793" y="2960028"/>
              <a:ext cx="204851" cy="0"/>
            </a:xfrm>
            <a:prstGeom prst="rect">
              <a:avLst/>
            </a:prstGeom>
            <a:solidFill>
              <a:srgbClr val="1CABE2">
                <a:alpha val="100000"/>
              </a:srgbClr>
            </a:solidFill>
          </p:spPr>
          <p:txBody>
            <a:bodyPr/>
            <a:lstStyle/>
            <a:p/>
          </p:txBody>
        </p:sp>
        <p:sp>
          <p:nvSpPr>
            <p:cNvPr id="75" name="rc75"/>
            <p:cNvSpPr/>
            <p:nvPr/>
          </p:nvSpPr>
          <p:spPr>
            <a:xfrm>
              <a:off x="5141405" y="2988146"/>
              <a:ext cx="204851" cy="1637388"/>
            </a:xfrm>
            <a:prstGeom prst="rect">
              <a:avLst/>
            </a:prstGeom>
            <a:solidFill>
              <a:srgbClr val="80BD41">
                <a:alpha val="100000"/>
              </a:srgbClr>
            </a:solidFill>
          </p:spPr>
          <p:txBody>
            <a:bodyPr/>
            <a:lstStyle/>
            <a:p/>
          </p:txBody>
        </p:sp>
        <p:sp>
          <p:nvSpPr>
            <p:cNvPr id="76" name="rc76"/>
            <p:cNvSpPr/>
            <p:nvPr/>
          </p:nvSpPr>
          <p:spPr>
            <a:xfrm>
              <a:off x="5141405" y="2971576"/>
              <a:ext cx="204851" cy="16569"/>
            </a:xfrm>
            <a:prstGeom prst="rect">
              <a:avLst/>
            </a:prstGeom>
            <a:solidFill>
              <a:srgbClr val="0058AB">
                <a:alpha val="100000"/>
              </a:srgbClr>
            </a:solidFill>
          </p:spPr>
          <p:txBody>
            <a:bodyPr/>
            <a:lstStyle/>
            <a:p/>
          </p:txBody>
        </p:sp>
        <p:sp>
          <p:nvSpPr>
            <p:cNvPr id="77" name="rc77"/>
            <p:cNvSpPr/>
            <p:nvPr/>
          </p:nvSpPr>
          <p:spPr>
            <a:xfrm>
              <a:off x="5141405" y="2988146"/>
              <a:ext cx="204851" cy="0"/>
            </a:xfrm>
            <a:prstGeom prst="rect">
              <a:avLst/>
            </a:prstGeom>
            <a:solidFill>
              <a:srgbClr val="1CABE2">
                <a:alpha val="100000"/>
              </a:srgbClr>
            </a:solidFill>
          </p:spPr>
          <p:txBody>
            <a:bodyPr/>
            <a:lstStyle/>
            <a:p/>
          </p:txBody>
        </p:sp>
        <p:sp>
          <p:nvSpPr>
            <p:cNvPr id="78" name="rc78"/>
            <p:cNvSpPr/>
            <p:nvPr/>
          </p:nvSpPr>
          <p:spPr>
            <a:xfrm>
              <a:off x="5369018" y="3013252"/>
              <a:ext cx="204851" cy="1612283"/>
            </a:xfrm>
            <a:prstGeom prst="rect">
              <a:avLst/>
            </a:prstGeom>
            <a:solidFill>
              <a:srgbClr val="80BD41">
                <a:alpha val="100000"/>
              </a:srgbClr>
            </a:solidFill>
          </p:spPr>
          <p:txBody>
            <a:bodyPr/>
            <a:lstStyle/>
            <a:p/>
          </p:txBody>
        </p:sp>
        <p:sp>
          <p:nvSpPr>
            <p:cNvPr id="79" name="rc79"/>
            <p:cNvSpPr/>
            <p:nvPr/>
          </p:nvSpPr>
          <p:spPr>
            <a:xfrm>
              <a:off x="5369018" y="2996933"/>
              <a:ext cx="204851" cy="16318"/>
            </a:xfrm>
            <a:prstGeom prst="rect">
              <a:avLst/>
            </a:prstGeom>
            <a:solidFill>
              <a:srgbClr val="0058AB">
                <a:alpha val="100000"/>
              </a:srgbClr>
            </a:solidFill>
          </p:spPr>
          <p:txBody>
            <a:bodyPr/>
            <a:lstStyle/>
            <a:p/>
          </p:txBody>
        </p:sp>
        <p:sp>
          <p:nvSpPr>
            <p:cNvPr id="80" name="rc80"/>
            <p:cNvSpPr/>
            <p:nvPr/>
          </p:nvSpPr>
          <p:spPr>
            <a:xfrm>
              <a:off x="5369018" y="3013252"/>
              <a:ext cx="204851" cy="0"/>
            </a:xfrm>
            <a:prstGeom prst="rect">
              <a:avLst/>
            </a:prstGeom>
            <a:solidFill>
              <a:srgbClr val="1CABE2">
                <a:alpha val="100000"/>
              </a:srgbClr>
            </a:solidFill>
          </p:spPr>
          <p:txBody>
            <a:bodyPr/>
            <a:lstStyle/>
            <a:p/>
          </p:txBody>
        </p:sp>
        <p:sp>
          <p:nvSpPr>
            <p:cNvPr id="81" name="rc81"/>
            <p:cNvSpPr/>
            <p:nvPr/>
          </p:nvSpPr>
          <p:spPr>
            <a:xfrm>
              <a:off x="5596630" y="3033587"/>
              <a:ext cx="204851" cy="1591947"/>
            </a:xfrm>
            <a:prstGeom prst="rect">
              <a:avLst/>
            </a:prstGeom>
            <a:solidFill>
              <a:srgbClr val="80BD41">
                <a:alpha val="100000"/>
              </a:srgbClr>
            </a:solidFill>
          </p:spPr>
          <p:txBody>
            <a:bodyPr/>
            <a:lstStyle/>
            <a:p/>
          </p:txBody>
        </p:sp>
        <p:sp>
          <p:nvSpPr>
            <p:cNvPr id="82" name="rc82"/>
            <p:cNvSpPr/>
            <p:nvPr/>
          </p:nvSpPr>
          <p:spPr>
            <a:xfrm>
              <a:off x="5596630" y="3017520"/>
              <a:ext cx="204851" cy="16067"/>
            </a:xfrm>
            <a:prstGeom prst="rect">
              <a:avLst/>
            </a:prstGeom>
            <a:solidFill>
              <a:srgbClr val="0058AB">
                <a:alpha val="100000"/>
              </a:srgbClr>
            </a:solidFill>
          </p:spPr>
          <p:txBody>
            <a:bodyPr/>
            <a:lstStyle/>
            <a:p/>
          </p:txBody>
        </p:sp>
        <p:sp>
          <p:nvSpPr>
            <p:cNvPr id="83" name="rc83"/>
            <p:cNvSpPr/>
            <p:nvPr/>
          </p:nvSpPr>
          <p:spPr>
            <a:xfrm>
              <a:off x="5596630" y="3033587"/>
              <a:ext cx="204851" cy="0"/>
            </a:xfrm>
            <a:prstGeom prst="rect">
              <a:avLst/>
            </a:prstGeom>
            <a:solidFill>
              <a:srgbClr val="1CABE2">
                <a:alpha val="100000"/>
              </a:srgbClr>
            </a:solidFill>
          </p:spPr>
          <p:txBody>
            <a:bodyPr/>
            <a:lstStyle/>
            <a:p/>
          </p:txBody>
        </p:sp>
        <p:sp>
          <p:nvSpPr>
            <p:cNvPr id="84" name="rc84"/>
            <p:cNvSpPr/>
            <p:nvPr/>
          </p:nvSpPr>
          <p:spPr>
            <a:xfrm>
              <a:off x="5824243" y="3048149"/>
              <a:ext cx="204851" cy="1577386"/>
            </a:xfrm>
            <a:prstGeom prst="rect">
              <a:avLst/>
            </a:prstGeom>
            <a:solidFill>
              <a:srgbClr val="80BD41">
                <a:alpha val="100000"/>
              </a:srgbClr>
            </a:solidFill>
          </p:spPr>
          <p:txBody>
            <a:bodyPr/>
            <a:lstStyle/>
            <a:p/>
          </p:txBody>
        </p:sp>
        <p:sp>
          <p:nvSpPr>
            <p:cNvPr id="85" name="rc85"/>
            <p:cNvSpPr/>
            <p:nvPr/>
          </p:nvSpPr>
          <p:spPr>
            <a:xfrm>
              <a:off x="5824243" y="3032332"/>
              <a:ext cx="204851" cy="15816"/>
            </a:xfrm>
            <a:prstGeom prst="rect">
              <a:avLst/>
            </a:prstGeom>
            <a:solidFill>
              <a:srgbClr val="0058AB">
                <a:alpha val="100000"/>
              </a:srgbClr>
            </a:solidFill>
          </p:spPr>
          <p:txBody>
            <a:bodyPr/>
            <a:lstStyle/>
            <a:p/>
          </p:txBody>
        </p:sp>
        <p:sp>
          <p:nvSpPr>
            <p:cNvPr id="86" name="rc86"/>
            <p:cNvSpPr/>
            <p:nvPr/>
          </p:nvSpPr>
          <p:spPr>
            <a:xfrm>
              <a:off x="5824243" y="3048149"/>
              <a:ext cx="204851" cy="0"/>
            </a:xfrm>
            <a:prstGeom prst="rect">
              <a:avLst/>
            </a:prstGeom>
            <a:solidFill>
              <a:srgbClr val="1CABE2">
                <a:alpha val="100000"/>
              </a:srgbClr>
            </a:solidFill>
          </p:spPr>
          <p:txBody>
            <a:bodyPr/>
            <a:lstStyle/>
            <a:p/>
          </p:txBody>
        </p:sp>
        <p:sp>
          <p:nvSpPr>
            <p:cNvPr id="87" name="rc87"/>
            <p:cNvSpPr/>
            <p:nvPr/>
          </p:nvSpPr>
          <p:spPr>
            <a:xfrm>
              <a:off x="6051856" y="3058191"/>
              <a:ext cx="204851" cy="1567344"/>
            </a:xfrm>
            <a:prstGeom prst="rect">
              <a:avLst/>
            </a:prstGeom>
            <a:solidFill>
              <a:srgbClr val="80BD41">
                <a:alpha val="100000"/>
              </a:srgbClr>
            </a:solidFill>
          </p:spPr>
          <p:txBody>
            <a:bodyPr/>
            <a:lstStyle/>
            <a:p/>
          </p:txBody>
        </p:sp>
        <p:sp>
          <p:nvSpPr>
            <p:cNvPr id="88" name="rc88"/>
            <p:cNvSpPr/>
            <p:nvPr/>
          </p:nvSpPr>
          <p:spPr>
            <a:xfrm>
              <a:off x="6051856" y="3042374"/>
              <a:ext cx="204851" cy="15816"/>
            </a:xfrm>
            <a:prstGeom prst="rect">
              <a:avLst/>
            </a:prstGeom>
            <a:solidFill>
              <a:srgbClr val="0058AB">
                <a:alpha val="100000"/>
              </a:srgbClr>
            </a:solidFill>
          </p:spPr>
          <p:txBody>
            <a:bodyPr/>
            <a:lstStyle/>
            <a:p/>
          </p:txBody>
        </p:sp>
        <p:sp>
          <p:nvSpPr>
            <p:cNvPr id="89" name="rc89"/>
            <p:cNvSpPr/>
            <p:nvPr/>
          </p:nvSpPr>
          <p:spPr>
            <a:xfrm>
              <a:off x="6051856" y="3058191"/>
              <a:ext cx="204851" cy="0"/>
            </a:xfrm>
            <a:prstGeom prst="rect">
              <a:avLst/>
            </a:prstGeom>
            <a:solidFill>
              <a:srgbClr val="1CABE2">
                <a:alpha val="100000"/>
              </a:srgbClr>
            </a:solidFill>
          </p:spPr>
          <p:txBody>
            <a:bodyPr/>
            <a:lstStyle/>
            <a:p/>
          </p:txBody>
        </p:sp>
        <p:sp>
          <p:nvSpPr>
            <p:cNvPr id="90" name="rc90"/>
            <p:cNvSpPr/>
            <p:nvPr/>
          </p:nvSpPr>
          <p:spPr>
            <a:xfrm>
              <a:off x="6279468" y="3069488"/>
              <a:ext cx="204851" cy="1556046"/>
            </a:xfrm>
            <a:prstGeom prst="rect">
              <a:avLst/>
            </a:prstGeom>
            <a:solidFill>
              <a:srgbClr val="80BD41">
                <a:alpha val="100000"/>
              </a:srgbClr>
            </a:solidFill>
          </p:spPr>
          <p:txBody>
            <a:bodyPr/>
            <a:lstStyle/>
            <a:p/>
          </p:txBody>
        </p:sp>
        <p:sp>
          <p:nvSpPr>
            <p:cNvPr id="91" name="rc91"/>
            <p:cNvSpPr/>
            <p:nvPr/>
          </p:nvSpPr>
          <p:spPr>
            <a:xfrm>
              <a:off x="6279468" y="3053672"/>
              <a:ext cx="204851" cy="15816"/>
            </a:xfrm>
            <a:prstGeom prst="rect">
              <a:avLst/>
            </a:prstGeom>
            <a:solidFill>
              <a:srgbClr val="0058AB">
                <a:alpha val="100000"/>
              </a:srgbClr>
            </a:solidFill>
          </p:spPr>
          <p:txBody>
            <a:bodyPr/>
            <a:lstStyle/>
            <a:p/>
          </p:txBody>
        </p:sp>
        <p:sp>
          <p:nvSpPr>
            <p:cNvPr id="92" name="rc92"/>
            <p:cNvSpPr/>
            <p:nvPr/>
          </p:nvSpPr>
          <p:spPr>
            <a:xfrm>
              <a:off x="6279468" y="3069488"/>
              <a:ext cx="204851" cy="0"/>
            </a:xfrm>
            <a:prstGeom prst="rect">
              <a:avLst/>
            </a:prstGeom>
            <a:solidFill>
              <a:srgbClr val="1CABE2">
                <a:alpha val="100000"/>
              </a:srgbClr>
            </a:solidFill>
          </p:spPr>
          <p:txBody>
            <a:bodyPr/>
            <a:lstStyle/>
            <a:p/>
          </p:txBody>
        </p:sp>
        <p:sp>
          <p:nvSpPr>
            <p:cNvPr id="93" name="rc93"/>
            <p:cNvSpPr/>
            <p:nvPr/>
          </p:nvSpPr>
          <p:spPr>
            <a:xfrm>
              <a:off x="6507081" y="3086309"/>
              <a:ext cx="204851" cy="1539225"/>
            </a:xfrm>
            <a:prstGeom prst="rect">
              <a:avLst/>
            </a:prstGeom>
            <a:solidFill>
              <a:srgbClr val="80BD41">
                <a:alpha val="100000"/>
              </a:srgbClr>
            </a:solidFill>
          </p:spPr>
          <p:txBody>
            <a:bodyPr/>
            <a:lstStyle/>
            <a:p/>
          </p:txBody>
        </p:sp>
        <p:sp>
          <p:nvSpPr>
            <p:cNvPr id="94" name="rc94"/>
            <p:cNvSpPr/>
            <p:nvPr/>
          </p:nvSpPr>
          <p:spPr>
            <a:xfrm>
              <a:off x="6507081" y="3070744"/>
              <a:ext cx="204851" cy="15565"/>
            </a:xfrm>
            <a:prstGeom prst="rect">
              <a:avLst/>
            </a:prstGeom>
            <a:solidFill>
              <a:srgbClr val="0058AB">
                <a:alpha val="100000"/>
              </a:srgbClr>
            </a:solidFill>
          </p:spPr>
          <p:txBody>
            <a:bodyPr/>
            <a:lstStyle/>
            <a:p/>
          </p:txBody>
        </p:sp>
        <p:sp>
          <p:nvSpPr>
            <p:cNvPr id="95" name="rc95"/>
            <p:cNvSpPr/>
            <p:nvPr/>
          </p:nvSpPr>
          <p:spPr>
            <a:xfrm>
              <a:off x="6507081" y="3086309"/>
              <a:ext cx="204851" cy="0"/>
            </a:xfrm>
            <a:prstGeom prst="rect">
              <a:avLst/>
            </a:prstGeom>
            <a:solidFill>
              <a:srgbClr val="1CABE2">
                <a:alpha val="100000"/>
              </a:srgbClr>
            </a:solidFill>
          </p:spPr>
          <p:txBody>
            <a:bodyPr/>
            <a:lstStyle/>
            <a:p/>
          </p:txBody>
        </p:sp>
        <p:sp>
          <p:nvSpPr>
            <p:cNvPr id="96" name="rc96"/>
            <p:cNvSpPr/>
            <p:nvPr/>
          </p:nvSpPr>
          <p:spPr>
            <a:xfrm>
              <a:off x="6734693" y="3103130"/>
              <a:ext cx="204851" cy="1522405"/>
            </a:xfrm>
            <a:prstGeom prst="rect">
              <a:avLst/>
            </a:prstGeom>
            <a:solidFill>
              <a:srgbClr val="80BD41">
                <a:alpha val="100000"/>
              </a:srgbClr>
            </a:solidFill>
          </p:spPr>
          <p:txBody>
            <a:bodyPr/>
            <a:lstStyle/>
            <a:p/>
          </p:txBody>
        </p:sp>
        <p:sp>
          <p:nvSpPr>
            <p:cNvPr id="97" name="rc97"/>
            <p:cNvSpPr/>
            <p:nvPr/>
          </p:nvSpPr>
          <p:spPr>
            <a:xfrm>
              <a:off x="6734693" y="3087815"/>
              <a:ext cx="204851" cy="15314"/>
            </a:xfrm>
            <a:prstGeom prst="rect">
              <a:avLst/>
            </a:prstGeom>
            <a:solidFill>
              <a:srgbClr val="0058AB">
                <a:alpha val="100000"/>
              </a:srgbClr>
            </a:solidFill>
          </p:spPr>
          <p:txBody>
            <a:bodyPr/>
            <a:lstStyle/>
            <a:p/>
          </p:txBody>
        </p:sp>
        <p:sp>
          <p:nvSpPr>
            <p:cNvPr id="98" name="rc98"/>
            <p:cNvSpPr/>
            <p:nvPr/>
          </p:nvSpPr>
          <p:spPr>
            <a:xfrm>
              <a:off x="6734693" y="3103130"/>
              <a:ext cx="204851" cy="0"/>
            </a:xfrm>
            <a:prstGeom prst="rect">
              <a:avLst/>
            </a:prstGeom>
            <a:solidFill>
              <a:srgbClr val="1CABE2">
                <a:alpha val="100000"/>
              </a:srgbClr>
            </a:solidFill>
          </p:spPr>
          <p:txBody>
            <a:bodyPr/>
            <a:lstStyle/>
            <a:p/>
          </p:txBody>
        </p:sp>
        <p:sp>
          <p:nvSpPr>
            <p:cNvPr id="99" name="rc99"/>
            <p:cNvSpPr/>
            <p:nvPr/>
          </p:nvSpPr>
          <p:spPr>
            <a:xfrm>
              <a:off x="6962306" y="3113674"/>
              <a:ext cx="204851" cy="13753"/>
            </a:xfrm>
            <a:prstGeom prst="rect">
              <a:avLst/>
            </a:prstGeom>
            <a:solidFill>
              <a:srgbClr val="F26A21">
                <a:alpha val="100000"/>
              </a:srgbClr>
            </a:solidFill>
          </p:spPr>
          <p:txBody>
            <a:bodyPr/>
            <a:lstStyle/>
            <a:p/>
          </p:txBody>
        </p:sp>
        <p:sp>
          <p:nvSpPr>
            <p:cNvPr id="100" name="rc100"/>
            <p:cNvSpPr/>
            <p:nvPr/>
          </p:nvSpPr>
          <p:spPr>
            <a:xfrm>
              <a:off x="6962306" y="3127427"/>
              <a:ext cx="204851" cy="1498107"/>
            </a:xfrm>
            <a:prstGeom prst="rect">
              <a:avLst/>
            </a:prstGeom>
            <a:solidFill>
              <a:srgbClr val="FFC20E">
                <a:alpha val="100000"/>
              </a:srgbClr>
            </a:solidFill>
          </p:spPr>
          <p:txBody>
            <a:bodyPr/>
            <a:lstStyle/>
            <a:p/>
          </p:txBody>
        </p:sp>
        <p:sp>
          <p:nvSpPr>
            <p:cNvPr id="101" name="rc101"/>
            <p:cNvSpPr/>
            <p:nvPr/>
          </p:nvSpPr>
          <p:spPr>
            <a:xfrm>
              <a:off x="7189918" y="3135265"/>
              <a:ext cx="204851" cy="12351"/>
            </a:xfrm>
            <a:prstGeom prst="rect">
              <a:avLst/>
            </a:prstGeom>
            <a:solidFill>
              <a:srgbClr val="F26A21">
                <a:alpha val="100000"/>
              </a:srgbClr>
            </a:solidFill>
          </p:spPr>
          <p:txBody>
            <a:bodyPr/>
            <a:lstStyle/>
            <a:p/>
          </p:txBody>
        </p:sp>
        <p:sp>
          <p:nvSpPr>
            <p:cNvPr id="102" name="rc102"/>
            <p:cNvSpPr/>
            <p:nvPr/>
          </p:nvSpPr>
          <p:spPr>
            <a:xfrm>
              <a:off x="7189918" y="3147616"/>
              <a:ext cx="204851" cy="1477918"/>
            </a:xfrm>
            <a:prstGeom prst="rect">
              <a:avLst/>
            </a:prstGeom>
            <a:solidFill>
              <a:srgbClr val="FFC20E">
                <a:alpha val="100000"/>
              </a:srgbClr>
            </a:solidFill>
          </p:spPr>
          <p:txBody>
            <a:bodyPr/>
            <a:lstStyle/>
            <a:p/>
          </p:txBody>
        </p:sp>
        <p:sp>
          <p:nvSpPr>
            <p:cNvPr id="103" name="rc103"/>
            <p:cNvSpPr/>
            <p:nvPr/>
          </p:nvSpPr>
          <p:spPr>
            <a:xfrm>
              <a:off x="7417531" y="3154596"/>
              <a:ext cx="204851" cy="11092"/>
            </a:xfrm>
            <a:prstGeom prst="rect">
              <a:avLst/>
            </a:prstGeom>
            <a:solidFill>
              <a:srgbClr val="F26A21">
                <a:alpha val="100000"/>
              </a:srgbClr>
            </a:solidFill>
          </p:spPr>
          <p:txBody>
            <a:bodyPr/>
            <a:lstStyle/>
            <a:p/>
          </p:txBody>
        </p:sp>
        <p:sp>
          <p:nvSpPr>
            <p:cNvPr id="104" name="rc104"/>
            <p:cNvSpPr/>
            <p:nvPr/>
          </p:nvSpPr>
          <p:spPr>
            <a:xfrm>
              <a:off x="7417531" y="3165688"/>
              <a:ext cx="204851" cy="1459846"/>
            </a:xfrm>
            <a:prstGeom prst="rect">
              <a:avLst/>
            </a:prstGeom>
            <a:solidFill>
              <a:srgbClr val="FFC20E">
                <a:alpha val="100000"/>
              </a:srgbClr>
            </a:solidFill>
          </p:spPr>
          <p:txBody>
            <a:bodyPr/>
            <a:lstStyle/>
            <a:p/>
          </p:txBody>
        </p:sp>
        <p:sp>
          <p:nvSpPr>
            <p:cNvPr id="105" name="rc105"/>
            <p:cNvSpPr/>
            <p:nvPr/>
          </p:nvSpPr>
          <p:spPr>
            <a:xfrm>
              <a:off x="7645143" y="3171166"/>
              <a:ext cx="204851" cy="9961"/>
            </a:xfrm>
            <a:prstGeom prst="rect">
              <a:avLst/>
            </a:prstGeom>
            <a:solidFill>
              <a:srgbClr val="F26A21">
                <a:alpha val="100000"/>
              </a:srgbClr>
            </a:solidFill>
          </p:spPr>
          <p:txBody>
            <a:bodyPr/>
            <a:lstStyle/>
            <a:p/>
          </p:txBody>
        </p:sp>
        <p:sp>
          <p:nvSpPr>
            <p:cNvPr id="106" name="rc106"/>
            <p:cNvSpPr/>
            <p:nvPr/>
          </p:nvSpPr>
          <p:spPr>
            <a:xfrm>
              <a:off x="7645143" y="3181127"/>
              <a:ext cx="204851" cy="1444407"/>
            </a:xfrm>
            <a:prstGeom prst="rect">
              <a:avLst/>
            </a:prstGeom>
            <a:solidFill>
              <a:srgbClr val="FFC20E">
                <a:alpha val="100000"/>
              </a:srgbClr>
            </a:solidFill>
          </p:spPr>
          <p:txBody>
            <a:bodyPr/>
            <a:lstStyle/>
            <a:p/>
          </p:txBody>
        </p:sp>
        <p:sp>
          <p:nvSpPr>
            <p:cNvPr id="107" name="rc107"/>
            <p:cNvSpPr/>
            <p:nvPr/>
          </p:nvSpPr>
          <p:spPr>
            <a:xfrm>
              <a:off x="7872756" y="3189493"/>
              <a:ext cx="204851" cy="8945"/>
            </a:xfrm>
            <a:prstGeom prst="rect">
              <a:avLst/>
            </a:prstGeom>
            <a:solidFill>
              <a:srgbClr val="F26A21">
                <a:alpha val="100000"/>
              </a:srgbClr>
            </a:solidFill>
          </p:spPr>
          <p:txBody>
            <a:bodyPr/>
            <a:lstStyle/>
            <a:p/>
          </p:txBody>
        </p:sp>
        <p:sp>
          <p:nvSpPr>
            <p:cNvPr id="108" name="rc108"/>
            <p:cNvSpPr/>
            <p:nvPr/>
          </p:nvSpPr>
          <p:spPr>
            <a:xfrm>
              <a:off x="7872756" y="3198439"/>
              <a:ext cx="204851" cy="1427096"/>
            </a:xfrm>
            <a:prstGeom prst="rect">
              <a:avLst/>
            </a:prstGeom>
            <a:solidFill>
              <a:srgbClr val="FFC20E">
                <a:alpha val="100000"/>
              </a:srgbClr>
            </a:solidFill>
          </p:spPr>
          <p:txBody>
            <a:bodyPr/>
            <a:lstStyle/>
            <a:p/>
          </p:txBody>
        </p:sp>
        <p:sp>
          <p:nvSpPr>
            <p:cNvPr id="109" name="rc109"/>
            <p:cNvSpPr/>
            <p:nvPr/>
          </p:nvSpPr>
          <p:spPr>
            <a:xfrm>
              <a:off x="8100369" y="3207318"/>
              <a:ext cx="204851" cy="8033"/>
            </a:xfrm>
            <a:prstGeom prst="rect">
              <a:avLst/>
            </a:prstGeom>
            <a:solidFill>
              <a:srgbClr val="F26A21">
                <a:alpha val="100000"/>
              </a:srgbClr>
            </a:solidFill>
          </p:spPr>
          <p:txBody>
            <a:bodyPr/>
            <a:lstStyle/>
            <a:p/>
          </p:txBody>
        </p:sp>
        <p:sp>
          <p:nvSpPr>
            <p:cNvPr id="110" name="rc110"/>
            <p:cNvSpPr/>
            <p:nvPr/>
          </p:nvSpPr>
          <p:spPr>
            <a:xfrm>
              <a:off x="8100369" y="3215352"/>
              <a:ext cx="204851" cy="1410183"/>
            </a:xfrm>
            <a:prstGeom prst="rect">
              <a:avLst/>
            </a:prstGeom>
            <a:solidFill>
              <a:srgbClr val="FFC20E">
                <a:alpha val="100000"/>
              </a:srgbClr>
            </a:solidFill>
          </p:spPr>
          <p:txBody>
            <a:bodyPr/>
            <a:lstStyle/>
            <a:p/>
          </p:txBody>
        </p:sp>
        <p:sp>
          <p:nvSpPr>
            <p:cNvPr id="111" name="pl111"/>
            <p:cNvSpPr/>
            <p:nvPr/>
          </p:nvSpPr>
          <p:spPr>
            <a:xfrm>
              <a:off x="1374417" y="1227418"/>
              <a:ext cx="5462701" cy="34324"/>
            </a:xfrm>
            <a:custGeom>
              <a:avLst/>
              <a:pathLst>
                <a:path w="5462701" h="34324">
                  <a:moveTo>
                    <a:pt x="0" y="0"/>
                  </a:moveTo>
                  <a:lnTo>
                    <a:pt x="227612" y="0"/>
                  </a:lnTo>
                  <a:lnTo>
                    <a:pt x="455225" y="0"/>
                  </a:lnTo>
                  <a:lnTo>
                    <a:pt x="682837" y="0"/>
                  </a:lnTo>
                  <a:lnTo>
                    <a:pt x="910450" y="0"/>
                  </a:lnTo>
                  <a:lnTo>
                    <a:pt x="1138062" y="0"/>
                  </a:lnTo>
                  <a:lnTo>
                    <a:pt x="1365675" y="0"/>
                  </a:lnTo>
                  <a:lnTo>
                    <a:pt x="1593287" y="0"/>
                  </a:lnTo>
                  <a:lnTo>
                    <a:pt x="1820900" y="0"/>
                  </a:lnTo>
                  <a:lnTo>
                    <a:pt x="2048513" y="0"/>
                  </a:lnTo>
                  <a:lnTo>
                    <a:pt x="2276125" y="34324"/>
                  </a:lnTo>
                  <a:lnTo>
                    <a:pt x="2503738" y="0"/>
                  </a:lnTo>
                  <a:lnTo>
                    <a:pt x="2731350" y="34324"/>
                  </a:lnTo>
                  <a:lnTo>
                    <a:pt x="2958963" y="0"/>
                  </a:lnTo>
                  <a:lnTo>
                    <a:pt x="3186575" y="0"/>
                  </a:lnTo>
                  <a:lnTo>
                    <a:pt x="3414188" y="0"/>
                  </a:lnTo>
                  <a:lnTo>
                    <a:pt x="3641800" y="0"/>
                  </a:lnTo>
                  <a:lnTo>
                    <a:pt x="3869413" y="0"/>
                  </a:lnTo>
                  <a:lnTo>
                    <a:pt x="4097026" y="0"/>
                  </a:lnTo>
                  <a:lnTo>
                    <a:pt x="4324638" y="0"/>
                  </a:lnTo>
                  <a:lnTo>
                    <a:pt x="4552251" y="0"/>
                  </a:lnTo>
                  <a:lnTo>
                    <a:pt x="4779863" y="0"/>
                  </a:lnTo>
                  <a:lnTo>
                    <a:pt x="5007476" y="0"/>
                  </a:lnTo>
                  <a:lnTo>
                    <a:pt x="5235088" y="0"/>
                  </a:lnTo>
                  <a:lnTo>
                    <a:pt x="5462701" y="0"/>
                  </a:lnTo>
                </a:path>
              </a:pathLst>
            </a:custGeom>
            <a:ln w="27101" cap="flat">
              <a:solidFill>
                <a:srgbClr val="0058AB">
                  <a:alpha val="100000"/>
                </a:srgbClr>
              </a:solidFill>
              <a:prstDash val="solid"/>
              <a:round/>
            </a:ln>
          </p:spPr>
          <p:txBody>
            <a:bodyPr/>
            <a:lstStyle/>
            <a:p/>
          </p:txBody>
        </p:sp>
        <p:sp>
          <p:nvSpPr>
            <p:cNvPr id="112" name="pl112"/>
            <p:cNvSpPr/>
            <p:nvPr/>
          </p:nvSpPr>
          <p:spPr>
            <a:xfrm>
              <a:off x="1374417" y="1227418"/>
              <a:ext cx="5462701" cy="240270"/>
            </a:xfrm>
            <a:custGeom>
              <a:avLst/>
              <a:pathLst>
                <a:path w="5462701" h="240270">
                  <a:moveTo>
                    <a:pt x="0" y="0"/>
                  </a:moveTo>
                  <a:lnTo>
                    <a:pt x="227612" y="68648"/>
                  </a:lnTo>
                  <a:lnTo>
                    <a:pt x="455225" y="171622"/>
                  </a:lnTo>
                  <a:lnTo>
                    <a:pt x="682837" y="240270"/>
                  </a:lnTo>
                  <a:lnTo>
                    <a:pt x="910450" y="240270"/>
                  </a:lnTo>
                  <a:lnTo>
                    <a:pt x="1138062" y="171622"/>
                  </a:lnTo>
                  <a:lnTo>
                    <a:pt x="1365675" y="68648"/>
                  </a:lnTo>
                  <a:lnTo>
                    <a:pt x="1593287" y="0"/>
                  </a:lnTo>
                  <a:lnTo>
                    <a:pt x="1820900" y="34324"/>
                  </a:lnTo>
                  <a:lnTo>
                    <a:pt x="2048513" y="0"/>
                  </a:lnTo>
                  <a:lnTo>
                    <a:pt x="2276125" y="137297"/>
                  </a:lnTo>
                  <a:lnTo>
                    <a:pt x="2503738" y="68648"/>
                  </a:lnTo>
                  <a:lnTo>
                    <a:pt x="2731350" y="137297"/>
                  </a:lnTo>
                  <a:lnTo>
                    <a:pt x="2958963" y="0"/>
                  </a:lnTo>
                  <a:lnTo>
                    <a:pt x="3186575" y="0"/>
                  </a:lnTo>
                  <a:lnTo>
                    <a:pt x="3414188" y="0"/>
                  </a:lnTo>
                  <a:lnTo>
                    <a:pt x="3641800" y="0"/>
                  </a:lnTo>
                  <a:lnTo>
                    <a:pt x="3869413" y="0"/>
                  </a:lnTo>
                  <a:lnTo>
                    <a:pt x="4097026" y="0"/>
                  </a:lnTo>
                  <a:lnTo>
                    <a:pt x="4324638" y="0"/>
                  </a:lnTo>
                  <a:lnTo>
                    <a:pt x="4552251" y="0"/>
                  </a:lnTo>
                  <a:lnTo>
                    <a:pt x="4779863" y="0"/>
                  </a:lnTo>
                  <a:lnTo>
                    <a:pt x="5007476" y="0"/>
                  </a:lnTo>
                  <a:lnTo>
                    <a:pt x="5235088" y="0"/>
                  </a:lnTo>
                  <a:lnTo>
                    <a:pt x="5462701" y="0"/>
                  </a:lnTo>
                </a:path>
              </a:pathLst>
            </a:custGeom>
            <a:ln w="27101" cap="flat">
              <a:solidFill>
                <a:srgbClr val="80BD41">
                  <a:alpha val="100000"/>
                </a:srgbClr>
              </a:solidFill>
              <a:prstDash val="solid"/>
              <a:round/>
            </a:ln>
          </p:spPr>
          <p:txBody>
            <a:bodyPr/>
            <a:lstStyle/>
            <a:p/>
          </p:txBody>
        </p:sp>
        <p:sp>
          <p:nvSpPr>
            <p:cNvPr id="113" name="tx113"/>
            <p:cNvSpPr/>
            <p:nvPr/>
          </p:nvSpPr>
          <p:spPr>
            <a:xfrm>
              <a:off x="1306089"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14" name="tx114"/>
            <p:cNvSpPr/>
            <p:nvPr/>
          </p:nvSpPr>
          <p:spPr>
            <a:xfrm>
              <a:off x="2444152"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15" name="tx115"/>
            <p:cNvSpPr/>
            <p:nvPr/>
          </p:nvSpPr>
          <p:spPr>
            <a:xfrm>
              <a:off x="3582215" y="105761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16" name="tx116"/>
            <p:cNvSpPr/>
            <p:nvPr/>
          </p:nvSpPr>
          <p:spPr>
            <a:xfrm>
              <a:off x="4720277"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17" name="tx117"/>
            <p:cNvSpPr/>
            <p:nvPr/>
          </p:nvSpPr>
          <p:spPr>
            <a:xfrm>
              <a:off x="5630728"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18" name="tx118"/>
            <p:cNvSpPr/>
            <p:nvPr/>
          </p:nvSpPr>
          <p:spPr>
            <a:xfrm>
              <a:off x="5858340"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19" name="tx119"/>
            <p:cNvSpPr/>
            <p:nvPr/>
          </p:nvSpPr>
          <p:spPr>
            <a:xfrm>
              <a:off x="6085953"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0" name="tx120"/>
            <p:cNvSpPr/>
            <p:nvPr/>
          </p:nvSpPr>
          <p:spPr>
            <a:xfrm>
              <a:off x="6313565"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1" name="tx121"/>
            <p:cNvSpPr/>
            <p:nvPr/>
          </p:nvSpPr>
          <p:spPr>
            <a:xfrm>
              <a:off x="6541178"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2" name="tx122"/>
            <p:cNvSpPr/>
            <p:nvPr/>
          </p:nvSpPr>
          <p:spPr>
            <a:xfrm>
              <a:off x="6768791"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3" name="tx123"/>
            <p:cNvSpPr/>
            <p:nvPr/>
          </p:nvSpPr>
          <p:spPr>
            <a:xfrm>
              <a:off x="1306089" y="129591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24" name="tx124"/>
            <p:cNvSpPr/>
            <p:nvPr/>
          </p:nvSpPr>
          <p:spPr>
            <a:xfrm>
              <a:off x="2444152" y="146753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94</a:t>
              </a:r>
            </a:p>
          </p:txBody>
        </p:sp>
        <p:sp>
          <p:nvSpPr>
            <p:cNvPr id="125" name="tx125"/>
            <p:cNvSpPr/>
            <p:nvPr/>
          </p:nvSpPr>
          <p:spPr>
            <a:xfrm>
              <a:off x="3582215" y="1433212"/>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95</a:t>
              </a:r>
            </a:p>
          </p:txBody>
        </p:sp>
        <p:sp>
          <p:nvSpPr>
            <p:cNvPr id="126" name="tx126"/>
            <p:cNvSpPr/>
            <p:nvPr/>
          </p:nvSpPr>
          <p:spPr>
            <a:xfrm>
              <a:off x="4720277" y="129591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27" name="tx127"/>
            <p:cNvSpPr/>
            <p:nvPr/>
          </p:nvSpPr>
          <p:spPr>
            <a:xfrm>
              <a:off x="5630728" y="129591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28" name="tx128"/>
            <p:cNvSpPr/>
            <p:nvPr/>
          </p:nvSpPr>
          <p:spPr>
            <a:xfrm>
              <a:off x="5858340" y="129591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29" name="tx129"/>
            <p:cNvSpPr/>
            <p:nvPr/>
          </p:nvSpPr>
          <p:spPr>
            <a:xfrm>
              <a:off x="6085953" y="129591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30" name="tx130"/>
            <p:cNvSpPr/>
            <p:nvPr/>
          </p:nvSpPr>
          <p:spPr>
            <a:xfrm>
              <a:off x="6313565" y="129591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31" name="tx131"/>
            <p:cNvSpPr/>
            <p:nvPr/>
          </p:nvSpPr>
          <p:spPr>
            <a:xfrm>
              <a:off x="6541178" y="129591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32" name="tx132"/>
            <p:cNvSpPr/>
            <p:nvPr/>
          </p:nvSpPr>
          <p:spPr>
            <a:xfrm>
              <a:off x="6768791" y="129591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33" name="tx133"/>
            <p:cNvSpPr/>
            <p:nvPr/>
          </p:nvSpPr>
          <p:spPr>
            <a:xfrm>
              <a:off x="794132" y="458289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4" name="tx134"/>
            <p:cNvSpPr/>
            <p:nvPr/>
          </p:nvSpPr>
          <p:spPr>
            <a:xfrm>
              <a:off x="571671" y="3312825"/>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5,000</a:t>
              </a:r>
            </a:p>
          </p:txBody>
        </p:sp>
        <p:sp>
          <p:nvSpPr>
            <p:cNvPr id="135" name="tx135"/>
            <p:cNvSpPr/>
            <p:nvPr/>
          </p:nvSpPr>
          <p:spPr>
            <a:xfrm>
              <a:off x="508103" y="2057543"/>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a:t>
              </a:r>
            </a:p>
          </p:txBody>
        </p:sp>
        <p:sp>
          <p:nvSpPr>
            <p:cNvPr id="136" name="tx136"/>
            <p:cNvSpPr/>
            <p:nvPr/>
          </p:nvSpPr>
          <p:spPr>
            <a:xfrm>
              <a:off x="508103" y="802262"/>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15,000</a:t>
              </a:r>
            </a:p>
          </p:txBody>
        </p:sp>
        <p:sp>
          <p:nvSpPr>
            <p:cNvPr id="137" name="tx137"/>
            <p:cNvSpPr/>
            <p:nvPr/>
          </p:nvSpPr>
          <p:spPr>
            <a:xfrm>
              <a:off x="8719511" y="458289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8" name="tx138"/>
            <p:cNvSpPr/>
            <p:nvPr/>
          </p:nvSpPr>
          <p:spPr>
            <a:xfrm>
              <a:off x="8719511" y="372478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139" name="tx139"/>
            <p:cNvSpPr/>
            <p:nvPr/>
          </p:nvSpPr>
          <p:spPr>
            <a:xfrm>
              <a:off x="8719511" y="286667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40" name="tx140"/>
            <p:cNvSpPr/>
            <p:nvPr/>
          </p:nvSpPr>
          <p:spPr>
            <a:xfrm>
              <a:off x="8719511" y="2009960"/>
              <a:ext cx="127136"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a:t>
              </a:r>
            </a:p>
          </p:txBody>
        </p:sp>
        <p:sp>
          <p:nvSpPr>
            <p:cNvPr id="141" name="tx141"/>
            <p:cNvSpPr/>
            <p:nvPr/>
          </p:nvSpPr>
          <p:spPr>
            <a:xfrm>
              <a:off x="8719511" y="1150455"/>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142" name="tx142"/>
            <p:cNvSpPr/>
            <p:nvPr/>
          </p:nvSpPr>
          <p:spPr>
            <a:xfrm rot="-5400000">
              <a:off x="1246416"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143" name="tx143"/>
            <p:cNvSpPr/>
            <p:nvPr/>
          </p:nvSpPr>
          <p:spPr>
            <a:xfrm rot="-5400000">
              <a:off x="2384479"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144" name="tx144"/>
            <p:cNvSpPr/>
            <p:nvPr/>
          </p:nvSpPr>
          <p:spPr>
            <a:xfrm rot="-5400000">
              <a:off x="3522542"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45" name="tx145"/>
            <p:cNvSpPr/>
            <p:nvPr/>
          </p:nvSpPr>
          <p:spPr>
            <a:xfrm rot="-5400000">
              <a:off x="4660604"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46" name="tx146"/>
            <p:cNvSpPr/>
            <p:nvPr/>
          </p:nvSpPr>
          <p:spPr>
            <a:xfrm rot="-5400000">
              <a:off x="5798667"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47" name="tx147"/>
            <p:cNvSpPr/>
            <p:nvPr/>
          </p:nvSpPr>
          <p:spPr>
            <a:xfrm rot="-5400000">
              <a:off x="693673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48" name="tx148"/>
            <p:cNvSpPr/>
            <p:nvPr/>
          </p:nvSpPr>
          <p:spPr>
            <a:xfrm rot="-5400000">
              <a:off x="8074765" y="4953703"/>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2030</a:t>
              </a:r>
            </a:p>
          </p:txBody>
        </p:sp>
        <p:sp>
          <p:nvSpPr>
            <p:cNvPr id="149" name="tx149"/>
            <p:cNvSpPr/>
            <p:nvPr/>
          </p:nvSpPr>
          <p:spPr>
            <a:xfrm rot="-5400000">
              <a:off x="5571055"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50" name="tx150"/>
            <p:cNvSpPr/>
            <p:nvPr/>
          </p:nvSpPr>
          <p:spPr>
            <a:xfrm rot="-5400000">
              <a:off x="5798667"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1" name="tx151"/>
            <p:cNvSpPr/>
            <p:nvPr/>
          </p:nvSpPr>
          <p:spPr>
            <a:xfrm rot="-5400000">
              <a:off x="602628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52" name="tx152"/>
            <p:cNvSpPr/>
            <p:nvPr/>
          </p:nvSpPr>
          <p:spPr>
            <a:xfrm rot="-5400000">
              <a:off x="6253892"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53" name="tx153"/>
            <p:cNvSpPr/>
            <p:nvPr/>
          </p:nvSpPr>
          <p:spPr>
            <a:xfrm rot="-5400000">
              <a:off x="6481477" y="4953703"/>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54" name="tx154"/>
            <p:cNvSpPr/>
            <p:nvPr/>
          </p:nvSpPr>
          <p:spPr>
            <a:xfrm rot="-5400000">
              <a:off x="6709117"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55" name="tx155"/>
            <p:cNvSpPr/>
            <p:nvPr/>
          </p:nvSpPr>
          <p:spPr>
            <a:xfrm rot="-5400000">
              <a:off x="89338" y="2771798"/>
              <a:ext cx="60573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a:t>
              </a:r>
            </a:p>
          </p:txBody>
        </p:sp>
        <p:sp>
          <p:nvSpPr>
            <p:cNvPr id="156" name="tx156"/>
            <p:cNvSpPr/>
            <p:nvPr/>
          </p:nvSpPr>
          <p:spPr>
            <a:xfrm rot="5400000">
              <a:off x="8609062" y="275795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7" name="rc157"/>
            <p:cNvSpPr/>
            <p:nvPr/>
          </p:nvSpPr>
          <p:spPr>
            <a:xfrm>
              <a:off x="1684039" y="5504603"/>
              <a:ext cx="201455" cy="201456"/>
            </a:xfrm>
            <a:prstGeom prst="rect">
              <a:avLst/>
            </a:prstGeom>
            <a:solidFill>
              <a:srgbClr val="80BD41">
                <a:alpha val="100000"/>
              </a:srgbClr>
            </a:solidFill>
          </p:spPr>
          <p:txBody>
            <a:bodyPr/>
            <a:lstStyle/>
            <a:p/>
          </p:txBody>
        </p:sp>
        <p:sp>
          <p:nvSpPr>
            <p:cNvPr id="158" name="rc158"/>
            <p:cNvSpPr/>
            <p:nvPr/>
          </p:nvSpPr>
          <p:spPr>
            <a:xfrm>
              <a:off x="2585989" y="5504603"/>
              <a:ext cx="201456" cy="201456"/>
            </a:xfrm>
            <a:prstGeom prst="rect">
              <a:avLst/>
            </a:prstGeom>
            <a:solidFill>
              <a:srgbClr val="1CABE2">
                <a:alpha val="100000"/>
              </a:srgbClr>
            </a:solidFill>
          </p:spPr>
          <p:txBody>
            <a:bodyPr/>
            <a:lstStyle/>
            <a:p/>
          </p:txBody>
        </p:sp>
        <p:sp>
          <p:nvSpPr>
            <p:cNvPr id="159" name="rc159"/>
            <p:cNvSpPr/>
            <p:nvPr/>
          </p:nvSpPr>
          <p:spPr>
            <a:xfrm>
              <a:off x="3658812" y="5504603"/>
              <a:ext cx="201456" cy="201456"/>
            </a:xfrm>
            <a:prstGeom prst="rect">
              <a:avLst/>
            </a:prstGeom>
            <a:solidFill>
              <a:srgbClr val="0058AB">
                <a:alpha val="100000"/>
              </a:srgbClr>
            </a:solidFill>
          </p:spPr>
          <p:txBody>
            <a:bodyPr/>
            <a:lstStyle/>
            <a:p/>
          </p:txBody>
        </p:sp>
        <p:sp>
          <p:nvSpPr>
            <p:cNvPr id="160" name="rc160"/>
            <p:cNvSpPr/>
            <p:nvPr/>
          </p:nvSpPr>
          <p:spPr>
            <a:xfrm>
              <a:off x="4654145" y="5504603"/>
              <a:ext cx="201456" cy="201456"/>
            </a:xfrm>
            <a:prstGeom prst="rect">
              <a:avLst/>
            </a:prstGeom>
            <a:solidFill>
              <a:srgbClr val="FFC20E">
                <a:alpha val="100000"/>
              </a:srgbClr>
            </a:solidFill>
          </p:spPr>
          <p:txBody>
            <a:bodyPr/>
            <a:lstStyle/>
            <a:p/>
          </p:txBody>
        </p:sp>
        <p:sp>
          <p:nvSpPr>
            <p:cNvPr id="161" name="rc161"/>
            <p:cNvSpPr/>
            <p:nvPr/>
          </p:nvSpPr>
          <p:spPr>
            <a:xfrm>
              <a:off x="6558279" y="5504603"/>
              <a:ext cx="201455" cy="201456"/>
            </a:xfrm>
            <a:prstGeom prst="rect">
              <a:avLst/>
            </a:prstGeom>
            <a:solidFill>
              <a:srgbClr val="F26A21">
                <a:alpha val="100000"/>
              </a:srgbClr>
            </a:solidFill>
          </p:spPr>
          <p:txBody>
            <a:bodyPr/>
            <a:lstStyle/>
            <a:p/>
          </p:txBody>
        </p:sp>
        <p:sp>
          <p:nvSpPr>
            <p:cNvPr id="162" name="tx162"/>
            <p:cNvSpPr/>
            <p:nvPr/>
          </p:nvSpPr>
          <p:spPr>
            <a:xfrm>
              <a:off x="1964084" y="5553694"/>
              <a:ext cx="54331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Full DTP</a:t>
              </a:r>
            </a:p>
          </p:txBody>
        </p:sp>
        <p:sp>
          <p:nvSpPr>
            <p:cNvPr id="163" name="tx163"/>
            <p:cNvSpPr/>
            <p:nvPr/>
          </p:nvSpPr>
          <p:spPr>
            <a:xfrm>
              <a:off x="2866034" y="5553694"/>
              <a:ext cx="7141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Partial DTP</a:t>
              </a:r>
            </a:p>
          </p:txBody>
        </p:sp>
        <p:sp>
          <p:nvSpPr>
            <p:cNvPr id="164" name="tx164"/>
            <p:cNvSpPr/>
            <p:nvPr/>
          </p:nvSpPr>
          <p:spPr>
            <a:xfrm>
              <a:off x="3938857" y="5553694"/>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65" name="tx165"/>
            <p:cNvSpPr/>
            <p:nvPr/>
          </p:nvSpPr>
          <p:spPr>
            <a:xfrm>
              <a:off x="4934190" y="5525522"/>
              <a:ext cx="1545499"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vaccinated target</a:t>
              </a:r>
            </a:p>
          </p:txBody>
        </p:sp>
        <p:sp>
          <p:nvSpPr>
            <p:cNvPr id="166" name="tx166"/>
            <p:cNvSpPr/>
            <p:nvPr/>
          </p:nvSpPr>
          <p:spPr>
            <a:xfrm>
              <a:off x="6838324" y="5525522"/>
              <a:ext cx="1063848"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ZD target</a:t>
              </a:r>
            </a:p>
          </p:txBody>
        </p:sp>
        <p:sp>
          <p:nvSpPr>
            <p:cNvPr id="167" name="pl167"/>
            <p:cNvSpPr/>
            <p:nvPr/>
          </p:nvSpPr>
          <p:spPr>
            <a:xfrm>
              <a:off x="3516111" y="61031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68" name="pl168"/>
            <p:cNvSpPr/>
            <p:nvPr/>
          </p:nvSpPr>
          <p:spPr>
            <a:xfrm>
              <a:off x="4845346" y="6103143"/>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69" name="tx169"/>
            <p:cNvSpPr/>
            <p:nvPr/>
          </p:nvSpPr>
          <p:spPr>
            <a:xfrm>
              <a:off x="3783210" y="602333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70" name="tx170"/>
            <p:cNvSpPr/>
            <p:nvPr/>
          </p:nvSpPr>
          <p:spPr>
            <a:xfrm>
              <a:off x="5112445" y="602333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71" name="tx171"/>
            <p:cNvSpPr/>
            <p:nvPr/>
          </p:nvSpPr>
          <p:spPr>
            <a:xfrm>
              <a:off x="920330" y="398022"/>
              <a:ext cx="675553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 coverage (%), number of children fully, partially and unvaccinated for DTP 2000-2024 </a:t>
              </a:r>
            </a:p>
          </p:txBody>
        </p:sp>
        <p:sp>
          <p:nvSpPr>
            <p:cNvPr id="172" name="tx172"/>
            <p:cNvSpPr/>
            <p:nvPr/>
          </p:nvSpPr>
          <p:spPr>
            <a:xfrm>
              <a:off x="920330" y="580629"/>
              <a:ext cx="5097631"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and projections to 2030 based on IA2030 target , Brunei Darussalam</a:t>
              </a:r>
            </a:p>
          </p:txBody>
        </p:sp>
        <p:sp>
          <p:nvSpPr>
            <p:cNvPr id="173" name="tx173"/>
            <p:cNvSpPr/>
            <p:nvPr/>
          </p:nvSpPr>
          <p:spPr>
            <a:xfrm>
              <a:off x="4408364" y="6327110"/>
              <a:ext cx="424851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Sources: WHO/UNICEF Estimates of National Immunization Coverage, 2024 revision;</a:t>
              </a:r>
            </a:p>
          </p:txBody>
        </p:sp>
        <p:sp>
          <p:nvSpPr>
            <p:cNvPr id="174" name="tx174"/>
            <p:cNvSpPr/>
            <p:nvPr/>
          </p:nvSpPr>
          <p:spPr>
            <a:xfrm>
              <a:off x="1854583" y="6447811"/>
              <a:ext cx="680229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United Nations, Department of Economic and Social Affairs, Population Division (2024). World Population Prospects 2024, Online Edition.</a:t>
              </a:r>
            </a:p>
          </p:txBody>
        </p:sp>
        <p:sp>
          <p:nvSpPr>
            <p:cNvPr id="175" name="tx175"/>
            <p:cNvSpPr/>
            <p:nvPr/>
          </p:nvSpPr>
          <p:spPr>
            <a:xfrm>
              <a:off x="1897530" y="6568567"/>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grpSp>
      <p:sp>
        <p:nvSpPr>
          <p:cNvPr id="17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calls on all countries to reduce the number of zero dose children in 2019 by half by 2030. This chart shows the annual number of children required to be vaccinated to reach the ZD target.
IA2030 calls on all countries to reduce the number of zero dose children in 2019 by half by 2030. This chart shows the annual number of children required to be vaccinated to reach the ZD target.
Brunei Darussalam is projected to have a  decline in the number of surviving infants by 2030. To achieve the IA2030 ZD target, current efforts would be sufficient, however, countries must strengthen beyond the targets.</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4243599"/>
              <a:ext cx="8312972" cy="0"/>
            </a:xfrm>
            <a:custGeom>
              <a:avLst/>
              <a:pathLst>
                <a:path w="8312972" h="0">
                  <a:moveTo>
                    <a:pt x="0" y="0"/>
                  </a:moveTo>
                  <a:lnTo>
                    <a:pt x="8312972" y="0"/>
                  </a:lnTo>
                  <a:lnTo>
                    <a:pt x="8312972" y="0"/>
                  </a:lnTo>
                </a:path>
              </a:pathLst>
            </a:custGeom>
            <a:ln w="6775" cap="flat">
              <a:solidFill>
                <a:srgbClr val="EBEBEB">
                  <a:alpha val="100000"/>
                </a:srgbClr>
              </a:solidFill>
              <a:prstDash val="solid"/>
              <a:round/>
            </a:ln>
          </p:spPr>
          <p:txBody>
            <a:bodyPr/>
            <a:lstStyle/>
            <a:p/>
          </p:txBody>
        </p:sp>
        <p:sp>
          <p:nvSpPr>
            <p:cNvPr id="5" name="pl5"/>
            <p:cNvSpPr/>
            <p:nvPr/>
          </p:nvSpPr>
          <p:spPr>
            <a:xfrm>
              <a:off x="761438" y="2749278"/>
              <a:ext cx="8312972" cy="0"/>
            </a:xfrm>
            <a:custGeom>
              <a:avLst/>
              <a:pathLst>
                <a:path w="8312972" h="0">
                  <a:moveTo>
                    <a:pt x="0" y="0"/>
                  </a:moveTo>
                  <a:lnTo>
                    <a:pt x="8312972" y="0"/>
                  </a:lnTo>
                  <a:lnTo>
                    <a:pt x="8312972" y="0"/>
                  </a:lnTo>
                </a:path>
              </a:pathLst>
            </a:custGeom>
            <a:ln w="6775" cap="flat">
              <a:solidFill>
                <a:srgbClr val="EBEBEB">
                  <a:alpha val="100000"/>
                </a:srgbClr>
              </a:solidFill>
              <a:prstDash val="solid"/>
              <a:round/>
            </a:ln>
          </p:spPr>
          <p:txBody>
            <a:bodyPr/>
            <a:lstStyle/>
            <a:p/>
          </p:txBody>
        </p:sp>
        <p:sp>
          <p:nvSpPr>
            <p:cNvPr id="6" name="pl6"/>
            <p:cNvSpPr/>
            <p:nvPr/>
          </p:nvSpPr>
          <p:spPr>
            <a:xfrm>
              <a:off x="761438" y="1254957"/>
              <a:ext cx="8312972" cy="0"/>
            </a:xfrm>
            <a:custGeom>
              <a:avLst/>
              <a:pathLst>
                <a:path w="8312972" h="0">
                  <a:moveTo>
                    <a:pt x="0" y="0"/>
                  </a:moveTo>
                  <a:lnTo>
                    <a:pt x="8312972" y="0"/>
                  </a:lnTo>
                  <a:lnTo>
                    <a:pt x="8312972" y="0"/>
                  </a:lnTo>
                </a:path>
              </a:pathLst>
            </a:custGeom>
            <a:ln w="6775" cap="flat">
              <a:solidFill>
                <a:srgbClr val="EBEBEB">
                  <a:alpha val="100000"/>
                </a:srgbClr>
              </a:solidFill>
              <a:prstDash val="solid"/>
              <a:round/>
            </a:ln>
          </p:spPr>
          <p:txBody>
            <a:bodyPr/>
            <a:lstStyle/>
            <a:p/>
          </p:txBody>
        </p:sp>
        <p:sp>
          <p:nvSpPr>
            <p:cNvPr id="7" name="pl7"/>
            <p:cNvSpPr/>
            <p:nvPr/>
          </p:nvSpPr>
          <p:spPr>
            <a:xfrm>
              <a:off x="761438" y="4990760"/>
              <a:ext cx="8312972" cy="0"/>
            </a:xfrm>
            <a:custGeom>
              <a:avLst/>
              <a:pathLst>
                <a:path w="8312972" h="0">
                  <a:moveTo>
                    <a:pt x="0" y="0"/>
                  </a:moveTo>
                  <a:lnTo>
                    <a:pt x="8312972" y="0"/>
                  </a:lnTo>
                  <a:lnTo>
                    <a:pt x="8312972" y="0"/>
                  </a:lnTo>
                </a:path>
              </a:pathLst>
            </a:custGeom>
            <a:ln w="13550" cap="flat">
              <a:solidFill>
                <a:srgbClr val="EBEBEB">
                  <a:alpha val="100000"/>
                </a:srgbClr>
              </a:solidFill>
              <a:prstDash val="solid"/>
              <a:round/>
            </a:ln>
          </p:spPr>
          <p:txBody>
            <a:bodyPr/>
            <a:lstStyle/>
            <a:p/>
          </p:txBody>
        </p:sp>
        <p:sp>
          <p:nvSpPr>
            <p:cNvPr id="8" name="pl8"/>
            <p:cNvSpPr/>
            <p:nvPr/>
          </p:nvSpPr>
          <p:spPr>
            <a:xfrm>
              <a:off x="761438" y="3496439"/>
              <a:ext cx="8312972" cy="0"/>
            </a:xfrm>
            <a:custGeom>
              <a:avLst/>
              <a:pathLst>
                <a:path w="8312972" h="0">
                  <a:moveTo>
                    <a:pt x="0" y="0"/>
                  </a:moveTo>
                  <a:lnTo>
                    <a:pt x="8312972" y="0"/>
                  </a:lnTo>
                  <a:lnTo>
                    <a:pt x="8312972" y="0"/>
                  </a:lnTo>
                </a:path>
              </a:pathLst>
            </a:custGeom>
            <a:ln w="13550" cap="flat">
              <a:solidFill>
                <a:srgbClr val="EBEBEB">
                  <a:alpha val="100000"/>
                </a:srgbClr>
              </a:solidFill>
              <a:prstDash val="solid"/>
              <a:round/>
            </a:ln>
          </p:spPr>
          <p:txBody>
            <a:bodyPr/>
            <a:lstStyle/>
            <a:p/>
          </p:txBody>
        </p:sp>
        <p:sp>
          <p:nvSpPr>
            <p:cNvPr id="9" name="pl9"/>
            <p:cNvSpPr/>
            <p:nvPr/>
          </p:nvSpPr>
          <p:spPr>
            <a:xfrm>
              <a:off x="761438" y="2002118"/>
              <a:ext cx="8312972" cy="0"/>
            </a:xfrm>
            <a:custGeom>
              <a:avLst/>
              <a:pathLst>
                <a:path w="8312972" h="0">
                  <a:moveTo>
                    <a:pt x="0" y="0"/>
                  </a:moveTo>
                  <a:lnTo>
                    <a:pt x="8312972" y="0"/>
                  </a:lnTo>
                  <a:lnTo>
                    <a:pt x="8312972" y="0"/>
                  </a:lnTo>
                </a:path>
              </a:pathLst>
            </a:custGeom>
            <a:ln w="13550" cap="flat">
              <a:solidFill>
                <a:srgbClr val="EBEBEB">
                  <a:alpha val="100000"/>
                </a:srgbClr>
              </a:solidFill>
              <a:prstDash val="solid"/>
              <a:round/>
            </a:ln>
          </p:spPr>
          <p:txBody>
            <a:bodyPr/>
            <a:lstStyle/>
            <a:p/>
          </p:txBody>
        </p:sp>
        <p:sp>
          <p:nvSpPr>
            <p:cNvPr id="10" name="pl10"/>
            <p:cNvSpPr/>
            <p:nvPr/>
          </p:nvSpPr>
          <p:spPr>
            <a:xfrm>
              <a:off x="124935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1" name="pl11"/>
            <p:cNvSpPr/>
            <p:nvPr/>
          </p:nvSpPr>
          <p:spPr>
            <a:xfrm>
              <a:off x="1493928"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1738499"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98307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227642"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47221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716784"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961355"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20592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45049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695068"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93964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4184211"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4428782"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6733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4917924"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5162495"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540706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565163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5896209"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614078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385351"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629922"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87449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7119064"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363635"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8586491"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7" name="rc37"/>
            <p:cNvSpPr/>
            <p:nvPr/>
          </p:nvSpPr>
          <p:spPr>
            <a:xfrm>
              <a:off x="1139300" y="3078029"/>
              <a:ext cx="220114" cy="1912730"/>
            </a:xfrm>
            <a:prstGeom prst="rect">
              <a:avLst/>
            </a:prstGeom>
            <a:solidFill>
              <a:srgbClr val="0058AB">
                <a:alpha val="100000"/>
              </a:srgbClr>
            </a:solidFill>
          </p:spPr>
          <p:txBody>
            <a:bodyPr/>
            <a:lstStyle/>
            <a:p/>
          </p:txBody>
        </p:sp>
        <p:sp>
          <p:nvSpPr>
            <p:cNvPr id="38" name="rc38"/>
            <p:cNvSpPr/>
            <p:nvPr/>
          </p:nvSpPr>
          <p:spPr>
            <a:xfrm>
              <a:off x="1383871" y="3078029"/>
              <a:ext cx="220114" cy="1912730"/>
            </a:xfrm>
            <a:prstGeom prst="rect">
              <a:avLst/>
            </a:prstGeom>
            <a:solidFill>
              <a:srgbClr val="0058AB">
                <a:alpha val="100000"/>
              </a:srgbClr>
            </a:solidFill>
          </p:spPr>
          <p:txBody>
            <a:bodyPr/>
            <a:lstStyle/>
            <a:p/>
          </p:txBody>
        </p:sp>
        <p:sp>
          <p:nvSpPr>
            <p:cNvPr id="39" name="rc39"/>
            <p:cNvSpPr/>
            <p:nvPr/>
          </p:nvSpPr>
          <p:spPr>
            <a:xfrm>
              <a:off x="1628442" y="3107915"/>
              <a:ext cx="220114" cy="1882844"/>
            </a:xfrm>
            <a:prstGeom prst="rect">
              <a:avLst/>
            </a:prstGeom>
            <a:solidFill>
              <a:srgbClr val="0058AB">
                <a:alpha val="100000"/>
              </a:srgbClr>
            </a:solidFill>
          </p:spPr>
          <p:txBody>
            <a:bodyPr/>
            <a:lstStyle/>
            <a:p/>
          </p:txBody>
        </p:sp>
        <p:sp>
          <p:nvSpPr>
            <p:cNvPr id="40" name="rc40"/>
            <p:cNvSpPr/>
            <p:nvPr/>
          </p:nvSpPr>
          <p:spPr>
            <a:xfrm>
              <a:off x="1873013" y="3137802"/>
              <a:ext cx="220114" cy="1852958"/>
            </a:xfrm>
            <a:prstGeom prst="rect">
              <a:avLst/>
            </a:prstGeom>
            <a:solidFill>
              <a:srgbClr val="0058AB">
                <a:alpha val="100000"/>
              </a:srgbClr>
            </a:solidFill>
          </p:spPr>
          <p:txBody>
            <a:bodyPr/>
            <a:lstStyle/>
            <a:p/>
          </p:txBody>
        </p:sp>
        <p:sp>
          <p:nvSpPr>
            <p:cNvPr id="41" name="rc41"/>
            <p:cNvSpPr/>
            <p:nvPr/>
          </p:nvSpPr>
          <p:spPr>
            <a:xfrm>
              <a:off x="2117585" y="3167688"/>
              <a:ext cx="220114" cy="1823071"/>
            </a:xfrm>
            <a:prstGeom prst="rect">
              <a:avLst/>
            </a:prstGeom>
            <a:solidFill>
              <a:srgbClr val="0058AB">
                <a:alpha val="100000"/>
              </a:srgbClr>
            </a:solidFill>
          </p:spPr>
          <p:txBody>
            <a:bodyPr/>
            <a:lstStyle/>
            <a:p/>
          </p:txBody>
        </p:sp>
        <p:sp>
          <p:nvSpPr>
            <p:cNvPr id="42" name="rc42"/>
            <p:cNvSpPr/>
            <p:nvPr/>
          </p:nvSpPr>
          <p:spPr>
            <a:xfrm>
              <a:off x="2362156" y="3197574"/>
              <a:ext cx="220114" cy="1793185"/>
            </a:xfrm>
            <a:prstGeom prst="rect">
              <a:avLst/>
            </a:prstGeom>
            <a:solidFill>
              <a:srgbClr val="0058AB">
                <a:alpha val="100000"/>
              </a:srgbClr>
            </a:solidFill>
          </p:spPr>
          <p:txBody>
            <a:bodyPr/>
            <a:lstStyle/>
            <a:p/>
          </p:txBody>
        </p:sp>
        <p:sp>
          <p:nvSpPr>
            <p:cNvPr id="43" name="rc43"/>
            <p:cNvSpPr/>
            <p:nvPr/>
          </p:nvSpPr>
          <p:spPr>
            <a:xfrm>
              <a:off x="2606727" y="3227461"/>
              <a:ext cx="220114" cy="1763298"/>
            </a:xfrm>
            <a:prstGeom prst="rect">
              <a:avLst/>
            </a:prstGeom>
            <a:solidFill>
              <a:srgbClr val="0058AB">
                <a:alpha val="100000"/>
              </a:srgbClr>
            </a:solidFill>
          </p:spPr>
          <p:txBody>
            <a:bodyPr/>
            <a:lstStyle/>
            <a:p/>
          </p:txBody>
        </p:sp>
        <p:sp>
          <p:nvSpPr>
            <p:cNvPr id="44" name="rc44"/>
            <p:cNvSpPr/>
            <p:nvPr/>
          </p:nvSpPr>
          <p:spPr>
            <a:xfrm>
              <a:off x="2851298" y="3227461"/>
              <a:ext cx="220114" cy="1763298"/>
            </a:xfrm>
            <a:prstGeom prst="rect">
              <a:avLst/>
            </a:prstGeom>
            <a:solidFill>
              <a:srgbClr val="0058AB">
                <a:alpha val="100000"/>
              </a:srgbClr>
            </a:solidFill>
          </p:spPr>
          <p:txBody>
            <a:bodyPr/>
            <a:lstStyle/>
            <a:p/>
          </p:txBody>
        </p:sp>
        <p:sp>
          <p:nvSpPr>
            <p:cNvPr id="45" name="rc45"/>
            <p:cNvSpPr/>
            <p:nvPr/>
          </p:nvSpPr>
          <p:spPr>
            <a:xfrm>
              <a:off x="3095869" y="3197574"/>
              <a:ext cx="220114" cy="1793185"/>
            </a:xfrm>
            <a:prstGeom prst="rect">
              <a:avLst/>
            </a:prstGeom>
            <a:solidFill>
              <a:srgbClr val="0058AB">
                <a:alpha val="100000"/>
              </a:srgbClr>
            </a:solidFill>
          </p:spPr>
          <p:txBody>
            <a:bodyPr/>
            <a:lstStyle/>
            <a:p/>
          </p:txBody>
        </p:sp>
        <p:sp>
          <p:nvSpPr>
            <p:cNvPr id="46" name="rc46"/>
            <p:cNvSpPr/>
            <p:nvPr/>
          </p:nvSpPr>
          <p:spPr>
            <a:xfrm>
              <a:off x="3340440" y="3137802"/>
              <a:ext cx="220114" cy="1852958"/>
            </a:xfrm>
            <a:prstGeom prst="rect">
              <a:avLst/>
            </a:prstGeom>
            <a:solidFill>
              <a:srgbClr val="0058AB">
                <a:alpha val="100000"/>
              </a:srgbClr>
            </a:solidFill>
          </p:spPr>
          <p:txBody>
            <a:bodyPr/>
            <a:lstStyle/>
            <a:p/>
          </p:txBody>
        </p:sp>
        <p:sp>
          <p:nvSpPr>
            <p:cNvPr id="47" name="rc47"/>
            <p:cNvSpPr/>
            <p:nvPr/>
          </p:nvSpPr>
          <p:spPr>
            <a:xfrm>
              <a:off x="3585011" y="1135411"/>
              <a:ext cx="220114" cy="3855348"/>
            </a:xfrm>
            <a:prstGeom prst="rect">
              <a:avLst/>
            </a:prstGeom>
            <a:solidFill>
              <a:srgbClr val="0058AB">
                <a:alpha val="100000"/>
              </a:srgbClr>
            </a:solidFill>
          </p:spPr>
          <p:txBody>
            <a:bodyPr/>
            <a:lstStyle/>
            <a:p/>
          </p:txBody>
        </p:sp>
        <p:sp>
          <p:nvSpPr>
            <p:cNvPr id="48" name="rc48"/>
            <p:cNvSpPr/>
            <p:nvPr/>
          </p:nvSpPr>
          <p:spPr>
            <a:xfrm>
              <a:off x="3829583" y="2988369"/>
              <a:ext cx="220114" cy="2002390"/>
            </a:xfrm>
            <a:prstGeom prst="rect">
              <a:avLst/>
            </a:prstGeom>
            <a:solidFill>
              <a:srgbClr val="0058AB">
                <a:alpha val="100000"/>
              </a:srgbClr>
            </a:solidFill>
          </p:spPr>
          <p:txBody>
            <a:bodyPr/>
            <a:lstStyle/>
            <a:p/>
          </p:txBody>
        </p:sp>
        <p:sp>
          <p:nvSpPr>
            <p:cNvPr id="49" name="rc49"/>
            <p:cNvSpPr/>
            <p:nvPr/>
          </p:nvSpPr>
          <p:spPr>
            <a:xfrm>
              <a:off x="4074154" y="866434"/>
              <a:ext cx="220114" cy="4124325"/>
            </a:xfrm>
            <a:prstGeom prst="rect">
              <a:avLst/>
            </a:prstGeom>
            <a:solidFill>
              <a:srgbClr val="0058AB">
                <a:alpha val="100000"/>
              </a:srgbClr>
            </a:solidFill>
          </p:spPr>
          <p:txBody>
            <a:bodyPr/>
            <a:lstStyle/>
            <a:p/>
          </p:txBody>
        </p:sp>
        <p:sp>
          <p:nvSpPr>
            <p:cNvPr id="50" name="rc50"/>
            <p:cNvSpPr/>
            <p:nvPr/>
          </p:nvSpPr>
          <p:spPr>
            <a:xfrm>
              <a:off x="4318725" y="2928597"/>
              <a:ext cx="220114" cy="2062162"/>
            </a:xfrm>
            <a:prstGeom prst="rect">
              <a:avLst/>
            </a:prstGeom>
            <a:solidFill>
              <a:srgbClr val="0058AB">
                <a:alpha val="100000"/>
              </a:srgbClr>
            </a:solidFill>
          </p:spPr>
          <p:txBody>
            <a:bodyPr/>
            <a:lstStyle/>
            <a:p/>
          </p:txBody>
        </p:sp>
        <p:sp>
          <p:nvSpPr>
            <p:cNvPr id="51" name="rc51"/>
            <p:cNvSpPr/>
            <p:nvPr/>
          </p:nvSpPr>
          <p:spPr>
            <a:xfrm>
              <a:off x="4563296" y="2928597"/>
              <a:ext cx="220114" cy="2062162"/>
            </a:xfrm>
            <a:prstGeom prst="rect">
              <a:avLst/>
            </a:prstGeom>
            <a:solidFill>
              <a:srgbClr val="0058AB">
                <a:alpha val="100000"/>
              </a:srgbClr>
            </a:solidFill>
          </p:spPr>
          <p:txBody>
            <a:bodyPr/>
            <a:lstStyle/>
            <a:p/>
          </p:txBody>
        </p:sp>
        <p:sp>
          <p:nvSpPr>
            <p:cNvPr id="52" name="rc52"/>
            <p:cNvSpPr/>
            <p:nvPr/>
          </p:nvSpPr>
          <p:spPr>
            <a:xfrm>
              <a:off x="4807867" y="2958483"/>
              <a:ext cx="220114" cy="2032276"/>
            </a:xfrm>
            <a:prstGeom prst="rect">
              <a:avLst/>
            </a:prstGeom>
            <a:solidFill>
              <a:srgbClr val="0058AB">
                <a:alpha val="100000"/>
              </a:srgbClr>
            </a:solidFill>
          </p:spPr>
          <p:txBody>
            <a:bodyPr/>
            <a:lstStyle/>
            <a:p/>
          </p:txBody>
        </p:sp>
        <p:sp>
          <p:nvSpPr>
            <p:cNvPr id="53" name="rc53"/>
            <p:cNvSpPr/>
            <p:nvPr/>
          </p:nvSpPr>
          <p:spPr>
            <a:xfrm>
              <a:off x="5052438" y="2988369"/>
              <a:ext cx="220114" cy="2002390"/>
            </a:xfrm>
            <a:prstGeom prst="rect">
              <a:avLst/>
            </a:prstGeom>
            <a:solidFill>
              <a:srgbClr val="0058AB">
                <a:alpha val="100000"/>
              </a:srgbClr>
            </a:solidFill>
          </p:spPr>
          <p:txBody>
            <a:bodyPr/>
            <a:lstStyle/>
            <a:p/>
          </p:txBody>
        </p:sp>
        <p:sp>
          <p:nvSpPr>
            <p:cNvPr id="54" name="rc54"/>
            <p:cNvSpPr/>
            <p:nvPr/>
          </p:nvSpPr>
          <p:spPr>
            <a:xfrm>
              <a:off x="5297009" y="3018256"/>
              <a:ext cx="220114" cy="1972503"/>
            </a:xfrm>
            <a:prstGeom prst="rect">
              <a:avLst/>
            </a:prstGeom>
            <a:solidFill>
              <a:srgbClr val="0058AB">
                <a:alpha val="100000"/>
              </a:srgbClr>
            </a:solidFill>
          </p:spPr>
          <p:txBody>
            <a:bodyPr/>
            <a:lstStyle/>
            <a:p/>
          </p:txBody>
        </p:sp>
        <p:sp>
          <p:nvSpPr>
            <p:cNvPr id="55" name="rc55"/>
            <p:cNvSpPr/>
            <p:nvPr/>
          </p:nvSpPr>
          <p:spPr>
            <a:xfrm>
              <a:off x="5541580" y="3048142"/>
              <a:ext cx="220114" cy="1942617"/>
            </a:xfrm>
            <a:prstGeom prst="rect">
              <a:avLst/>
            </a:prstGeom>
            <a:solidFill>
              <a:srgbClr val="0058AB">
                <a:alpha val="100000"/>
              </a:srgbClr>
            </a:solidFill>
          </p:spPr>
          <p:txBody>
            <a:bodyPr/>
            <a:lstStyle/>
            <a:p/>
          </p:txBody>
        </p:sp>
        <p:sp>
          <p:nvSpPr>
            <p:cNvPr id="56" name="rc56"/>
            <p:cNvSpPr/>
            <p:nvPr/>
          </p:nvSpPr>
          <p:spPr>
            <a:xfrm>
              <a:off x="5786152" y="3078029"/>
              <a:ext cx="220114" cy="1912730"/>
            </a:xfrm>
            <a:prstGeom prst="rect">
              <a:avLst/>
            </a:prstGeom>
            <a:solidFill>
              <a:srgbClr val="0058AB">
                <a:alpha val="100000"/>
              </a:srgbClr>
            </a:solidFill>
          </p:spPr>
          <p:txBody>
            <a:bodyPr/>
            <a:lstStyle/>
            <a:p/>
          </p:txBody>
        </p:sp>
        <p:sp>
          <p:nvSpPr>
            <p:cNvPr id="57" name="rc57"/>
            <p:cNvSpPr/>
            <p:nvPr/>
          </p:nvSpPr>
          <p:spPr>
            <a:xfrm>
              <a:off x="6030723" y="3107915"/>
              <a:ext cx="220114" cy="1882844"/>
            </a:xfrm>
            <a:prstGeom prst="rect">
              <a:avLst/>
            </a:prstGeom>
            <a:solidFill>
              <a:srgbClr val="0058AB">
                <a:alpha val="100000"/>
              </a:srgbClr>
            </a:solidFill>
          </p:spPr>
          <p:txBody>
            <a:bodyPr/>
            <a:lstStyle/>
            <a:p/>
          </p:txBody>
        </p:sp>
        <p:sp>
          <p:nvSpPr>
            <p:cNvPr id="58" name="rc58"/>
            <p:cNvSpPr/>
            <p:nvPr/>
          </p:nvSpPr>
          <p:spPr>
            <a:xfrm>
              <a:off x="6275294" y="3107915"/>
              <a:ext cx="220114" cy="1882844"/>
            </a:xfrm>
            <a:prstGeom prst="rect">
              <a:avLst/>
            </a:prstGeom>
            <a:solidFill>
              <a:srgbClr val="0058AB">
                <a:alpha val="100000"/>
              </a:srgbClr>
            </a:solidFill>
          </p:spPr>
          <p:txBody>
            <a:bodyPr/>
            <a:lstStyle/>
            <a:p/>
          </p:txBody>
        </p:sp>
        <p:sp>
          <p:nvSpPr>
            <p:cNvPr id="59" name="rc59"/>
            <p:cNvSpPr/>
            <p:nvPr/>
          </p:nvSpPr>
          <p:spPr>
            <a:xfrm>
              <a:off x="6519865" y="3107915"/>
              <a:ext cx="220114" cy="1882844"/>
            </a:xfrm>
            <a:prstGeom prst="rect">
              <a:avLst/>
            </a:prstGeom>
            <a:solidFill>
              <a:srgbClr val="0058AB">
                <a:alpha val="100000"/>
              </a:srgbClr>
            </a:solidFill>
          </p:spPr>
          <p:txBody>
            <a:bodyPr/>
            <a:lstStyle/>
            <a:p/>
          </p:txBody>
        </p:sp>
        <p:sp>
          <p:nvSpPr>
            <p:cNvPr id="60" name="rc60"/>
            <p:cNvSpPr/>
            <p:nvPr/>
          </p:nvSpPr>
          <p:spPr>
            <a:xfrm>
              <a:off x="6764436" y="3137802"/>
              <a:ext cx="220114" cy="1852958"/>
            </a:xfrm>
            <a:prstGeom prst="rect">
              <a:avLst/>
            </a:prstGeom>
            <a:solidFill>
              <a:srgbClr val="0058AB">
                <a:alpha val="100000"/>
              </a:srgbClr>
            </a:solidFill>
          </p:spPr>
          <p:txBody>
            <a:bodyPr/>
            <a:lstStyle/>
            <a:p/>
          </p:txBody>
        </p:sp>
        <p:sp>
          <p:nvSpPr>
            <p:cNvPr id="61" name="rc61"/>
            <p:cNvSpPr/>
            <p:nvPr/>
          </p:nvSpPr>
          <p:spPr>
            <a:xfrm>
              <a:off x="7009007" y="3167688"/>
              <a:ext cx="220114" cy="1823071"/>
            </a:xfrm>
            <a:prstGeom prst="rect">
              <a:avLst/>
            </a:prstGeom>
            <a:solidFill>
              <a:srgbClr val="0058AB">
                <a:alpha val="100000"/>
              </a:srgbClr>
            </a:solidFill>
          </p:spPr>
          <p:txBody>
            <a:bodyPr/>
            <a:lstStyle/>
            <a:p/>
          </p:txBody>
        </p:sp>
        <p:sp>
          <p:nvSpPr>
            <p:cNvPr id="62" name="rc62"/>
            <p:cNvSpPr/>
            <p:nvPr/>
          </p:nvSpPr>
          <p:spPr>
            <a:xfrm>
              <a:off x="8476434" y="4034394"/>
              <a:ext cx="220114" cy="956365"/>
            </a:xfrm>
            <a:prstGeom prst="rect">
              <a:avLst/>
            </a:prstGeom>
            <a:solidFill>
              <a:srgbClr val="69DBFF">
                <a:alpha val="100000"/>
              </a:srgbClr>
            </a:solidFill>
          </p:spPr>
          <p:txBody>
            <a:bodyPr/>
            <a:lstStyle/>
            <a:p/>
          </p:txBody>
        </p:sp>
        <p:sp>
          <p:nvSpPr>
            <p:cNvPr id="63" name="pl63"/>
            <p:cNvSpPr/>
            <p:nvPr/>
          </p:nvSpPr>
          <p:spPr>
            <a:xfrm>
              <a:off x="6140780" y="3078029"/>
              <a:ext cx="2445711" cy="956365"/>
            </a:xfrm>
            <a:custGeom>
              <a:avLst/>
              <a:pathLst>
                <a:path w="2445711" h="956365">
                  <a:moveTo>
                    <a:pt x="0" y="0"/>
                  </a:moveTo>
                  <a:lnTo>
                    <a:pt x="244571" y="95636"/>
                  </a:lnTo>
                  <a:lnTo>
                    <a:pt x="489142" y="191273"/>
                  </a:lnTo>
                  <a:lnTo>
                    <a:pt x="733713" y="286909"/>
                  </a:lnTo>
                  <a:lnTo>
                    <a:pt x="978284" y="382546"/>
                  </a:lnTo>
                  <a:lnTo>
                    <a:pt x="1222855" y="478182"/>
                  </a:lnTo>
                  <a:lnTo>
                    <a:pt x="1467426" y="573819"/>
                  </a:lnTo>
                  <a:lnTo>
                    <a:pt x="1711997" y="669455"/>
                  </a:lnTo>
                  <a:lnTo>
                    <a:pt x="1956569" y="765092"/>
                  </a:lnTo>
                  <a:lnTo>
                    <a:pt x="2201140" y="860728"/>
                  </a:lnTo>
                  <a:lnTo>
                    <a:pt x="2445711" y="956365"/>
                  </a:lnTo>
                </a:path>
              </a:pathLst>
            </a:custGeom>
            <a:ln w="13550" cap="flat">
              <a:solidFill>
                <a:srgbClr val="000000">
                  <a:alpha val="100000"/>
                </a:srgbClr>
              </a:solidFill>
              <a:prstDash val="solid"/>
              <a:round/>
            </a:ln>
          </p:spPr>
          <p:txBody>
            <a:bodyPr/>
            <a:lstStyle/>
            <a:p/>
          </p:txBody>
        </p:sp>
        <p:sp>
          <p:nvSpPr>
            <p:cNvPr id="64" name="pt64"/>
            <p:cNvSpPr/>
            <p:nvPr/>
          </p:nvSpPr>
          <p:spPr>
            <a:xfrm>
              <a:off x="6115954" y="305320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5" name="pt65"/>
            <p:cNvSpPr/>
            <p:nvPr/>
          </p:nvSpPr>
          <p:spPr>
            <a:xfrm>
              <a:off x="6360525" y="314883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6" name="pt66"/>
            <p:cNvSpPr/>
            <p:nvPr/>
          </p:nvSpPr>
          <p:spPr>
            <a:xfrm>
              <a:off x="6605096" y="324447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7" name="pt67"/>
            <p:cNvSpPr/>
            <p:nvPr/>
          </p:nvSpPr>
          <p:spPr>
            <a:xfrm>
              <a:off x="6849667" y="334011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8" name="pt68"/>
            <p:cNvSpPr/>
            <p:nvPr/>
          </p:nvSpPr>
          <p:spPr>
            <a:xfrm>
              <a:off x="7094238" y="343574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9" name="pt69"/>
            <p:cNvSpPr/>
            <p:nvPr/>
          </p:nvSpPr>
          <p:spPr>
            <a:xfrm>
              <a:off x="7338809" y="353138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0" name="pt70"/>
            <p:cNvSpPr/>
            <p:nvPr/>
          </p:nvSpPr>
          <p:spPr>
            <a:xfrm>
              <a:off x="7583381" y="362702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1" name="pt71"/>
            <p:cNvSpPr/>
            <p:nvPr/>
          </p:nvSpPr>
          <p:spPr>
            <a:xfrm>
              <a:off x="7827952" y="372265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8072523" y="381829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8317094" y="391393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8561665" y="400956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tx75"/>
            <p:cNvSpPr/>
            <p:nvPr/>
          </p:nvSpPr>
          <p:spPr>
            <a:xfrm>
              <a:off x="635239" y="4948120"/>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76" name="tx76"/>
            <p:cNvSpPr/>
            <p:nvPr/>
          </p:nvSpPr>
          <p:spPr>
            <a:xfrm>
              <a:off x="571671" y="345379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77" name="tx77"/>
            <p:cNvSpPr/>
            <p:nvPr/>
          </p:nvSpPr>
          <p:spPr>
            <a:xfrm>
              <a:off x="508103" y="1959478"/>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78" name="tx78"/>
            <p:cNvSpPr/>
            <p:nvPr/>
          </p:nvSpPr>
          <p:spPr>
            <a:xfrm rot="-5400000">
              <a:off x="1128467"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79" name="tx79"/>
            <p:cNvSpPr/>
            <p:nvPr/>
          </p:nvSpPr>
          <p:spPr>
            <a:xfrm rot="-5400000">
              <a:off x="1373038"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2001</a:t>
              </a:r>
            </a:p>
          </p:txBody>
        </p:sp>
        <p:sp>
          <p:nvSpPr>
            <p:cNvPr id="80" name="tx80"/>
            <p:cNvSpPr/>
            <p:nvPr/>
          </p:nvSpPr>
          <p:spPr>
            <a:xfrm rot="-5400000">
              <a:off x="161760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2002</a:t>
              </a:r>
            </a:p>
          </p:txBody>
        </p:sp>
        <p:sp>
          <p:nvSpPr>
            <p:cNvPr id="81" name="tx81"/>
            <p:cNvSpPr/>
            <p:nvPr/>
          </p:nvSpPr>
          <p:spPr>
            <a:xfrm rot="-5400000">
              <a:off x="1862154"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2003</a:t>
              </a:r>
            </a:p>
          </p:txBody>
        </p:sp>
        <p:sp>
          <p:nvSpPr>
            <p:cNvPr id="82" name="tx82"/>
            <p:cNvSpPr/>
            <p:nvPr/>
          </p:nvSpPr>
          <p:spPr>
            <a:xfrm rot="-5400000">
              <a:off x="2106751"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2004</a:t>
              </a:r>
            </a:p>
          </p:txBody>
        </p:sp>
        <p:sp>
          <p:nvSpPr>
            <p:cNvPr id="83" name="tx83"/>
            <p:cNvSpPr/>
            <p:nvPr/>
          </p:nvSpPr>
          <p:spPr>
            <a:xfrm rot="-5400000">
              <a:off x="2351322"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84" name="tx84"/>
            <p:cNvSpPr/>
            <p:nvPr/>
          </p:nvSpPr>
          <p:spPr>
            <a:xfrm rot="-5400000">
              <a:off x="2595894"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2006</a:t>
              </a:r>
            </a:p>
          </p:txBody>
        </p:sp>
        <p:sp>
          <p:nvSpPr>
            <p:cNvPr id="85" name="tx85"/>
            <p:cNvSpPr/>
            <p:nvPr/>
          </p:nvSpPr>
          <p:spPr>
            <a:xfrm rot="-5400000">
              <a:off x="2840465"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2007</a:t>
              </a:r>
            </a:p>
          </p:txBody>
        </p:sp>
        <p:sp>
          <p:nvSpPr>
            <p:cNvPr id="86" name="tx86"/>
            <p:cNvSpPr/>
            <p:nvPr/>
          </p:nvSpPr>
          <p:spPr>
            <a:xfrm rot="-5400000">
              <a:off x="308503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2008</a:t>
              </a:r>
            </a:p>
          </p:txBody>
        </p:sp>
        <p:sp>
          <p:nvSpPr>
            <p:cNvPr id="87" name="tx87"/>
            <p:cNvSpPr/>
            <p:nvPr/>
          </p:nvSpPr>
          <p:spPr>
            <a:xfrm rot="-5400000">
              <a:off x="3329607"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2009</a:t>
              </a:r>
            </a:p>
          </p:txBody>
        </p:sp>
        <p:sp>
          <p:nvSpPr>
            <p:cNvPr id="88" name="tx88"/>
            <p:cNvSpPr/>
            <p:nvPr/>
          </p:nvSpPr>
          <p:spPr>
            <a:xfrm rot="-5400000">
              <a:off x="3574178"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89" name="tx89"/>
            <p:cNvSpPr/>
            <p:nvPr/>
          </p:nvSpPr>
          <p:spPr>
            <a:xfrm rot="-5400000">
              <a:off x="381874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2011</a:t>
              </a:r>
            </a:p>
          </p:txBody>
        </p:sp>
        <p:sp>
          <p:nvSpPr>
            <p:cNvPr id="90" name="tx90"/>
            <p:cNvSpPr/>
            <p:nvPr/>
          </p:nvSpPr>
          <p:spPr>
            <a:xfrm rot="-5400000">
              <a:off x="4063320"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2012</a:t>
              </a:r>
            </a:p>
          </p:txBody>
        </p:sp>
        <p:sp>
          <p:nvSpPr>
            <p:cNvPr id="91" name="tx91"/>
            <p:cNvSpPr/>
            <p:nvPr/>
          </p:nvSpPr>
          <p:spPr>
            <a:xfrm rot="-5400000">
              <a:off x="4307865"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2013</a:t>
              </a:r>
            </a:p>
          </p:txBody>
        </p:sp>
        <p:sp>
          <p:nvSpPr>
            <p:cNvPr id="92" name="tx92"/>
            <p:cNvSpPr/>
            <p:nvPr/>
          </p:nvSpPr>
          <p:spPr>
            <a:xfrm rot="-5400000">
              <a:off x="455246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2014</a:t>
              </a:r>
            </a:p>
          </p:txBody>
        </p:sp>
        <p:sp>
          <p:nvSpPr>
            <p:cNvPr id="93" name="tx93"/>
            <p:cNvSpPr/>
            <p:nvPr/>
          </p:nvSpPr>
          <p:spPr>
            <a:xfrm rot="-5400000">
              <a:off x="4797034"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94" name="tx94"/>
            <p:cNvSpPr/>
            <p:nvPr/>
          </p:nvSpPr>
          <p:spPr>
            <a:xfrm rot="-5400000">
              <a:off x="5041605"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2016</a:t>
              </a:r>
            </a:p>
          </p:txBody>
        </p:sp>
        <p:sp>
          <p:nvSpPr>
            <p:cNvPr id="95" name="tx95"/>
            <p:cNvSpPr/>
            <p:nvPr/>
          </p:nvSpPr>
          <p:spPr>
            <a:xfrm rot="-5400000">
              <a:off x="528617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2017</a:t>
              </a:r>
            </a:p>
          </p:txBody>
        </p:sp>
        <p:sp>
          <p:nvSpPr>
            <p:cNvPr id="96" name="tx96"/>
            <p:cNvSpPr/>
            <p:nvPr/>
          </p:nvSpPr>
          <p:spPr>
            <a:xfrm rot="-5400000">
              <a:off x="5530747"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2018</a:t>
              </a:r>
            </a:p>
          </p:txBody>
        </p:sp>
        <p:sp>
          <p:nvSpPr>
            <p:cNvPr id="97" name="tx97"/>
            <p:cNvSpPr/>
            <p:nvPr/>
          </p:nvSpPr>
          <p:spPr>
            <a:xfrm rot="-5400000">
              <a:off x="5775318"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98" name="tx98"/>
            <p:cNvSpPr/>
            <p:nvPr/>
          </p:nvSpPr>
          <p:spPr>
            <a:xfrm rot="-5400000">
              <a:off x="601988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2020</a:t>
              </a:r>
            </a:p>
          </p:txBody>
        </p:sp>
        <p:sp>
          <p:nvSpPr>
            <p:cNvPr id="99" name="tx99"/>
            <p:cNvSpPr/>
            <p:nvPr/>
          </p:nvSpPr>
          <p:spPr>
            <a:xfrm rot="-5400000">
              <a:off x="6264461"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2021</a:t>
              </a:r>
            </a:p>
          </p:txBody>
        </p:sp>
        <p:sp>
          <p:nvSpPr>
            <p:cNvPr id="100" name="tx100"/>
            <p:cNvSpPr/>
            <p:nvPr/>
          </p:nvSpPr>
          <p:spPr>
            <a:xfrm rot="-5400000">
              <a:off x="6509032"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2022</a:t>
              </a:r>
            </a:p>
          </p:txBody>
        </p:sp>
        <p:sp>
          <p:nvSpPr>
            <p:cNvPr id="101" name="tx101"/>
            <p:cNvSpPr/>
            <p:nvPr/>
          </p:nvSpPr>
          <p:spPr>
            <a:xfrm rot="-5400000">
              <a:off x="6753576"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02" name="tx102"/>
            <p:cNvSpPr/>
            <p:nvPr/>
          </p:nvSpPr>
          <p:spPr>
            <a:xfrm rot="-5400000">
              <a:off x="6998174"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03" name="tx103"/>
            <p:cNvSpPr/>
            <p:nvPr/>
          </p:nvSpPr>
          <p:spPr>
            <a:xfrm rot="-5400000">
              <a:off x="7242745"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04" name="tx104"/>
            <p:cNvSpPr/>
            <p:nvPr/>
          </p:nvSpPr>
          <p:spPr>
            <a:xfrm rot="-5400000">
              <a:off x="8465574"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2030</a:t>
              </a:r>
            </a:p>
          </p:txBody>
        </p:sp>
        <p:sp>
          <p:nvSpPr>
            <p:cNvPr id="105" name="tx105"/>
            <p:cNvSpPr/>
            <p:nvPr/>
          </p:nvSpPr>
          <p:spPr>
            <a:xfrm rot="-5400000">
              <a:off x="-240675" y="2876891"/>
              <a:ext cx="126575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zero-dose children</a:t>
              </a:r>
            </a:p>
          </p:txBody>
        </p:sp>
        <p:sp>
          <p:nvSpPr>
            <p:cNvPr id="106" name="rc106"/>
            <p:cNvSpPr/>
            <p:nvPr/>
          </p:nvSpPr>
          <p:spPr>
            <a:xfrm>
              <a:off x="3581938" y="5881714"/>
              <a:ext cx="201456" cy="201456"/>
            </a:xfrm>
            <a:prstGeom prst="rect">
              <a:avLst/>
            </a:prstGeom>
            <a:solidFill>
              <a:srgbClr val="0058AB">
                <a:alpha val="100000"/>
              </a:srgbClr>
            </a:solidFill>
          </p:spPr>
          <p:txBody>
            <a:bodyPr/>
            <a:lstStyle/>
            <a:p/>
          </p:txBody>
        </p:sp>
        <p:sp>
          <p:nvSpPr>
            <p:cNvPr id="107" name="rc107"/>
            <p:cNvSpPr/>
            <p:nvPr/>
          </p:nvSpPr>
          <p:spPr>
            <a:xfrm>
              <a:off x="4484024" y="5881714"/>
              <a:ext cx="201456" cy="201456"/>
            </a:xfrm>
            <a:prstGeom prst="rect">
              <a:avLst/>
            </a:prstGeom>
            <a:solidFill>
              <a:srgbClr val="69DBFF">
                <a:alpha val="100000"/>
              </a:srgbClr>
            </a:solidFill>
          </p:spPr>
          <p:txBody>
            <a:bodyPr/>
            <a:lstStyle/>
            <a:p/>
          </p:txBody>
        </p:sp>
        <p:sp>
          <p:nvSpPr>
            <p:cNvPr id="108" name="tx108"/>
            <p:cNvSpPr/>
            <p:nvPr/>
          </p:nvSpPr>
          <p:spPr>
            <a:xfrm>
              <a:off x="3861983" y="5930805"/>
              <a:ext cx="5434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Estimate</a:t>
              </a:r>
            </a:p>
          </p:txBody>
        </p:sp>
        <p:sp>
          <p:nvSpPr>
            <p:cNvPr id="109" name="tx109"/>
            <p:cNvSpPr/>
            <p:nvPr/>
          </p:nvSpPr>
          <p:spPr>
            <a:xfrm>
              <a:off x="4764069" y="5902633"/>
              <a:ext cx="149884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110" name="tx110"/>
            <p:cNvSpPr/>
            <p:nvPr/>
          </p:nvSpPr>
          <p:spPr>
            <a:xfrm>
              <a:off x="1502627" y="398022"/>
              <a:ext cx="6830593"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number of zero-dose children, 2000-2024 and target by 2030, Brunei Darussalam</a:t>
              </a:r>
            </a:p>
          </p:txBody>
        </p:sp>
        <p:sp>
          <p:nvSpPr>
            <p:cNvPr id="111" name="tx111"/>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12" name="tx112"/>
            <p:cNvSpPr/>
            <p:nvPr/>
          </p:nvSpPr>
          <p:spPr>
            <a:xfrm>
              <a:off x="2315059" y="6327165"/>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sp>
          <p:nvSpPr>
            <p:cNvPr id="113" name="tx113"/>
            <p:cNvSpPr/>
            <p:nvPr/>
          </p:nvSpPr>
          <p:spPr>
            <a:xfrm>
              <a:off x="2023271" y="6447866"/>
              <a:ext cx="705113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Dark blue bars are the estimated number of zero-dose children in 2000-2024, light blue bar is the target number of zero-dose children by 2030.</a:t>
              </a:r>
            </a:p>
          </p:txBody>
        </p:sp>
        <p:sp>
          <p:nvSpPr>
            <p:cNvPr id="114" name="tx114"/>
            <p:cNvSpPr/>
            <p:nvPr/>
          </p:nvSpPr>
          <p:spPr>
            <a:xfrm>
              <a:off x="3476861" y="6569603"/>
              <a:ext cx="5597549"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line and points show the yearly progress and trajectory to meet the target by 2030, based on a linear decline.</a:t>
              </a:r>
            </a:p>
          </p:txBody>
        </p:sp>
      </p:grpSp>
      <p:sp>
        <p:nvSpPr>
          <p:cNvPr id="11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aims to leave no one behind with immunization and calls on all countries to reduce the number of zero dose children by half by 2030.
This chart shows:
• Estimated number of zero-dose children in 2000-2024 (dark blue bars)
• Zero-dose target by 2030 (light blue bar)
• Trajectory to reach the 2030 target based on a linear decline (points
In 2024, the number of zero-dose children was approximately 19% higher than the annual number proposed to reach the target, based on a linear trajectory of decline.</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824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15932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53041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90150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127259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10" name="pl10"/>
            <p:cNvSpPr/>
            <p:nvPr/>
          </p:nvSpPr>
          <p:spPr>
            <a:xfrm>
              <a:off x="951100" y="41026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47378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84487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221596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951100" y="158704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 name="pl15"/>
            <p:cNvSpPr/>
            <p:nvPr/>
          </p:nvSpPr>
          <p:spPr>
            <a:xfrm>
              <a:off x="951100" y="95813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 name="pl16"/>
            <p:cNvSpPr/>
            <p:nvPr/>
          </p:nvSpPr>
          <p:spPr>
            <a:xfrm>
              <a:off x="1421035"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80727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19351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57975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68874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96598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243236"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52048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79773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807497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6" name="rc26"/>
            <p:cNvSpPr/>
            <p:nvPr/>
          </p:nvSpPr>
          <p:spPr>
            <a:xfrm>
              <a:off x="1296273" y="2505260"/>
              <a:ext cx="249522" cy="1597436"/>
            </a:xfrm>
            <a:prstGeom prst="rect">
              <a:avLst/>
            </a:prstGeom>
            <a:solidFill>
              <a:srgbClr val="80BD41">
                <a:alpha val="100000"/>
              </a:srgbClr>
            </a:solidFill>
          </p:spPr>
          <p:txBody>
            <a:bodyPr/>
            <a:lstStyle/>
            <a:p/>
          </p:txBody>
        </p:sp>
        <p:sp>
          <p:nvSpPr>
            <p:cNvPr id="27" name="rc27"/>
            <p:cNvSpPr/>
            <p:nvPr/>
          </p:nvSpPr>
          <p:spPr>
            <a:xfrm>
              <a:off x="1296273" y="2490166"/>
              <a:ext cx="249522" cy="15093"/>
            </a:xfrm>
            <a:prstGeom prst="rect">
              <a:avLst/>
            </a:prstGeom>
            <a:solidFill>
              <a:srgbClr val="1CABE2">
                <a:alpha val="100000"/>
              </a:srgbClr>
            </a:solidFill>
          </p:spPr>
          <p:txBody>
            <a:bodyPr/>
            <a:lstStyle/>
            <a:p/>
          </p:txBody>
        </p:sp>
        <p:sp>
          <p:nvSpPr>
            <p:cNvPr id="28" name="rc28"/>
            <p:cNvSpPr/>
            <p:nvPr/>
          </p:nvSpPr>
          <p:spPr>
            <a:xfrm>
              <a:off x="1573521" y="2512807"/>
              <a:ext cx="249522" cy="1589889"/>
            </a:xfrm>
            <a:prstGeom prst="rect">
              <a:avLst/>
            </a:prstGeom>
            <a:solidFill>
              <a:srgbClr val="80BD41">
                <a:alpha val="100000"/>
              </a:srgbClr>
            </a:solidFill>
          </p:spPr>
          <p:txBody>
            <a:bodyPr/>
            <a:lstStyle/>
            <a:p/>
          </p:txBody>
        </p:sp>
        <p:sp>
          <p:nvSpPr>
            <p:cNvPr id="29" name="rc29"/>
            <p:cNvSpPr/>
            <p:nvPr/>
          </p:nvSpPr>
          <p:spPr>
            <a:xfrm>
              <a:off x="1573521" y="2497713"/>
              <a:ext cx="249522" cy="15093"/>
            </a:xfrm>
            <a:prstGeom prst="rect">
              <a:avLst/>
            </a:prstGeom>
            <a:solidFill>
              <a:srgbClr val="1CABE2">
                <a:alpha val="100000"/>
              </a:srgbClr>
            </a:solidFill>
          </p:spPr>
          <p:txBody>
            <a:bodyPr/>
            <a:lstStyle/>
            <a:p/>
          </p:txBody>
        </p:sp>
        <p:sp>
          <p:nvSpPr>
            <p:cNvPr id="30" name="rc30"/>
            <p:cNvSpPr/>
            <p:nvPr/>
          </p:nvSpPr>
          <p:spPr>
            <a:xfrm>
              <a:off x="1850769" y="2530416"/>
              <a:ext cx="249522" cy="1572280"/>
            </a:xfrm>
            <a:prstGeom prst="rect">
              <a:avLst/>
            </a:prstGeom>
            <a:solidFill>
              <a:srgbClr val="80BD41">
                <a:alpha val="100000"/>
              </a:srgbClr>
            </a:solidFill>
          </p:spPr>
          <p:txBody>
            <a:bodyPr/>
            <a:lstStyle/>
            <a:p/>
          </p:txBody>
        </p:sp>
        <p:sp>
          <p:nvSpPr>
            <p:cNvPr id="31" name="rc31"/>
            <p:cNvSpPr/>
            <p:nvPr/>
          </p:nvSpPr>
          <p:spPr>
            <a:xfrm>
              <a:off x="1850769" y="2515323"/>
              <a:ext cx="249522" cy="15093"/>
            </a:xfrm>
            <a:prstGeom prst="rect">
              <a:avLst/>
            </a:prstGeom>
            <a:solidFill>
              <a:srgbClr val="1CABE2">
                <a:alpha val="100000"/>
              </a:srgbClr>
            </a:solidFill>
          </p:spPr>
          <p:txBody>
            <a:bodyPr/>
            <a:lstStyle/>
            <a:p/>
          </p:txBody>
        </p:sp>
        <p:sp>
          <p:nvSpPr>
            <p:cNvPr id="32" name="rc32"/>
            <p:cNvSpPr/>
            <p:nvPr/>
          </p:nvSpPr>
          <p:spPr>
            <a:xfrm>
              <a:off x="2128016" y="2558089"/>
              <a:ext cx="249522" cy="1544608"/>
            </a:xfrm>
            <a:prstGeom prst="rect">
              <a:avLst/>
            </a:prstGeom>
            <a:solidFill>
              <a:srgbClr val="80BD41">
                <a:alpha val="100000"/>
              </a:srgbClr>
            </a:solidFill>
          </p:spPr>
          <p:txBody>
            <a:bodyPr/>
            <a:lstStyle/>
            <a:p/>
          </p:txBody>
        </p:sp>
        <p:sp>
          <p:nvSpPr>
            <p:cNvPr id="33" name="rc33"/>
            <p:cNvSpPr/>
            <p:nvPr/>
          </p:nvSpPr>
          <p:spPr>
            <a:xfrm>
              <a:off x="2128016" y="2542995"/>
              <a:ext cx="249522" cy="15093"/>
            </a:xfrm>
            <a:prstGeom prst="rect">
              <a:avLst/>
            </a:prstGeom>
            <a:solidFill>
              <a:srgbClr val="1CABE2">
                <a:alpha val="100000"/>
              </a:srgbClr>
            </a:solidFill>
          </p:spPr>
          <p:txBody>
            <a:bodyPr/>
            <a:lstStyle/>
            <a:p/>
          </p:txBody>
        </p:sp>
        <p:sp>
          <p:nvSpPr>
            <p:cNvPr id="34" name="rc34"/>
            <p:cNvSpPr/>
            <p:nvPr/>
          </p:nvSpPr>
          <p:spPr>
            <a:xfrm>
              <a:off x="2405264" y="2588276"/>
              <a:ext cx="249522" cy="1514420"/>
            </a:xfrm>
            <a:prstGeom prst="rect">
              <a:avLst/>
            </a:prstGeom>
            <a:solidFill>
              <a:srgbClr val="80BD41">
                <a:alpha val="100000"/>
              </a:srgbClr>
            </a:solidFill>
          </p:spPr>
          <p:txBody>
            <a:bodyPr/>
            <a:lstStyle/>
            <a:p/>
          </p:txBody>
        </p:sp>
        <p:sp>
          <p:nvSpPr>
            <p:cNvPr id="35" name="rc35"/>
            <p:cNvSpPr/>
            <p:nvPr/>
          </p:nvSpPr>
          <p:spPr>
            <a:xfrm>
              <a:off x="2405264" y="2573182"/>
              <a:ext cx="249522" cy="15093"/>
            </a:xfrm>
            <a:prstGeom prst="rect">
              <a:avLst/>
            </a:prstGeom>
            <a:solidFill>
              <a:srgbClr val="1CABE2">
                <a:alpha val="100000"/>
              </a:srgbClr>
            </a:solidFill>
          </p:spPr>
          <p:txBody>
            <a:bodyPr/>
            <a:lstStyle/>
            <a:p/>
          </p:txBody>
        </p:sp>
        <p:sp>
          <p:nvSpPr>
            <p:cNvPr id="36" name="rc36"/>
            <p:cNvSpPr/>
            <p:nvPr/>
          </p:nvSpPr>
          <p:spPr>
            <a:xfrm>
              <a:off x="2682512" y="2618464"/>
              <a:ext cx="249522" cy="1484232"/>
            </a:xfrm>
            <a:prstGeom prst="rect">
              <a:avLst/>
            </a:prstGeom>
            <a:solidFill>
              <a:srgbClr val="80BD41">
                <a:alpha val="100000"/>
              </a:srgbClr>
            </a:solidFill>
          </p:spPr>
          <p:txBody>
            <a:bodyPr/>
            <a:lstStyle/>
            <a:p/>
          </p:txBody>
        </p:sp>
        <p:sp>
          <p:nvSpPr>
            <p:cNvPr id="37" name="rc37"/>
            <p:cNvSpPr/>
            <p:nvPr/>
          </p:nvSpPr>
          <p:spPr>
            <a:xfrm>
              <a:off x="2682512" y="2603370"/>
              <a:ext cx="249522" cy="15093"/>
            </a:xfrm>
            <a:prstGeom prst="rect">
              <a:avLst/>
            </a:prstGeom>
            <a:solidFill>
              <a:srgbClr val="1CABE2">
                <a:alpha val="100000"/>
              </a:srgbClr>
            </a:solidFill>
          </p:spPr>
          <p:txBody>
            <a:bodyPr/>
            <a:lstStyle/>
            <a:p/>
          </p:txBody>
        </p:sp>
        <p:sp>
          <p:nvSpPr>
            <p:cNvPr id="38" name="rc38"/>
            <p:cNvSpPr/>
            <p:nvPr/>
          </p:nvSpPr>
          <p:spPr>
            <a:xfrm>
              <a:off x="2959759" y="2636074"/>
              <a:ext cx="249522" cy="1466623"/>
            </a:xfrm>
            <a:prstGeom prst="rect">
              <a:avLst/>
            </a:prstGeom>
            <a:solidFill>
              <a:srgbClr val="80BD41">
                <a:alpha val="100000"/>
              </a:srgbClr>
            </a:solidFill>
          </p:spPr>
          <p:txBody>
            <a:bodyPr/>
            <a:lstStyle/>
            <a:p/>
          </p:txBody>
        </p:sp>
        <p:sp>
          <p:nvSpPr>
            <p:cNvPr id="39" name="rc39"/>
            <p:cNvSpPr/>
            <p:nvPr/>
          </p:nvSpPr>
          <p:spPr>
            <a:xfrm>
              <a:off x="2959759" y="2620980"/>
              <a:ext cx="249522" cy="15093"/>
            </a:xfrm>
            <a:prstGeom prst="rect">
              <a:avLst/>
            </a:prstGeom>
            <a:solidFill>
              <a:srgbClr val="1CABE2">
                <a:alpha val="100000"/>
              </a:srgbClr>
            </a:solidFill>
          </p:spPr>
          <p:txBody>
            <a:bodyPr/>
            <a:lstStyle/>
            <a:p/>
          </p:txBody>
        </p:sp>
        <p:sp>
          <p:nvSpPr>
            <p:cNvPr id="40" name="rc40"/>
            <p:cNvSpPr/>
            <p:nvPr/>
          </p:nvSpPr>
          <p:spPr>
            <a:xfrm>
              <a:off x="3237007" y="2641105"/>
              <a:ext cx="249522" cy="1461591"/>
            </a:xfrm>
            <a:prstGeom prst="rect">
              <a:avLst/>
            </a:prstGeom>
            <a:solidFill>
              <a:srgbClr val="80BD41">
                <a:alpha val="100000"/>
              </a:srgbClr>
            </a:solidFill>
          </p:spPr>
          <p:txBody>
            <a:bodyPr/>
            <a:lstStyle/>
            <a:p/>
          </p:txBody>
        </p:sp>
        <p:sp>
          <p:nvSpPr>
            <p:cNvPr id="41" name="rc41"/>
            <p:cNvSpPr/>
            <p:nvPr/>
          </p:nvSpPr>
          <p:spPr>
            <a:xfrm>
              <a:off x="3237007" y="2626011"/>
              <a:ext cx="249522" cy="15093"/>
            </a:xfrm>
            <a:prstGeom prst="rect">
              <a:avLst/>
            </a:prstGeom>
            <a:solidFill>
              <a:srgbClr val="1CABE2">
                <a:alpha val="100000"/>
              </a:srgbClr>
            </a:solidFill>
          </p:spPr>
          <p:txBody>
            <a:bodyPr/>
            <a:lstStyle/>
            <a:p/>
          </p:txBody>
        </p:sp>
        <p:sp>
          <p:nvSpPr>
            <p:cNvPr id="42" name="rc42"/>
            <p:cNvSpPr/>
            <p:nvPr/>
          </p:nvSpPr>
          <p:spPr>
            <a:xfrm>
              <a:off x="3514255" y="2605886"/>
              <a:ext cx="249522" cy="1496810"/>
            </a:xfrm>
            <a:prstGeom prst="rect">
              <a:avLst/>
            </a:prstGeom>
            <a:solidFill>
              <a:srgbClr val="80BD41">
                <a:alpha val="100000"/>
              </a:srgbClr>
            </a:solidFill>
          </p:spPr>
          <p:txBody>
            <a:bodyPr/>
            <a:lstStyle/>
            <a:p/>
          </p:txBody>
        </p:sp>
        <p:sp>
          <p:nvSpPr>
            <p:cNvPr id="43" name="rc43"/>
            <p:cNvSpPr/>
            <p:nvPr/>
          </p:nvSpPr>
          <p:spPr>
            <a:xfrm>
              <a:off x="3514255" y="2590792"/>
              <a:ext cx="249522" cy="15093"/>
            </a:xfrm>
            <a:prstGeom prst="rect">
              <a:avLst/>
            </a:prstGeom>
            <a:solidFill>
              <a:srgbClr val="1CABE2">
                <a:alpha val="100000"/>
              </a:srgbClr>
            </a:solidFill>
          </p:spPr>
          <p:txBody>
            <a:bodyPr/>
            <a:lstStyle/>
            <a:p/>
          </p:txBody>
        </p:sp>
        <p:sp>
          <p:nvSpPr>
            <p:cNvPr id="44" name="rc44"/>
            <p:cNvSpPr/>
            <p:nvPr/>
          </p:nvSpPr>
          <p:spPr>
            <a:xfrm>
              <a:off x="3791502" y="2555573"/>
              <a:ext cx="249522" cy="1547123"/>
            </a:xfrm>
            <a:prstGeom prst="rect">
              <a:avLst/>
            </a:prstGeom>
            <a:solidFill>
              <a:srgbClr val="80BD41">
                <a:alpha val="100000"/>
              </a:srgbClr>
            </a:solidFill>
          </p:spPr>
          <p:txBody>
            <a:bodyPr/>
            <a:lstStyle/>
            <a:p/>
          </p:txBody>
        </p:sp>
        <p:sp>
          <p:nvSpPr>
            <p:cNvPr id="45" name="rc45"/>
            <p:cNvSpPr/>
            <p:nvPr/>
          </p:nvSpPr>
          <p:spPr>
            <a:xfrm>
              <a:off x="3791502" y="2540479"/>
              <a:ext cx="249522" cy="15093"/>
            </a:xfrm>
            <a:prstGeom prst="rect">
              <a:avLst/>
            </a:prstGeom>
            <a:solidFill>
              <a:srgbClr val="1CABE2">
                <a:alpha val="100000"/>
              </a:srgbClr>
            </a:solidFill>
          </p:spPr>
          <p:txBody>
            <a:bodyPr/>
            <a:lstStyle/>
            <a:p/>
          </p:txBody>
        </p:sp>
        <p:sp>
          <p:nvSpPr>
            <p:cNvPr id="46" name="rc46"/>
            <p:cNvSpPr/>
            <p:nvPr/>
          </p:nvSpPr>
          <p:spPr>
            <a:xfrm>
              <a:off x="4068750" y="2510291"/>
              <a:ext cx="249522" cy="1592405"/>
            </a:xfrm>
            <a:prstGeom prst="rect">
              <a:avLst/>
            </a:prstGeom>
            <a:solidFill>
              <a:srgbClr val="80BD41">
                <a:alpha val="100000"/>
              </a:srgbClr>
            </a:solidFill>
          </p:spPr>
          <p:txBody>
            <a:bodyPr/>
            <a:lstStyle/>
            <a:p/>
          </p:txBody>
        </p:sp>
        <p:sp>
          <p:nvSpPr>
            <p:cNvPr id="47" name="rc47"/>
            <p:cNvSpPr/>
            <p:nvPr/>
          </p:nvSpPr>
          <p:spPr>
            <a:xfrm>
              <a:off x="4068750" y="2477588"/>
              <a:ext cx="249522" cy="32703"/>
            </a:xfrm>
            <a:prstGeom prst="rect">
              <a:avLst/>
            </a:prstGeom>
            <a:solidFill>
              <a:srgbClr val="1CABE2">
                <a:alpha val="100000"/>
              </a:srgbClr>
            </a:solidFill>
          </p:spPr>
          <p:txBody>
            <a:bodyPr/>
            <a:lstStyle/>
            <a:p/>
          </p:txBody>
        </p:sp>
        <p:sp>
          <p:nvSpPr>
            <p:cNvPr id="48" name="rc48"/>
            <p:cNvSpPr/>
            <p:nvPr/>
          </p:nvSpPr>
          <p:spPr>
            <a:xfrm>
              <a:off x="4345998" y="2427275"/>
              <a:ext cx="249522" cy="1675421"/>
            </a:xfrm>
            <a:prstGeom prst="rect">
              <a:avLst/>
            </a:prstGeom>
            <a:solidFill>
              <a:srgbClr val="80BD41">
                <a:alpha val="100000"/>
              </a:srgbClr>
            </a:solidFill>
          </p:spPr>
          <p:txBody>
            <a:bodyPr/>
            <a:lstStyle/>
            <a:p/>
          </p:txBody>
        </p:sp>
        <p:sp>
          <p:nvSpPr>
            <p:cNvPr id="49" name="rc49"/>
            <p:cNvSpPr/>
            <p:nvPr/>
          </p:nvSpPr>
          <p:spPr>
            <a:xfrm>
              <a:off x="4345998" y="2409665"/>
              <a:ext cx="249522" cy="17609"/>
            </a:xfrm>
            <a:prstGeom prst="rect">
              <a:avLst/>
            </a:prstGeom>
            <a:solidFill>
              <a:srgbClr val="1CABE2">
                <a:alpha val="100000"/>
              </a:srgbClr>
            </a:solidFill>
          </p:spPr>
          <p:txBody>
            <a:bodyPr/>
            <a:lstStyle/>
            <a:p/>
          </p:txBody>
        </p:sp>
        <p:sp>
          <p:nvSpPr>
            <p:cNvPr id="50" name="rc50"/>
            <p:cNvSpPr/>
            <p:nvPr/>
          </p:nvSpPr>
          <p:spPr>
            <a:xfrm>
              <a:off x="4623245" y="2404634"/>
              <a:ext cx="249522" cy="1698062"/>
            </a:xfrm>
            <a:prstGeom prst="rect">
              <a:avLst/>
            </a:prstGeom>
            <a:solidFill>
              <a:srgbClr val="80BD41">
                <a:alpha val="100000"/>
              </a:srgbClr>
            </a:solidFill>
          </p:spPr>
          <p:txBody>
            <a:bodyPr/>
            <a:lstStyle/>
            <a:p/>
          </p:txBody>
        </p:sp>
        <p:sp>
          <p:nvSpPr>
            <p:cNvPr id="51" name="rc51"/>
            <p:cNvSpPr/>
            <p:nvPr/>
          </p:nvSpPr>
          <p:spPr>
            <a:xfrm>
              <a:off x="4623245" y="2369415"/>
              <a:ext cx="249522" cy="35219"/>
            </a:xfrm>
            <a:prstGeom prst="rect">
              <a:avLst/>
            </a:prstGeom>
            <a:solidFill>
              <a:srgbClr val="1CABE2">
                <a:alpha val="100000"/>
              </a:srgbClr>
            </a:solidFill>
          </p:spPr>
          <p:txBody>
            <a:bodyPr/>
            <a:lstStyle/>
            <a:p/>
          </p:txBody>
        </p:sp>
        <p:sp>
          <p:nvSpPr>
            <p:cNvPr id="52" name="rc52"/>
            <p:cNvSpPr/>
            <p:nvPr/>
          </p:nvSpPr>
          <p:spPr>
            <a:xfrm>
              <a:off x="4900493" y="2381993"/>
              <a:ext cx="249522" cy="1720703"/>
            </a:xfrm>
            <a:prstGeom prst="rect">
              <a:avLst/>
            </a:prstGeom>
            <a:solidFill>
              <a:srgbClr val="80BD41">
                <a:alpha val="100000"/>
              </a:srgbClr>
            </a:solidFill>
          </p:spPr>
          <p:txBody>
            <a:bodyPr/>
            <a:lstStyle/>
            <a:p/>
          </p:txBody>
        </p:sp>
        <p:sp>
          <p:nvSpPr>
            <p:cNvPr id="53" name="rc53"/>
            <p:cNvSpPr/>
            <p:nvPr/>
          </p:nvSpPr>
          <p:spPr>
            <a:xfrm>
              <a:off x="4900493" y="2364384"/>
              <a:ext cx="249522" cy="17609"/>
            </a:xfrm>
            <a:prstGeom prst="rect">
              <a:avLst/>
            </a:prstGeom>
            <a:solidFill>
              <a:srgbClr val="1CABE2">
                <a:alpha val="100000"/>
              </a:srgbClr>
            </a:solidFill>
          </p:spPr>
          <p:txBody>
            <a:bodyPr/>
            <a:lstStyle/>
            <a:p/>
          </p:txBody>
        </p:sp>
        <p:sp>
          <p:nvSpPr>
            <p:cNvPr id="54" name="rc54"/>
            <p:cNvSpPr/>
            <p:nvPr/>
          </p:nvSpPr>
          <p:spPr>
            <a:xfrm>
              <a:off x="5177741" y="2389540"/>
              <a:ext cx="249522" cy="1713156"/>
            </a:xfrm>
            <a:prstGeom prst="rect">
              <a:avLst/>
            </a:prstGeom>
            <a:solidFill>
              <a:srgbClr val="80BD41">
                <a:alpha val="100000"/>
              </a:srgbClr>
            </a:solidFill>
          </p:spPr>
          <p:txBody>
            <a:bodyPr/>
            <a:lstStyle/>
            <a:p/>
          </p:txBody>
        </p:sp>
        <p:sp>
          <p:nvSpPr>
            <p:cNvPr id="55" name="rc55"/>
            <p:cNvSpPr/>
            <p:nvPr/>
          </p:nvSpPr>
          <p:spPr>
            <a:xfrm>
              <a:off x="5177741" y="2371931"/>
              <a:ext cx="249522" cy="17609"/>
            </a:xfrm>
            <a:prstGeom prst="rect">
              <a:avLst/>
            </a:prstGeom>
            <a:solidFill>
              <a:srgbClr val="1CABE2">
                <a:alpha val="100000"/>
              </a:srgbClr>
            </a:solidFill>
          </p:spPr>
          <p:txBody>
            <a:bodyPr/>
            <a:lstStyle/>
            <a:p/>
          </p:txBody>
        </p:sp>
        <p:sp>
          <p:nvSpPr>
            <p:cNvPr id="56" name="rc56"/>
            <p:cNvSpPr/>
            <p:nvPr/>
          </p:nvSpPr>
          <p:spPr>
            <a:xfrm>
              <a:off x="5454988" y="2407150"/>
              <a:ext cx="249522" cy="1695547"/>
            </a:xfrm>
            <a:prstGeom prst="rect">
              <a:avLst/>
            </a:prstGeom>
            <a:solidFill>
              <a:srgbClr val="80BD41">
                <a:alpha val="100000"/>
              </a:srgbClr>
            </a:solidFill>
          </p:spPr>
          <p:txBody>
            <a:bodyPr/>
            <a:lstStyle/>
            <a:p/>
          </p:txBody>
        </p:sp>
        <p:sp>
          <p:nvSpPr>
            <p:cNvPr id="57" name="rc57"/>
            <p:cNvSpPr/>
            <p:nvPr/>
          </p:nvSpPr>
          <p:spPr>
            <a:xfrm>
              <a:off x="5454988" y="2389540"/>
              <a:ext cx="249522" cy="17609"/>
            </a:xfrm>
            <a:prstGeom prst="rect">
              <a:avLst/>
            </a:prstGeom>
            <a:solidFill>
              <a:srgbClr val="1CABE2">
                <a:alpha val="100000"/>
              </a:srgbClr>
            </a:solidFill>
          </p:spPr>
          <p:txBody>
            <a:bodyPr/>
            <a:lstStyle/>
            <a:p/>
          </p:txBody>
        </p:sp>
        <p:sp>
          <p:nvSpPr>
            <p:cNvPr id="58" name="rc58"/>
            <p:cNvSpPr/>
            <p:nvPr/>
          </p:nvSpPr>
          <p:spPr>
            <a:xfrm>
              <a:off x="5732236" y="2434822"/>
              <a:ext cx="249522" cy="1667874"/>
            </a:xfrm>
            <a:prstGeom prst="rect">
              <a:avLst/>
            </a:prstGeom>
            <a:solidFill>
              <a:srgbClr val="80BD41">
                <a:alpha val="100000"/>
              </a:srgbClr>
            </a:solidFill>
          </p:spPr>
          <p:txBody>
            <a:bodyPr/>
            <a:lstStyle/>
            <a:p/>
          </p:txBody>
        </p:sp>
        <p:sp>
          <p:nvSpPr>
            <p:cNvPr id="59" name="rc59"/>
            <p:cNvSpPr/>
            <p:nvPr/>
          </p:nvSpPr>
          <p:spPr>
            <a:xfrm>
              <a:off x="5732236" y="2417212"/>
              <a:ext cx="249522" cy="17609"/>
            </a:xfrm>
            <a:prstGeom prst="rect">
              <a:avLst/>
            </a:prstGeom>
            <a:solidFill>
              <a:srgbClr val="1CABE2">
                <a:alpha val="100000"/>
              </a:srgbClr>
            </a:solidFill>
          </p:spPr>
          <p:txBody>
            <a:bodyPr/>
            <a:lstStyle/>
            <a:p/>
          </p:txBody>
        </p:sp>
        <p:sp>
          <p:nvSpPr>
            <p:cNvPr id="60" name="rc60"/>
            <p:cNvSpPr/>
            <p:nvPr/>
          </p:nvSpPr>
          <p:spPr>
            <a:xfrm>
              <a:off x="6009484" y="2462494"/>
              <a:ext cx="249522" cy="1640202"/>
            </a:xfrm>
            <a:prstGeom prst="rect">
              <a:avLst/>
            </a:prstGeom>
            <a:solidFill>
              <a:srgbClr val="80BD41">
                <a:alpha val="100000"/>
              </a:srgbClr>
            </a:solidFill>
          </p:spPr>
          <p:txBody>
            <a:bodyPr/>
            <a:lstStyle/>
            <a:p/>
          </p:txBody>
        </p:sp>
        <p:sp>
          <p:nvSpPr>
            <p:cNvPr id="61" name="rc61"/>
            <p:cNvSpPr/>
            <p:nvPr/>
          </p:nvSpPr>
          <p:spPr>
            <a:xfrm>
              <a:off x="6009484" y="2444884"/>
              <a:ext cx="249522" cy="17609"/>
            </a:xfrm>
            <a:prstGeom prst="rect">
              <a:avLst/>
            </a:prstGeom>
            <a:solidFill>
              <a:srgbClr val="1CABE2">
                <a:alpha val="100000"/>
              </a:srgbClr>
            </a:solidFill>
          </p:spPr>
          <p:txBody>
            <a:bodyPr/>
            <a:lstStyle/>
            <a:p/>
          </p:txBody>
        </p:sp>
        <p:sp>
          <p:nvSpPr>
            <p:cNvPr id="62" name="rc62"/>
            <p:cNvSpPr/>
            <p:nvPr/>
          </p:nvSpPr>
          <p:spPr>
            <a:xfrm>
              <a:off x="6286731" y="2487650"/>
              <a:ext cx="249522" cy="1615046"/>
            </a:xfrm>
            <a:prstGeom prst="rect">
              <a:avLst/>
            </a:prstGeom>
            <a:solidFill>
              <a:srgbClr val="80BD41">
                <a:alpha val="100000"/>
              </a:srgbClr>
            </a:solidFill>
          </p:spPr>
          <p:txBody>
            <a:bodyPr/>
            <a:lstStyle/>
            <a:p/>
          </p:txBody>
        </p:sp>
        <p:sp>
          <p:nvSpPr>
            <p:cNvPr id="63" name="rc63"/>
            <p:cNvSpPr/>
            <p:nvPr/>
          </p:nvSpPr>
          <p:spPr>
            <a:xfrm>
              <a:off x="6286731" y="2472557"/>
              <a:ext cx="249522" cy="15093"/>
            </a:xfrm>
            <a:prstGeom prst="rect">
              <a:avLst/>
            </a:prstGeom>
            <a:solidFill>
              <a:srgbClr val="1CABE2">
                <a:alpha val="100000"/>
              </a:srgbClr>
            </a:solidFill>
          </p:spPr>
          <p:txBody>
            <a:bodyPr/>
            <a:lstStyle/>
            <a:p/>
          </p:txBody>
        </p:sp>
        <p:sp>
          <p:nvSpPr>
            <p:cNvPr id="64" name="rc64"/>
            <p:cNvSpPr/>
            <p:nvPr/>
          </p:nvSpPr>
          <p:spPr>
            <a:xfrm>
              <a:off x="6563979" y="2507776"/>
              <a:ext cx="249522" cy="1594921"/>
            </a:xfrm>
            <a:prstGeom prst="rect">
              <a:avLst/>
            </a:prstGeom>
            <a:solidFill>
              <a:srgbClr val="80BD41">
                <a:alpha val="100000"/>
              </a:srgbClr>
            </a:solidFill>
          </p:spPr>
          <p:txBody>
            <a:bodyPr/>
            <a:lstStyle/>
            <a:p/>
          </p:txBody>
        </p:sp>
        <p:sp>
          <p:nvSpPr>
            <p:cNvPr id="65" name="rc65"/>
            <p:cNvSpPr/>
            <p:nvPr/>
          </p:nvSpPr>
          <p:spPr>
            <a:xfrm>
              <a:off x="6563979" y="2492682"/>
              <a:ext cx="249522" cy="15093"/>
            </a:xfrm>
            <a:prstGeom prst="rect">
              <a:avLst/>
            </a:prstGeom>
            <a:solidFill>
              <a:srgbClr val="1CABE2">
                <a:alpha val="100000"/>
              </a:srgbClr>
            </a:solidFill>
          </p:spPr>
          <p:txBody>
            <a:bodyPr/>
            <a:lstStyle/>
            <a:p/>
          </p:txBody>
        </p:sp>
        <p:sp>
          <p:nvSpPr>
            <p:cNvPr id="66" name="rc66"/>
            <p:cNvSpPr/>
            <p:nvPr/>
          </p:nvSpPr>
          <p:spPr>
            <a:xfrm>
              <a:off x="6841227" y="2522870"/>
              <a:ext cx="249522" cy="1579827"/>
            </a:xfrm>
            <a:prstGeom prst="rect">
              <a:avLst/>
            </a:prstGeom>
            <a:solidFill>
              <a:srgbClr val="80BD41">
                <a:alpha val="100000"/>
              </a:srgbClr>
            </a:solidFill>
          </p:spPr>
          <p:txBody>
            <a:bodyPr/>
            <a:lstStyle/>
            <a:p/>
          </p:txBody>
        </p:sp>
        <p:sp>
          <p:nvSpPr>
            <p:cNvPr id="67" name="rc67"/>
            <p:cNvSpPr/>
            <p:nvPr/>
          </p:nvSpPr>
          <p:spPr>
            <a:xfrm>
              <a:off x="6841227" y="2507776"/>
              <a:ext cx="249522" cy="15093"/>
            </a:xfrm>
            <a:prstGeom prst="rect">
              <a:avLst/>
            </a:prstGeom>
            <a:solidFill>
              <a:srgbClr val="1CABE2">
                <a:alpha val="100000"/>
              </a:srgbClr>
            </a:solidFill>
          </p:spPr>
          <p:txBody>
            <a:bodyPr/>
            <a:lstStyle/>
            <a:p/>
          </p:txBody>
        </p:sp>
        <p:sp>
          <p:nvSpPr>
            <p:cNvPr id="68" name="rc68"/>
            <p:cNvSpPr/>
            <p:nvPr/>
          </p:nvSpPr>
          <p:spPr>
            <a:xfrm>
              <a:off x="7118474" y="2532932"/>
              <a:ext cx="249522" cy="1569764"/>
            </a:xfrm>
            <a:prstGeom prst="rect">
              <a:avLst/>
            </a:prstGeom>
            <a:solidFill>
              <a:srgbClr val="80BD41">
                <a:alpha val="100000"/>
              </a:srgbClr>
            </a:solidFill>
          </p:spPr>
          <p:txBody>
            <a:bodyPr/>
            <a:lstStyle/>
            <a:p/>
          </p:txBody>
        </p:sp>
        <p:sp>
          <p:nvSpPr>
            <p:cNvPr id="69" name="rc69"/>
            <p:cNvSpPr/>
            <p:nvPr/>
          </p:nvSpPr>
          <p:spPr>
            <a:xfrm>
              <a:off x="7118474" y="2517838"/>
              <a:ext cx="249522" cy="15093"/>
            </a:xfrm>
            <a:prstGeom prst="rect">
              <a:avLst/>
            </a:prstGeom>
            <a:solidFill>
              <a:srgbClr val="1CABE2">
                <a:alpha val="100000"/>
              </a:srgbClr>
            </a:solidFill>
          </p:spPr>
          <p:txBody>
            <a:bodyPr/>
            <a:lstStyle/>
            <a:p/>
          </p:txBody>
        </p:sp>
        <p:sp>
          <p:nvSpPr>
            <p:cNvPr id="70" name="rc70"/>
            <p:cNvSpPr/>
            <p:nvPr/>
          </p:nvSpPr>
          <p:spPr>
            <a:xfrm>
              <a:off x="7395722" y="2542995"/>
              <a:ext cx="249522" cy="1559702"/>
            </a:xfrm>
            <a:prstGeom prst="rect">
              <a:avLst/>
            </a:prstGeom>
            <a:solidFill>
              <a:srgbClr val="80BD41">
                <a:alpha val="100000"/>
              </a:srgbClr>
            </a:solidFill>
          </p:spPr>
          <p:txBody>
            <a:bodyPr/>
            <a:lstStyle/>
            <a:p/>
          </p:txBody>
        </p:sp>
        <p:sp>
          <p:nvSpPr>
            <p:cNvPr id="71" name="rc71"/>
            <p:cNvSpPr/>
            <p:nvPr/>
          </p:nvSpPr>
          <p:spPr>
            <a:xfrm>
              <a:off x="7395722" y="2527901"/>
              <a:ext cx="249522" cy="15093"/>
            </a:xfrm>
            <a:prstGeom prst="rect">
              <a:avLst/>
            </a:prstGeom>
            <a:solidFill>
              <a:srgbClr val="1CABE2">
                <a:alpha val="100000"/>
              </a:srgbClr>
            </a:solidFill>
          </p:spPr>
          <p:txBody>
            <a:bodyPr/>
            <a:lstStyle/>
            <a:p/>
          </p:txBody>
        </p:sp>
        <p:sp>
          <p:nvSpPr>
            <p:cNvPr id="72" name="rc72"/>
            <p:cNvSpPr/>
            <p:nvPr/>
          </p:nvSpPr>
          <p:spPr>
            <a:xfrm>
              <a:off x="7672970" y="2560604"/>
              <a:ext cx="249522" cy="1542092"/>
            </a:xfrm>
            <a:prstGeom prst="rect">
              <a:avLst/>
            </a:prstGeom>
            <a:solidFill>
              <a:srgbClr val="80BD41">
                <a:alpha val="100000"/>
              </a:srgbClr>
            </a:solidFill>
          </p:spPr>
          <p:txBody>
            <a:bodyPr/>
            <a:lstStyle/>
            <a:p/>
          </p:txBody>
        </p:sp>
        <p:sp>
          <p:nvSpPr>
            <p:cNvPr id="73" name="rc73"/>
            <p:cNvSpPr/>
            <p:nvPr/>
          </p:nvSpPr>
          <p:spPr>
            <a:xfrm>
              <a:off x="7672970" y="2545510"/>
              <a:ext cx="249522" cy="15093"/>
            </a:xfrm>
            <a:prstGeom prst="rect">
              <a:avLst/>
            </a:prstGeom>
            <a:solidFill>
              <a:srgbClr val="1CABE2">
                <a:alpha val="100000"/>
              </a:srgbClr>
            </a:solidFill>
          </p:spPr>
          <p:txBody>
            <a:bodyPr/>
            <a:lstStyle/>
            <a:p/>
          </p:txBody>
        </p:sp>
        <p:sp>
          <p:nvSpPr>
            <p:cNvPr id="74" name="rc74"/>
            <p:cNvSpPr/>
            <p:nvPr/>
          </p:nvSpPr>
          <p:spPr>
            <a:xfrm>
              <a:off x="7950217" y="2578214"/>
              <a:ext cx="249522" cy="1524483"/>
            </a:xfrm>
            <a:prstGeom prst="rect">
              <a:avLst/>
            </a:prstGeom>
            <a:solidFill>
              <a:srgbClr val="80BD41">
                <a:alpha val="100000"/>
              </a:srgbClr>
            </a:solidFill>
          </p:spPr>
          <p:txBody>
            <a:bodyPr/>
            <a:lstStyle/>
            <a:p/>
          </p:txBody>
        </p:sp>
        <p:sp>
          <p:nvSpPr>
            <p:cNvPr id="75" name="rc75"/>
            <p:cNvSpPr/>
            <p:nvPr/>
          </p:nvSpPr>
          <p:spPr>
            <a:xfrm>
              <a:off x="7950217" y="2563120"/>
              <a:ext cx="249522" cy="15093"/>
            </a:xfrm>
            <a:prstGeom prst="rect">
              <a:avLst/>
            </a:prstGeom>
            <a:solidFill>
              <a:srgbClr val="1CABE2">
                <a:alpha val="100000"/>
              </a:srgbClr>
            </a:solidFill>
          </p:spPr>
          <p:txBody>
            <a:bodyPr/>
            <a:lstStyle/>
            <a:p/>
          </p:txBody>
        </p:sp>
        <p:sp>
          <p:nvSpPr>
            <p:cNvPr id="76" name="pl76"/>
            <p:cNvSpPr/>
            <p:nvPr/>
          </p:nvSpPr>
          <p:spPr>
            <a:xfrm>
              <a:off x="1421035" y="1236556"/>
              <a:ext cx="6653943" cy="28950"/>
            </a:xfrm>
            <a:custGeom>
              <a:avLst/>
              <a:pathLst>
                <a:path w="6653943" h="28950">
                  <a:moveTo>
                    <a:pt x="0" y="0"/>
                  </a:moveTo>
                  <a:lnTo>
                    <a:pt x="277247" y="0"/>
                  </a:lnTo>
                  <a:lnTo>
                    <a:pt x="554495" y="0"/>
                  </a:lnTo>
                  <a:lnTo>
                    <a:pt x="831742" y="0"/>
                  </a:lnTo>
                  <a:lnTo>
                    <a:pt x="1108990" y="0"/>
                  </a:lnTo>
                  <a:lnTo>
                    <a:pt x="1386238" y="0"/>
                  </a:lnTo>
                  <a:lnTo>
                    <a:pt x="1663485" y="0"/>
                  </a:lnTo>
                  <a:lnTo>
                    <a:pt x="1940733" y="0"/>
                  </a:lnTo>
                  <a:lnTo>
                    <a:pt x="2217981" y="0"/>
                  </a:lnTo>
                  <a:lnTo>
                    <a:pt x="2495228" y="0"/>
                  </a:lnTo>
                  <a:lnTo>
                    <a:pt x="2772476" y="28950"/>
                  </a:lnTo>
                  <a:lnTo>
                    <a:pt x="3049724" y="0"/>
                  </a:lnTo>
                  <a:lnTo>
                    <a:pt x="3326971" y="28950"/>
                  </a:lnTo>
                  <a:lnTo>
                    <a:pt x="3604219" y="0"/>
                  </a:lnTo>
                  <a:lnTo>
                    <a:pt x="3881467" y="0"/>
                  </a:lnTo>
                  <a:lnTo>
                    <a:pt x="4158714" y="0"/>
                  </a:lnTo>
                  <a:lnTo>
                    <a:pt x="4435962" y="0"/>
                  </a:lnTo>
                  <a:lnTo>
                    <a:pt x="4713210" y="0"/>
                  </a:lnTo>
                  <a:lnTo>
                    <a:pt x="4990457" y="0"/>
                  </a:lnTo>
                  <a:lnTo>
                    <a:pt x="5267705" y="0"/>
                  </a:lnTo>
                  <a:lnTo>
                    <a:pt x="5544953" y="0"/>
                  </a:lnTo>
                  <a:lnTo>
                    <a:pt x="5822200" y="0"/>
                  </a:lnTo>
                  <a:lnTo>
                    <a:pt x="6099448" y="0"/>
                  </a:lnTo>
                  <a:lnTo>
                    <a:pt x="6376696" y="0"/>
                  </a:lnTo>
                  <a:lnTo>
                    <a:pt x="6653943" y="0"/>
                  </a:lnTo>
                </a:path>
              </a:pathLst>
            </a:custGeom>
            <a:ln w="27101" cap="flat">
              <a:solidFill>
                <a:srgbClr val="0058AB">
                  <a:alpha val="100000"/>
                </a:srgbClr>
              </a:solidFill>
              <a:prstDash val="solid"/>
              <a:round/>
            </a:ln>
          </p:spPr>
          <p:txBody>
            <a:bodyPr/>
            <a:lstStyle/>
            <a:p/>
          </p:txBody>
        </p:sp>
        <p:sp>
          <p:nvSpPr>
            <p:cNvPr id="77" name="tx77"/>
            <p:cNvSpPr/>
            <p:nvPr/>
          </p:nvSpPr>
          <p:spPr>
            <a:xfrm>
              <a:off x="1360745"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8" name="tx78"/>
            <p:cNvSpPr/>
            <p:nvPr/>
          </p:nvSpPr>
          <p:spPr>
            <a:xfrm>
              <a:off x="2746983"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9" name="tx79"/>
            <p:cNvSpPr/>
            <p:nvPr/>
          </p:nvSpPr>
          <p:spPr>
            <a:xfrm>
              <a:off x="4133222"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0" name="tx80"/>
            <p:cNvSpPr/>
            <p:nvPr/>
          </p:nvSpPr>
          <p:spPr>
            <a:xfrm>
              <a:off x="5519460"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1" name="tx81"/>
            <p:cNvSpPr/>
            <p:nvPr/>
          </p:nvSpPr>
          <p:spPr>
            <a:xfrm>
              <a:off x="662845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2" name="tx82"/>
            <p:cNvSpPr/>
            <p:nvPr/>
          </p:nvSpPr>
          <p:spPr>
            <a:xfrm>
              <a:off x="6905698"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3" name="tx83"/>
            <p:cNvSpPr/>
            <p:nvPr/>
          </p:nvSpPr>
          <p:spPr>
            <a:xfrm>
              <a:off x="7182946"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4" name="tx84"/>
            <p:cNvSpPr/>
            <p:nvPr/>
          </p:nvSpPr>
          <p:spPr>
            <a:xfrm>
              <a:off x="7460194"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5" name="tx85"/>
            <p:cNvSpPr/>
            <p:nvPr/>
          </p:nvSpPr>
          <p:spPr>
            <a:xfrm>
              <a:off x="773744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6" name="tx86"/>
            <p:cNvSpPr/>
            <p:nvPr/>
          </p:nvSpPr>
          <p:spPr>
            <a:xfrm>
              <a:off x="8014689"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7" name="tx87"/>
            <p:cNvSpPr/>
            <p:nvPr/>
          </p:nvSpPr>
          <p:spPr>
            <a:xfrm>
              <a:off x="1355732" y="2351724"/>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6.4</a:t>
              </a:r>
            </a:p>
          </p:txBody>
        </p:sp>
        <p:sp>
          <p:nvSpPr>
            <p:cNvPr id="88" name="tx88"/>
            <p:cNvSpPr/>
            <p:nvPr/>
          </p:nvSpPr>
          <p:spPr>
            <a:xfrm>
              <a:off x="2781148" y="2467444"/>
              <a:ext cx="52251"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a:t>
              </a:r>
            </a:p>
          </p:txBody>
        </p:sp>
        <p:sp>
          <p:nvSpPr>
            <p:cNvPr id="89" name="tx89"/>
            <p:cNvSpPr/>
            <p:nvPr/>
          </p:nvSpPr>
          <p:spPr>
            <a:xfrm>
              <a:off x="4128209" y="2341662"/>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6.5</a:t>
              </a:r>
            </a:p>
          </p:txBody>
        </p:sp>
        <p:sp>
          <p:nvSpPr>
            <p:cNvPr id="90" name="tx90"/>
            <p:cNvSpPr/>
            <p:nvPr/>
          </p:nvSpPr>
          <p:spPr>
            <a:xfrm>
              <a:off x="5514447" y="2253614"/>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6.8</a:t>
              </a:r>
            </a:p>
          </p:txBody>
        </p:sp>
        <p:sp>
          <p:nvSpPr>
            <p:cNvPr id="91" name="tx91"/>
            <p:cNvSpPr/>
            <p:nvPr/>
          </p:nvSpPr>
          <p:spPr>
            <a:xfrm>
              <a:off x="6623438" y="2356756"/>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6.4</a:t>
              </a:r>
            </a:p>
          </p:txBody>
        </p:sp>
        <p:sp>
          <p:nvSpPr>
            <p:cNvPr id="92" name="tx92"/>
            <p:cNvSpPr/>
            <p:nvPr/>
          </p:nvSpPr>
          <p:spPr>
            <a:xfrm>
              <a:off x="6900686" y="2369288"/>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6.3</a:t>
              </a:r>
            </a:p>
          </p:txBody>
        </p:sp>
        <p:sp>
          <p:nvSpPr>
            <p:cNvPr id="93" name="tx93"/>
            <p:cNvSpPr/>
            <p:nvPr/>
          </p:nvSpPr>
          <p:spPr>
            <a:xfrm>
              <a:off x="7177933" y="2379351"/>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6.3</a:t>
              </a:r>
            </a:p>
          </p:txBody>
        </p:sp>
        <p:sp>
          <p:nvSpPr>
            <p:cNvPr id="94" name="tx94"/>
            <p:cNvSpPr/>
            <p:nvPr/>
          </p:nvSpPr>
          <p:spPr>
            <a:xfrm>
              <a:off x="7455181" y="2391929"/>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6.3</a:t>
              </a:r>
            </a:p>
          </p:txBody>
        </p:sp>
        <p:sp>
          <p:nvSpPr>
            <p:cNvPr id="95" name="tx95"/>
            <p:cNvSpPr/>
            <p:nvPr/>
          </p:nvSpPr>
          <p:spPr>
            <a:xfrm>
              <a:off x="7732429" y="2409584"/>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6.2</a:t>
              </a:r>
            </a:p>
          </p:txBody>
        </p:sp>
        <p:sp>
          <p:nvSpPr>
            <p:cNvPr id="96" name="tx96"/>
            <p:cNvSpPr/>
            <p:nvPr/>
          </p:nvSpPr>
          <p:spPr>
            <a:xfrm>
              <a:off x="8009676" y="2427194"/>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6.1</a:t>
              </a:r>
            </a:p>
          </p:txBody>
        </p:sp>
        <p:sp>
          <p:nvSpPr>
            <p:cNvPr id="97" name="pl97"/>
            <p:cNvSpPr/>
            <p:nvPr/>
          </p:nvSpPr>
          <p:spPr>
            <a:xfrm>
              <a:off x="1421035"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2807273"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4193511" y="1207605"/>
              <a:ext cx="0" cy="57901"/>
            </a:xfrm>
            <a:custGeom>
              <a:avLst/>
              <a:pathLst>
                <a:path w="0" h="57901">
                  <a:moveTo>
                    <a:pt x="0" y="57901"/>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5579750"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6688740"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6965988"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7243236"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7520483"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797731"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8074979"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107" name="tx107"/>
            <p:cNvSpPr/>
            <p:nvPr/>
          </p:nvSpPr>
          <p:spPr>
            <a:xfrm>
              <a:off x="1355732" y="3268884"/>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6.3</a:t>
              </a:r>
            </a:p>
          </p:txBody>
        </p:sp>
        <p:sp>
          <p:nvSpPr>
            <p:cNvPr id="108" name="tx108"/>
            <p:cNvSpPr/>
            <p:nvPr/>
          </p:nvSpPr>
          <p:spPr>
            <a:xfrm>
              <a:off x="1367476" y="2463812"/>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09" name="tx109"/>
            <p:cNvSpPr/>
            <p:nvPr/>
          </p:nvSpPr>
          <p:spPr>
            <a:xfrm>
              <a:off x="2741971" y="3325532"/>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5.9</a:t>
              </a:r>
            </a:p>
          </p:txBody>
        </p:sp>
        <p:sp>
          <p:nvSpPr>
            <p:cNvPr id="110" name="tx110"/>
            <p:cNvSpPr/>
            <p:nvPr/>
          </p:nvSpPr>
          <p:spPr>
            <a:xfrm>
              <a:off x="2753715" y="2577016"/>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1" name="tx111"/>
            <p:cNvSpPr/>
            <p:nvPr/>
          </p:nvSpPr>
          <p:spPr>
            <a:xfrm>
              <a:off x="4128209" y="3271400"/>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6.3</a:t>
              </a:r>
            </a:p>
          </p:txBody>
        </p:sp>
        <p:sp>
          <p:nvSpPr>
            <p:cNvPr id="112" name="tx112"/>
            <p:cNvSpPr/>
            <p:nvPr/>
          </p:nvSpPr>
          <p:spPr>
            <a:xfrm>
              <a:off x="4139953" y="2460038"/>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3" name="tx113"/>
            <p:cNvSpPr/>
            <p:nvPr/>
          </p:nvSpPr>
          <p:spPr>
            <a:xfrm>
              <a:off x="5514447" y="3219875"/>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6.7</a:t>
              </a:r>
            </a:p>
          </p:txBody>
        </p:sp>
        <p:sp>
          <p:nvSpPr>
            <p:cNvPr id="114" name="tx114"/>
            <p:cNvSpPr/>
            <p:nvPr/>
          </p:nvSpPr>
          <p:spPr>
            <a:xfrm>
              <a:off x="5526191" y="2364444"/>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5" name="tx115"/>
            <p:cNvSpPr/>
            <p:nvPr/>
          </p:nvSpPr>
          <p:spPr>
            <a:xfrm>
              <a:off x="6623438" y="3270142"/>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6.3</a:t>
              </a:r>
            </a:p>
          </p:txBody>
        </p:sp>
        <p:sp>
          <p:nvSpPr>
            <p:cNvPr id="116" name="tx116"/>
            <p:cNvSpPr/>
            <p:nvPr/>
          </p:nvSpPr>
          <p:spPr>
            <a:xfrm>
              <a:off x="6635182" y="2466327"/>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7" name="tx117"/>
            <p:cNvSpPr/>
            <p:nvPr/>
          </p:nvSpPr>
          <p:spPr>
            <a:xfrm>
              <a:off x="6900686" y="3277689"/>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6.3</a:t>
              </a:r>
            </a:p>
          </p:txBody>
        </p:sp>
        <p:sp>
          <p:nvSpPr>
            <p:cNvPr id="118" name="tx118"/>
            <p:cNvSpPr/>
            <p:nvPr/>
          </p:nvSpPr>
          <p:spPr>
            <a:xfrm>
              <a:off x="6912430" y="2481421"/>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9" name="tx119"/>
            <p:cNvSpPr/>
            <p:nvPr/>
          </p:nvSpPr>
          <p:spPr>
            <a:xfrm>
              <a:off x="7177933" y="3282766"/>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6.2</a:t>
              </a:r>
            </a:p>
          </p:txBody>
        </p:sp>
        <p:sp>
          <p:nvSpPr>
            <p:cNvPr id="120" name="tx120"/>
            <p:cNvSpPr/>
            <p:nvPr/>
          </p:nvSpPr>
          <p:spPr>
            <a:xfrm>
              <a:off x="7189677" y="2491484"/>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1" name="tx121"/>
            <p:cNvSpPr/>
            <p:nvPr/>
          </p:nvSpPr>
          <p:spPr>
            <a:xfrm>
              <a:off x="7455181" y="3287798"/>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6.2</a:t>
              </a:r>
            </a:p>
          </p:txBody>
        </p:sp>
        <p:sp>
          <p:nvSpPr>
            <p:cNvPr id="122" name="tx122"/>
            <p:cNvSpPr/>
            <p:nvPr/>
          </p:nvSpPr>
          <p:spPr>
            <a:xfrm>
              <a:off x="7466925" y="2501546"/>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3" name="tx123"/>
            <p:cNvSpPr/>
            <p:nvPr/>
          </p:nvSpPr>
          <p:spPr>
            <a:xfrm>
              <a:off x="7732429" y="3296602"/>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6.1</a:t>
              </a:r>
            </a:p>
          </p:txBody>
        </p:sp>
        <p:sp>
          <p:nvSpPr>
            <p:cNvPr id="124" name="tx124"/>
            <p:cNvSpPr/>
            <p:nvPr/>
          </p:nvSpPr>
          <p:spPr>
            <a:xfrm>
              <a:off x="7744173" y="2519156"/>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5" name="tx125"/>
            <p:cNvSpPr/>
            <p:nvPr/>
          </p:nvSpPr>
          <p:spPr>
            <a:xfrm>
              <a:off x="8009676" y="3305407"/>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6.1</a:t>
              </a:r>
            </a:p>
          </p:txBody>
        </p:sp>
        <p:sp>
          <p:nvSpPr>
            <p:cNvPr id="126" name="tx126"/>
            <p:cNvSpPr/>
            <p:nvPr/>
          </p:nvSpPr>
          <p:spPr>
            <a:xfrm>
              <a:off x="8021420" y="2536766"/>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7" name="tx127"/>
            <p:cNvSpPr/>
            <p:nvPr/>
          </p:nvSpPr>
          <p:spPr>
            <a:xfrm>
              <a:off x="694268" y="4050582"/>
              <a:ext cx="19420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a:t>
              </a:r>
            </a:p>
          </p:txBody>
        </p:sp>
        <p:sp>
          <p:nvSpPr>
            <p:cNvPr id="128" name="tx128"/>
            <p:cNvSpPr/>
            <p:nvPr/>
          </p:nvSpPr>
          <p:spPr>
            <a:xfrm>
              <a:off x="694268" y="3421670"/>
              <a:ext cx="19420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9" name="tx129"/>
            <p:cNvSpPr/>
            <p:nvPr/>
          </p:nvSpPr>
          <p:spPr>
            <a:xfrm>
              <a:off x="694268" y="2792758"/>
              <a:ext cx="19420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0" name="tx130"/>
            <p:cNvSpPr/>
            <p:nvPr/>
          </p:nvSpPr>
          <p:spPr>
            <a:xfrm>
              <a:off x="694268" y="2165551"/>
              <a:ext cx="194202"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1" name="tx131"/>
            <p:cNvSpPr/>
            <p:nvPr/>
          </p:nvSpPr>
          <p:spPr>
            <a:xfrm>
              <a:off x="616573" y="1534934"/>
              <a:ext cx="27189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2" name="tx132"/>
            <p:cNvSpPr/>
            <p:nvPr/>
          </p:nvSpPr>
          <p:spPr>
            <a:xfrm>
              <a:off x="616573" y="906021"/>
              <a:ext cx="27189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12.5</a:t>
              </a:r>
            </a:p>
          </p:txBody>
        </p:sp>
        <p:sp>
          <p:nvSpPr>
            <p:cNvPr id="133" name="tx133"/>
            <p:cNvSpPr/>
            <p:nvPr/>
          </p:nvSpPr>
          <p:spPr>
            <a:xfrm>
              <a:off x="8607544"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4" name="tx134"/>
            <p:cNvSpPr/>
            <p:nvPr/>
          </p:nvSpPr>
          <p:spPr>
            <a:xfrm>
              <a:off x="8607544" y="332680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5" name="tx135"/>
            <p:cNvSpPr/>
            <p:nvPr/>
          </p:nvSpPr>
          <p:spPr>
            <a:xfrm>
              <a:off x="8607544" y="26030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6" name="tx136"/>
            <p:cNvSpPr/>
            <p:nvPr/>
          </p:nvSpPr>
          <p:spPr>
            <a:xfrm>
              <a:off x="8607544" y="18809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7" name="tx137"/>
            <p:cNvSpPr/>
            <p:nvPr/>
          </p:nvSpPr>
          <p:spPr>
            <a:xfrm>
              <a:off x="8607544" y="115549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8" name="tx138"/>
            <p:cNvSpPr/>
            <p:nvPr/>
          </p:nvSpPr>
          <p:spPr>
            <a:xfrm rot="-5400000">
              <a:off x="12645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9" name="tx139"/>
            <p:cNvSpPr/>
            <p:nvPr/>
          </p:nvSpPr>
          <p:spPr>
            <a:xfrm rot="-5400000">
              <a:off x="265082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0" name="tx140"/>
            <p:cNvSpPr/>
            <p:nvPr/>
          </p:nvSpPr>
          <p:spPr>
            <a:xfrm rot="-5400000">
              <a:off x="4037065"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1" name="tx141"/>
            <p:cNvSpPr/>
            <p:nvPr/>
          </p:nvSpPr>
          <p:spPr>
            <a:xfrm rot="-5400000">
              <a:off x="542330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2" name="tx142"/>
            <p:cNvSpPr/>
            <p:nvPr/>
          </p:nvSpPr>
          <p:spPr>
            <a:xfrm rot="-5400000">
              <a:off x="6532294"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3" name="tx143"/>
            <p:cNvSpPr/>
            <p:nvPr/>
          </p:nvSpPr>
          <p:spPr>
            <a:xfrm rot="-5400000">
              <a:off x="680954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4" name="tx144"/>
            <p:cNvSpPr/>
            <p:nvPr/>
          </p:nvSpPr>
          <p:spPr>
            <a:xfrm rot="-5400000">
              <a:off x="70867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5" name="tx145"/>
            <p:cNvSpPr/>
            <p:nvPr/>
          </p:nvSpPr>
          <p:spPr>
            <a:xfrm rot="-5400000">
              <a:off x="736403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6" name="tx146"/>
            <p:cNvSpPr/>
            <p:nvPr/>
          </p:nvSpPr>
          <p:spPr>
            <a:xfrm rot="-5400000">
              <a:off x="7641251" y="442161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7" name="tx147"/>
            <p:cNvSpPr/>
            <p:nvPr/>
          </p:nvSpPr>
          <p:spPr>
            <a:xfrm rot="-5400000">
              <a:off x="791853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8" name="tx148"/>
            <p:cNvSpPr/>
            <p:nvPr/>
          </p:nvSpPr>
          <p:spPr>
            <a:xfrm rot="-5400000">
              <a:off x="-282000" y="2517221"/>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49" name="tx149"/>
            <p:cNvSpPr/>
            <p:nvPr/>
          </p:nvSpPr>
          <p:spPr>
            <a:xfrm rot="5400000">
              <a:off x="8539473" y="251722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0" name="pl150"/>
            <p:cNvSpPr/>
            <p:nvPr/>
          </p:nvSpPr>
          <p:spPr>
            <a:xfrm>
              <a:off x="2531749" y="511078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1" name="tx151"/>
            <p:cNvSpPr/>
            <p:nvPr/>
          </p:nvSpPr>
          <p:spPr>
            <a:xfrm>
              <a:off x="2798848" y="5030978"/>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52" name="rc152"/>
            <p:cNvSpPr/>
            <p:nvPr/>
          </p:nvSpPr>
          <p:spPr>
            <a:xfrm>
              <a:off x="4056806" y="5010059"/>
              <a:ext cx="201456" cy="201456"/>
            </a:xfrm>
            <a:prstGeom prst="rect">
              <a:avLst/>
            </a:prstGeom>
            <a:solidFill>
              <a:srgbClr val="1CABE2">
                <a:alpha val="100000"/>
              </a:srgbClr>
            </a:solidFill>
          </p:spPr>
          <p:txBody>
            <a:bodyPr/>
            <a:lstStyle/>
            <a:p/>
          </p:txBody>
        </p:sp>
        <p:sp>
          <p:nvSpPr>
            <p:cNvPr id="153" name="rc153"/>
            <p:cNvSpPr/>
            <p:nvPr/>
          </p:nvSpPr>
          <p:spPr>
            <a:xfrm>
              <a:off x="6014964" y="5010059"/>
              <a:ext cx="201456" cy="201456"/>
            </a:xfrm>
            <a:prstGeom prst="rect">
              <a:avLst/>
            </a:prstGeom>
            <a:solidFill>
              <a:srgbClr val="80BD41">
                <a:alpha val="100000"/>
              </a:srgbClr>
            </a:solidFill>
          </p:spPr>
          <p:txBody>
            <a:bodyPr/>
            <a:lstStyle/>
            <a:p/>
          </p:txBody>
        </p:sp>
        <p:sp>
          <p:nvSpPr>
            <p:cNvPr id="154" name="tx154"/>
            <p:cNvSpPr/>
            <p:nvPr/>
          </p:nvSpPr>
          <p:spPr>
            <a:xfrm>
              <a:off x="4336851" y="5029682"/>
              <a:ext cx="159952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 (zero-dose)</a:t>
              </a:r>
            </a:p>
          </p:txBody>
        </p:sp>
        <p:sp>
          <p:nvSpPr>
            <p:cNvPr id="155" name="tx155"/>
            <p:cNvSpPr/>
            <p:nvPr/>
          </p:nvSpPr>
          <p:spPr>
            <a:xfrm>
              <a:off x="6295009" y="5059150"/>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6" name="tx156"/>
            <p:cNvSpPr/>
            <p:nvPr/>
          </p:nvSpPr>
          <p:spPr>
            <a:xfrm>
              <a:off x="951100" y="467611"/>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DTP1 coverage, and number of vaccinated and unvaccinated children,</a:t>
              </a:r>
            </a:p>
          </p:txBody>
        </p:sp>
        <p:sp>
          <p:nvSpPr>
            <p:cNvPr id="157" name="tx157"/>
            <p:cNvSpPr/>
            <p:nvPr/>
          </p:nvSpPr>
          <p:spPr>
            <a:xfrm>
              <a:off x="951100" y="661760"/>
              <a:ext cx="2320356"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Brunei Darussalam, 2000-2024</a:t>
              </a:r>
            </a:p>
          </p:txBody>
        </p:sp>
        <p:sp>
          <p:nvSpPr>
            <p:cNvPr id="158" name="pl158"/>
            <p:cNvSpPr/>
            <p:nvPr/>
          </p:nvSpPr>
          <p:spPr>
            <a:xfrm>
              <a:off x="2323575"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9" name="pl159"/>
            <p:cNvSpPr/>
            <p:nvPr/>
          </p:nvSpPr>
          <p:spPr>
            <a:xfrm>
              <a:off x="4378178"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60" name="pl160"/>
            <p:cNvSpPr/>
            <p:nvPr/>
          </p:nvSpPr>
          <p:spPr>
            <a:xfrm>
              <a:off x="6432781"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61" name="pl161"/>
            <p:cNvSpPr/>
            <p:nvPr/>
          </p:nvSpPr>
          <p:spPr>
            <a:xfrm>
              <a:off x="8487385"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62" name="pl162"/>
            <p:cNvSpPr/>
            <p:nvPr/>
          </p:nvSpPr>
          <p:spPr>
            <a:xfrm>
              <a:off x="951100" y="597265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3" name="pl163"/>
            <p:cNvSpPr/>
            <p:nvPr/>
          </p:nvSpPr>
          <p:spPr>
            <a:xfrm>
              <a:off x="951100" y="576366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4" name="pl164"/>
            <p:cNvSpPr/>
            <p:nvPr/>
          </p:nvSpPr>
          <p:spPr>
            <a:xfrm>
              <a:off x="951100" y="555467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5" name="pl165"/>
            <p:cNvSpPr/>
            <p:nvPr/>
          </p:nvSpPr>
          <p:spPr>
            <a:xfrm>
              <a:off x="129627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3350877"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5405480"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8" name="pl168"/>
            <p:cNvSpPr/>
            <p:nvPr/>
          </p:nvSpPr>
          <p:spPr>
            <a:xfrm>
              <a:off x="746008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9" name="rc169"/>
            <p:cNvSpPr/>
            <p:nvPr/>
          </p:nvSpPr>
          <p:spPr>
            <a:xfrm>
              <a:off x="1296273" y="5889059"/>
              <a:ext cx="6513092" cy="167191"/>
            </a:xfrm>
            <a:prstGeom prst="rect">
              <a:avLst/>
            </a:prstGeom>
            <a:solidFill>
              <a:srgbClr val="80BD41">
                <a:alpha val="100000"/>
              </a:srgbClr>
            </a:solidFill>
          </p:spPr>
          <p:txBody>
            <a:bodyPr/>
            <a:lstStyle/>
            <a:p/>
          </p:txBody>
        </p:sp>
        <p:sp>
          <p:nvSpPr>
            <p:cNvPr id="170" name="rc170"/>
            <p:cNvSpPr/>
            <p:nvPr/>
          </p:nvSpPr>
          <p:spPr>
            <a:xfrm>
              <a:off x="7809366" y="5889059"/>
              <a:ext cx="61638" cy="167191"/>
            </a:xfrm>
            <a:prstGeom prst="rect">
              <a:avLst/>
            </a:prstGeom>
            <a:solidFill>
              <a:srgbClr val="1CABE2">
                <a:alpha val="100000"/>
              </a:srgbClr>
            </a:solidFill>
          </p:spPr>
          <p:txBody>
            <a:bodyPr/>
            <a:lstStyle/>
            <a:p/>
          </p:txBody>
        </p:sp>
        <p:sp>
          <p:nvSpPr>
            <p:cNvPr id="171" name="rc171"/>
            <p:cNvSpPr/>
            <p:nvPr/>
          </p:nvSpPr>
          <p:spPr>
            <a:xfrm>
              <a:off x="1296273" y="5680069"/>
              <a:ext cx="6297358" cy="167191"/>
            </a:xfrm>
            <a:prstGeom prst="rect">
              <a:avLst/>
            </a:prstGeom>
            <a:solidFill>
              <a:srgbClr val="80BD41">
                <a:alpha val="100000"/>
              </a:srgbClr>
            </a:solidFill>
          </p:spPr>
          <p:txBody>
            <a:bodyPr/>
            <a:lstStyle/>
            <a:p/>
          </p:txBody>
        </p:sp>
        <p:sp>
          <p:nvSpPr>
            <p:cNvPr id="172" name="rc172"/>
            <p:cNvSpPr/>
            <p:nvPr/>
          </p:nvSpPr>
          <p:spPr>
            <a:xfrm>
              <a:off x="7593632" y="5680069"/>
              <a:ext cx="61638" cy="167191"/>
            </a:xfrm>
            <a:prstGeom prst="rect">
              <a:avLst/>
            </a:prstGeom>
            <a:solidFill>
              <a:srgbClr val="1CABE2">
                <a:alpha val="100000"/>
              </a:srgbClr>
            </a:solidFill>
          </p:spPr>
          <p:txBody>
            <a:bodyPr/>
            <a:lstStyle/>
            <a:p/>
          </p:txBody>
        </p:sp>
        <p:sp>
          <p:nvSpPr>
            <p:cNvPr id="173" name="rc173"/>
            <p:cNvSpPr/>
            <p:nvPr/>
          </p:nvSpPr>
          <p:spPr>
            <a:xfrm>
              <a:off x="1296273" y="5471080"/>
              <a:ext cx="6225447" cy="167191"/>
            </a:xfrm>
            <a:prstGeom prst="rect">
              <a:avLst/>
            </a:prstGeom>
            <a:solidFill>
              <a:srgbClr val="80BD41">
                <a:alpha val="100000"/>
              </a:srgbClr>
            </a:solidFill>
          </p:spPr>
          <p:txBody>
            <a:bodyPr/>
            <a:lstStyle/>
            <a:p/>
          </p:txBody>
        </p:sp>
        <p:sp>
          <p:nvSpPr>
            <p:cNvPr id="174" name="rc174"/>
            <p:cNvSpPr/>
            <p:nvPr/>
          </p:nvSpPr>
          <p:spPr>
            <a:xfrm>
              <a:off x="7521721" y="5471080"/>
              <a:ext cx="61638" cy="167191"/>
            </a:xfrm>
            <a:prstGeom prst="rect">
              <a:avLst/>
            </a:prstGeom>
            <a:solidFill>
              <a:srgbClr val="1CABE2">
                <a:alpha val="100000"/>
              </a:srgbClr>
            </a:solidFill>
          </p:spPr>
          <p:txBody>
            <a:bodyPr/>
            <a:lstStyle/>
            <a:p/>
          </p:txBody>
        </p:sp>
        <p:sp>
          <p:nvSpPr>
            <p:cNvPr id="175" name="tx175"/>
            <p:cNvSpPr/>
            <p:nvPr/>
          </p:nvSpPr>
          <p:spPr>
            <a:xfrm>
              <a:off x="8119368" y="5929518"/>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6.4</a:t>
              </a:r>
            </a:p>
          </p:txBody>
        </p:sp>
        <p:sp>
          <p:nvSpPr>
            <p:cNvPr id="176" name="tx176"/>
            <p:cNvSpPr/>
            <p:nvPr/>
          </p:nvSpPr>
          <p:spPr>
            <a:xfrm>
              <a:off x="7892848" y="5720529"/>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6.2</a:t>
              </a:r>
            </a:p>
          </p:txBody>
        </p:sp>
        <p:sp>
          <p:nvSpPr>
            <p:cNvPr id="177" name="tx177"/>
            <p:cNvSpPr/>
            <p:nvPr/>
          </p:nvSpPr>
          <p:spPr>
            <a:xfrm>
              <a:off x="7817341" y="5511539"/>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6.1</a:t>
              </a:r>
            </a:p>
          </p:txBody>
        </p:sp>
        <p:sp>
          <p:nvSpPr>
            <p:cNvPr id="178" name="tx178"/>
            <p:cNvSpPr/>
            <p:nvPr/>
          </p:nvSpPr>
          <p:spPr>
            <a:xfrm>
              <a:off x="4477471" y="5932161"/>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6.3</a:t>
              </a:r>
            </a:p>
          </p:txBody>
        </p:sp>
        <p:sp>
          <p:nvSpPr>
            <p:cNvPr id="179" name="tx179"/>
            <p:cNvSpPr/>
            <p:nvPr/>
          </p:nvSpPr>
          <p:spPr>
            <a:xfrm>
              <a:off x="7778386" y="5933538"/>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80" name="tx180"/>
            <p:cNvSpPr/>
            <p:nvPr/>
          </p:nvSpPr>
          <p:spPr>
            <a:xfrm>
              <a:off x="4369604" y="572322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6.1</a:t>
              </a:r>
            </a:p>
          </p:txBody>
        </p:sp>
        <p:sp>
          <p:nvSpPr>
            <p:cNvPr id="181" name="tx181"/>
            <p:cNvSpPr/>
            <p:nvPr/>
          </p:nvSpPr>
          <p:spPr>
            <a:xfrm>
              <a:off x="7562653" y="5724548"/>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82" name="tx182"/>
            <p:cNvSpPr/>
            <p:nvPr/>
          </p:nvSpPr>
          <p:spPr>
            <a:xfrm>
              <a:off x="4333648" y="551423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6.1</a:t>
              </a:r>
            </a:p>
          </p:txBody>
        </p:sp>
        <p:sp>
          <p:nvSpPr>
            <p:cNvPr id="183" name="tx183"/>
            <p:cNvSpPr/>
            <p:nvPr/>
          </p:nvSpPr>
          <p:spPr>
            <a:xfrm>
              <a:off x="7490742" y="5515559"/>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84" name="tx184"/>
            <p:cNvSpPr/>
            <p:nvPr/>
          </p:nvSpPr>
          <p:spPr>
            <a:xfrm>
              <a:off x="577692" y="592054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5" name="tx185"/>
            <p:cNvSpPr/>
            <p:nvPr/>
          </p:nvSpPr>
          <p:spPr>
            <a:xfrm>
              <a:off x="577692" y="5711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6" name="tx186"/>
            <p:cNvSpPr/>
            <p:nvPr/>
          </p:nvSpPr>
          <p:spPr>
            <a:xfrm>
              <a:off x="577692" y="550256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7" name="tx187"/>
            <p:cNvSpPr/>
            <p:nvPr/>
          </p:nvSpPr>
          <p:spPr>
            <a:xfrm>
              <a:off x="1257426" y="615856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8" name="tx188"/>
            <p:cNvSpPr/>
            <p:nvPr/>
          </p:nvSpPr>
          <p:spPr>
            <a:xfrm>
              <a:off x="3312029" y="6160269"/>
              <a:ext cx="776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a:t>
              </a:r>
            </a:p>
          </p:txBody>
        </p:sp>
        <p:sp>
          <p:nvSpPr>
            <p:cNvPr id="189" name="tx189"/>
            <p:cNvSpPr/>
            <p:nvPr/>
          </p:nvSpPr>
          <p:spPr>
            <a:xfrm>
              <a:off x="5366633" y="6160678"/>
              <a:ext cx="77694"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a:t>
              </a:r>
            </a:p>
          </p:txBody>
        </p:sp>
        <p:sp>
          <p:nvSpPr>
            <p:cNvPr id="190" name="tx190"/>
            <p:cNvSpPr/>
            <p:nvPr/>
          </p:nvSpPr>
          <p:spPr>
            <a:xfrm>
              <a:off x="7421236" y="615856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a:t>
              </a:r>
            </a:p>
          </p:txBody>
        </p:sp>
        <p:sp>
          <p:nvSpPr>
            <p:cNvPr id="191" name="tx191"/>
            <p:cNvSpPr/>
            <p:nvPr/>
          </p:nvSpPr>
          <p:spPr>
            <a:xfrm>
              <a:off x="4018061" y="6293768"/>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92" name="tx192"/>
            <p:cNvSpPr/>
            <p:nvPr/>
          </p:nvSpPr>
          <p:spPr>
            <a:xfrm>
              <a:off x="4383327" y="6498923"/>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19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DTP1 coverage in 2024 (99%) was the same as in 2019 (99%).
The number of children vaccinated with DTP1 decreased 4% compared to in 2019.
The number of surviving infants decreased approximately 4% compared to in 2019.
In 2024, fewer children were vaccinated than in 2019.
In 2024, there were fewer surviving infants (target population) than in 2019.
For vaccine coverage to increase, the number of children vaccinated needs to either increase or decline at a slower rate than the decline in surviving infant target population.</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4000" i="0" b="0" u="none">
                <a:solidFill>
                  <a:srgbClr val="FFFFFF">
                    <a:alpha val="100000"/>
                  </a:srgbClr>
                </a:solidFill>
                <a:latin typeface="Arial"/>
                <a:cs typeface="Arial"/>
                <a:ea typeface="Arial"/>
                <a:sym typeface="Arial"/>
              </a:rPr>
              <a:t>Brunei Darussalam</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a:solidFill>
                  <a:srgbClr val="FFFFFF">
                    <a:alpha val="100000"/>
                  </a:srgbClr>
                </a:solidFill>
                <a:latin typeface="Arial"/>
                <a:cs typeface="Arial"/>
                <a:ea typeface="Arial"/>
                <a:sym typeface="Arial"/>
              </a:rPr>
              <a:t>WUENIC 2024 revision,
Published 15 July 2025</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DTP3</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037105"/>
              <a:ext cx="3397293" cy="199991"/>
            </a:xfrm>
            <a:custGeom>
              <a:avLst/>
              <a:pathLst>
                <a:path w="3397293" h="199991">
                  <a:moveTo>
                    <a:pt x="0" y="0"/>
                  </a:moveTo>
                  <a:lnTo>
                    <a:pt x="141553" y="57140"/>
                  </a:lnTo>
                  <a:lnTo>
                    <a:pt x="283107" y="142851"/>
                  </a:lnTo>
                  <a:lnTo>
                    <a:pt x="424661" y="199991"/>
                  </a:lnTo>
                  <a:lnTo>
                    <a:pt x="566215" y="199991"/>
                  </a:lnTo>
                  <a:lnTo>
                    <a:pt x="707769" y="142851"/>
                  </a:lnTo>
                  <a:lnTo>
                    <a:pt x="849323" y="57140"/>
                  </a:lnTo>
                  <a:lnTo>
                    <a:pt x="990877" y="0"/>
                  </a:lnTo>
                  <a:lnTo>
                    <a:pt x="1132431" y="28570"/>
                  </a:lnTo>
                  <a:lnTo>
                    <a:pt x="1273984" y="0"/>
                  </a:lnTo>
                  <a:lnTo>
                    <a:pt x="1415538" y="114281"/>
                  </a:lnTo>
                  <a:lnTo>
                    <a:pt x="1557092" y="57140"/>
                  </a:lnTo>
                  <a:lnTo>
                    <a:pt x="1698646" y="114281"/>
                  </a:lnTo>
                  <a:lnTo>
                    <a:pt x="1840200" y="0"/>
                  </a:lnTo>
                  <a:lnTo>
                    <a:pt x="1981754" y="0"/>
                  </a:lnTo>
                  <a:lnTo>
                    <a:pt x="2123308" y="0"/>
                  </a:lnTo>
                  <a:lnTo>
                    <a:pt x="2264862" y="0"/>
                  </a:lnTo>
                  <a:lnTo>
                    <a:pt x="2406416" y="0"/>
                  </a:lnTo>
                  <a:lnTo>
                    <a:pt x="2547969" y="0"/>
                  </a:lnTo>
                  <a:lnTo>
                    <a:pt x="2689523" y="0"/>
                  </a:lnTo>
                  <a:lnTo>
                    <a:pt x="2831077" y="0"/>
                  </a:lnTo>
                  <a:lnTo>
                    <a:pt x="2972631" y="0"/>
                  </a:lnTo>
                  <a:lnTo>
                    <a:pt x="3114185" y="0"/>
                  </a:lnTo>
                  <a:lnTo>
                    <a:pt x="3255739" y="0"/>
                  </a:lnTo>
                  <a:lnTo>
                    <a:pt x="3397293" y="0"/>
                  </a:lnTo>
                </a:path>
              </a:pathLst>
            </a:custGeom>
            <a:ln w="27101" cap="flat">
              <a:solidFill>
                <a:srgbClr val="0058AB">
                  <a:alpha val="100000"/>
                </a:srgbClr>
              </a:solidFill>
              <a:prstDash val="solid"/>
              <a:round/>
            </a:ln>
          </p:spPr>
          <p:txBody>
            <a:bodyPr/>
            <a:lstStyle/>
            <a:p/>
          </p:txBody>
        </p:sp>
        <p:sp>
          <p:nvSpPr>
            <p:cNvPr id="22" name="pl22"/>
            <p:cNvSpPr/>
            <p:nvPr/>
          </p:nvSpPr>
          <p:spPr>
            <a:xfrm>
              <a:off x="1120965" y="1408519"/>
              <a:ext cx="3397293" cy="399983"/>
            </a:xfrm>
            <a:custGeom>
              <a:avLst/>
              <a:pathLst>
                <a:path w="3397293" h="399983">
                  <a:moveTo>
                    <a:pt x="0" y="399983"/>
                  </a:moveTo>
                  <a:lnTo>
                    <a:pt x="141553" y="399983"/>
                  </a:lnTo>
                  <a:lnTo>
                    <a:pt x="283107" y="399983"/>
                  </a:lnTo>
                  <a:lnTo>
                    <a:pt x="424661" y="342843"/>
                  </a:lnTo>
                  <a:lnTo>
                    <a:pt x="566215" y="285702"/>
                  </a:lnTo>
                  <a:lnTo>
                    <a:pt x="707769" y="257132"/>
                  </a:lnTo>
                  <a:lnTo>
                    <a:pt x="849323" y="228562"/>
                  </a:lnTo>
                  <a:lnTo>
                    <a:pt x="990877" y="228562"/>
                  </a:lnTo>
                  <a:lnTo>
                    <a:pt x="1132431" y="142851"/>
                  </a:lnTo>
                  <a:lnTo>
                    <a:pt x="1273984" y="85710"/>
                  </a:lnTo>
                  <a:lnTo>
                    <a:pt x="1415538" y="85710"/>
                  </a:lnTo>
                  <a:lnTo>
                    <a:pt x="1557092" y="57140"/>
                  </a:lnTo>
                  <a:lnTo>
                    <a:pt x="1698646" y="57140"/>
                  </a:lnTo>
                  <a:lnTo>
                    <a:pt x="1840200" y="85710"/>
                  </a:lnTo>
                  <a:lnTo>
                    <a:pt x="1981754" y="57140"/>
                  </a:lnTo>
                  <a:lnTo>
                    <a:pt x="2123308" y="28570"/>
                  </a:lnTo>
                  <a:lnTo>
                    <a:pt x="2264862" y="0"/>
                  </a:lnTo>
                  <a:lnTo>
                    <a:pt x="2406416" y="0"/>
                  </a:lnTo>
                  <a:lnTo>
                    <a:pt x="2547969" y="0"/>
                  </a:lnTo>
                  <a:lnTo>
                    <a:pt x="2689523" y="0"/>
                  </a:lnTo>
                  <a:lnTo>
                    <a:pt x="2831077" y="85710"/>
                  </a:lnTo>
                  <a:lnTo>
                    <a:pt x="2972631" y="114281"/>
                  </a:lnTo>
                  <a:lnTo>
                    <a:pt x="3114185" y="28570"/>
                  </a:lnTo>
                  <a:lnTo>
                    <a:pt x="3255739" y="57140"/>
                  </a:lnTo>
                  <a:lnTo>
                    <a:pt x="3397293" y="2857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151386"/>
              <a:ext cx="3397293" cy="399983"/>
            </a:xfrm>
            <a:custGeom>
              <a:avLst/>
              <a:pathLst>
                <a:path w="3397293" h="399983">
                  <a:moveTo>
                    <a:pt x="0" y="342843"/>
                  </a:moveTo>
                  <a:lnTo>
                    <a:pt x="141553" y="342843"/>
                  </a:lnTo>
                  <a:lnTo>
                    <a:pt x="283107" y="399983"/>
                  </a:lnTo>
                  <a:lnTo>
                    <a:pt x="424661" y="314272"/>
                  </a:lnTo>
                  <a:lnTo>
                    <a:pt x="566215" y="285702"/>
                  </a:lnTo>
                  <a:lnTo>
                    <a:pt x="707769" y="285702"/>
                  </a:lnTo>
                  <a:lnTo>
                    <a:pt x="849323" y="199991"/>
                  </a:lnTo>
                  <a:lnTo>
                    <a:pt x="990877" y="171421"/>
                  </a:lnTo>
                  <a:lnTo>
                    <a:pt x="1132431" y="85710"/>
                  </a:lnTo>
                  <a:lnTo>
                    <a:pt x="1273984" y="28570"/>
                  </a:lnTo>
                  <a:lnTo>
                    <a:pt x="1415538" y="28570"/>
                  </a:lnTo>
                  <a:lnTo>
                    <a:pt x="1557092" y="28570"/>
                  </a:lnTo>
                  <a:lnTo>
                    <a:pt x="1698646" y="0"/>
                  </a:lnTo>
                  <a:lnTo>
                    <a:pt x="1840200" y="57140"/>
                  </a:lnTo>
                  <a:lnTo>
                    <a:pt x="1981754" y="0"/>
                  </a:lnTo>
                  <a:lnTo>
                    <a:pt x="2123308" y="28570"/>
                  </a:lnTo>
                  <a:lnTo>
                    <a:pt x="2264862" y="28570"/>
                  </a:lnTo>
                  <a:lnTo>
                    <a:pt x="2406416" y="28570"/>
                  </a:lnTo>
                  <a:lnTo>
                    <a:pt x="2547969" y="57140"/>
                  </a:lnTo>
                  <a:lnTo>
                    <a:pt x="2689523" y="57140"/>
                  </a:lnTo>
                  <a:lnTo>
                    <a:pt x="2831077" y="114281"/>
                  </a:lnTo>
                  <a:lnTo>
                    <a:pt x="2972631" y="314272"/>
                  </a:lnTo>
                  <a:lnTo>
                    <a:pt x="3114185" y="57140"/>
                  </a:lnTo>
                  <a:lnTo>
                    <a:pt x="3255739" y="199991"/>
                  </a:lnTo>
                  <a:lnTo>
                    <a:pt x="3397293" y="199991"/>
                  </a:lnTo>
                </a:path>
              </a:pathLst>
            </a:custGeom>
            <a:ln w="27101" cap="flat">
              <a:solidFill>
                <a:srgbClr val="961A49">
                  <a:alpha val="100000"/>
                </a:srgbClr>
              </a:solidFill>
              <a:prstDash val="solid"/>
              <a:round/>
            </a:ln>
          </p:spPr>
          <p:txBody>
            <a:bodyPr/>
            <a:lstStyle/>
            <a:p/>
          </p:txBody>
        </p:sp>
        <p:sp>
          <p:nvSpPr>
            <p:cNvPr id="24" name="pl24"/>
            <p:cNvSpPr/>
            <p:nvPr/>
          </p:nvSpPr>
          <p:spPr>
            <a:xfrm>
              <a:off x="1120965" y="1037105"/>
              <a:ext cx="3397293" cy="199991"/>
            </a:xfrm>
            <a:custGeom>
              <a:avLst/>
              <a:pathLst>
                <a:path w="3397293" h="199991">
                  <a:moveTo>
                    <a:pt x="0" y="0"/>
                  </a:moveTo>
                  <a:lnTo>
                    <a:pt x="141553" y="57140"/>
                  </a:lnTo>
                  <a:lnTo>
                    <a:pt x="283107" y="142851"/>
                  </a:lnTo>
                  <a:lnTo>
                    <a:pt x="424661" y="199991"/>
                  </a:lnTo>
                  <a:lnTo>
                    <a:pt x="566215" y="199991"/>
                  </a:lnTo>
                  <a:lnTo>
                    <a:pt x="707769" y="142851"/>
                  </a:lnTo>
                  <a:lnTo>
                    <a:pt x="849323" y="57140"/>
                  </a:lnTo>
                  <a:lnTo>
                    <a:pt x="990877" y="0"/>
                  </a:lnTo>
                  <a:lnTo>
                    <a:pt x="1132431" y="28570"/>
                  </a:lnTo>
                  <a:lnTo>
                    <a:pt x="1273984" y="0"/>
                  </a:lnTo>
                  <a:lnTo>
                    <a:pt x="1415538" y="114281"/>
                  </a:lnTo>
                  <a:lnTo>
                    <a:pt x="1557092" y="57140"/>
                  </a:lnTo>
                  <a:lnTo>
                    <a:pt x="1698646" y="114281"/>
                  </a:lnTo>
                  <a:lnTo>
                    <a:pt x="1840200" y="0"/>
                  </a:lnTo>
                  <a:lnTo>
                    <a:pt x="1981754" y="0"/>
                  </a:lnTo>
                  <a:lnTo>
                    <a:pt x="2123308" y="0"/>
                  </a:lnTo>
                  <a:lnTo>
                    <a:pt x="2264862" y="0"/>
                  </a:lnTo>
                  <a:lnTo>
                    <a:pt x="2406416" y="0"/>
                  </a:lnTo>
                  <a:lnTo>
                    <a:pt x="2547969" y="0"/>
                  </a:lnTo>
                  <a:lnTo>
                    <a:pt x="2689523" y="0"/>
                  </a:lnTo>
                  <a:lnTo>
                    <a:pt x="2831077" y="0"/>
                  </a:lnTo>
                  <a:lnTo>
                    <a:pt x="2972631" y="0"/>
                  </a:lnTo>
                  <a:lnTo>
                    <a:pt x="3114185" y="0"/>
                  </a:lnTo>
                  <a:lnTo>
                    <a:pt x="3255739" y="0"/>
                  </a:lnTo>
                  <a:lnTo>
                    <a:pt x="3397293" y="0"/>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228562"/>
            </a:xfrm>
            <a:custGeom>
              <a:avLst/>
              <a:pathLst>
                <a:path w="0" h="228562">
                  <a:moveTo>
                    <a:pt x="0" y="0"/>
                  </a:moveTo>
                  <a:lnTo>
                    <a:pt x="0" y="228562"/>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199991"/>
            </a:xfrm>
            <a:custGeom>
              <a:avLst/>
              <a:pathLst>
                <a:path w="0" h="199991">
                  <a:moveTo>
                    <a:pt x="0" y="0"/>
                  </a:moveTo>
                  <a:lnTo>
                    <a:pt x="0" y="199991"/>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32" name="pl32"/>
            <p:cNvSpPr/>
            <p:nvPr/>
          </p:nvSpPr>
          <p:spPr>
            <a:xfrm>
              <a:off x="1120965" y="1037105"/>
              <a:ext cx="3397293" cy="199991"/>
            </a:xfrm>
            <a:custGeom>
              <a:avLst/>
              <a:pathLst>
                <a:path w="3397293" h="199991">
                  <a:moveTo>
                    <a:pt x="0" y="0"/>
                  </a:moveTo>
                  <a:lnTo>
                    <a:pt x="141553" y="57140"/>
                  </a:lnTo>
                  <a:lnTo>
                    <a:pt x="283107" y="142851"/>
                  </a:lnTo>
                  <a:lnTo>
                    <a:pt x="424661" y="199991"/>
                  </a:lnTo>
                  <a:lnTo>
                    <a:pt x="566215" y="199991"/>
                  </a:lnTo>
                  <a:lnTo>
                    <a:pt x="707769" y="142851"/>
                  </a:lnTo>
                  <a:lnTo>
                    <a:pt x="849323" y="57140"/>
                  </a:lnTo>
                  <a:lnTo>
                    <a:pt x="990877" y="0"/>
                  </a:lnTo>
                  <a:lnTo>
                    <a:pt x="1132431" y="28570"/>
                  </a:lnTo>
                  <a:lnTo>
                    <a:pt x="1273984" y="0"/>
                  </a:lnTo>
                  <a:lnTo>
                    <a:pt x="1415538" y="114281"/>
                  </a:lnTo>
                  <a:lnTo>
                    <a:pt x="1557092" y="57140"/>
                  </a:lnTo>
                  <a:lnTo>
                    <a:pt x="1698646" y="114281"/>
                  </a:lnTo>
                  <a:lnTo>
                    <a:pt x="1840200" y="0"/>
                  </a:lnTo>
                  <a:lnTo>
                    <a:pt x="1981754" y="0"/>
                  </a:lnTo>
                  <a:lnTo>
                    <a:pt x="2123308" y="0"/>
                  </a:lnTo>
                  <a:lnTo>
                    <a:pt x="2264862" y="0"/>
                  </a:lnTo>
                  <a:lnTo>
                    <a:pt x="2406416" y="0"/>
                  </a:lnTo>
                  <a:lnTo>
                    <a:pt x="2547969" y="0"/>
                  </a:lnTo>
                  <a:lnTo>
                    <a:pt x="2689523" y="0"/>
                  </a:lnTo>
                  <a:lnTo>
                    <a:pt x="2831077" y="0"/>
                  </a:lnTo>
                  <a:lnTo>
                    <a:pt x="2972631" y="0"/>
                  </a:lnTo>
                  <a:lnTo>
                    <a:pt x="3114185" y="0"/>
                  </a:lnTo>
                  <a:lnTo>
                    <a:pt x="3255739" y="0"/>
                  </a:lnTo>
                  <a:lnTo>
                    <a:pt x="3397293" y="0"/>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4" name="tx34"/>
            <p:cNvSpPr/>
            <p:nvPr/>
          </p:nvSpPr>
          <p:spPr>
            <a:xfrm>
              <a:off x="176844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35" name="tx35"/>
            <p:cNvSpPr/>
            <p:nvPr/>
          </p:nvSpPr>
          <p:spPr>
            <a:xfrm>
              <a:off x="24762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36" name="tx36"/>
            <p:cNvSpPr/>
            <p:nvPr/>
          </p:nvSpPr>
          <p:spPr>
            <a:xfrm>
              <a:off x="3183983"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7" name="tx37"/>
            <p:cNvSpPr/>
            <p:nvPr/>
          </p:nvSpPr>
          <p:spPr>
            <a:xfrm>
              <a:off x="3750199"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8" name="tx38"/>
            <p:cNvSpPr/>
            <p:nvPr/>
          </p:nvSpPr>
          <p:spPr>
            <a:xfrm>
              <a:off x="43164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9" name="tx39"/>
            <p:cNvSpPr/>
            <p:nvPr/>
          </p:nvSpPr>
          <p:spPr>
            <a:xfrm>
              <a:off x="4457968"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40" name="tx40"/>
            <p:cNvSpPr/>
            <p:nvPr/>
          </p:nvSpPr>
          <p:spPr>
            <a:xfrm>
              <a:off x="4602663" y="13966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85</a:t>
              </a:r>
            </a:p>
          </p:txBody>
        </p:sp>
        <p:sp>
          <p:nvSpPr>
            <p:cNvPr id="41" name="tx41"/>
            <p:cNvSpPr/>
            <p:nvPr/>
          </p:nvSpPr>
          <p:spPr>
            <a:xfrm>
              <a:off x="4602663" y="13109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88</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352315"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352315"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898876"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661331"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619414" y="4831778"/>
              <a:ext cx="118792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Brunei Darussalam</a:t>
              </a:r>
            </a:p>
          </p:txBody>
        </p:sp>
        <p:sp>
          <p:nvSpPr>
            <p:cNvPr id="60" name="tx60"/>
            <p:cNvSpPr/>
            <p:nvPr/>
          </p:nvSpPr>
          <p:spPr>
            <a:xfrm>
              <a:off x="3165976"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928430" y="4833415"/>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62" name="tx62"/>
            <p:cNvSpPr/>
            <p:nvPr/>
          </p:nvSpPr>
          <p:spPr>
            <a:xfrm>
              <a:off x="1193143" y="472419"/>
              <a:ext cx="3252936"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coverage, Brunei Darussalam, 2000-2024</a:t>
              </a:r>
            </a:p>
          </p:txBody>
        </p:sp>
        <p:sp>
          <p:nvSpPr>
            <p:cNvPr id="63" name="pl63"/>
            <p:cNvSpPr/>
            <p:nvPr/>
          </p:nvSpPr>
          <p:spPr>
            <a:xfrm>
              <a:off x="5267799" y="369249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11559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53869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196179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138489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80799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9" name="pl69"/>
            <p:cNvSpPr/>
            <p:nvPr/>
          </p:nvSpPr>
          <p:spPr>
            <a:xfrm>
              <a:off x="5267799" y="398094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340404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282714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225024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267799" y="1673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4" name="pl74"/>
            <p:cNvSpPr/>
            <p:nvPr/>
          </p:nvSpPr>
          <p:spPr>
            <a:xfrm>
              <a:off x="5267799" y="109644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5" name="pl75"/>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5437664" y="2250242"/>
              <a:ext cx="3397293" cy="807659"/>
            </a:xfrm>
            <a:custGeom>
              <a:avLst/>
              <a:pathLst>
                <a:path w="3397293" h="807659">
                  <a:moveTo>
                    <a:pt x="0" y="0"/>
                  </a:moveTo>
                  <a:lnTo>
                    <a:pt x="141553" y="230759"/>
                  </a:lnTo>
                  <a:lnTo>
                    <a:pt x="283107" y="576899"/>
                  </a:lnTo>
                  <a:lnTo>
                    <a:pt x="424661" y="807659"/>
                  </a:lnTo>
                  <a:lnTo>
                    <a:pt x="566215" y="807659"/>
                  </a:lnTo>
                  <a:lnTo>
                    <a:pt x="707769" y="576899"/>
                  </a:lnTo>
                  <a:lnTo>
                    <a:pt x="849323" y="230759"/>
                  </a:lnTo>
                  <a:lnTo>
                    <a:pt x="990877" y="0"/>
                  </a:lnTo>
                  <a:lnTo>
                    <a:pt x="1132431" y="115379"/>
                  </a:lnTo>
                  <a:lnTo>
                    <a:pt x="1273984" y="0"/>
                  </a:lnTo>
                  <a:lnTo>
                    <a:pt x="1415538" y="461519"/>
                  </a:lnTo>
                  <a:lnTo>
                    <a:pt x="1557092" y="230759"/>
                  </a:lnTo>
                  <a:lnTo>
                    <a:pt x="1698646" y="461519"/>
                  </a:lnTo>
                  <a:lnTo>
                    <a:pt x="1840200" y="0"/>
                  </a:lnTo>
                  <a:lnTo>
                    <a:pt x="1981754" y="0"/>
                  </a:lnTo>
                  <a:lnTo>
                    <a:pt x="2123308" y="0"/>
                  </a:lnTo>
                  <a:lnTo>
                    <a:pt x="2264862" y="0"/>
                  </a:lnTo>
                  <a:lnTo>
                    <a:pt x="2406416" y="0"/>
                  </a:lnTo>
                  <a:lnTo>
                    <a:pt x="2547969" y="0"/>
                  </a:lnTo>
                  <a:lnTo>
                    <a:pt x="2689523" y="0"/>
                  </a:lnTo>
                  <a:lnTo>
                    <a:pt x="2831077" y="0"/>
                  </a:lnTo>
                  <a:lnTo>
                    <a:pt x="2972631" y="0"/>
                  </a:lnTo>
                  <a:lnTo>
                    <a:pt x="3114185" y="0"/>
                  </a:lnTo>
                  <a:lnTo>
                    <a:pt x="3255739" y="0"/>
                  </a:lnTo>
                  <a:lnTo>
                    <a:pt x="3397293" y="0"/>
                  </a:lnTo>
                </a:path>
              </a:pathLst>
            </a:custGeom>
            <a:ln w="27101" cap="flat">
              <a:solidFill>
                <a:srgbClr val="0058AB">
                  <a:alpha val="100000"/>
                </a:srgbClr>
              </a:solidFill>
              <a:prstDash val="solid"/>
              <a:round/>
            </a:ln>
          </p:spPr>
          <p:txBody>
            <a:bodyPr/>
            <a:lstStyle/>
            <a:p/>
          </p:txBody>
        </p:sp>
        <p:sp>
          <p:nvSpPr>
            <p:cNvPr id="83" name="pl83"/>
            <p:cNvSpPr/>
            <p:nvPr/>
          </p:nvSpPr>
          <p:spPr>
            <a:xfrm>
              <a:off x="5437664" y="2250242"/>
              <a:ext cx="3397293" cy="1615318"/>
            </a:xfrm>
            <a:custGeom>
              <a:avLst/>
              <a:pathLst>
                <a:path w="3397293" h="1615318">
                  <a:moveTo>
                    <a:pt x="0" y="1615318"/>
                  </a:moveTo>
                  <a:lnTo>
                    <a:pt x="141553" y="1615318"/>
                  </a:lnTo>
                  <a:lnTo>
                    <a:pt x="283107" y="1615318"/>
                  </a:lnTo>
                  <a:lnTo>
                    <a:pt x="424661" y="1384558"/>
                  </a:lnTo>
                  <a:lnTo>
                    <a:pt x="566215" y="1153798"/>
                  </a:lnTo>
                  <a:lnTo>
                    <a:pt x="707769" y="1038418"/>
                  </a:lnTo>
                  <a:lnTo>
                    <a:pt x="849323" y="923038"/>
                  </a:lnTo>
                  <a:lnTo>
                    <a:pt x="990877" y="923038"/>
                  </a:lnTo>
                  <a:lnTo>
                    <a:pt x="1132431" y="576899"/>
                  </a:lnTo>
                  <a:lnTo>
                    <a:pt x="1273984" y="346139"/>
                  </a:lnTo>
                  <a:lnTo>
                    <a:pt x="1415538" y="346139"/>
                  </a:lnTo>
                  <a:lnTo>
                    <a:pt x="1557092" y="230759"/>
                  </a:lnTo>
                  <a:lnTo>
                    <a:pt x="1698646" y="230759"/>
                  </a:lnTo>
                  <a:lnTo>
                    <a:pt x="1840200" y="346139"/>
                  </a:lnTo>
                  <a:lnTo>
                    <a:pt x="1981754" y="230759"/>
                  </a:lnTo>
                  <a:lnTo>
                    <a:pt x="2123308" y="115379"/>
                  </a:lnTo>
                  <a:lnTo>
                    <a:pt x="2264862" y="0"/>
                  </a:lnTo>
                  <a:lnTo>
                    <a:pt x="2406416" y="0"/>
                  </a:lnTo>
                  <a:lnTo>
                    <a:pt x="2547969" y="0"/>
                  </a:lnTo>
                  <a:lnTo>
                    <a:pt x="2689523" y="0"/>
                  </a:lnTo>
                  <a:lnTo>
                    <a:pt x="2831077" y="346139"/>
                  </a:lnTo>
                  <a:lnTo>
                    <a:pt x="2972631" y="461519"/>
                  </a:lnTo>
                  <a:lnTo>
                    <a:pt x="3114185" y="115379"/>
                  </a:lnTo>
                  <a:lnTo>
                    <a:pt x="3255739" y="230759"/>
                  </a:lnTo>
                  <a:lnTo>
                    <a:pt x="3397293" y="115379"/>
                  </a:lnTo>
                </a:path>
              </a:pathLst>
            </a:custGeom>
            <a:ln w="27101" cap="flat">
              <a:solidFill>
                <a:srgbClr val="80BD41">
                  <a:alpha val="100000"/>
                </a:srgbClr>
              </a:solidFill>
              <a:prstDash val="solid"/>
              <a:round/>
            </a:ln>
          </p:spPr>
          <p:txBody>
            <a:bodyPr/>
            <a:lstStyle/>
            <a:p/>
          </p:txBody>
        </p:sp>
        <p:sp>
          <p:nvSpPr>
            <p:cNvPr id="84" name="pl84"/>
            <p:cNvSpPr/>
            <p:nvPr/>
          </p:nvSpPr>
          <p:spPr>
            <a:xfrm>
              <a:off x="5437664" y="2019483"/>
              <a:ext cx="3397293" cy="1615318"/>
            </a:xfrm>
            <a:custGeom>
              <a:avLst/>
              <a:pathLst>
                <a:path w="3397293" h="1615318">
                  <a:moveTo>
                    <a:pt x="0" y="1384558"/>
                  </a:moveTo>
                  <a:lnTo>
                    <a:pt x="141553" y="1384558"/>
                  </a:lnTo>
                  <a:lnTo>
                    <a:pt x="283107" y="1615318"/>
                  </a:lnTo>
                  <a:lnTo>
                    <a:pt x="424661" y="1269178"/>
                  </a:lnTo>
                  <a:lnTo>
                    <a:pt x="566215" y="1153798"/>
                  </a:lnTo>
                  <a:lnTo>
                    <a:pt x="707769" y="1153798"/>
                  </a:lnTo>
                  <a:lnTo>
                    <a:pt x="849323" y="807659"/>
                  </a:lnTo>
                  <a:lnTo>
                    <a:pt x="990877" y="692279"/>
                  </a:lnTo>
                  <a:lnTo>
                    <a:pt x="1132431" y="346139"/>
                  </a:lnTo>
                  <a:lnTo>
                    <a:pt x="1273984" y="115379"/>
                  </a:lnTo>
                  <a:lnTo>
                    <a:pt x="1415538" y="115379"/>
                  </a:lnTo>
                  <a:lnTo>
                    <a:pt x="1557092" y="115379"/>
                  </a:lnTo>
                  <a:lnTo>
                    <a:pt x="1698646" y="0"/>
                  </a:lnTo>
                  <a:lnTo>
                    <a:pt x="1840200" y="230759"/>
                  </a:lnTo>
                  <a:lnTo>
                    <a:pt x="1981754" y="0"/>
                  </a:lnTo>
                  <a:lnTo>
                    <a:pt x="2123308" y="115379"/>
                  </a:lnTo>
                  <a:lnTo>
                    <a:pt x="2264862" y="115379"/>
                  </a:lnTo>
                  <a:lnTo>
                    <a:pt x="2406416" y="115379"/>
                  </a:lnTo>
                  <a:lnTo>
                    <a:pt x="2547969" y="230759"/>
                  </a:lnTo>
                  <a:lnTo>
                    <a:pt x="2689523" y="230759"/>
                  </a:lnTo>
                  <a:lnTo>
                    <a:pt x="2831077" y="461519"/>
                  </a:lnTo>
                  <a:lnTo>
                    <a:pt x="2972631" y="1269178"/>
                  </a:lnTo>
                  <a:lnTo>
                    <a:pt x="3114185" y="230759"/>
                  </a:lnTo>
                  <a:lnTo>
                    <a:pt x="3255739" y="807659"/>
                  </a:lnTo>
                  <a:lnTo>
                    <a:pt x="3397293" y="807659"/>
                  </a:lnTo>
                </a:path>
              </a:pathLst>
            </a:custGeom>
            <a:ln w="27101" cap="flat">
              <a:solidFill>
                <a:srgbClr val="961A49">
                  <a:alpha val="100000"/>
                </a:srgbClr>
              </a:solidFill>
              <a:prstDash val="solid"/>
              <a:round/>
            </a:ln>
          </p:spPr>
          <p:txBody>
            <a:bodyPr/>
            <a:lstStyle/>
            <a:p/>
          </p:txBody>
        </p:sp>
        <p:sp>
          <p:nvSpPr>
            <p:cNvPr id="85" name="pl85"/>
            <p:cNvSpPr/>
            <p:nvPr/>
          </p:nvSpPr>
          <p:spPr>
            <a:xfrm>
              <a:off x="5437664" y="2250242"/>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6" name="pl86"/>
            <p:cNvSpPr/>
            <p:nvPr/>
          </p:nvSpPr>
          <p:spPr>
            <a:xfrm>
              <a:off x="5437664" y="2250242"/>
              <a:ext cx="3397293" cy="807659"/>
            </a:xfrm>
            <a:custGeom>
              <a:avLst/>
              <a:pathLst>
                <a:path w="3397293" h="807659">
                  <a:moveTo>
                    <a:pt x="0" y="0"/>
                  </a:moveTo>
                  <a:lnTo>
                    <a:pt x="141553" y="230759"/>
                  </a:lnTo>
                  <a:lnTo>
                    <a:pt x="283107" y="576899"/>
                  </a:lnTo>
                  <a:lnTo>
                    <a:pt x="424661" y="807659"/>
                  </a:lnTo>
                  <a:lnTo>
                    <a:pt x="566215" y="807659"/>
                  </a:lnTo>
                  <a:lnTo>
                    <a:pt x="707769" y="576899"/>
                  </a:lnTo>
                  <a:lnTo>
                    <a:pt x="849323" y="230759"/>
                  </a:lnTo>
                  <a:lnTo>
                    <a:pt x="990877" y="0"/>
                  </a:lnTo>
                  <a:lnTo>
                    <a:pt x="1132431" y="115379"/>
                  </a:lnTo>
                  <a:lnTo>
                    <a:pt x="1273984" y="0"/>
                  </a:lnTo>
                  <a:lnTo>
                    <a:pt x="1415538" y="461519"/>
                  </a:lnTo>
                  <a:lnTo>
                    <a:pt x="1557092" y="230759"/>
                  </a:lnTo>
                  <a:lnTo>
                    <a:pt x="1698646" y="461519"/>
                  </a:lnTo>
                  <a:lnTo>
                    <a:pt x="1840200" y="0"/>
                  </a:lnTo>
                  <a:lnTo>
                    <a:pt x="1981754" y="0"/>
                  </a:lnTo>
                  <a:lnTo>
                    <a:pt x="2123308" y="0"/>
                  </a:lnTo>
                  <a:lnTo>
                    <a:pt x="2264862" y="0"/>
                  </a:lnTo>
                  <a:lnTo>
                    <a:pt x="2406416" y="0"/>
                  </a:lnTo>
                  <a:lnTo>
                    <a:pt x="2547969" y="0"/>
                  </a:lnTo>
                  <a:lnTo>
                    <a:pt x="2689523" y="0"/>
                  </a:lnTo>
                  <a:lnTo>
                    <a:pt x="2831077" y="0"/>
                  </a:lnTo>
                  <a:lnTo>
                    <a:pt x="2972631" y="0"/>
                  </a:lnTo>
                  <a:lnTo>
                    <a:pt x="3114185" y="0"/>
                  </a:lnTo>
                  <a:lnTo>
                    <a:pt x="3255739" y="0"/>
                  </a:lnTo>
                  <a:lnTo>
                    <a:pt x="3397293" y="0"/>
                  </a:lnTo>
                </a:path>
              </a:pathLst>
            </a:custGeom>
            <a:ln w="43362" cap="flat">
              <a:solidFill>
                <a:srgbClr val="000000">
                  <a:alpha val="100000"/>
                </a:srgbClr>
              </a:solidFill>
              <a:prstDash val="solid"/>
              <a:round/>
            </a:ln>
          </p:spPr>
          <p:txBody>
            <a:bodyPr/>
            <a:lstStyle/>
            <a:p/>
          </p:txBody>
        </p:sp>
        <p:sp>
          <p:nvSpPr>
            <p:cNvPr id="87" name="pl87"/>
            <p:cNvSpPr/>
            <p:nvPr/>
          </p:nvSpPr>
          <p:spPr>
            <a:xfrm>
              <a:off x="5437664" y="1834875"/>
              <a:ext cx="0" cy="415367"/>
            </a:xfrm>
            <a:custGeom>
              <a:avLst/>
              <a:pathLst>
                <a:path w="0" h="415367">
                  <a:moveTo>
                    <a:pt x="0" y="415367"/>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6145433" y="1834875"/>
              <a:ext cx="0" cy="992266"/>
            </a:xfrm>
            <a:custGeom>
              <a:avLst/>
              <a:pathLst>
                <a:path w="0" h="992266">
                  <a:moveTo>
                    <a:pt x="0" y="992266"/>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6853202" y="1834875"/>
              <a:ext cx="0" cy="876886"/>
            </a:xfrm>
            <a:custGeom>
              <a:avLst/>
              <a:pathLst>
                <a:path w="0" h="876886">
                  <a:moveTo>
                    <a:pt x="0" y="876886"/>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7560972" y="1834875"/>
              <a:ext cx="0" cy="415367"/>
            </a:xfrm>
            <a:custGeom>
              <a:avLst/>
              <a:pathLst>
                <a:path w="0" h="415367">
                  <a:moveTo>
                    <a:pt x="0" y="415367"/>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127187" y="1834875"/>
              <a:ext cx="0" cy="415367"/>
            </a:xfrm>
            <a:custGeom>
              <a:avLst/>
              <a:pathLst>
                <a:path w="0" h="415367">
                  <a:moveTo>
                    <a:pt x="0" y="415367"/>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8693403" y="1834875"/>
              <a:ext cx="0" cy="415367"/>
            </a:xfrm>
            <a:custGeom>
              <a:avLst/>
              <a:pathLst>
                <a:path w="0" h="415367">
                  <a:moveTo>
                    <a:pt x="0" y="415367"/>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8834957" y="1834875"/>
              <a:ext cx="0" cy="415367"/>
            </a:xfrm>
            <a:custGeom>
              <a:avLst/>
              <a:pathLst>
                <a:path w="0" h="415367">
                  <a:moveTo>
                    <a:pt x="0" y="415367"/>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5437664" y="2250242"/>
              <a:ext cx="3397293" cy="807659"/>
            </a:xfrm>
            <a:custGeom>
              <a:avLst/>
              <a:pathLst>
                <a:path w="3397293" h="807659">
                  <a:moveTo>
                    <a:pt x="0" y="0"/>
                  </a:moveTo>
                  <a:lnTo>
                    <a:pt x="141553" y="230759"/>
                  </a:lnTo>
                  <a:lnTo>
                    <a:pt x="283107" y="576899"/>
                  </a:lnTo>
                  <a:lnTo>
                    <a:pt x="424661" y="807659"/>
                  </a:lnTo>
                  <a:lnTo>
                    <a:pt x="566215" y="807659"/>
                  </a:lnTo>
                  <a:lnTo>
                    <a:pt x="707769" y="576899"/>
                  </a:lnTo>
                  <a:lnTo>
                    <a:pt x="849323" y="230759"/>
                  </a:lnTo>
                  <a:lnTo>
                    <a:pt x="990877" y="0"/>
                  </a:lnTo>
                  <a:lnTo>
                    <a:pt x="1132431" y="115379"/>
                  </a:lnTo>
                  <a:lnTo>
                    <a:pt x="1273984" y="0"/>
                  </a:lnTo>
                  <a:lnTo>
                    <a:pt x="1415538" y="461519"/>
                  </a:lnTo>
                  <a:lnTo>
                    <a:pt x="1557092" y="230759"/>
                  </a:lnTo>
                  <a:lnTo>
                    <a:pt x="1698646" y="461519"/>
                  </a:lnTo>
                  <a:lnTo>
                    <a:pt x="1840200" y="0"/>
                  </a:lnTo>
                  <a:lnTo>
                    <a:pt x="1981754" y="0"/>
                  </a:lnTo>
                  <a:lnTo>
                    <a:pt x="2123308" y="0"/>
                  </a:lnTo>
                  <a:lnTo>
                    <a:pt x="2264862" y="0"/>
                  </a:lnTo>
                  <a:lnTo>
                    <a:pt x="2406416" y="0"/>
                  </a:lnTo>
                  <a:lnTo>
                    <a:pt x="2547969" y="0"/>
                  </a:lnTo>
                  <a:lnTo>
                    <a:pt x="2689523" y="0"/>
                  </a:lnTo>
                  <a:lnTo>
                    <a:pt x="2831077" y="0"/>
                  </a:lnTo>
                  <a:lnTo>
                    <a:pt x="2972631" y="0"/>
                  </a:lnTo>
                  <a:lnTo>
                    <a:pt x="3114185" y="0"/>
                  </a:lnTo>
                  <a:lnTo>
                    <a:pt x="3255739" y="0"/>
                  </a:lnTo>
                  <a:lnTo>
                    <a:pt x="3397293" y="0"/>
                  </a:lnTo>
                </a:path>
              </a:pathLst>
            </a:custGeom>
            <a:ln w="27101" cap="flat">
              <a:solidFill>
                <a:srgbClr val="0058AB">
                  <a:alpha val="100000"/>
                </a:srgbClr>
              </a:solidFill>
              <a:prstDash val="solid"/>
              <a:round/>
            </a:ln>
          </p:spPr>
          <p:txBody>
            <a:bodyPr/>
            <a:lstStyle/>
            <a:p/>
          </p:txBody>
        </p:sp>
        <p:sp>
          <p:nvSpPr>
            <p:cNvPr id="95" name="tx95"/>
            <p:cNvSpPr/>
            <p:nvPr/>
          </p:nvSpPr>
          <p:spPr>
            <a:xfrm>
              <a:off x="5407519" y="174828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6" name="tx96"/>
            <p:cNvSpPr/>
            <p:nvPr/>
          </p:nvSpPr>
          <p:spPr>
            <a:xfrm>
              <a:off x="6097238" y="1749659"/>
              <a:ext cx="963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a:t>
              </a:r>
            </a:p>
          </p:txBody>
        </p:sp>
        <p:sp>
          <p:nvSpPr>
            <p:cNvPr id="97" name="tx97"/>
            <p:cNvSpPr/>
            <p:nvPr/>
          </p:nvSpPr>
          <p:spPr>
            <a:xfrm>
              <a:off x="6805008" y="1749924"/>
              <a:ext cx="963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a:t>
              </a:r>
            </a:p>
          </p:txBody>
        </p:sp>
        <p:sp>
          <p:nvSpPr>
            <p:cNvPr id="98" name="tx98"/>
            <p:cNvSpPr/>
            <p:nvPr/>
          </p:nvSpPr>
          <p:spPr>
            <a:xfrm>
              <a:off x="7530827" y="174828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9" name="tx99"/>
            <p:cNvSpPr/>
            <p:nvPr/>
          </p:nvSpPr>
          <p:spPr>
            <a:xfrm>
              <a:off x="8097042" y="174828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100" name="tx100"/>
            <p:cNvSpPr/>
            <p:nvPr/>
          </p:nvSpPr>
          <p:spPr>
            <a:xfrm>
              <a:off x="8663258" y="174828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101" name="tx101"/>
            <p:cNvSpPr/>
            <p:nvPr/>
          </p:nvSpPr>
          <p:spPr>
            <a:xfrm>
              <a:off x="8804812" y="174828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102" name="tx102"/>
            <p:cNvSpPr/>
            <p:nvPr/>
          </p:nvSpPr>
          <p:spPr>
            <a:xfrm>
              <a:off x="8902429" y="2326505"/>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3" name="tx103"/>
            <p:cNvSpPr/>
            <p:nvPr/>
          </p:nvSpPr>
          <p:spPr>
            <a:xfrm>
              <a:off x="8902429" y="2788078"/>
              <a:ext cx="963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-5</a:t>
              </a:r>
            </a:p>
          </p:txBody>
        </p:sp>
        <p:sp>
          <p:nvSpPr>
            <p:cNvPr id="104" name="tx104"/>
            <p:cNvSpPr/>
            <p:nvPr/>
          </p:nvSpPr>
          <p:spPr>
            <a:xfrm>
              <a:off x="5003259" y="3928825"/>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a:t>
              </a:r>
            </a:p>
          </p:txBody>
        </p:sp>
        <p:sp>
          <p:nvSpPr>
            <p:cNvPr id="105" name="tx105"/>
            <p:cNvSpPr/>
            <p:nvPr/>
          </p:nvSpPr>
          <p:spPr>
            <a:xfrm>
              <a:off x="5003259" y="3351926"/>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6" name="tx106"/>
            <p:cNvSpPr/>
            <p:nvPr/>
          </p:nvSpPr>
          <p:spPr>
            <a:xfrm>
              <a:off x="5080953" y="2776800"/>
              <a:ext cx="124215"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7" name="tx107"/>
            <p:cNvSpPr/>
            <p:nvPr/>
          </p:nvSpPr>
          <p:spPr>
            <a:xfrm>
              <a:off x="5127474" y="2198128"/>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8" name="tx108"/>
            <p:cNvSpPr/>
            <p:nvPr/>
          </p:nvSpPr>
          <p:spPr>
            <a:xfrm>
              <a:off x="5127474" y="1623002"/>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9" name="tx109"/>
            <p:cNvSpPr/>
            <p:nvPr/>
          </p:nvSpPr>
          <p:spPr>
            <a:xfrm>
              <a:off x="5049780" y="104432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10" name="tx110"/>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1" name="tx111"/>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2" name="tx112"/>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3" name="tx113"/>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4" name="tx114"/>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5" name="tx115"/>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6" name="tx116"/>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7" name="tx117"/>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8" name="pl118"/>
            <p:cNvSpPr/>
            <p:nvPr/>
          </p:nvSpPr>
          <p:spPr>
            <a:xfrm>
              <a:off x="5669014"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9" name="pl119"/>
            <p:cNvSpPr/>
            <p:nvPr/>
          </p:nvSpPr>
          <p:spPr>
            <a:xfrm>
              <a:off x="5669014"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0" name="pl120"/>
            <p:cNvSpPr/>
            <p:nvPr/>
          </p:nvSpPr>
          <p:spPr>
            <a:xfrm>
              <a:off x="7215575"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21" name="pl121"/>
            <p:cNvSpPr/>
            <p:nvPr/>
          </p:nvSpPr>
          <p:spPr>
            <a:xfrm>
              <a:off x="7978030"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22" name="tx122"/>
            <p:cNvSpPr/>
            <p:nvPr/>
          </p:nvSpPr>
          <p:spPr>
            <a:xfrm>
              <a:off x="5936113" y="4831778"/>
              <a:ext cx="118792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Brunei Darussalam</a:t>
              </a:r>
            </a:p>
          </p:txBody>
        </p:sp>
        <p:sp>
          <p:nvSpPr>
            <p:cNvPr id="123" name="tx123"/>
            <p:cNvSpPr/>
            <p:nvPr/>
          </p:nvSpPr>
          <p:spPr>
            <a:xfrm>
              <a:off x="7482675"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4" name="tx124"/>
            <p:cNvSpPr/>
            <p:nvPr/>
          </p:nvSpPr>
          <p:spPr>
            <a:xfrm>
              <a:off x="8245129" y="4833415"/>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125" name="tx125"/>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6" name="pl126"/>
            <p:cNvSpPr/>
            <p:nvPr/>
          </p:nvSpPr>
          <p:spPr>
            <a:xfrm>
              <a:off x="2461173"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4749162"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8" name="pl128"/>
            <p:cNvSpPr/>
            <p:nvPr/>
          </p:nvSpPr>
          <p:spPr>
            <a:xfrm>
              <a:off x="7037151"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9" name="pl129"/>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0" name="pl130"/>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1" name="pl131"/>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2" name="pl132"/>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3605167"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5893156"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5" name="pl135"/>
            <p:cNvSpPr/>
            <p:nvPr/>
          </p:nvSpPr>
          <p:spPr>
            <a:xfrm>
              <a:off x="8181145"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6" name="rc136"/>
            <p:cNvSpPr/>
            <p:nvPr/>
          </p:nvSpPr>
          <p:spPr>
            <a:xfrm>
              <a:off x="1317178" y="5825146"/>
              <a:ext cx="7321564" cy="149993"/>
            </a:xfrm>
            <a:prstGeom prst="rect">
              <a:avLst/>
            </a:prstGeom>
            <a:solidFill>
              <a:srgbClr val="1CABE2">
                <a:alpha val="80000"/>
              </a:srgbClr>
            </a:solidFill>
          </p:spPr>
          <p:txBody>
            <a:bodyPr/>
            <a:lstStyle/>
            <a:p/>
          </p:txBody>
        </p:sp>
        <p:sp>
          <p:nvSpPr>
            <p:cNvPr id="137" name="rc137"/>
            <p:cNvSpPr/>
            <p:nvPr/>
          </p:nvSpPr>
          <p:spPr>
            <a:xfrm>
              <a:off x="1317178" y="5637654"/>
              <a:ext cx="7092766" cy="149993"/>
            </a:xfrm>
            <a:prstGeom prst="rect">
              <a:avLst/>
            </a:prstGeom>
            <a:solidFill>
              <a:srgbClr val="1CABE2">
                <a:alpha val="80000"/>
              </a:srgbClr>
            </a:solidFill>
          </p:spPr>
          <p:txBody>
            <a:bodyPr/>
            <a:lstStyle/>
            <a:p/>
          </p:txBody>
        </p:sp>
        <p:sp>
          <p:nvSpPr>
            <p:cNvPr id="138" name="rc138"/>
            <p:cNvSpPr/>
            <p:nvPr/>
          </p:nvSpPr>
          <p:spPr>
            <a:xfrm>
              <a:off x="1317178" y="5450161"/>
              <a:ext cx="6978366" cy="149993"/>
            </a:xfrm>
            <a:prstGeom prst="rect">
              <a:avLst/>
            </a:prstGeom>
            <a:solidFill>
              <a:srgbClr val="1CABE2">
                <a:alpha val="80000"/>
              </a:srgbClr>
            </a:solidFill>
          </p:spPr>
          <p:txBody>
            <a:bodyPr/>
            <a:lstStyle/>
            <a:p/>
          </p:txBody>
        </p:sp>
        <p:sp>
          <p:nvSpPr>
            <p:cNvPr id="139" name="tx139"/>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0" name="tx140"/>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1" name="tx141"/>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2" name="tx142"/>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3" name="tx143"/>
            <p:cNvSpPr/>
            <p:nvPr/>
          </p:nvSpPr>
          <p:spPr>
            <a:xfrm>
              <a:off x="3449778" y="608785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44" name="tx144"/>
            <p:cNvSpPr/>
            <p:nvPr/>
          </p:nvSpPr>
          <p:spPr>
            <a:xfrm>
              <a:off x="5737767" y="608785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145" name="tx145"/>
            <p:cNvSpPr/>
            <p:nvPr/>
          </p:nvSpPr>
          <p:spPr>
            <a:xfrm>
              <a:off x="8025756" y="608785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146" name="tx146"/>
            <p:cNvSpPr/>
            <p:nvPr/>
          </p:nvSpPr>
          <p:spPr>
            <a:xfrm>
              <a:off x="951100" y="5178470"/>
              <a:ext cx="4532858"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un- and undervaccinated children, 2019, 2023 and 2024</a:t>
              </a:r>
            </a:p>
          </p:txBody>
        </p:sp>
        <p:sp>
          <p:nvSpPr>
            <p:cNvPr id="147" name="tx147"/>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8" name="tx148"/>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DTP3 coverage in Brunei Darussalam (99%) was 14 percentage points higher than the global average (85%) and 11 percentage points higher than the average across all EAPR countries (88%).
National DTP3 coverage was the same as in 2019 (99%).
The number of un- and undervaccinated children remained approximately the same (&lt;100) as in 2019.</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90170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307214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24258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41302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431648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48692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65736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82780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9824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49426" y="2922827"/>
              <a:ext cx="273659" cy="139366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153492" y="2093266"/>
              <a:ext cx="273659" cy="222322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761624" y="1960537"/>
              <a:ext cx="273659" cy="235595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1457558" y="1960537"/>
              <a:ext cx="273659" cy="235595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2065690" y="1960537"/>
              <a:ext cx="273659" cy="235595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369756" y="1827807"/>
              <a:ext cx="273659" cy="248868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2673822" y="1794625"/>
              <a:ext cx="273659" cy="252186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2977888" y="1728260"/>
              <a:ext cx="273659" cy="258822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3281954" y="1562348"/>
              <a:ext cx="273659" cy="275414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3586020" y="1562348"/>
              <a:ext cx="273659" cy="275414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4194152" y="1495983"/>
              <a:ext cx="273659" cy="282050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3890086" y="1495983"/>
              <a:ext cx="273659" cy="282050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4498218" y="1429618"/>
              <a:ext cx="273659" cy="288687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4802284" y="1263706"/>
              <a:ext cx="273659" cy="305278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5106350" y="1230524"/>
              <a:ext cx="273659" cy="30859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5410416" y="1197341"/>
              <a:ext cx="273659" cy="311914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5714482" y="1197341"/>
              <a:ext cx="273659" cy="311914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6018548" y="1197341"/>
              <a:ext cx="273659" cy="311914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6322614" y="1130976"/>
              <a:ext cx="273659" cy="318551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6626680" y="1097794"/>
              <a:ext cx="273659" cy="321869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7234811" y="1097794"/>
              <a:ext cx="273659" cy="321869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6930745" y="1097794"/>
              <a:ext cx="273659" cy="321869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5" name="rc35"/>
            <p:cNvSpPr/>
            <p:nvPr/>
          </p:nvSpPr>
          <p:spPr>
            <a:xfrm>
              <a:off x="7842943"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6" name="rc36"/>
            <p:cNvSpPr/>
            <p:nvPr/>
          </p:nvSpPr>
          <p:spPr>
            <a:xfrm>
              <a:off x="7538877" y="1031429"/>
              <a:ext cx="273659" cy="3285059"/>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37" name="rc37"/>
            <p:cNvSpPr/>
            <p:nvPr/>
          </p:nvSpPr>
          <p:spPr>
            <a:xfrm>
              <a:off x="8755141"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8" name="rc38"/>
            <p:cNvSpPr/>
            <p:nvPr/>
          </p:nvSpPr>
          <p:spPr>
            <a:xfrm>
              <a:off x="8147009"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9" name="rc39"/>
            <p:cNvSpPr/>
            <p:nvPr/>
          </p:nvSpPr>
          <p:spPr>
            <a:xfrm>
              <a:off x="8451075"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0" name="rc40"/>
            <p:cNvSpPr/>
            <p:nvPr/>
          </p:nvSpPr>
          <p:spPr>
            <a:xfrm>
              <a:off x="849426" y="2922827"/>
              <a:ext cx="273659" cy="1393661"/>
            </a:xfrm>
            <a:prstGeom prst="rect">
              <a:avLst/>
            </a:prstGeom>
            <a:solidFill>
              <a:srgbClr val="0083CF">
                <a:alpha val="100000"/>
              </a:srgbClr>
            </a:solidFill>
          </p:spPr>
          <p:txBody>
            <a:bodyPr/>
            <a:lstStyle/>
            <a:p/>
          </p:txBody>
        </p:sp>
        <p:sp>
          <p:nvSpPr>
            <p:cNvPr id="41" name="rc41"/>
            <p:cNvSpPr/>
            <p:nvPr/>
          </p:nvSpPr>
          <p:spPr>
            <a:xfrm>
              <a:off x="1153492" y="2093266"/>
              <a:ext cx="273659" cy="2223221"/>
            </a:xfrm>
            <a:prstGeom prst="rect">
              <a:avLst/>
            </a:prstGeom>
            <a:solidFill>
              <a:srgbClr val="0083CF">
                <a:alpha val="100000"/>
              </a:srgbClr>
            </a:solidFill>
          </p:spPr>
          <p:txBody>
            <a:bodyPr/>
            <a:lstStyle/>
            <a:p/>
          </p:txBody>
        </p:sp>
        <p:sp>
          <p:nvSpPr>
            <p:cNvPr id="42" name="rc42"/>
            <p:cNvSpPr/>
            <p:nvPr/>
          </p:nvSpPr>
          <p:spPr>
            <a:xfrm>
              <a:off x="1761624" y="1960537"/>
              <a:ext cx="273659" cy="2355951"/>
            </a:xfrm>
            <a:prstGeom prst="rect">
              <a:avLst/>
            </a:prstGeom>
            <a:solidFill>
              <a:srgbClr val="0083CF">
                <a:alpha val="100000"/>
              </a:srgbClr>
            </a:solidFill>
          </p:spPr>
          <p:txBody>
            <a:bodyPr/>
            <a:lstStyle/>
            <a:p/>
          </p:txBody>
        </p:sp>
        <p:sp>
          <p:nvSpPr>
            <p:cNvPr id="43" name="rc43"/>
            <p:cNvSpPr/>
            <p:nvPr/>
          </p:nvSpPr>
          <p:spPr>
            <a:xfrm>
              <a:off x="1457558" y="1960537"/>
              <a:ext cx="273659" cy="2355951"/>
            </a:xfrm>
            <a:prstGeom prst="rect">
              <a:avLst/>
            </a:prstGeom>
            <a:solidFill>
              <a:srgbClr val="0083CF">
                <a:alpha val="100000"/>
              </a:srgbClr>
            </a:solidFill>
          </p:spPr>
          <p:txBody>
            <a:bodyPr/>
            <a:lstStyle/>
            <a:p/>
          </p:txBody>
        </p:sp>
        <p:sp>
          <p:nvSpPr>
            <p:cNvPr id="44" name="rc44"/>
            <p:cNvSpPr/>
            <p:nvPr/>
          </p:nvSpPr>
          <p:spPr>
            <a:xfrm>
              <a:off x="2977888" y="1728260"/>
              <a:ext cx="273659" cy="2588228"/>
            </a:xfrm>
            <a:prstGeom prst="rect">
              <a:avLst/>
            </a:prstGeom>
            <a:solidFill>
              <a:srgbClr val="0083CF">
                <a:alpha val="100000"/>
              </a:srgbClr>
            </a:solidFill>
          </p:spPr>
          <p:txBody>
            <a:bodyPr/>
            <a:lstStyle/>
            <a:p/>
          </p:txBody>
        </p:sp>
        <p:sp>
          <p:nvSpPr>
            <p:cNvPr id="45" name="rc45"/>
            <p:cNvSpPr/>
            <p:nvPr/>
          </p:nvSpPr>
          <p:spPr>
            <a:xfrm>
              <a:off x="3281954" y="1562348"/>
              <a:ext cx="273659" cy="2754140"/>
            </a:xfrm>
            <a:prstGeom prst="rect">
              <a:avLst/>
            </a:prstGeom>
            <a:solidFill>
              <a:srgbClr val="0083CF">
                <a:alpha val="100000"/>
              </a:srgbClr>
            </a:solidFill>
          </p:spPr>
          <p:txBody>
            <a:bodyPr/>
            <a:lstStyle/>
            <a:p/>
          </p:txBody>
        </p:sp>
        <p:sp>
          <p:nvSpPr>
            <p:cNvPr id="46" name="rc46"/>
            <p:cNvSpPr/>
            <p:nvPr/>
          </p:nvSpPr>
          <p:spPr>
            <a:xfrm>
              <a:off x="4802284" y="1263706"/>
              <a:ext cx="273659" cy="3052782"/>
            </a:xfrm>
            <a:prstGeom prst="rect">
              <a:avLst/>
            </a:prstGeom>
            <a:solidFill>
              <a:srgbClr val="0083CF">
                <a:alpha val="100000"/>
              </a:srgbClr>
            </a:solidFill>
          </p:spPr>
          <p:txBody>
            <a:bodyPr/>
            <a:lstStyle/>
            <a:p/>
          </p:txBody>
        </p:sp>
        <p:sp>
          <p:nvSpPr>
            <p:cNvPr id="47" name="rc47"/>
            <p:cNvSpPr/>
            <p:nvPr/>
          </p:nvSpPr>
          <p:spPr>
            <a:xfrm>
              <a:off x="5106350" y="1230524"/>
              <a:ext cx="273659" cy="3085964"/>
            </a:xfrm>
            <a:prstGeom prst="rect">
              <a:avLst/>
            </a:prstGeom>
            <a:solidFill>
              <a:srgbClr val="0083CF">
                <a:alpha val="100000"/>
              </a:srgbClr>
            </a:solidFill>
          </p:spPr>
          <p:txBody>
            <a:bodyPr/>
            <a:lstStyle/>
            <a:p/>
          </p:txBody>
        </p:sp>
        <p:sp>
          <p:nvSpPr>
            <p:cNvPr id="48" name="rc48"/>
            <p:cNvSpPr/>
            <p:nvPr/>
          </p:nvSpPr>
          <p:spPr>
            <a:xfrm>
              <a:off x="6626680" y="1097794"/>
              <a:ext cx="273659" cy="3218694"/>
            </a:xfrm>
            <a:prstGeom prst="rect">
              <a:avLst/>
            </a:prstGeom>
            <a:solidFill>
              <a:srgbClr val="0083CF">
                <a:alpha val="100000"/>
              </a:srgbClr>
            </a:solidFill>
          </p:spPr>
          <p:txBody>
            <a:bodyPr/>
            <a:lstStyle/>
            <a:p/>
          </p:txBody>
        </p:sp>
        <p:sp>
          <p:nvSpPr>
            <p:cNvPr id="49" name="rc49"/>
            <p:cNvSpPr/>
            <p:nvPr/>
          </p:nvSpPr>
          <p:spPr>
            <a:xfrm>
              <a:off x="7234811" y="1097794"/>
              <a:ext cx="273659" cy="3218694"/>
            </a:xfrm>
            <a:prstGeom prst="rect">
              <a:avLst/>
            </a:prstGeom>
            <a:solidFill>
              <a:srgbClr val="0083CF">
                <a:alpha val="100000"/>
              </a:srgbClr>
            </a:solidFill>
          </p:spPr>
          <p:txBody>
            <a:bodyPr/>
            <a:lstStyle/>
            <a:p/>
          </p:txBody>
        </p:sp>
        <p:sp>
          <p:nvSpPr>
            <p:cNvPr id="50" name="pg50"/>
            <p:cNvSpPr/>
            <p:nvPr/>
          </p:nvSpPr>
          <p:spPr>
            <a:xfrm>
              <a:off x="1025825" y="4219228"/>
              <a:ext cx="97260" cy="97260"/>
            </a:xfrm>
            <a:custGeom>
              <a:avLst/>
              <a:pathLst>
                <a:path w="97260" h="97260">
                  <a:moveTo>
                    <a:pt x="97260" y="0"/>
                  </a:moveTo>
                  <a:lnTo>
                    <a:pt x="97260" y="10833"/>
                  </a:lnTo>
                  <a:lnTo>
                    <a:pt x="10833" y="97260"/>
                  </a:lnTo>
                  <a:lnTo>
                    <a:pt x="0" y="9726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1" name="pg51"/>
            <p:cNvSpPr/>
            <p:nvPr/>
          </p:nvSpPr>
          <p:spPr>
            <a:xfrm>
              <a:off x="917486" y="4110889"/>
              <a:ext cx="205599" cy="205599"/>
            </a:xfrm>
            <a:custGeom>
              <a:avLst/>
              <a:pathLst>
                <a:path w="205599" h="205599">
                  <a:moveTo>
                    <a:pt x="205599" y="0"/>
                  </a:moveTo>
                  <a:lnTo>
                    <a:pt x="205599" y="10833"/>
                  </a:lnTo>
                  <a:lnTo>
                    <a:pt x="10833" y="205599"/>
                  </a:lnTo>
                  <a:lnTo>
                    <a:pt x="0" y="2055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2" name="pg52"/>
            <p:cNvSpPr/>
            <p:nvPr/>
          </p:nvSpPr>
          <p:spPr>
            <a:xfrm>
              <a:off x="849426" y="400254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3" name="pg53"/>
            <p:cNvSpPr/>
            <p:nvPr/>
          </p:nvSpPr>
          <p:spPr>
            <a:xfrm>
              <a:off x="849426" y="389421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4" name="pg54"/>
            <p:cNvSpPr/>
            <p:nvPr/>
          </p:nvSpPr>
          <p:spPr>
            <a:xfrm>
              <a:off x="849426" y="378587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5" name="pg55"/>
            <p:cNvSpPr/>
            <p:nvPr/>
          </p:nvSpPr>
          <p:spPr>
            <a:xfrm>
              <a:off x="849426" y="367753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849426" y="356919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849426" y="346085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849426" y="335251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849426" y="324417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849426" y="313583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849426" y="302749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849426" y="2922827"/>
              <a:ext cx="273659" cy="280820"/>
            </a:xfrm>
            <a:custGeom>
              <a:avLst/>
              <a:pathLst>
                <a:path w="273659" h="280820">
                  <a:moveTo>
                    <a:pt x="269986" y="0"/>
                  </a:moveTo>
                  <a:lnTo>
                    <a:pt x="273659" y="0"/>
                  </a:lnTo>
                  <a:lnTo>
                    <a:pt x="273659" y="7161"/>
                  </a:lnTo>
                  <a:lnTo>
                    <a:pt x="0" y="280820"/>
                  </a:lnTo>
                  <a:lnTo>
                    <a:pt x="0" y="2699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849426" y="2922827"/>
              <a:ext cx="172481" cy="172481"/>
            </a:xfrm>
            <a:custGeom>
              <a:avLst/>
              <a:pathLst>
                <a:path w="172481" h="172481">
                  <a:moveTo>
                    <a:pt x="161647" y="0"/>
                  </a:moveTo>
                  <a:lnTo>
                    <a:pt x="172481" y="0"/>
                  </a:lnTo>
                  <a:lnTo>
                    <a:pt x="0" y="172481"/>
                  </a:lnTo>
                  <a:lnTo>
                    <a:pt x="0" y="1616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849426" y="2922827"/>
              <a:ext cx="64141" cy="64141"/>
            </a:xfrm>
            <a:custGeom>
              <a:avLst/>
              <a:pathLst>
                <a:path w="64141" h="64141">
                  <a:moveTo>
                    <a:pt x="53307" y="0"/>
                  </a:moveTo>
                  <a:lnTo>
                    <a:pt x="64141" y="0"/>
                  </a:lnTo>
                  <a:lnTo>
                    <a:pt x="0" y="64141"/>
                  </a:lnTo>
                  <a:lnTo>
                    <a:pt x="0" y="533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1350844" y="4240181"/>
              <a:ext cx="76307" cy="76307"/>
            </a:xfrm>
            <a:custGeom>
              <a:avLst/>
              <a:pathLst>
                <a:path w="76307" h="76307">
                  <a:moveTo>
                    <a:pt x="76307" y="0"/>
                  </a:moveTo>
                  <a:lnTo>
                    <a:pt x="76307" y="10833"/>
                  </a:lnTo>
                  <a:lnTo>
                    <a:pt x="10833" y="76307"/>
                  </a:lnTo>
                  <a:lnTo>
                    <a:pt x="0" y="763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1242504" y="4131841"/>
              <a:ext cx="184647" cy="184647"/>
            </a:xfrm>
            <a:custGeom>
              <a:avLst/>
              <a:pathLst>
                <a:path w="184647" h="184647">
                  <a:moveTo>
                    <a:pt x="184647" y="0"/>
                  </a:moveTo>
                  <a:lnTo>
                    <a:pt x="184647" y="10833"/>
                  </a:lnTo>
                  <a:lnTo>
                    <a:pt x="10833" y="184647"/>
                  </a:lnTo>
                  <a:lnTo>
                    <a:pt x="0" y="1846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1153492" y="402350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153492" y="391516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153492" y="380682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153492" y="369848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153492" y="359014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153492" y="348180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153492" y="337346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153492" y="326512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153492" y="315678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153492" y="304844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153492" y="294010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153492" y="283176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153492" y="272342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153492" y="261508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153492" y="250674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153492" y="239840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153492" y="229007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153492" y="218173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153492" y="2093266"/>
              <a:ext cx="264617" cy="264617"/>
            </a:xfrm>
            <a:custGeom>
              <a:avLst/>
              <a:pathLst>
                <a:path w="264617" h="264617">
                  <a:moveTo>
                    <a:pt x="253783" y="0"/>
                  </a:moveTo>
                  <a:lnTo>
                    <a:pt x="264617" y="0"/>
                  </a:lnTo>
                  <a:lnTo>
                    <a:pt x="0" y="264617"/>
                  </a:lnTo>
                  <a:lnTo>
                    <a:pt x="0" y="2537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153492" y="2093266"/>
              <a:ext cx="156278" cy="156278"/>
            </a:xfrm>
            <a:custGeom>
              <a:avLst/>
              <a:pathLst>
                <a:path w="156278" h="156278">
                  <a:moveTo>
                    <a:pt x="145444" y="0"/>
                  </a:moveTo>
                  <a:lnTo>
                    <a:pt x="156278" y="0"/>
                  </a:lnTo>
                  <a:lnTo>
                    <a:pt x="0" y="156278"/>
                  </a:lnTo>
                  <a:lnTo>
                    <a:pt x="0" y="14544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153492" y="2093266"/>
              <a:ext cx="47938" cy="47938"/>
            </a:xfrm>
            <a:custGeom>
              <a:avLst/>
              <a:pathLst>
                <a:path w="47938" h="47938">
                  <a:moveTo>
                    <a:pt x="37104" y="0"/>
                  </a:moveTo>
                  <a:lnTo>
                    <a:pt x="47938" y="0"/>
                  </a:lnTo>
                  <a:lnTo>
                    <a:pt x="0" y="47938"/>
                  </a:lnTo>
                  <a:lnTo>
                    <a:pt x="0" y="371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2000881" y="4282086"/>
              <a:ext cx="34402" cy="34402"/>
            </a:xfrm>
            <a:custGeom>
              <a:avLst/>
              <a:pathLst>
                <a:path w="34402" h="34402">
                  <a:moveTo>
                    <a:pt x="34402" y="0"/>
                  </a:moveTo>
                  <a:lnTo>
                    <a:pt x="34402" y="10833"/>
                  </a:lnTo>
                  <a:lnTo>
                    <a:pt x="10833" y="34402"/>
                  </a:lnTo>
                  <a:lnTo>
                    <a:pt x="0" y="344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892541" y="4173746"/>
              <a:ext cx="142742" cy="142742"/>
            </a:xfrm>
            <a:custGeom>
              <a:avLst/>
              <a:pathLst>
                <a:path w="142742" h="142742">
                  <a:moveTo>
                    <a:pt x="142742" y="0"/>
                  </a:moveTo>
                  <a:lnTo>
                    <a:pt x="142742" y="10833"/>
                  </a:lnTo>
                  <a:lnTo>
                    <a:pt x="10833" y="142742"/>
                  </a:lnTo>
                  <a:lnTo>
                    <a:pt x="0" y="1427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784202" y="4065407"/>
              <a:ext cx="251081" cy="251081"/>
            </a:xfrm>
            <a:custGeom>
              <a:avLst/>
              <a:pathLst>
                <a:path w="251081" h="251081">
                  <a:moveTo>
                    <a:pt x="251081" y="0"/>
                  </a:moveTo>
                  <a:lnTo>
                    <a:pt x="251081" y="10833"/>
                  </a:lnTo>
                  <a:lnTo>
                    <a:pt x="10833" y="251081"/>
                  </a:lnTo>
                  <a:lnTo>
                    <a:pt x="0" y="25108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761624" y="395706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761624" y="384872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761624" y="374038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1761624" y="363204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1761624" y="352370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1761624" y="341537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1761624" y="330703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1761624" y="319869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1761624" y="309035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1761624" y="298201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1761624" y="287367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1761624" y="276533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1761624" y="265699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1761624" y="254865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1761624" y="244031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1761624" y="233197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1761624" y="222363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1761624" y="211529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1761624" y="200695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1761624" y="1960537"/>
              <a:ext cx="222573" cy="222573"/>
            </a:xfrm>
            <a:custGeom>
              <a:avLst/>
              <a:pathLst>
                <a:path w="222573" h="222573">
                  <a:moveTo>
                    <a:pt x="211739" y="0"/>
                  </a:moveTo>
                  <a:lnTo>
                    <a:pt x="222573" y="0"/>
                  </a:lnTo>
                  <a:lnTo>
                    <a:pt x="0" y="222573"/>
                  </a:lnTo>
                  <a:lnTo>
                    <a:pt x="0" y="2117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1761624" y="1960537"/>
              <a:ext cx="114233" cy="114233"/>
            </a:xfrm>
            <a:custGeom>
              <a:avLst/>
              <a:pathLst>
                <a:path w="114233" h="114233">
                  <a:moveTo>
                    <a:pt x="103400" y="0"/>
                  </a:moveTo>
                  <a:lnTo>
                    <a:pt x="114233" y="0"/>
                  </a:lnTo>
                  <a:lnTo>
                    <a:pt x="0" y="114233"/>
                  </a:lnTo>
                  <a:lnTo>
                    <a:pt x="0" y="10340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1761624" y="1960537"/>
              <a:ext cx="5894" cy="5894"/>
            </a:xfrm>
            <a:custGeom>
              <a:avLst/>
              <a:pathLst>
                <a:path w="5894" h="5894">
                  <a:moveTo>
                    <a:pt x="0" y="5894"/>
                  </a:moveTo>
                  <a:lnTo>
                    <a:pt x="0" y="0"/>
                  </a:lnTo>
                  <a:lnTo>
                    <a:pt x="5894"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1675862" y="4261133"/>
              <a:ext cx="55355" cy="55355"/>
            </a:xfrm>
            <a:custGeom>
              <a:avLst/>
              <a:pathLst>
                <a:path w="55355" h="55355">
                  <a:moveTo>
                    <a:pt x="55355" y="0"/>
                  </a:moveTo>
                  <a:lnTo>
                    <a:pt x="55355" y="10833"/>
                  </a:lnTo>
                  <a:lnTo>
                    <a:pt x="10833" y="55355"/>
                  </a:lnTo>
                  <a:lnTo>
                    <a:pt x="0" y="553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1567523" y="4152794"/>
              <a:ext cx="163694" cy="163694"/>
            </a:xfrm>
            <a:custGeom>
              <a:avLst/>
              <a:pathLst>
                <a:path w="163694" h="163694">
                  <a:moveTo>
                    <a:pt x="163694" y="0"/>
                  </a:moveTo>
                  <a:lnTo>
                    <a:pt x="163694" y="10833"/>
                  </a:lnTo>
                  <a:lnTo>
                    <a:pt x="10833" y="163694"/>
                  </a:lnTo>
                  <a:lnTo>
                    <a:pt x="0" y="1636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1459183" y="4044454"/>
              <a:ext cx="272034" cy="272034"/>
            </a:xfrm>
            <a:custGeom>
              <a:avLst/>
              <a:pathLst>
                <a:path w="272034" h="272034">
                  <a:moveTo>
                    <a:pt x="272034" y="0"/>
                  </a:moveTo>
                  <a:lnTo>
                    <a:pt x="272034" y="10833"/>
                  </a:lnTo>
                  <a:lnTo>
                    <a:pt x="10833" y="272034"/>
                  </a:lnTo>
                  <a:lnTo>
                    <a:pt x="0" y="27203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1457558" y="393611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1457558" y="382777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1457558" y="371943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1457558" y="361109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1457558" y="350275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1457558" y="339441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1457558" y="328607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1457558" y="317773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1457558" y="306939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1457558" y="296105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1457558" y="285272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1457558" y="274438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1457558" y="263604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1457558" y="252770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1457558" y="241936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1457558" y="231102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1457558" y="220268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1457558" y="209434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1457558" y="198600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1457558" y="1960537"/>
              <a:ext cx="201620" cy="201620"/>
            </a:xfrm>
            <a:custGeom>
              <a:avLst/>
              <a:pathLst>
                <a:path w="201620" h="201620">
                  <a:moveTo>
                    <a:pt x="190787" y="0"/>
                  </a:moveTo>
                  <a:lnTo>
                    <a:pt x="201620" y="0"/>
                  </a:lnTo>
                  <a:lnTo>
                    <a:pt x="0" y="201620"/>
                  </a:lnTo>
                  <a:lnTo>
                    <a:pt x="0" y="19078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1457558" y="1960537"/>
              <a:ext cx="93281" cy="93281"/>
            </a:xfrm>
            <a:custGeom>
              <a:avLst/>
              <a:pathLst>
                <a:path w="93281" h="93281">
                  <a:moveTo>
                    <a:pt x="82447" y="0"/>
                  </a:moveTo>
                  <a:lnTo>
                    <a:pt x="93281" y="0"/>
                  </a:lnTo>
                  <a:lnTo>
                    <a:pt x="0" y="93281"/>
                  </a:lnTo>
                  <a:lnTo>
                    <a:pt x="0" y="824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3192615" y="4257556"/>
              <a:ext cx="58932" cy="58932"/>
            </a:xfrm>
            <a:custGeom>
              <a:avLst/>
              <a:pathLst>
                <a:path w="58932" h="58932">
                  <a:moveTo>
                    <a:pt x="58932" y="0"/>
                  </a:moveTo>
                  <a:lnTo>
                    <a:pt x="58932" y="10833"/>
                  </a:lnTo>
                  <a:lnTo>
                    <a:pt x="10833" y="58932"/>
                  </a:lnTo>
                  <a:lnTo>
                    <a:pt x="0" y="589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3084276" y="4149217"/>
              <a:ext cx="167271" cy="167271"/>
            </a:xfrm>
            <a:custGeom>
              <a:avLst/>
              <a:pathLst>
                <a:path w="167271" h="167271">
                  <a:moveTo>
                    <a:pt x="167271" y="0"/>
                  </a:moveTo>
                  <a:lnTo>
                    <a:pt x="167271" y="10833"/>
                  </a:lnTo>
                  <a:lnTo>
                    <a:pt x="10833" y="167271"/>
                  </a:lnTo>
                  <a:lnTo>
                    <a:pt x="0" y="1672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2977888" y="4040877"/>
              <a:ext cx="273659" cy="275611"/>
            </a:xfrm>
            <a:custGeom>
              <a:avLst/>
              <a:pathLst>
                <a:path w="273659" h="275611">
                  <a:moveTo>
                    <a:pt x="273659" y="0"/>
                  </a:moveTo>
                  <a:lnTo>
                    <a:pt x="273659" y="10833"/>
                  </a:lnTo>
                  <a:lnTo>
                    <a:pt x="8881" y="275611"/>
                  </a:lnTo>
                  <a:lnTo>
                    <a:pt x="0" y="275611"/>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2977888" y="393253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2977888" y="382419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2977888" y="371585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2977888" y="360751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2977888" y="349918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2977888" y="339084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2977888" y="328250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2977888" y="317416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2977888" y="306582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2977888" y="295748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2977888" y="284914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2977888" y="274080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2977888" y="263246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2977888" y="252412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2977888" y="241578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2977888" y="230744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2977888" y="219910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2977888" y="209076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2977888" y="198242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2977888" y="187408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2977888" y="176574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2977888" y="1728260"/>
              <a:ext cx="213641" cy="213641"/>
            </a:xfrm>
            <a:custGeom>
              <a:avLst/>
              <a:pathLst>
                <a:path w="213641" h="213641">
                  <a:moveTo>
                    <a:pt x="202807" y="0"/>
                  </a:moveTo>
                  <a:lnTo>
                    <a:pt x="213641" y="0"/>
                  </a:lnTo>
                  <a:lnTo>
                    <a:pt x="0" y="213641"/>
                  </a:lnTo>
                  <a:lnTo>
                    <a:pt x="0" y="2028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2977888" y="1728260"/>
              <a:ext cx="105302" cy="105302"/>
            </a:xfrm>
            <a:custGeom>
              <a:avLst/>
              <a:pathLst>
                <a:path w="105302" h="105302">
                  <a:moveTo>
                    <a:pt x="94468" y="0"/>
                  </a:moveTo>
                  <a:lnTo>
                    <a:pt x="105302" y="0"/>
                  </a:lnTo>
                  <a:lnTo>
                    <a:pt x="0" y="105302"/>
                  </a:lnTo>
                  <a:lnTo>
                    <a:pt x="0" y="944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3517634" y="4278509"/>
              <a:ext cx="37979" cy="37979"/>
            </a:xfrm>
            <a:custGeom>
              <a:avLst/>
              <a:pathLst>
                <a:path w="37979" h="37979">
                  <a:moveTo>
                    <a:pt x="37979" y="0"/>
                  </a:moveTo>
                  <a:lnTo>
                    <a:pt x="37979" y="10833"/>
                  </a:lnTo>
                  <a:lnTo>
                    <a:pt x="10833" y="37979"/>
                  </a:lnTo>
                  <a:lnTo>
                    <a:pt x="0" y="3797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3409294" y="4170169"/>
              <a:ext cx="146319" cy="146319"/>
            </a:xfrm>
            <a:custGeom>
              <a:avLst/>
              <a:pathLst>
                <a:path w="146319" h="146319">
                  <a:moveTo>
                    <a:pt x="146319" y="0"/>
                  </a:moveTo>
                  <a:lnTo>
                    <a:pt x="146319" y="10833"/>
                  </a:lnTo>
                  <a:lnTo>
                    <a:pt x="10833" y="146319"/>
                  </a:lnTo>
                  <a:lnTo>
                    <a:pt x="0" y="14631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3300955" y="4061830"/>
              <a:ext cx="254658" cy="254658"/>
            </a:xfrm>
            <a:custGeom>
              <a:avLst/>
              <a:pathLst>
                <a:path w="254658" h="254658">
                  <a:moveTo>
                    <a:pt x="254658" y="0"/>
                  </a:moveTo>
                  <a:lnTo>
                    <a:pt x="254658" y="10833"/>
                  </a:lnTo>
                  <a:lnTo>
                    <a:pt x="10833" y="254658"/>
                  </a:lnTo>
                  <a:lnTo>
                    <a:pt x="0" y="25465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3281954" y="395349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3281954" y="384515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3281954" y="373681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3281954" y="362847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3281954" y="352013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3281954" y="341179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3281954" y="330345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3281954" y="319511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3281954" y="308677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3281954" y="297843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3281954" y="287009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3281954" y="276175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3281954" y="265341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3281954" y="254507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3281954" y="243673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3281954" y="232839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3281954" y="222005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3281954" y="211171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3281954" y="200337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3281954" y="189504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3281954" y="178670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3281954" y="167836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3281954" y="157002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3281954" y="1562348"/>
              <a:ext cx="183827" cy="183827"/>
            </a:xfrm>
            <a:custGeom>
              <a:avLst/>
              <a:pathLst>
                <a:path w="183827" h="183827">
                  <a:moveTo>
                    <a:pt x="172993" y="0"/>
                  </a:moveTo>
                  <a:lnTo>
                    <a:pt x="183827" y="0"/>
                  </a:lnTo>
                  <a:lnTo>
                    <a:pt x="0" y="183827"/>
                  </a:lnTo>
                  <a:lnTo>
                    <a:pt x="0" y="17299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3281954" y="1562348"/>
              <a:ext cx="75488" cy="75488"/>
            </a:xfrm>
            <a:custGeom>
              <a:avLst/>
              <a:pathLst>
                <a:path w="75488" h="75488">
                  <a:moveTo>
                    <a:pt x="64654" y="0"/>
                  </a:moveTo>
                  <a:lnTo>
                    <a:pt x="75488" y="0"/>
                  </a:lnTo>
                  <a:lnTo>
                    <a:pt x="0" y="75488"/>
                  </a:lnTo>
                  <a:lnTo>
                    <a:pt x="0" y="6465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5034386" y="4274932"/>
              <a:ext cx="41556" cy="41556"/>
            </a:xfrm>
            <a:custGeom>
              <a:avLst/>
              <a:pathLst>
                <a:path w="41556" h="41556">
                  <a:moveTo>
                    <a:pt x="41556" y="0"/>
                  </a:moveTo>
                  <a:lnTo>
                    <a:pt x="41556" y="10833"/>
                  </a:lnTo>
                  <a:lnTo>
                    <a:pt x="10833" y="41556"/>
                  </a:lnTo>
                  <a:lnTo>
                    <a:pt x="0" y="4155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4926047" y="4166592"/>
              <a:ext cx="149896" cy="149896"/>
            </a:xfrm>
            <a:custGeom>
              <a:avLst/>
              <a:pathLst>
                <a:path w="149896" h="149896">
                  <a:moveTo>
                    <a:pt x="149896" y="0"/>
                  </a:moveTo>
                  <a:lnTo>
                    <a:pt x="149896" y="10833"/>
                  </a:lnTo>
                  <a:lnTo>
                    <a:pt x="10833" y="149896"/>
                  </a:lnTo>
                  <a:lnTo>
                    <a:pt x="0" y="14989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4817707" y="4058253"/>
              <a:ext cx="258235" cy="258235"/>
            </a:xfrm>
            <a:custGeom>
              <a:avLst/>
              <a:pathLst>
                <a:path w="258235" h="258235">
                  <a:moveTo>
                    <a:pt x="258235" y="0"/>
                  </a:moveTo>
                  <a:lnTo>
                    <a:pt x="258235" y="10833"/>
                  </a:lnTo>
                  <a:lnTo>
                    <a:pt x="10833" y="258235"/>
                  </a:lnTo>
                  <a:lnTo>
                    <a:pt x="0" y="2582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4802284" y="394991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4802284" y="384157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4802284" y="373323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4802284" y="362489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4802284" y="351655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4802284" y="340821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4802284" y="329987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4802284" y="319153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4802284" y="308319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4802284" y="297485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4802284" y="286651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4802284" y="275817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4802284" y="264983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4802284" y="254150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4802284" y="243316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4802284" y="232482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4802284" y="221648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4802284" y="210814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4802284" y="199980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4802284" y="189146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4802284" y="178312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4802284" y="167478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4802284" y="156644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4802284" y="145810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4802284" y="134976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4802284" y="1263706"/>
              <a:ext cx="262213" cy="262213"/>
            </a:xfrm>
            <a:custGeom>
              <a:avLst/>
              <a:pathLst>
                <a:path w="262213" h="262213">
                  <a:moveTo>
                    <a:pt x="251379" y="0"/>
                  </a:moveTo>
                  <a:lnTo>
                    <a:pt x="262213" y="0"/>
                  </a:lnTo>
                  <a:lnTo>
                    <a:pt x="0" y="262213"/>
                  </a:lnTo>
                  <a:lnTo>
                    <a:pt x="0" y="25137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4802284" y="1263706"/>
              <a:ext cx="153873" cy="153873"/>
            </a:xfrm>
            <a:custGeom>
              <a:avLst/>
              <a:pathLst>
                <a:path w="153873" h="153873">
                  <a:moveTo>
                    <a:pt x="143039" y="0"/>
                  </a:moveTo>
                  <a:lnTo>
                    <a:pt x="153873" y="0"/>
                  </a:lnTo>
                  <a:lnTo>
                    <a:pt x="0" y="153873"/>
                  </a:lnTo>
                  <a:lnTo>
                    <a:pt x="0" y="1430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4802284" y="1263706"/>
              <a:ext cx="45534" cy="45534"/>
            </a:xfrm>
            <a:custGeom>
              <a:avLst/>
              <a:pathLst>
                <a:path w="45534" h="45534">
                  <a:moveTo>
                    <a:pt x="34700" y="0"/>
                  </a:moveTo>
                  <a:lnTo>
                    <a:pt x="45534" y="0"/>
                  </a:lnTo>
                  <a:lnTo>
                    <a:pt x="0" y="45534"/>
                  </a:lnTo>
                  <a:lnTo>
                    <a:pt x="0" y="3470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5359405" y="4295884"/>
              <a:ext cx="20604" cy="20604"/>
            </a:xfrm>
            <a:custGeom>
              <a:avLst/>
              <a:pathLst>
                <a:path w="20604" h="20604">
                  <a:moveTo>
                    <a:pt x="20604" y="0"/>
                  </a:moveTo>
                  <a:lnTo>
                    <a:pt x="20604" y="10833"/>
                  </a:lnTo>
                  <a:lnTo>
                    <a:pt x="10833" y="20604"/>
                  </a:lnTo>
                  <a:lnTo>
                    <a:pt x="0" y="206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5251065" y="4187545"/>
              <a:ext cx="128943" cy="128943"/>
            </a:xfrm>
            <a:custGeom>
              <a:avLst/>
              <a:pathLst>
                <a:path w="128943" h="128943">
                  <a:moveTo>
                    <a:pt x="128943" y="0"/>
                  </a:moveTo>
                  <a:lnTo>
                    <a:pt x="128943" y="10833"/>
                  </a:lnTo>
                  <a:lnTo>
                    <a:pt x="10833" y="128943"/>
                  </a:lnTo>
                  <a:lnTo>
                    <a:pt x="0" y="1289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5142726" y="4079205"/>
              <a:ext cx="237283" cy="237283"/>
            </a:xfrm>
            <a:custGeom>
              <a:avLst/>
              <a:pathLst>
                <a:path w="237283" h="237283">
                  <a:moveTo>
                    <a:pt x="237283" y="0"/>
                  </a:moveTo>
                  <a:lnTo>
                    <a:pt x="237283" y="10833"/>
                  </a:lnTo>
                  <a:lnTo>
                    <a:pt x="10833" y="237283"/>
                  </a:lnTo>
                  <a:lnTo>
                    <a:pt x="0" y="2372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5106350" y="397086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5106350" y="386252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5106350" y="375418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5106350" y="364584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5106350" y="353750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5106350" y="342916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5106350" y="332082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5106350" y="321248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5106350" y="310415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5106350" y="299581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5106350" y="288747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5106350" y="277913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5106350" y="267079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5106350" y="256245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5106350" y="245411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5106350" y="234577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5106350" y="223743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5106350" y="212909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5106350" y="202075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5106350" y="191241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5106350" y="180407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5106350" y="169573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5106350" y="158739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5106350" y="147905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5106350" y="137071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5106350" y="126237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5106350" y="1230524"/>
              <a:ext cx="208008" cy="208008"/>
            </a:xfrm>
            <a:custGeom>
              <a:avLst/>
              <a:pathLst>
                <a:path w="208008" h="208008">
                  <a:moveTo>
                    <a:pt x="197174" y="0"/>
                  </a:moveTo>
                  <a:lnTo>
                    <a:pt x="208008" y="0"/>
                  </a:lnTo>
                  <a:lnTo>
                    <a:pt x="0" y="208008"/>
                  </a:lnTo>
                  <a:lnTo>
                    <a:pt x="0" y="1971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5106350" y="1230524"/>
              <a:ext cx="99669" cy="99669"/>
            </a:xfrm>
            <a:custGeom>
              <a:avLst/>
              <a:pathLst>
                <a:path w="99669" h="99669">
                  <a:moveTo>
                    <a:pt x="88835" y="0"/>
                  </a:moveTo>
                  <a:lnTo>
                    <a:pt x="99669" y="0"/>
                  </a:lnTo>
                  <a:lnTo>
                    <a:pt x="0" y="99669"/>
                  </a:lnTo>
                  <a:lnTo>
                    <a:pt x="0" y="888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6876157" y="4292307"/>
              <a:ext cx="24181" cy="24181"/>
            </a:xfrm>
            <a:custGeom>
              <a:avLst/>
              <a:pathLst>
                <a:path w="24181" h="24181">
                  <a:moveTo>
                    <a:pt x="24181" y="0"/>
                  </a:moveTo>
                  <a:lnTo>
                    <a:pt x="24181" y="10833"/>
                  </a:lnTo>
                  <a:lnTo>
                    <a:pt x="10833" y="24181"/>
                  </a:lnTo>
                  <a:lnTo>
                    <a:pt x="0" y="2418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6767818" y="4183968"/>
              <a:ext cx="132520" cy="132520"/>
            </a:xfrm>
            <a:custGeom>
              <a:avLst/>
              <a:pathLst>
                <a:path w="132520" h="132520">
                  <a:moveTo>
                    <a:pt x="132520" y="0"/>
                  </a:moveTo>
                  <a:lnTo>
                    <a:pt x="132520" y="10833"/>
                  </a:lnTo>
                  <a:lnTo>
                    <a:pt x="10833" y="132520"/>
                  </a:lnTo>
                  <a:lnTo>
                    <a:pt x="0" y="13252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6659479" y="4075628"/>
              <a:ext cx="240860" cy="240860"/>
            </a:xfrm>
            <a:custGeom>
              <a:avLst/>
              <a:pathLst>
                <a:path w="240860" h="240860">
                  <a:moveTo>
                    <a:pt x="240860" y="0"/>
                  </a:moveTo>
                  <a:lnTo>
                    <a:pt x="240860" y="10833"/>
                  </a:lnTo>
                  <a:lnTo>
                    <a:pt x="10833" y="240860"/>
                  </a:lnTo>
                  <a:lnTo>
                    <a:pt x="0" y="24086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6626680" y="396728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6626680" y="385894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6626680" y="375061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6626680" y="364227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6626680" y="353393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6626680" y="342559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6626680" y="331725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6626680" y="320891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6626680" y="310057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6626680" y="299223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6626680" y="288389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6626680" y="277555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6626680" y="266721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6626680" y="255887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6626680" y="245053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6626680" y="234219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6626680" y="223385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6626680" y="212551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6626680" y="201717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6626680" y="190883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6626680" y="180049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6626680" y="169215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6626680" y="158382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6626680" y="147548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6626680" y="136714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6626680" y="125880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6626680" y="115046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6626680" y="1097794"/>
              <a:ext cx="228821" cy="228821"/>
            </a:xfrm>
            <a:custGeom>
              <a:avLst/>
              <a:pathLst>
                <a:path w="228821" h="228821">
                  <a:moveTo>
                    <a:pt x="217987" y="0"/>
                  </a:moveTo>
                  <a:lnTo>
                    <a:pt x="228821" y="0"/>
                  </a:lnTo>
                  <a:lnTo>
                    <a:pt x="0" y="228821"/>
                  </a:lnTo>
                  <a:lnTo>
                    <a:pt x="0" y="21798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6626680" y="1097794"/>
              <a:ext cx="120482" cy="120482"/>
            </a:xfrm>
            <a:custGeom>
              <a:avLst/>
              <a:pathLst>
                <a:path w="120482" h="120482">
                  <a:moveTo>
                    <a:pt x="109648" y="0"/>
                  </a:moveTo>
                  <a:lnTo>
                    <a:pt x="120482" y="0"/>
                  </a:lnTo>
                  <a:lnTo>
                    <a:pt x="0" y="120482"/>
                  </a:lnTo>
                  <a:lnTo>
                    <a:pt x="0" y="1096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6626680" y="1097794"/>
              <a:ext cx="12142" cy="12142"/>
            </a:xfrm>
            <a:custGeom>
              <a:avLst/>
              <a:pathLst>
                <a:path w="12142" h="12142">
                  <a:moveTo>
                    <a:pt x="1308" y="0"/>
                  </a:moveTo>
                  <a:lnTo>
                    <a:pt x="12142" y="0"/>
                  </a:lnTo>
                  <a:lnTo>
                    <a:pt x="0" y="12142"/>
                  </a:lnTo>
                  <a:lnTo>
                    <a:pt x="0" y="13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7417855" y="4225873"/>
              <a:ext cx="90615" cy="90615"/>
            </a:xfrm>
            <a:custGeom>
              <a:avLst/>
              <a:pathLst>
                <a:path w="90615" h="90615">
                  <a:moveTo>
                    <a:pt x="90615" y="0"/>
                  </a:moveTo>
                  <a:lnTo>
                    <a:pt x="90615" y="10833"/>
                  </a:lnTo>
                  <a:lnTo>
                    <a:pt x="10833" y="90615"/>
                  </a:lnTo>
                  <a:lnTo>
                    <a:pt x="0" y="906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7309515" y="4117533"/>
              <a:ext cx="198955" cy="198955"/>
            </a:xfrm>
            <a:custGeom>
              <a:avLst/>
              <a:pathLst>
                <a:path w="198955" h="198955">
                  <a:moveTo>
                    <a:pt x="198955" y="0"/>
                  </a:moveTo>
                  <a:lnTo>
                    <a:pt x="198955" y="10833"/>
                  </a:lnTo>
                  <a:lnTo>
                    <a:pt x="10833" y="198955"/>
                  </a:lnTo>
                  <a:lnTo>
                    <a:pt x="0" y="1989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7234811" y="400919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7234811" y="390085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7234811" y="379251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7234811" y="368417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7234811" y="357583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7234811" y="346749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7234811" y="335915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7234811" y="325081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7234811" y="314247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7234811" y="303413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7234811" y="292579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7234811" y="281745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7234811" y="270912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7234811" y="260078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7234811" y="249244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7234811" y="238410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7234811" y="227576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7234811" y="216742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7234811" y="205908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7234811" y="195074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7234811" y="184240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7234811" y="173406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7234811" y="162572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7234811" y="151738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7234811" y="140904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7234811" y="130070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pg314"/>
            <p:cNvSpPr/>
            <p:nvPr/>
          </p:nvSpPr>
          <p:spPr>
            <a:xfrm>
              <a:off x="7234811" y="119236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5" name="pg315"/>
            <p:cNvSpPr/>
            <p:nvPr/>
          </p:nvSpPr>
          <p:spPr>
            <a:xfrm>
              <a:off x="7234811" y="1097794"/>
              <a:ext cx="270726" cy="270726"/>
            </a:xfrm>
            <a:custGeom>
              <a:avLst/>
              <a:pathLst>
                <a:path w="270726" h="270726">
                  <a:moveTo>
                    <a:pt x="259892" y="0"/>
                  </a:moveTo>
                  <a:lnTo>
                    <a:pt x="270726" y="0"/>
                  </a:lnTo>
                  <a:lnTo>
                    <a:pt x="0" y="270726"/>
                  </a:lnTo>
                  <a:lnTo>
                    <a:pt x="0" y="2598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6" name="pg316"/>
            <p:cNvSpPr/>
            <p:nvPr/>
          </p:nvSpPr>
          <p:spPr>
            <a:xfrm>
              <a:off x="7234811" y="1097794"/>
              <a:ext cx="162387" cy="162387"/>
            </a:xfrm>
            <a:custGeom>
              <a:avLst/>
              <a:pathLst>
                <a:path w="162387" h="162387">
                  <a:moveTo>
                    <a:pt x="151553" y="0"/>
                  </a:moveTo>
                  <a:lnTo>
                    <a:pt x="162387" y="0"/>
                  </a:lnTo>
                  <a:lnTo>
                    <a:pt x="0" y="162387"/>
                  </a:lnTo>
                  <a:lnTo>
                    <a:pt x="0" y="1515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7" name="pg317"/>
            <p:cNvSpPr/>
            <p:nvPr/>
          </p:nvSpPr>
          <p:spPr>
            <a:xfrm>
              <a:off x="7234811" y="1097794"/>
              <a:ext cx="54047" cy="54047"/>
            </a:xfrm>
            <a:custGeom>
              <a:avLst/>
              <a:pathLst>
                <a:path w="54047" h="54047">
                  <a:moveTo>
                    <a:pt x="43213" y="0"/>
                  </a:moveTo>
                  <a:lnTo>
                    <a:pt x="54047" y="0"/>
                  </a:lnTo>
                  <a:lnTo>
                    <a:pt x="0" y="54047"/>
                  </a:lnTo>
                  <a:lnTo>
                    <a:pt x="0" y="4321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8" name="rc318"/>
            <p:cNvSpPr/>
            <p:nvPr/>
          </p:nvSpPr>
          <p:spPr>
            <a:xfrm>
              <a:off x="849426" y="2922827"/>
              <a:ext cx="273659" cy="1393661"/>
            </a:xfrm>
            <a:prstGeom prst="rect">
              <a:avLst/>
            </a:prstGeom>
            <a:ln w="1355" cap="flat">
              <a:solidFill>
                <a:srgbClr val="000000">
                  <a:alpha val="100000"/>
                </a:srgbClr>
              </a:solidFill>
              <a:prstDash val="solid"/>
              <a:miter/>
            </a:ln>
          </p:spPr>
          <p:txBody>
            <a:bodyPr/>
            <a:lstStyle/>
            <a:p/>
          </p:txBody>
        </p:sp>
        <p:sp>
          <p:nvSpPr>
            <p:cNvPr id="319" name="rc319"/>
            <p:cNvSpPr/>
            <p:nvPr/>
          </p:nvSpPr>
          <p:spPr>
            <a:xfrm>
              <a:off x="1153492" y="2093266"/>
              <a:ext cx="273659" cy="2223221"/>
            </a:xfrm>
            <a:prstGeom prst="rect">
              <a:avLst/>
            </a:prstGeom>
            <a:ln w="1355" cap="flat">
              <a:solidFill>
                <a:srgbClr val="000000">
                  <a:alpha val="100000"/>
                </a:srgbClr>
              </a:solidFill>
              <a:prstDash val="solid"/>
              <a:miter/>
            </a:ln>
          </p:spPr>
          <p:txBody>
            <a:bodyPr/>
            <a:lstStyle/>
            <a:p/>
          </p:txBody>
        </p:sp>
        <p:sp>
          <p:nvSpPr>
            <p:cNvPr id="320" name="rc320"/>
            <p:cNvSpPr/>
            <p:nvPr/>
          </p:nvSpPr>
          <p:spPr>
            <a:xfrm>
              <a:off x="1761624" y="1960537"/>
              <a:ext cx="273659" cy="2355951"/>
            </a:xfrm>
            <a:prstGeom prst="rect">
              <a:avLst/>
            </a:prstGeom>
            <a:ln w="1355" cap="flat">
              <a:solidFill>
                <a:srgbClr val="000000">
                  <a:alpha val="100000"/>
                </a:srgbClr>
              </a:solidFill>
              <a:prstDash val="solid"/>
              <a:miter/>
            </a:ln>
          </p:spPr>
          <p:txBody>
            <a:bodyPr/>
            <a:lstStyle/>
            <a:p/>
          </p:txBody>
        </p:sp>
        <p:sp>
          <p:nvSpPr>
            <p:cNvPr id="321" name="rc321"/>
            <p:cNvSpPr/>
            <p:nvPr/>
          </p:nvSpPr>
          <p:spPr>
            <a:xfrm>
              <a:off x="1457558" y="1960537"/>
              <a:ext cx="273659" cy="2355951"/>
            </a:xfrm>
            <a:prstGeom prst="rect">
              <a:avLst/>
            </a:prstGeom>
            <a:ln w="1355" cap="flat">
              <a:solidFill>
                <a:srgbClr val="000000">
                  <a:alpha val="100000"/>
                </a:srgbClr>
              </a:solidFill>
              <a:prstDash val="solid"/>
              <a:miter/>
            </a:ln>
          </p:spPr>
          <p:txBody>
            <a:bodyPr/>
            <a:lstStyle/>
            <a:p/>
          </p:txBody>
        </p:sp>
        <p:sp>
          <p:nvSpPr>
            <p:cNvPr id="322" name="rc322"/>
            <p:cNvSpPr/>
            <p:nvPr/>
          </p:nvSpPr>
          <p:spPr>
            <a:xfrm>
              <a:off x="2977888" y="1728260"/>
              <a:ext cx="273659" cy="2588228"/>
            </a:xfrm>
            <a:prstGeom prst="rect">
              <a:avLst/>
            </a:prstGeom>
            <a:ln w="1355" cap="flat">
              <a:solidFill>
                <a:srgbClr val="000000">
                  <a:alpha val="100000"/>
                </a:srgbClr>
              </a:solidFill>
              <a:prstDash val="solid"/>
              <a:miter/>
            </a:ln>
          </p:spPr>
          <p:txBody>
            <a:bodyPr/>
            <a:lstStyle/>
            <a:p/>
          </p:txBody>
        </p:sp>
        <p:sp>
          <p:nvSpPr>
            <p:cNvPr id="323" name="rc323"/>
            <p:cNvSpPr/>
            <p:nvPr/>
          </p:nvSpPr>
          <p:spPr>
            <a:xfrm>
              <a:off x="3281954" y="1562348"/>
              <a:ext cx="273659" cy="2754140"/>
            </a:xfrm>
            <a:prstGeom prst="rect">
              <a:avLst/>
            </a:prstGeom>
            <a:ln w="1355" cap="flat">
              <a:solidFill>
                <a:srgbClr val="000000">
                  <a:alpha val="100000"/>
                </a:srgbClr>
              </a:solidFill>
              <a:prstDash val="solid"/>
              <a:miter/>
            </a:ln>
          </p:spPr>
          <p:txBody>
            <a:bodyPr/>
            <a:lstStyle/>
            <a:p/>
          </p:txBody>
        </p:sp>
        <p:sp>
          <p:nvSpPr>
            <p:cNvPr id="324" name="rc324"/>
            <p:cNvSpPr/>
            <p:nvPr/>
          </p:nvSpPr>
          <p:spPr>
            <a:xfrm>
              <a:off x="4802284" y="1263706"/>
              <a:ext cx="273659" cy="3052782"/>
            </a:xfrm>
            <a:prstGeom prst="rect">
              <a:avLst/>
            </a:prstGeom>
            <a:ln w="1355" cap="flat">
              <a:solidFill>
                <a:srgbClr val="000000">
                  <a:alpha val="100000"/>
                </a:srgbClr>
              </a:solidFill>
              <a:prstDash val="solid"/>
              <a:miter/>
            </a:ln>
          </p:spPr>
          <p:txBody>
            <a:bodyPr/>
            <a:lstStyle/>
            <a:p/>
          </p:txBody>
        </p:sp>
        <p:sp>
          <p:nvSpPr>
            <p:cNvPr id="325" name="rc325"/>
            <p:cNvSpPr/>
            <p:nvPr/>
          </p:nvSpPr>
          <p:spPr>
            <a:xfrm>
              <a:off x="5106350" y="1230524"/>
              <a:ext cx="273659" cy="3085964"/>
            </a:xfrm>
            <a:prstGeom prst="rect">
              <a:avLst/>
            </a:prstGeom>
            <a:ln w="1355" cap="flat">
              <a:solidFill>
                <a:srgbClr val="000000">
                  <a:alpha val="100000"/>
                </a:srgbClr>
              </a:solidFill>
              <a:prstDash val="solid"/>
              <a:miter/>
            </a:ln>
          </p:spPr>
          <p:txBody>
            <a:bodyPr/>
            <a:lstStyle/>
            <a:p/>
          </p:txBody>
        </p:sp>
        <p:sp>
          <p:nvSpPr>
            <p:cNvPr id="326" name="rc326"/>
            <p:cNvSpPr/>
            <p:nvPr/>
          </p:nvSpPr>
          <p:spPr>
            <a:xfrm>
              <a:off x="6626680" y="1097794"/>
              <a:ext cx="273659" cy="3218694"/>
            </a:xfrm>
            <a:prstGeom prst="rect">
              <a:avLst/>
            </a:prstGeom>
            <a:ln w="1355" cap="flat">
              <a:solidFill>
                <a:srgbClr val="000000">
                  <a:alpha val="100000"/>
                </a:srgbClr>
              </a:solidFill>
              <a:prstDash val="solid"/>
              <a:miter/>
            </a:ln>
          </p:spPr>
          <p:txBody>
            <a:bodyPr/>
            <a:lstStyle/>
            <a:p/>
          </p:txBody>
        </p:sp>
        <p:sp>
          <p:nvSpPr>
            <p:cNvPr id="327" name="rc327"/>
            <p:cNvSpPr/>
            <p:nvPr/>
          </p:nvSpPr>
          <p:spPr>
            <a:xfrm>
              <a:off x="7234811" y="1097794"/>
              <a:ext cx="273659" cy="3218694"/>
            </a:xfrm>
            <a:prstGeom prst="rect">
              <a:avLst/>
            </a:prstGeom>
            <a:ln w="1355" cap="flat">
              <a:solidFill>
                <a:srgbClr val="000000">
                  <a:alpha val="100000"/>
                </a:srgbClr>
              </a:solidFill>
              <a:prstDash val="solid"/>
              <a:miter/>
            </a:ln>
          </p:spPr>
          <p:txBody>
            <a:bodyPr/>
            <a:lstStyle/>
            <a:p/>
          </p:txBody>
        </p:sp>
        <p:sp>
          <p:nvSpPr>
            <p:cNvPr id="328" name="tx328"/>
            <p:cNvSpPr/>
            <p:nvPr/>
          </p:nvSpPr>
          <p:spPr>
            <a:xfrm>
              <a:off x="905870" y="2787051"/>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42</a:t>
              </a:r>
            </a:p>
          </p:txBody>
        </p:sp>
        <p:sp>
          <p:nvSpPr>
            <p:cNvPr id="329" name="tx329"/>
            <p:cNvSpPr/>
            <p:nvPr/>
          </p:nvSpPr>
          <p:spPr>
            <a:xfrm>
              <a:off x="1209936" y="190595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67</a:t>
              </a:r>
            </a:p>
          </p:txBody>
        </p:sp>
        <p:sp>
          <p:nvSpPr>
            <p:cNvPr id="330" name="tx330"/>
            <p:cNvSpPr/>
            <p:nvPr/>
          </p:nvSpPr>
          <p:spPr>
            <a:xfrm>
              <a:off x="1818068" y="1767024"/>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71</a:t>
              </a:r>
            </a:p>
          </p:txBody>
        </p:sp>
        <p:sp>
          <p:nvSpPr>
            <p:cNvPr id="331" name="tx331"/>
            <p:cNvSpPr/>
            <p:nvPr/>
          </p:nvSpPr>
          <p:spPr>
            <a:xfrm>
              <a:off x="1514002" y="1767024"/>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71</a:t>
              </a:r>
            </a:p>
          </p:txBody>
        </p:sp>
        <p:sp>
          <p:nvSpPr>
            <p:cNvPr id="332" name="tx332"/>
            <p:cNvSpPr/>
            <p:nvPr/>
          </p:nvSpPr>
          <p:spPr>
            <a:xfrm>
              <a:off x="2122134" y="1767024"/>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71</a:t>
              </a:r>
            </a:p>
          </p:txBody>
        </p:sp>
        <p:sp>
          <p:nvSpPr>
            <p:cNvPr id="333" name="tx333"/>
            <p:cNvSpPr/>
            <p:nvPr/>
          </p:nvSpPr>
          <p:spPr>
            <a:xfrm>
              <a:off x="2426200" y="1626330"/>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75</a:t>
              </a:r>
            </a:p>
          </p:txBody>
        </p:sp>
        <p:sp>
          <p:nvSpPr>
            <p:cNvPr id="334" name="tx334"/>
            <p:cNvSpPr/>
            <p:nvPr/>
          </p:nvSpPr>
          <p:spPr>
            <a:xfrm>
              <a:off x="2730266" y="158939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76</a:t>
              </a:r>
            </a:p>
          </p:txBody>
        </p:sp>
        <p:sp>
          <p:nvSpPr>
            <p:cNvPr id="335" name="tx335"/>
            <p:cNvSpPr/>
            <p:nvPr/>
          </p:nvSpPr>
          <p:spPr>
            <a:xfrm>
              <a:off x="3034331" y="151904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78</a:t>
              </a:r>
            </a:p>
          </p:txBody>
        </p:sp>
        <p:sp>
          <p:nvSpPr>
            <p:cNvPr id="336" name="tx336"/>
            <p:cNvSpPr/>
            <p:nvPr/>
          </p:nvSpPr>
          <p:spPr>
            <a:xfrm>
              <a:off x="3338397" y="1343109"/>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83</a:t>
              </a:r>
            </a:p>
          </p:txBody>
        </p:sp>
        <p:sp>
          <p:nvSpPr>
            <p:cNvPr id="337" name="tx337"/>
            <p:cNvSpPr/>
            <p:nvPr/>
          </p:nvSpPr>
          <p:spPr>
            <a:xfrm>
              <a:off x="3642463" y="1343109"/>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83</a:t>
              </a:r>
            </a:p>
          </p:txBody>
        </p:sp>
        <p:sp>
          <p:nvSpPr>
            <p:cNvPr id="338" name="tx338"/>
            <p:cNvSpPr/>
            <p:nvPr/>
          </p:nvSpPr>
          <p:spPr>
            <a:xfrm>
              <a:off x="4250595" y="127283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85</a:t>
              </a:r>
            </a:p>
          </p:txBody>
        </p:sp>
        <p:sp>
          <p:nvSpPr>
            <p:cNvPr id="339" name="tx339"/>
            <p:cNvSpPr/>
            <p:nvPr/>
          </p:nvSpPr>
          <p:spPr>
            <a:xfrm>
              <a:off x="3946529" y="127283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85</a:t>
              </a:r>
            </a:p>
          </p:txBody>
        </p:sp>
        <p:sp>
          <p:nvSpPr>
            <p:cNvPr id="340" name="tx340"/>
            <p:cNvSpPr/>
            <p:nvPr/>
          </p:nvSpPr>
          <p:spPr>
            <a:xfrm>
              <a:off x="4554661" y="120248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87</a:t>
              </a:r>
            </a:p>
          </p:txBody>
        </p:sp>
        <p:sp>
          <p:nvSpPr>
            <p:cNvPr id="341" name="tx341"/>
            <p:cNvSpPr/>
            <p:nvPr/>
          </p:nvSpPr>
          <p:spPr>
            <a:xfrm>
              <a:off x="4858727" y="102661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92</a:t>
              </a:r>
            </a:p>
          </p:txBody>
        </p:sp>
        <p:sp>
          <p:nvSpPr>
            <p:cNvPr id="342" name="tx342"/>
            <p:cNvSpPr/>
            <p:nvPr/>
          </p:nvSpPr>
          <p:spPr>
            <a:xfrm>
              <a:off x="5162793" y="991375"/>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93</a:t>
              </a:r>
            </a:p>
          </p:txBody>
        </p:sp>
        <p:sp>
          <p:nvSpPr>
            <p:cNvPr id="343" name="tx343"/>
            <p:cNvSpPr/>
            <p:nvPr/>
          </p:nvSpPr>
          <p:spPr>
            <a:xfrm>
              <a:off x="5466859" y="95627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94</a:t>
              </a:r>
            </a:p>
          </p:txBody>
        </p:sp>
        <p:sp>
          <p:nvSpPr>
            <p:cNvPr id="344" name="tx344"/>
            <p:cNvSpPr/>
            <p:nvPr/>
          </p:nvSpPr>
          <p:spPr>
            <a:xfrm>
              <a:off x="5770925" y="95627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94</a:t>
              </a:r>
            </a:p>
          </p:txBody>
        </p:sp>
        <p:sp>
          <p:nvSpPr>
            <p:cNvPr id="345" name="tx345"/>
            <p:cNvSpPr/>
            <p:nvPr/>
          </p:nvSpPr>
          <p:spPr>
            <a:xfrm>
              <a:off x="6074991" y="95627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94</a:t>
              </a:r>
            </a:p>
          </p:txBody>
        </p:sp>
        <p:sp>
          <p:nvSpPr>
            <p:cNvPr id="346" name="tx346"/>
            <p:cNvSpPr/>
            <p:nvPr/>
          </p:nvSpPr>
          <p:spPr>
            <a:xfrm>
              <a:off x="6379057" y="88592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47" name="tx347"/>
            <p:cNvSpPr/>
            <p:nvPr/>
          </p:nvSpPr>
          <p:spPr>
            <a:xfrm>
              <a:off x="6683123" y="85075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48" name="tx348"/>
            <p:cNvSpPr/>
            <p:nvPr/>
          </p:nvSpPr>
          <p:spPr>
            <a:xfrm>
              <a:off x="7291255" y="85075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49" name="tx349"/>
            <p:cNvSpPr/>
            <p:nvPr/>
          </p:nvSpPr>
          <p:spPr>
            <a:xfrm>
              <a:off x="6987189" y="85075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50" name="tx350"/>
            <p:cNvSpPr/>
            <p:nvPr/>
          </p:nvSpPr>
          <p:spPr>
            <a:xfrm>
              <a:off x="7899387"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51" name="tx351"/>
            <p:cNvSpPr/>
            <p:nvPr/>
          </p:nvSpPr>
          <p:spPr>
            <a:xfrm>
              <a:off x="7595321"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52" name="tx352"/>
            <p:cNvSpPr/>
            <p:nvPr/>
          </p:nvSpPr>
          <p:spPr>
            <a:xfrm>
              <a:off x="8811585"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53" name="tx353"/>
            <p:cNvSpPr/>
            <p:nvPr/>
          </p:nvSpPr>
          <p:spPr>
            <a:xfrm>
              <a:off x="8203453"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54" name="tx354"/>
            <p:cNvSpPr/>
            <p:nvPr/>
          </p:nvSpPr>
          <p:spPr>
            <a:xfrm>
              <a:off x="8507519"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55" name="pg355"/>
            <p:cNvSpPr/>
            <p:nvPr/>
          </p:nvSpPr>
          <p:spPr>
            <a:xfrm>
              <a:off x="923590" y="351515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6" name="tx356"/>
            <p:cNvSpPr/>
            <p:nvPr/>
          </p:nvSpPr>
          <p:spPr>
            <a:xfrm>
              <a:off x="956111" y="3547411"/>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57" name="pg357"/>
            <p:cNvSpPr/>
            <p:nvPr/>
          </p:nvSpPr>
          <p:spPr>
            <a:xfrm>
              <a:off x="1227656" y="310037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8" name="tx358"/>
            <p:cNvSpPr/>
            <p:nvPr/>
          </p:nvSpPr>
          <p:spPr>
            <a:xfrm>
              <a:off x="1260177" y="3133901"/>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59" name="pg359"/>
            <p:cNvSpPr/>
            <p:nvPr/>
          </p:nvSpPr>
          <p:spPr>
            <a:xfrm>
              <a:off x="1835788" y="303400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0" name="tx360"/>
            <p:cNvSpPr/>
            <p:nvPr/>
          </p:nvSpPr>
          <p:spPr>
            <a:xfrm>
              <a:off x="1868309" y="3066213"/>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61" name="pg361"/>
            <p:cNvSpPr/>
            <p:nvPr/>
          </p:nvSpPr>
          <p:spPr>
            <a:xfrm>
              <a:off x="1531722" y="303400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2" name="tx362"/>
            <p:cNvSpPr/>
            <p:nvPr/>
          </p:nvSpPr>
          <p:spPr>
            <a:xfrm>
              <a:off x="1564243" y="3066531"/>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63" name="pg363"/>
            <p:cNvSpPr/>
            <p:nvPr/>
          </p:nvSpPr>
          <p:spPr>
            <a:xfrm>
              <a:off x="3052051" y="291787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4" name="tx364"/>
            <p:cNvSpPr/>
            <p:nvPr/>
          </p:nvSpPr>
          <p:spPr>
            <a:xfrm>
              <a:off x="3084573" y="295007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65" name="pg365"/>
            <p:cNvSpPr/>
            <p:nvPr/>
          </p:nvSpPr>
          <p:spPr>
            <a:xfrm>
              <a:off x="3356117" y="2834915"/>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6" name="tx366"/>
            <p:cNvSpPr/>
            <p:nvPr/>
          </p:nvSpPr>
          <p:spPr>
            <a:xfrm>
              <a:off x="3388639" y="286579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67" name="pg367"/>
            <p:cNvSpPr/>
            <p:nvPr/>
          </p:nvSpPr>
          <p:spPr>
            <a:xfrm>
              <a:off x="4876447" y="268559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8" name="tx368"/>
            <p:cNvSpPr/>
            <p:nvPr/>
          </p:nvSpPr>
          <p:spPr>
            <a:xfrm>
              <a:off x="4908969" y="271647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69" name="pg369"/>
            <p:cNvSpPr/>
            <p:nvPr/>
          </p:nvSpPr>
          <p:spPr>
            <a:xfrm>
              <a:off x="5150368" y="2669003"/>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0" name="tx370"/>
            <p:cNvSpPr/>
            <p:nvPr/>
          </p:nvSpPr>
          <p:spPr>
            <a:xfrm>
              <a:off x="5182890" y="26998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71" name="pg371"/>
            <p:cNvSpPr/>
            <p:nvPr/>
          </p:nvSpPr>
          <p:spPr>
            <a:xfrm>
              <a:off x="6700843" y="2602638"/>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2" name="tx372"/>
            <p:cNvSpPr/>
            <p:nvPr/>
          </p:nvSpPr>
          <p:spPr>
            <a:xfrm>
              <a:off x="6733364" y="2633466"/>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73" name="pg373"/>
            <p:cNvSpPr/>
            <p:nvPr/>
          </p:nvSpPr>
          <p:spPr>
            <a:xfrm>
              <a:off x="7308975" y="2602638"/>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4" name="tx374"/>
            <p:cNvSpPr/>
            <p:nvPr/>
          </p:nvSpPr>
          <p:spPr>
            <a:xfrm>
              <a:off x="7341496" y="263351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75" name="tx375"/>
            <p:cNvSpPr/>
            <p:nvPr/>
          </p:nvSpPr>
          <p:spPr>
            <a:xfrm>
              <a:off x="663492" y="426437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76" name="tx376"/>
            <p:cNvSpPr/>
            <p:nvPr/>
          </p:nvSpPr>
          <p:spPr>
            <a:xfrm>
              <a:off x="585797" y="3434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377" name="tx377"/>
            <p:cNvSpPr/>
            <p:nvPr/>
          </p:nvSpPr>
          <p:spPr>
            <a:xfrm>
              <a:off x="585797" y="260525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378" name="tx378"/>
            <p:cNvSpPr/>
            <p:nvPr/>
          </p:nvSpPr>
          <p:spPr>
            <a:xfrm>
              <a:off x="585797" y="17773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379" name="tx379"/>
            <p:cNvSpPr/>
            <p:nvPr/>
          </p:nvSpPr>
          <p:spPr>
            <a:xfrm>
              <a:off x="508103" y="94613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380" name="tx380"/>
            <p:cNvSpPr/>
            <p:nvPr/>
          </p:nvSpPr>
          <p:spPr>
            <a:xfrm rot="-5400000">
              <a:off x="833186" y="4652886"/>
              <a:ext cx="30272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PNG</a:t>
              </a:r>
            </a:p>
          </p:txBody>
        </p:sp>
        <p:sp>
          <p:nvSpPr>
            <p:cNvPr id="381" name="tx381"/>
            <p:cNvSpPr/>
            <p:nvPr/>
          </p:nvSpPr>
          <p:spPr>
            <a:xfrm rot="-5400000">
              <a:off x="1138037" y="4653875"/>
              <a:ext cx="30293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Laos</a:t>
              </a:r>
            </a:p>
          </p:txBody>
        </p:sp>
        <p:sp>
          <p:nvSpPr>
            <p:cNvPr id="382" name="tx382"/>
            <p:cNvSpPr/>
            <p:nvPr/>
          </p:nvSpPr>
          <p:spPr>
            <a:xfrm rot="-5400000">
              <a:off x="1288590" y="4779625"/>
              <a:ext cx="58219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Myanmar</a:t>
              </a:r>
            </a:p>
          </p:txBody>
        </p:sp>
        <p:sp>
          <p:nvSpPr>
            <p:cNvPr id="383" name="tx383"/>
            <p:cNvSpPr/>
            <p:nvPr/>
          </p:nvSpPr>
          <p:spPr>
            <a:xfrm rot="-5400000">
              <a:off x="1546748" y="4827170"/>
              <a:ext cx="675648"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Philippines</a:t>
              </a:r>
            </a:p>
          </p:txBody>
        </p:sp>
        <p:sp>
          <p:nvSpPr>
            <p:cNvPr id="384" name="tx384"/>
            <p:cNvSpPr/>
            <p:nvPr/>
          </p:nvSpPr>
          <p:spPr>
            <a:xfrm rot="-5400000">
              <a:off x="1941469" y="4762640"/>
              <a:ext cx="52046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Vanuatu</a:t>
              </a:r>
            </a:p>
          </p:txBody>
        </p:sp>
        <p:sp>
          <p:nvSpPr>
            <p:cNvPr id="385" name="tx385"/>
            <p:cNvSpPr/>
            <p:nvPr/>
          </p:nvSpPr>
          <p:spPr>
            <a:xfrm rot="-5400000">
              <a:off x="2101094" y="4905308"/>
              <a:ext cx="80757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Cook Islands</a:t>
              </a:r>
            </a:p>
          </p:txBody>
        </p:sp>
        <p:sp>
          <p:nvSpPr>
            <p:cNvPr id="386" name="tx386"/>
            <p:cNvSpPr/>
            <p:nvPr/>
          </p:nvSpPr>
          <p:spPr>
            <a:xfrm rot="-5400000">
              <a:off x="2472111" y="4840130"/>
              <a:ext cx="67544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Micronesia</a:t>
              </a:r>
            </a:p>
          </p:txBody>
        </p:sp>
        <p:sp>
          <p:nvSpPr>
            <p:cNvPr id="387" name="tx387"/>
            <p:cNvSpPr/>
            <p:nvPr/>
          </p:nvSpPr>
          <p:spPr>
            <a:xfrm rot="-5400000">
              <a:off x="2810966" y="4805342"/>
              <a:ext cx="605866"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Indonesia</a:t>
              </a:r>
            </a:p>
          </p:txBody>
        </p:sp>
        <p:sp>
          <p:nvSpPr>
            <p:cNvPr id="388" name="tx388"/>
            <p:cNvSpPr/>
            <p:nvPr/>
          </p:nvSpPr>
          <p:spPr>
            <a:xfrm rot="-5400000">
              <a:off x="3098695" y="4819905"/>
              <a:ext cx="63676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Cambodia</a:t>
              </a:r>
            </a:p>
          </p:txBody>
        </p:sp>
        <p:sp>
          <p:nvSpPr>
            <p:cNvPr id="389" name="tx389"/>
            <p:cNvSpPr/>
            <p:nvPr/>
          </p:nvSpPr>
          <p:spPr>
            <a:xfrm rot="-5400000">
              <a:off x="3349418" y="4875021"/>
              <a:ext cx="74522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Timor-Leste</a:t>
              </a:r>
            </a:p>
          </p:txBody>
        </p:sp>
        <p:sp>
          <p:nvSpPr>
            <p:cNvPr id="390" name="tx390"/>
            <p:cNvSpPr/>
            <p:nvPr/>
          </p:nvSpPr>
          <p:spPr>
            <a:xfrm rot="-5400000">
              <a:off x="3521424" y="5007081"/>
              <a:ext cx="1009346"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Marshall Islands</a:t>
              </a:r>
            </a:p>
          </p:txBody>
        </p:sp>
        <p:sp>
          <p:nvSpPr>
            <p:cNvPr id="391" name="tx391"/>
            <p:cNvSpPr/>
            <p:nvPr/>
          </p:nvSpPr>
          <p:spPr>
            <a:xfrm rot="-5400000">
              <a:off x="4107960" y="4722838"/>
              <a:ext cx="44263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Samoa</a:t>
              </a:r>
            </a:p>
          </p:txBody>
        </p:sp>
        <p:sp>
          <p:nvSpPr>
            <p:cNvPr id="392" name="tx392"/>
            <p:cNvSpPr/>
            <p:nvPr/>
          </p:nvSpPr>
          <p:spPr>
            <a:xfrm rot="-5400000">
              <a:off x="4116937" y="5017927"/>
              <a:ext cx="103281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Solomon Islands</a:t>
              </a:r>
            </a:p>
          </p:txBody>
        </p:sp>
        <p:sp>
          <p:nvSpPr>
            <p:cNvPr id="393" name="tx393"/>
            <p:cNvSpPr/>
            <p:nvPr/>
          </p:nvSpPr>
          <p:spPr>
            <a:xfrm rot="-5400000">
              <a:off x="4670355" y="4770348"/>
              <a:ext cx="53588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Thailand</a:t>
              </a:r>
            </a:p>
          </p:txBody>
        </p:sp>
        <p:sp>
          <p:nvSpPr>
            <p:cNvPr id="394" name="tx394"/>
            <p:cNvSpPr/>
            <p:nvPr/>
          </p:nvSpPr>
          <p:spPr>
            <a:xfrm rot="-5400000">
              <a:off x="4952865" y="4764141"/>
              <a:ext cx="551228"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Malaysia</a:t>
              </a:r>
            </a:p>
          </p:txBody>
        </p:sp>
        <p:sp>
          <p:nvSpPr>
            <p:cNvPr id="395" name="tx395"/>
            <p:cNvSpPr/>
            <p:nvPr/>
          </p:nvSpPr>
          <p:spPr>
            <a:xfrm rot="-5400000">
              <a:off x="5443323" y="4577749"/>
              <a:ext cx="17844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Fiji</a:t>
              </a:r>
            </a:p>
          </p:txBody>
        </p:sp>
        <p:sp>
          <p:nvSpPr>
            <p:cNvPr id="396" name="tx396"/>
            <p:cNvSpPr/>
            <p:nvPr/>
          </p:nvSpPr>
          <p:spPr>
            <a:xfrm rot="-5400000">
              <a:off x="5636986" y="4715914"/>
              <a:ext cx="4270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Kiribati</a:t>
              </a:r>
            </a:p>
          </p:txBody>
        </p:sp>
        <p:sp>
          <p:nvSpPr>
            <p:cNvPr id="397" name="tx397"/>
            <p:cNvSpPr/>
            <p:nvPr/>
          </p:nvSpPr>
          <p:spPr>
            <a:xfrm rot="-5400000">
              <a:off x="5944906" y="4712060"/>
              <a:ext cx="41930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Tuvalu</a:t>
              </a:r>
            </a:p>
          </p:txBody>
        </p:sp>
        <p:sp>
          <p:nvSpPr>
            <p:cNvPr id="398" name="tx398"/>
            <p:cNvSpPr/>
            <p:nvPr/>
          </p:nvSpPr>
          <p:spPr>
            <a:xfrm rot="-5400000">
              <a:off x="6161285" y="4771985"/>
              <a:ext cx="56691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Mongolia</a:t>
              </a:r>
            </a:p>
          </p:txBody>
        </p:sp>
        <p:sp>
          <p:nvSpPr>
            <p:cNvPr id="399" name="tx399"/>
            <p:cNvSpPr/>
            <p:nvPr/>
          </p:nvSpPr>
          <p:spPr>
            <a:xfrm rot="-5400000">
              <a:off x="6579300" y="4684025"/>
              <a:ext cx="36500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China</a:t>
              </a:r>
            </a:p>
          </p:txBody>
        </p:sp>
        <p:sp>
          <p:nvSpPr>
            <p:cNvPr id="400" name="tx400"/>
            <p:cNvSpPr/>
            <p:nvPr/>
          </p:nvSpPr>
          <p:spPr>
            <a:xfrm rot="-5400000">
              <a:off x="6888107" y="4681058"/>
              <a:ext cx="3572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Palau</a:t>
              </a:r>
            </a:p>
          </p:txBody>
        </p:sp>
        <p:sp>
          <p:nvSpPr>
            <p:cNvPr id="401" name="tx401"/>
            <p:cNvSpPr/>
            <p:nvPr/>
          </p:nvSpPr>
          <p:spPr>
            <a:xfrm rot="-5400000">
              <a:off x="7083578" y="4789653"/>
              <a:ext cx="5744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Viet Nam</a:t>
              </a:r>
            </a:p>
          </p:txBody>
        </p:sp>
        <p:sp>
          <p:nvSpPr>
            <p:cNvPr id="402" name="tx402"/>
            <p:cNvSpPr/>
            <p:nvPr/>
          </p:nvSpPr>
          <p:spPr>
            <a:xfrm rot="-5400000">
              <a:off x="7080925" y="5096372"/>
              <a:ext cx="118792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Brunei Darussalam</a:t>
              </a:r>
            </a:p>
          </p:txBody>
        </p:sp>
        <p:sp>
          <p:nvSpPr>
            <p:cNvPr id="403" name="tx403"/>
            <p:cNvSpPr/>
            <p:nvPr/>
          </p:nvSpPr>
          <p:spPr>
            <a:xfrm rot="-5400000">
              <a:off x="7785707" y="4697292"/>
              <a:ext cx="388131"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DPRK</a:t>
              </a:r>
            </a:p>
          </p:txBody>
        </p:sp>
        <p:sp>
          <p:nvSpPr>
            <p:cNvPr id="404" name="tx404"/>
            <p:cNvSpPr/>
            <p:nvPr/>
          </p:nvSpPr>
          <p:spPr>
            <a:xfrm rot="-5400000">
              <a:off x="8092775" y="4692654"/>
              <a:ext cx="3804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Nauru</a:t>
              </a:r>
            </a:p>
          </p:txBody>
        </p:sp>
        <p:sp>
          <p:nvSpPr>
            <p:cNvPr id="405" name="tx405"/>
            <p:cNvSpPr/>
            <p:nvPr/>
          </p:nvSpPr>
          <p:spPr>
            <a:xfrm rot="-5400000">
              <a:off x="8443430" y="4646064"/>
              <a:ext cx="2873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Niue</a:t>
              </a:r>
            </a:p>
          </p:txBody>
        </p:sp>
        <p:sp>
          <p:nvSpPr>
            <p:cNvPr id="406" name="tx406"/>
            <p:cNvSpPr/>
            <p:nvPr/>
          </p:nvSpPr>
          <p:spPr>
            <a:xfrm rot="-5400000">
              <a:off x="8679215" y="4686583"/>
              <a:ext cx="39611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Tonga</a:t>
              </a:r>
            </a:p>
          </p:txBody>
        </p:sp>
        <p:sp>
          <p:nvSpPr>
            <p:cNvPr id="407" name="tx407"/>
            <p:cNvSpPr/>
            <p:nvPr/>
          </p:nvSpPr>
          <p:spPr>
            <a:xfrm rot="-5400000">
              <a:off x="-52544" y="250985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08" name="rc408"/>
            <p:cNvSpPr/>
            <p:nvPr/>
          </p:nvSpPr>
          <p:spPr>
            <a:xfrm>
              <a:off x="3788826" y="6114116"/>
              <a:ext cx="219455" cy="219455"/>
            </a:xfrm>
            <a:prstGeom prst="rect">
              <a:avLst/>
            </a:prstGeom>
            <a:solidFill>
              <a:srgbClr val="FFFFFF">
                <a:alpha val="100000"/>
              </a:srgbClr>
            </a:solidFill>
          </p:spPr>
          <p:txBody>
            <a:bodyPr/>
            <a:lstStyle/>
            <a:p/>
          </p:txBody>
        </p:sp>
        <p:sp>
          <p:nvSpPr>
            <p:cNvPr id="409" name="pg409"/>
            <p:cNvSpPr/>
            <p:nvPr/>
          </p:nvSpPr>
          <p:spPr>
            <a:xfrm>
              <a:off x="3973377"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0" name="pg410"/>
            <p:cNvSpPr/>
            <p:nvPr/>
          </p:nvSpPr>
          <p:spPr>
            <a:xfrm>
              <a:off x="3878767"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1" name="pg411"/>
            <p:cNvSpPr/>
            <p:nvPr/>
          </p:nvSpPr>
          <p:spPr>
            <a:xfrm>
              <a:off x="3788888"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2" name="pg412"/>
            <p:cNvSpPr/>
            <p:nvPr/>
          </p:nvSpPr>
          <p:spPr>
            <a:xfrm>
              <a:off x="3788888"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3" name="pg413"/>
            <p:cNvSpPr/>
            <p:nvPr/>
          </p:nvSpPr>
          <p:spPr>
            <a:xfrm>
              <a:off x="3788888"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4" name="rc414"/>
            <p:cNvSpPr/>
            <p:nvPr/>
          </p:nvSpPr>
          <p:spPr>
            <a:xfrm>
              <a:off x="3788826" y="6114116"/>
              <a:ext cx="219455" cy="219455"/>
            </a:xfrm>
            <a:prstGeom prst="rect">
              <a:avLst/>
            </a:prstGeom>
            <a:ln w="476" cap="sq">
              <a:solidFill>
                <a:srgbClr val="000000">
                  <a:alpha val="100000"/>
                </a:srgbClr>
              </a:solidFill>
              <a:prstDash val="solid"/>
              <a:miter/>
            </a:ln>
          </p:spPr>
          <p:txBody>
            <a:bodyPr/>
            <a:lstStyle/>
            <a:p/>
          </p:txBody>
        </p:sp>
        <p:sp>
          <p:nvSpPr>
            <p:cNvPr id="415" name="tx415"/>
            <p:cNvSpPr/>
            <p:nvPr/>
          </p:nvSpPr>
          <p:spPr>
            <a:xfrm>
              <a:off x="4077871" y="6145672"/>
              <a:ext cx="2011529"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un- and undervaccinated</a:t>
              </a:r>
            </a:p>
          </p:txBody>
        </p:sp>
        <p:sp>
          <p:nvSpPr>
            <p:cNvPr id="416" name="tx416"/>
            <p:cNvSpPr/>
            <p:nvPr/>
          </p:nvSpPr>
          <p:spPr>
            <a:xfrm>
              <a:off x="803816" y="398022"/>
              <a:ext cx="6662953"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DTP3 coverage and ranking of number un- and undervaccinated, by country, EAPR, 2024</a:t>
              </a:r>
            </a:p>
          </p:txBody>
        </p:sp>
        <p:sp>
          <p:nvSpPr>
            <p:cNvPr id="417" name="tx417"/>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418" name="tx418"/>
            <p:cNvSpPr/>
            <p:nvPr/>
          </p:nvSpPr>
          <p:spPr>
            <a:xfrm>
              <a:off x="1581907" y="6568567"/>
              <a:ext cx="749250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un- and undervaccinated children.</a:t>
              </a:r>
            </a:p>
          </p:txBody>
        </p:sp>
      </p:grpSp>
      <p:sp>
        <p:nvSpPr>
          <p:cNvPr id="41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DTP3 coverage in countries in EAPR from lowest to highest coverage, and the rank of the top 10 countries with the most un- and undervaccinated children, based on absolute numbers.
In 2024, Brunei Darussalam ranked number 23 out of 27 countries for lowest DTP3 coverage (based on tied ranks).
Brunei Darussalam was not in the top 10 countries with the most un- and undervaccinated children.
Note: Large cohort countries may have high numbers of un- and undervaccinated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0168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09169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48169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87170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126171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10" name="pl10"/>
            <p:cNvSpPr/>
            <p:nvPr/>
          </p:nvSpPr>
          <p:spPr>
            <a:xfrm>
              <a:off x="951100" y="400668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39669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78669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217670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951100" y="156670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 name="pl15"/>
            <p:cNvSpPr/>
            <p:nvPr/>
          </p:nvSpPr>
          <p:spPr>
            <a:xfrm>
              <a:off x="951100" y="95671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 name="pl16"/>
            <p:cNvSpPr/>
            <p:nvPr/>
          </p:nvSpPr>
          <p:spPr>
            <a:xfrm>
              <a:off x="142103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80727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19351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57975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68874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96598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243236"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52048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79773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807497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6" name="rc26"/>
            <p:cNvSpPr/>
            <p:nvPr/>
          </p:nvSpPr>
          <p:spPr>
            <a:xfrm>
              <a:off x="1296273" y="2457300"/>
              <a:ext cx="249522" cy="1549385"/>
            </a:xfrm>
            <a:prstGeom prst="rect">
              <a:avLst/>
            </a:prstGeom>
            <a:solidFill>
              <a:srgbClr val="80BD41">
                <a:alpha val="100000"/>
              </a:srgbClr>
            </a:solidFill>
          </p:spPr>
          <p:txBody>
            <a:bodyPr/>
            <a:lstStyle/>
            <a:p/>
          </p:txBody>
        </p:sp>
        <p:sp>
          <p:nvSpPr>
            <p:cNvPr id="27" name="rc27"/>
            <p:cNvSpPr/>
            <p:nvPr/>
          </p:nvSpPr>
          <p:spPr>
            <a:xfrm>
              <a:off x="1296273" y="2442660"/>
              <a:ext cx="249522" cy="14639"/>
            </a:xfrm>
            <a:prstGeom prst="rect">
              <a:avLst/>
            </a:prstGeom>
            <a:solidFill>
              <a:srgbClr val="1CABE2">
                <a:alpha val="100000"/>
              </a:srgbClr>
            </a:solidFill>
          </p:spPr>
          <p:txBody>
            <a:bodyPr/>
            <a:lstStyle/>
            <a:p/>
          </p:txBody>
        </p:sp>
        <p:sp>
          <p:nvSpPr>
            <p:cNvPr id="28" name="rc28"/>
            <p:cNvSpPr/>
            <p:nvPr/>
          </p:nvSpPr>
          <p:spPr>
            <a:xfrm>
              <a:off x="1573521" y="2496339"/>
              <a:ext cx="249522" cy="1510345"/>
            </a:xfrm>
            <a:prstGeom prst="rect">
              <a:avLst/>
            </a:prstGeom>
            <a:solidFill>
              <a:srgbClr val="80BD41">
                <a:alpha val="100000"/>
              </a:srgbClr>
            </a:solidFill>
          </p:spPr>
          <p:txBody>
            <a:bodyPr/>
            <a:lstStyle/>
            <a:p/>
          </p:txBody>
        </p:sp>
        <p:sp>
          <p:nvSpPr>
            <p:cNvPr id="29" name="rc29"/>
            <p:cNvSpPr/>
            <p:nvPr/>
          </p:nvSpPr>
          <p:spPr>
            <a:xfrm>
              <a:off x="1573521" y="2449980"/>
              <a:ext cx="249522" cy="46359"/>
            </a:xfrm>
            <a:prstGeom prst="rect">
              <a:avLst/>
            </a:prstGeom>
            <a:solidFill>
              <a:srgbClr val="1CABE2">
                <a:alpha val="100000"/>
              </a:srgbClr>
            </a:solidFill>
          </p:spPr>
          <p:txBody>
            <a:bodyPr/>
            <a:lstStyle/>
            <a:p/>
          </p:txBody>
        </p:sp>
        <p:sp>
          <p:nvSpPr>
            <p:cNvPr id="30" name="rc30"/>
            <p:cNvSpPr/>
            <p:nvPr/>
          </p:nvSpPr>
          <p:spPr>
            <a:xfrm>
              <a:off x="1850769" y="2559779"/>
              <a:ext cx="249522" cy="1446906"/>
            </a:xfrm>
            <a:prstGeom prst="rect">
              <a:avLst/>
            </a:prstGeom>
            <a:solidFill>
              <a:srgbClr val="80BD41">
                <a:alpha val="100000"/>
              </a:srgbClr>
            </a:solidFill>
          </p:spPr>
          <p:txBody>
            <a:bodyPr/>
            <a:lstStyle/>
            <a:p/>
          </p:txBody>
        </p:sp>
        <p:sp>
          <p:nvSpPr>
            <p:cNvPr id="31" name="rc31"/>
            <p:cNvSpPr/>
            <p:nvPr/>
          </p:nvSpPr>
          <p:spPr>
            <a:xfrm>
              <a:off x="1850769" y="2467060"/>
              <a:ext cx="249522" cy="92719"/>
            </a:xfrm>
            <a:prstGeom prst="rect">
              <a:avLst/>
            </a:prstGeom>
            <a:solidFill>
              <a:srgbClr val="1CABE2">
                <a:alpha val="100000"/>
              </a:srgbClr>
            </a:solidFill>
          </p:spPr>
          <p:txBody>
            <a:bodyPr/>
            <a:lstStyle/>
            <a:p/>
          </p:txBody>
        </p:sp>
        <p:sp>
          <p:nvSpPr>
            <p:cNvPr id="32" name="rc32"/>
            <p:cNvSpPr/>
            <p:nvPr/>
          </p:nvSpPr>
          <p:spPr>
            <a:xfrm>
              <a:off x="2128016" y="2613458"/>
              <a:ext cx="249522" cy="1393226"/>
            </a:xfrm>
            <a:prstGeom prst="rect">
              <a:avLst/>
            </a:prstGeom>
            <a:solidFill>
              <a:srgbClr val="80BD41">
                <a:alpha val="100000"/>
              </a:srgbClr>
            </a:solidFill>
          </p:spPr>
          <p:txBody>
            <a:bodyPr/>
            <a:lstStyle/>
            <a:p/>
          </p:txBody>
        </p:sp>
        <p:sp>
          <p:nvSpPr>
            <p:cNvPr id="33" name="rc33"/>
            <p:cNvSpPr/>
            <p:nvPr/>
          </p:nvSpPr>
          <p:spPr>
            <a:xfrm>
              <a:off x="2128016" y="2491459"/>
              <a:ext cx="249522" cy="121998"/>
            </a:xfrm>
            <a:prstGeom prst="rect">
              <a:avLst/>
            </a:prstGeom>
            <a:solidFill>
              <a:srgbClr val="1CABE2">
                <a:alpha val="100000"/>
              </a:srgbClr>
            </a:solidFill>
          </p:spPr>
          <p:txBody>
            <a:bodyPr/>
            <a:lstStyle/>
            <a:p/>
          </p:txBody>
        </p:sp>
        <p:sp>
          <p:nvSpPr>
            <p:cNvPr id="34" name="rc34"/>
            <p:cNvSpPr/>
            <p:nvPr/>
          </p:nvSpPr>
          <p:spPr>
            <a:xfrm>
              <a:off x="2405264" y="2640298"/>
              <a:ext cx="249522" cy="1366386"/>
            </a:xfrm>
            <a:prstGeom prst="rect">
              <a:avLst/>
            </a:prstGeom>
            <a:solidFill>
              <a:srgbClr val="80BD41">
                <a:alpha val="100000"/>
              </a:srgbClr>
            </a:solidFill>
          </p:spPr>
          <p:txBody>
            <a:bodyPr/>
            <a:lstStyle/>
            <a:p/>
          </p:txBody>
        </p:sp>
        <p:sp>
          <p:nvSpPr>
            <p:cNvPr id="35" name="rc35"/>
            <p:cNvSpPr/>
            <p:nvPr/>
          </p:nvSpPr>
          <p:spPr>
            <a:xfrm>
              <a:off x="2405264" y="2520739"/>
              <a:ext cx="249522" cy="119558"/>
            </a:xfrm>
            <a:prstGeom prst="rect">
              <a:avLst/>
            </a:prstGeom>
            <a:solidFill>
              <a:srgbClr val="1CABE2">
                <a:alpha val="100000"/>
              </a:srgbClr>
            </a:solidFill>
          </p:spPr>
          <p:txBody>
            <a:bodyPr/>
            <a:lstStyle/>
            <a:p/>
          </p:txBody>
        </p:sp>
        <p:sp>
          <p:nvSpPr>
            <p:cNvPr id="36" name="rc36"/>
            <p:cNvSpPr/>
            <p:nvPr/>
          </p:nvSpPr>
          <p:spPr>
            <a:xfrm>
              <a:off x="2682512" y="2640298"/>
              <a:ext cx="249522" cy="1366386"/>
            </a:xfrm>
            <a:prstGeom prst="rect">
              <a:avLst/>
            </a:prstGeom>
            <a:solidFill>
              <a:srgbClr val="80BD41">
                <a:alpha val="100000"/>
              </a:srgbClr>
            </a:solidFill>
          </p:spPr>
          <p:txBody>
            <a:bodyPr/>
            <a:lstStyle/>
            <a:p/>
          </p:txBody>
        </p:sp>
        <p:sp>
          <p:nvSpPr>
            <p:cNvPr id="37" name="rc37"/>
            <p:cNvSpPr/>
            <p:nvPr/>
          </p:nvSpPr>
          <p:spPr>
            <a:xfrm>
              <a:off x="2682512" y="2552459"/>
              <a:ext cx="249522" cy="87839"/>
            </a:xfrm>
            <a:prstGeom prst="rect">
              <a:avLst/>
            </a:prstGeom>
            <a:solidFill>
              <a:srgbClr val="1CABE2">
                <a:alpha val="100000"/>
              </a:srgbClr>
            </a:solidFill>
          </p:spPr>
          <p:txBody>
            <a:bodyPr/>
            <a:lstStyle/>
            <a:p/>
          </p:txBody>
        </p:sp>
        <p:sp>
          <p:nvSpPr>
            <p:cNvPr id="38" name="rc38"/>
            <p:cNvSpPr/>
            <p:nvPr/>
          </p:nvSpPr>
          <p:spPr>
            <a:xfrm>
              <a:off x="2959759" y="2613458"/>
              <a:ext cx="249522" cy="1393226"/>
            </a:xfrm>
            <a:prstGeom prst="rect">
              <a:avLst/>
            </a:prstGeom>
            <a:solidFill>
              <a:srgbClr val="80BD41">
                <a:alpha val="100000"/>
              </a:srgbClr>
            </a:solidFill>
          </p:spPr>
          <p:txBody>
            <a:bodyPr/>
            <a:lstStyle/>
            <a:p/>
          </p:txBody>
        </p:sp>
        <p:sp>
          <p:nvSpPr>
            <p:cNvPr id="39" name="rc39"/>
            <p:cNvSpPr/>
            <p:nvPr/>
          </p:nvSpPr>
          <p:spPr>
            <a:xfrm>
              <a:off x="2959759" y="2569539"/>
              <a:ext cx="249522" cy="43919"/>
            </a:xfrm>
            <a:prstGeom prst="rect">
              <a:avLst/>
            </a:prstGeom>
            <a:solidFill>
              <a:srgbClr val="1CABE2">
                <a:alpha val="100000"/>
              </a:srgbClr>
            </a:solidFill>
          </p:spPr>
          <p:txBody>
            <a:bodyPr/>
            <a:lstStyle/>
            <a:p/>
          </p:txBody>
        </p:sp>
        <p:sp>
          <p:nvSpPr>
            <p:cNvPr id="40" name="rc40"/>
            <p:cNvSpPr/>
            <p:nvPr/>
          </p:nvSpPr>
          <p:spPr>
            <a:xfrm>
              <a:off x="3237007" y="2589058"/>
              <a:ext cx="249522" cy="1417626"/>
            </a:xfrm>
            <a:prstGeom prst="rect">
              <a:avLst/>
            </a:prstGeom>
            <a:solidFill>
              <a:srgbClr val="80BD41">
                <a:alpha val="100000"/>
              </a:srgbClr>
            </a:solidFill>
          </p:spPr>
          <p:txBody>
            <a:bodyPr/>
            <a:lstStyle/>
            <a:p/>
          </p:txBody>
        </p:sp>
        <p:sp>
          <p:nvSpPr>
            <p:cNvPr id="41" name="rc41"/>
            <p:cNvSpPr/>
            <p:nvPr/>
          </p:nvSpPr>
          <p:spPr>
            <a:xfrm>
              <a:off x="3237007" y="2574418"/>
              <a:ext cx="249522" cy="14639"/>
            </a:xfrm>
            <a:prstGeom prst="rect">
              <a:avLst/>
            </a:prstGeom>
            <a:solidFill>
              <a:srgbClr val="1CABE2">
                <a:alpha val="100000"/>
              </a:srgbClr>
            </a:solidFill>
          </p:spPr>
          <p:txBody>
            <a:bodyPr/>
            <a:lstStyle/>
            <a:p/>
          </p:txBody>
        </p:sp>
        <p:sp>
          <p:nvSpPr>
            <p:cNvPr id="42" name="rc42"/>
            <p:cNvSpPr/>
            <p:nvPr/>
          </p:nvSpPr>
          <p:spPr>
            <a:xfrm>
              <a:off x="3514255" y="2569539"/>
              <a:ext cx="249522" cy="1437146"/>
            </a:xfrm>
            <a:prstGeom prst="rect">
              <a:avLst/>
            </a:prstGeom>
            <a:solidFill>
              <a:srgbClr val="80BD41">
                <a:alpha val="100000"/>
              </a:srgbClr>
            </a:solidFill>
          </p:spPr>
          <p:txBody>
            <a:bodyPr/>
            <a:lstStyle/>
            <a:p/>
          </p:txBody>
        </p:sp>
        <p:sp>
          <p:nvSpPr>
            <p:cNvPr id="43" name="rc43"/>
            <p:cNvSpPr/>
            <p:nvPr/>
          </p:nvSpPr>
          <p:spPr>
            <a:xfrm>
              <a:off x="3514255" y="2540259"/>
              <a:ext cx="249522" cy="29279"/>
            </a:xfrm>
            <a:prstGeom prst="rect">
              <a:avLst/>
            </a:prstGeom>
            <a:solidFill>
              <a:srgbClr val="1CABE2">
                <a:alpha val="100000"/>
              </a:srgbClr>
            </a:solidFill>
          </p:spPr>
          <p:txBody>
            <a:bodyPr/>
            <a:lstStyle/>
            <a:p/>
          </p:txBody>
        </p:sp>
        <p:sp>
          <p:nvSpPr>
            <p:cNvPr id="44" name="rc44"/>
            <p:cNvSpPr/>
            <p:nvPr/>
          </p:nvSpPr>
          <p:spPr>
            <a:xfrm>
              <a:off x="3791502" y="2506099"/>
              <a:ext cx="249522" cy="1500585"/>
            </a:xfrm>
            <a:prstGeom prst="rect">
              <a:avLst/>
            </a:prstGeom>
            <a:solidFill>
              <a:srgbClr val="80BD41">
                <a:alpha val="100000"/>
              </a:srgbClr>
            </a:solidFill>
          </p:spPr>
          <p:txBody>
            <a:bodyPr/>
            <a:lstStyle/>
            <a:p/>
          </p:txBody>
        </p:sp>
        <p:sp>
          <p:nvSpPr>
            <p:cNvPr id="45" name="rc45"/>
            <p:cNvSpPr/>
            <p:nvPr/>
          </p:nvSpPr>
          <p:spPr>
            <a:xfrm>
              <a:off x="3791502" y="2491459"/>
              <a:ext cx="249522" cy="14639"/>
            </a:xfrm>
            <a:prstGeom prst="rect">
              <a:avLst/>
            </a:prstGeom>
            <a:solidFill>
              <a:srgbClr val="1CABE2">
                <a:alpha val="100000"/>
              </a:srgbClr>
            </a:solidFill>
          </p:spPr>
          <p:txBody>
            <a:bodyPr/>
            <a:lstStyle/>
            <a:p/>
          </p:txBody>
        </p:sp>
        <p:sp>
          <p:nvSpPr>
            <p:cNvPr id="46" name="rc46"/>
            <p:cNvSpPr/>
            <p:nvPr/>
          </p:nvSpPr>
          <p:spPr>
            <a:xfrm>
              <a:off x="4068750" y="2508539"/>
              <a:ext cx="249522" cy="1498145"/>
            </a:xfrm>
            <a:prstGeom prst="rect">
              <a:avLst/>
            </a:prstGeom>
            <a:solidFill>
              <a:srgbClr val="80BD41">
                <a:alpha val="100000"/>
              </a:srgbClr>
            </a:solidFill>
          </p:spPr>
          <p:txBody>
            <a:bodyPr/>
            <a:lstStyle/>
            <a:p/>
          </p:txBody>
        </p:sp>
        <p:sp>
          <p:nvSpPr>
            <p:cNvPr id="47" name="rc47"/>
            <p:cNvSpPr/>
            <p:nvPr/>
          </p:nvSpPr>
          <p:spPr>
            <a:xfrm>
              <a:off x="4068750" y="2430460"/>
              <a:ext cx="249522" cy="78079"/>
            </a:xfrm>
            <a:prstGeom prst="rect">
              <a:avLst/>
            </a:prstGeom>
            <a:solidFill>
              <a:srgbClr val="1CABE2">
                <a:alpha val="100000"/>
              </a:srgbClr>
            </a:solidFill>
          </p:spPr>
          <p:txBody>
            <a:bodyPr/>
            <a:lstStyle/>
            <a:p/>
          </p:txBody>
        </p:sp>
        <p:sp>
          <p:nvSpPr>
            <p:cNvPr id="48" name="rc48"/>
            <p:cNvSpPr/>
            <p:nvPr/>
          </p:nvSpPr>
          <p:spPr>
            <a:xfrm>
              <a:off x="4345998" y="2413380"/>
              <a:ext cx="249522" cy="1593304"/>
            </a:xfrm>
            <a:prstGeom prst="rect">
              <a:avLst/>
            </a:prstGeom>
            <a:solidFill>
              <a:srgbClr val="80BD41">
                <a:alpha val="100000"/>
              </a:srgbClr>
            </a:solidFill>
          </p:spPr>
          <p:txBody>
            <a:bodyPr/>
            <a:lstStyle/>
            <a:p/>
          </p:txBody>
        </p:sp>
        <p:sp>
          <p:nvSpPr>
            <p:cNvPr id="49" name="rc49"/>
            <p:cNvSpPr/>
            <p:nvPr/>
          </p:nvSpPr>
          <p:spPr>
            <a:xfrm>
              <a:off x="4345998" y="2364581"/>
              <a:ext cx="249522" cy="48799"/>
            </a:xfrm>
            <a:prstGeom prst="rect">
              <a:avLst/>
            </a:prstGeom>
            <a:solidFill>
              <a:srgbClr val="1CABE2">
                <a:alpha val="100000"/>
              </a:srgbClr>
            </a:solidFill>
          </p:spPr>
          <p:txBody>
            <a:bodyPr/>
            <a:lstStyle/>
            <a:p/>
          </p:txBody>
        </p:sp>
        <p:sp>
          <p:nvSpPr>
            <p:cNvPr id="50" name="rc50"/>
            <p:cNvSpPr/>
            <p:nvPr/>
          </p:nvSpPr>
          <p:spPr>
            <a:xfrm>
              <a:off x="4623245" y="2410940"/>
              <a:ext cx="249522" cy="1595744"/>
            </a:xfrm>
            <a:prstGeom prst="rect">
              <a:avLst/>
            </a:prstGeom>
            <a:solidFill>
              <a:srgbClr val="80BD41">
                <a:alpha val="100000"/>
              </a:srgbClr>
            </a:solidFill>
          </p:spPr>
          <p:txBody>
            <a:bodyPr/>
            <a:lstStyle/>
            <a:p/>
          </p:txBody>
        </p:sp>
        <p:sp>
          <p:nvSpPr>
            <p:cNvPr id="51" name="rc51"/>
            <p:cNvSpPr/>
            <p:nvPr/>
          </p:nvSpPr>
          <p:spPr>
            <a:xfrm>
              <a:off x="4623245" y="2327981"/>
              <a:ext cx="249522" cy="82959"/>
            </a:xfrm>
            <a:prstGeom prst="rect">
              <a:avLst/>
            </a:prstGeom>
            <a:solidFill>
              <a:srgbClr val="1CABE2">
                <a:alpha val="100000"/>
              </a:srgbClr>
            </a:solidFill>
          </p:spPr>
          <p:txBody>
            <a:bodyPr/>
            <a:lstStyle/>
            <a:p/>
          </p:txBody>
        </p:sp>
        <p:sp>
          <p:nvSpPr>
            <p:cNvPr id="52" name="rc52"/>
            <p:cNvSpPr/>
            <p:nvPr/>
          </p:nvSpPr>
          <p:spPr>
            <a:xfrm>
              <a:off x="4900493" y="2337741"/>
              <a:ext cx="249522" cy="1668944"/>
            </a:xfrm>
            <a:prstGeom prst="rect">
              <a:avLst/>
            </a:prstGeom>
            <a:solidFill>
              <a:srgbClr val="80BD41">
                <a:alpha val="100000"/>
              </a:srgbClr>
            </a:solidFill>
          </p:spPr>
          <p:txBody>
            <a:bodyPr/>
            <a:lstStyle/>
            <a:p/>
          </p:txBody>
        </p:sp>
        <p:sp>
          <p:nvSpPr>
            <p:cNvPr id="53" name="rc53"/>
            <p:cNvSpPr/>
            <p:nvPr/>
          </p:nvSpPr>
          <p:spPr>
            <a:xfrm>
              <a:off x="4900493" y="2320661"/>
              <a:ext cx="249522" cy="17079"/>
            </a:xfrm>
            <a:prstGeom prst="rect">
              <a:avLst/>
            </a:prstGeom>
            <a:solidFill>
              <a:srgbClr val="1CABE2">
                <a:alpha val="100000"/>
              </a:srgbClr>
            </a:solidFill>
          </p:spPr>
          <p:txBody>
            <a:bodyPr/>
            <a:lstStyle/>
            <a:p/>
          </p:txBody>
        </p:sp>
        <p:sp>
          <p:nvSpPr>
            <p:cNvPr id="54" name="rc54"/>
            <p:cNvSpPr/>
            <p:nvPr/>
          </p:nvSpPr>
          <p:spPr>
            <a:xfrm>
              <a:off x="5177741" y="2345061"/>
              <a:ext cx="249522" cy="1661624"/>
            </a:xfrm>
            <a:prstGeom prst="rect">
              <a:avLst/>
            </a:prstGeom>
            <a:solidFill>
              <a:srgbClr val="80BD41">
                <a:alpha val="100000"/>
              </a:srgbClr>
            </a:solidFill>
          </p:spPr>
          <p:txBody>
            <a:bodyPr/>
            <a:lstStyle/>
            <a:p/>
          </p:txBody>
        </p:sp>
        <p:sp>
          <p:nvSpPr>
            <p:cNvPr id="55" name="rc55"/>
            <p:cNvSpPr/>
            <p:nvPr/>
          </p:nvSpPr>
          <p:spPr>
            <a:xfrm>
              <a:off x="5177741" y="2327981"/>
              <a:ext cx="249522" cy="17079"/>
            </a:xfrm>
            <a:prstGeom prst="rect">
              <a:avLst/>
            </a:prstGeom>
            <a:solidFill>
              <a:srgbClr val="1CABE2">
                <a:alpha val="100000"/>
              </a:srgbClr>
            </a:solidFill>
          </p:spPr>
          <p:txBody>
            <a:bodyPr/>
            <a:lstStyle/>
            <a:p/>
          </p:txBody>
        </p:sp>
        <p:sp>
          <p:nvSpPr>
            <p:cNvPr id="56" name="rc56"/>
            <p:cNvSpPr/>
            <p:nvPr/>
          </p:nvSpPr>
          <p:spPr>
            <a:xfrm>
              <a:off x="5454988" y="2362141"/>
              <a:ext cx="249522" cy="1644544"/>
            </a:xfrm>
            <a:prstGeom prst="rect">
              <a:avLst/>
            </a:prstGeom>
            <a:solidFill>
              <a:srgbClr val="80BD41">
                <a:alpha val="100000"/>
              </a:srgbClr>
            </a:solidFill>
          </p:spPr>
          <p:txBody>
            <a:bodyPr/>
            <a:lstStyle/>
            <a:p/>
          </p:txBody>
        </p:sp>
        <p:sp>
          <p:nvSpPr>
            <p:cNvPr id="57" name="rc57"/>
            <p:cNvSpPr/>
            <p:nvPr/>
          </p:nvSpPr>
          <p:spPr>
            <a:xfrm>
              <a:off x="5454988" y="2345061"/>
              <a:ext cx="249522" cy="17079"/>
            </a:xfrm>
            <a:prstGeom prst="rect">
              <a:avLst/>
            </a:prstGeom>
            <a:solidFill>
              <a:srgbClr val="1CABE2">
                <a:alpha val="100000"/>
              </a:srgbClr>
            </a:solidFill>
          </p:spPr>
          <p:txBody>
            <a:bodyPr/>
            <a:lstStyle/>
            <a:p/>
          </p:txBody>
        </p:sp>
        <p:sp>
          <p:nvSpPr>
            <p:cNvPr id="58" name="rc58"/>
            <p:cNvSpPr/>
            <p:nvPr/>
          </p:nvSpPr>
          <p:spPr>
            <a:xfrm>
              <a:off x="5732236" y="2388980"/>
              <a:ext cx="249522" cy="1617704"/>
            </a:xfrm>
            <a:prstGeom prst="rect">
              <a:avLst/>
            </a:prstGeom>
            <a:solidFill>
              <a:srgbClr val="80BD41">
                <a:alpha val="100000"/>
              </a:srgbClr>
            </a:solidFill>
          </p:spPr>
          <p:txBody>
            <a:bodyPr/>
            <a:lstStyle/>
            <a:p/>
          </p:txBody>
        </p:sp>
        <p:sp>
          <p:nvSpPr>
            <p:cNvPr id="59" name="rc59"/>
            <p:cNvSpPr/>
            <p:nvPr/>
          </p:nvSpPr>
          <p:spPr>
            <a:xfrm>
              <a:off x="5732236" y="2371900"/>
              <a:ext cx="249522" cy="17079"/>
            </a:xfrm>
            <a:prstGeom prst="rect">
              <a:avLst/>
            </a:prstGeom>
            <a:solidFill>
              <a:srgbClr val="1CABE2">
                <a:alpha val="100000"/>
              </a:srgbClr>
            </a:solidFill>
          </p:spPr>
          <p:txBody>
            <a:bodyPr/>
            <a:lstStyle/>
            <a:p/>
          </p:txBody>
        </p:sp>
        <p:sp>
          <p:nvSpPr>
            <p:cNvPr id="60" name="rc60"/>
            <p:cNvSpPr/>
            <p:nvPr/>
          </p:nvSpPr>
          <p:spPr>
            <a:xfrm>
              <a:off x="6009484" y="2415820"/>
              <a:ext cx="249522" cy="1590864"/>
            </a:xfrm>
            <a:prstGeom prst="rect">
              <a:avLst/>
            </a:prstGeom>
            <a:solidFill>
              <a:srgbClr val="80BD41">
                <a:alpha val="100000"/>
              </a:srgbClr>
            </a:solidFill>
          </p:spPr>
          <p:txBody>
            <a:bodyPr/>
            <a:lstStyle/>
            <a:p/>
          </p:txBody>
        </p:sp>
        <p:sp>
          <p:nvSpPr>
            <p:cNvPr id="61" name="rc61"/>
            <p:cNvSpPr/>
            <p:nvPr/>
          </p:nvSpPr>
          <p:spPr>
            <a:xfrm>
              <a:off x="6009484" y="2398740"/>
              <a:ext cx="249522" cy="17079"/>
            </a:xfrm>
            <a:prstGeom prst="rect">
              <a:avLst/>
            </a:prstGeom>
            <a:solidFill>
              <a:srgbClr val="1CABE2">
                <a:alpha val="100000"/>
              </a:srgbClr>
            </a:solidFill>
          </p:spPr>
          <p:txBody>
            <a:bodyPr/>
            <a:lstStyle/>
            <a:p/>
          </p:txBody>
        </p:sp>
        <p:sp>
          <p:nvSpPr>
            <p:cNvPr id="62" name="rc62"/>
            <p:cNvSpPr/>
            <p:nvPr/>
          </p:nvSpPr>
          <p:spPr>
            <a:xfrm>
              <a:off x="6286731" y="2440220"/>
              <a:ext cx="249522" cy="1566465"/>
            </a:xfrm>
            <a:prstGeom prst="rect">
              <a:avLst/>
            </a:prstGeom>
            <a:solidFill>
              <a:srgbClr val="80BD41">
                <a:alpha val="100000"/>
              </a:srgbClr>
            </a:solidFill>
          </p:spPr>
          <p:txBody>
            <a:bodyPr/>
            <a:lstStyle/>
            <a:p/>
          </p:txBody>
        </p:sp>
        <p:sp>
          <p:nvSpPr>
            <p:cNvPr id="63" name="rc63"/>
            <p:cNvSpPr/>
            <p:nvPr/>
          </p:nvSpPr>
          <p:spPr>
            <a:xfrm>
              <a:off x="6286731" y="2425580"/>
              <a:ext cx="249522" cy="14639"/>
            </a:xfrm>
            <a:prstGeom prst="rect">
              <a:avLst/>
            </a:prstGeom>
            <a:solidFill>
              <a:srgbClr val="1CABE2">
                <a:alpha val="100000"/>
              </a:srgbClr>
            </a:solidFill>
          </p:spPr>
          <p:txBody>
            <a:bodyPr/>
            <a:lstStyle/>
            <a:p/>
          </p:txBody>
        </p:sp>
        <p:sp>
          <p:nvSpPr>
            <p:cNvPr id="64" name="rc64"/>
            <p:cNvSpPr/>
            <p:nvPr/>
          </p:nvSpPr>
          <p:spPr>
            <a:xfrm>
              <a:off x="6563979" y="2459740"/>
              <a:ext cx="249522" cy="1546945"/>
            </a:xfrm>
            <a:prstGeom prst="rect">
              <a:avLst/>
            </a:prstGeom>
            <a:solidFill>
              <a:srgbClr val="80BD41">
                <a:alpha val="100000"/>
              </a:srgbClr>
            </a:solidFill>
          </p:spPr>
          <p:txBody>
            <a:bodyPr/>
            <a:lstStyle/>
            <a:p/>
          </p:txBody>
        </p:sp>
        <p:sp>
          <p:nvSpPr>
            <p:cNvPr id="65" name="rc65"/>
            <p:cNvSpPr/>
            <p:nvPr/>
          </p:nvSpPr>
          <p:spPr>
            <a:xfrm>
              <a:off x="6563979" y="2445100"/>
              <a:ext cx="249522" cy="14639"/>
            </a:xfrm>
            <a:prstGeom prst="rect">
              <a:avLst/>
            </a:prstGeom>
            <a:solidFill>
              <a:srgbClr val="1CABE2">
                <a:alpha val="100000"/>
              </a:srgbClr>
            </a:solidFill>
          </p:spPr>
          <p:txBody>
            <a:bodyPr/>
            <a:lstStyle/>
            <a:p/>
          </p:txBody>
        </p:sp>
        <p:sp>
          <p:nvSpPr>
            <p:cNvPr id="66" name="rc66"/>
            <p:cNvSpPr/>
            <p:nvPr/>
          </p:nvSpPr>
          <p:spPr>
            <a:xfrm>
              <a:off x="6841227" y="2474379"/>
              <a:ext cx="249522" cy="1532305"/>
            </a:xfrm>
            <a:prstGeom prst="rect">
              <a:avLst/>
            </a:prstGeom>
            <a:solidFill>
              <a:srgbClr val="80BD41">
                <a:alpha val="100000"/>
              </a:srgbClr>
            </a:solidFill>
          </p:spPr>
          <p:txBody>
            <a:bodyPr/>
            <a:lstStyle/>
            <a:p/>
          </p:txBody>
        </p:sp>
        <p:sp>
          <p:nvSpPr>
            <p:cNvPr id="67" name="rc67"/>
            <p:cNvSpPr/>
            <p:nvPr/>
          </p:nvSpPr>
          <p:spPr>
            <a:xfrm>
              <a:off x="6841227" y="2459740"/>
              <a:ext cx="249522" cy="14639"/>
            </a:xfrm>
            <a:prstGeom prst="rect">
              <a:avLst/>
            </a:prstGeom>
            <a:solidFill>
              <a:srgbClr val="1CABE2">
                <a:alpha val="100000"/>
              </a:srgbClr>
            </a:solidFill>
          </p:spPr>
          <p:txBody>
            <a:bodyPr/>
            <a:lstStyle/>
            <a:p/>
          </p:txBody>
        </p:sp>
        <p:sp>
          <p:nvSpPr>
            <p:cNvPr id="68" name="rc68"/>
            <p:cNvSpPr/>
            <p:nvPr/>
          </p:nvSpPr>
          <p:spPr>
            <a:xfrm>
              <a:off x="7118474" y="2484139"/>
              <a:ext cx="249522" cy="1522545"/>
            </a:xfrm>
            <a:prstGeom prst="rect">
              <a:avLst/>
            </a:prstGeom>
            <a:solidFill>
              <a:srgbClr val="80BD41">
                <a:alpha val="100000"/>
              </a:srgbClr>
            </a:solidFill>
          </p:spPr>
          <p:txBody>
            <a:bodyPr/>
            <a:lstStyle/>
            <a:p/>
          </p:txBody>
        </p:sp>
        <p:sp>
          <p:nvSpPr>
            <p:cNvPr id="69" name="rc69"/>
            <p:cNvSpPr/>
            <p:nvPr/>
          </p:nvSpPr>
          <p:spPr>
            <a:xfrm>
              <a:off x="7118474" y="2469499"/>
              <a:ext cx="249522" cy="14639"/>
            </a:xfrm>
            <a:prstGeom prst="rect">
              <a:avLst/>
            </a:prstGeom>
            <a:solidFill>
              <a:srgbClr val="1CABE2">
                <a:alpha val="100000"/>
              </a:srgbClr>
            </a:solidFill>
          </p:spPr>
          <p:txBody>
            <a:bodyPr/>
            <a:lstStyle/>
            <a:p/>
          </p:txBody>
        </p:sp>
        <p:sp>
          <p:nvSpPr>
            <p:cNvPr id="70" name="rc70"/>
            <p:cNvSpPr/>
            <p:nvPr/>
          </p:nvSpPr>
          <p:spPr>
            <a:xfrm>
              <a:off x="7395722" y="2493899"/>
              <a:ext cx="249522" cy="1512785"/>
            </a:xfrm>
            <a:prstGeom prst="rect">
              <a:avLst/>
            </a:prstGeom>
            <a:solidFill>
              <a:srgbClr val="80BD41">
                <a:alpha val="100000"/>
              </a:srgbClr>
            </a:solidFill>
          </p:spPr>
          <p:txBody>
            <a:bodyPr/>
            <a:lstStyle/>
            <a:p/>
          </p:txBody>
        </p:sp>
        <p:sp>
          <p:nvSpPr>
            <p:cNvPr id="71" name="rc71"/>
            <p:cNvSpPr/>
            <p:nvPr/>
          </p:nvSpPr>
          <p:spPr>
            <a:xfrm>
              <a:off x="7395722" y="2479259"/>
              <a:ext cx="249522" cy="14639"/>
            </a:xfrm>
            <a:prstGeom prst="rect">
              <a:avLst/>
            </a:prstGeom>
            <a:solidFill>
              <a:srgbClr val="1CABE2">
                <a:alpha val="100000"/>
              </a:srgbClr>
            </a:solidFill>
          </p:spPr>
          <p:txBody>
            <a:bodyPr/>
            <a:lstStyle/>
            <a:p/>
          </p:txBody>
        </p:sp>
        <p:sp>
          <p:nvSpPr>
            <p:cNvPr id="72" name="rc72"/>
            <p:cNvSpPr/>
            <p:nvPr/>
          </p:nvSpPr>
          <p:spPr>
            <a:xfrm>
              <a:off x="7672970" y="2510979"/>
              <a:ext cx="249522" cy="1495705"/>
            </a:xfrm>
            <a:prstGeom prst="rect">
              <a:avLst/>
            </a:prstGeom>
            <a:solidFill>
              <a:srgbClr val="80BD41">
                <a:alpha val="100000"/>
              </a:srgbClr>
            </a:solidFill>
          </p:spPr>
          <p:txBody>
            <a:bodyPr/>
            <a:lstStyle/>
            <a:p/>
          </p:txBody>
        </p:sp>
        <p:sp>
          <p:nvSpPr>
            <p:cNvPr id="73" name="rc73"/>
            <p:cNvSpPr/>
            <p:nvPr/>
          </p:nvSpPr>
          <p:spPr>
            <a:xfrm>
              <a:off x="7672970" y="2496339"/>
              <a:ext cx="249522" cy="14639"/>
            </a:xfrm>
            <a:prstGeom prst="rect">
              <a:avLst/>
            </a:prstGeom>
            <a:solidFill>
              <a:srgbClr val="1CABE2">
                <a:alpha val="100000"/>
              </a:srgbClr>
            </a:solidFill>
          </p:spPr>
          <p:txBody>
            <a:bodyPr/>
            <a:lstStyle/>
            <a:p/>
          </p:txBody>
        </p:sp>
        <p:sp>
          <p:nvSpPr>
            <p:cNvPr id="74" name="rc74"/>
            <p:cNvSpPr/>
            <p:nvPr/>
          </p:nvSpPr>
          <p:spPr>
            <a:xfrm>
              <a:off x="7950217" y="2528059"/>
              <a:ext cx="249522" cy="1478625"/>
            </a:xfrm>
            <a:prstGeom prst="rect">
              <a:avLst/>
            </a:prstGeom>
            <a:solidFill>
              <a:srgbClr val="80BD41">
                <a:alpha val="100000"/>
              </a:srgbClr>
            </a:solidFill>
          </p:spPr>
          <p:txBody>
            <a:bodyPr/>
            <a:lstStyle/>
            <a:p/>
          </p:txBody>
        </p:sp>
        <p:sp>
          <p:nvSpPr>
            <p:cNvPr id="75" name="rc75"/>
            <p:cNvSpPr/>
            <p:nvPr/>
          </p:nvSpPr>
          <p:spPr>
            <a:xfrm>
              <a:off x="7950217" y="2513419"/>
              <a:ext cx="249522" cy="14639"/>
            </a:xfrm>
            <a:prstGeom prst="rect">
              <a:avLst/>
            </a:prstGeom>
            <a:solidFill>
              <a:srgbClr val="1CABE2">
                <a:alpha val="100000"/>
              </a:srgbClr>
            </a:solidFill>
          </p:spPr>
          <p:txBody>
            <a:bodyPr/>
            <a:lstStyle/>
            <a:p/>
          </p:txBody>
        </p:sp>
        <p:sp>
          <p:nvSpPr>
            <p:cNvPr id="76" name="pl76"/>
            <p:cNvSpPr/>
            <p:nvPr/>
          </p:nvSpPr>
          <p:spPr>
            <a:xfrm>
              <a:off x="1421035" y="1226758"/>
              <a:ext cx="6653943" cy="196560"/>
            </a:xfrm>
            <a:custGeom>
              <a:avLst/>
              <a:pathLst>
                <a:path w="6653943" h="196560">
                  <a:moveTo>
                    <a:pt x="0" y="0"/>
                  </a:moveTo>
                  <a:lnTo>
                    <a:pt x="277247" y="56160"/>
                  </a:lnTo>
                  <a:lnTo>
                    <a:pt x="554495" y="140400"/>
                  </a:lnTo>
                  <a:lnTo>
                    <a:pt x="831742" y="196560"/>
                  </a:lnTo>
                  <a:lnTo>
                    <a:pt x="1108990" y="196560"/>
                  </a:lnTo>
                  <a:lnTo>
                    <a:pt x="1386238" y="140400"/>
                  </a:lnTo>
                  <a:lnTo>
                    <a:pt x="1663485" y="56160"/>
                  </a:lnTo>
                  <a:lnTo>
                    <a:pt x="1940733" y="0"/>
                  </a:lnTo>
                  <a:lnTo>
                    <a:pt x="2217981" y="28080"/>
                  </a:lnTo>
                  <a:lnTo>
                    <a:pt x="2495228" y="0"/>
                  </a:lnTo>
                  <a:lnTo>
                    <a:pt x="2772476" y="112320"/>
                  </a:lnTo>
                  <a:lnTo>
                    <a:pt x="3049724" y="56160"/>
                  </a:lnTo>
                  <a:lnTo>
                    <a:pt x="3326971" y="112320"/>
                  </a:lnTo>
                  <a:lnTo>
                    <a:pt x="3604219" y="0"/>
                  </a:lnTo>
                  <a:lnTo>
                    <a:pt x="3881467" y="0"/>
                  </a:lnTo>
                  <a:lnTo>
                    <a:pt x="4158714" y="0"/>
                  </a:lnTo>
                  <a:lnTo>
                    <a:pt x="4435962" y="0"/>
                  </a:lnTo>
                  <a:lnTo>
                    <a:pt x="4713210" y="0"/>
                  </a:lnTo>
                  <a:lnTo>
                    <a:pt x="4990457" y="0"/>
                  </a:lnTo>
                  <a:lnTo>
                    <a:pt x="5267705" y="0"/>
                  </a:lnTo>
                  <a:lnTo>
                    <a:pt x="5544953" y="0"/>
                  </a:lnTo>
                  <a:lnTo>
                    <a:pt x="5822200" y="0"/>
                  </a:lnTo>
                  <a:lnTo>
                    <a:pt x="6099448" y="0"/>
                  </a:lnTo>
                  <a:lnTo>
                    <a:pt x="6376696" y="0"/>
                  </a:lnTo>
                  <a:lnTo>
                    <a:pt x="6653943" y="0"/>
                  </a:lnTo>
                </a:path>
              </a:pathLst>
            </a:custGeom>
            <a:ln w="27101" cap="flat">
              <a:solidFill>
                <a:srgbClr val="0058AB">
                  <a:alpha val="100000"/>
                </a:srgbClr>
              </a:solidFill>
              <a:prstDash val="solid"/>
              <a:round/>
            </a:ln>
          </p:spPr>
          <p:txBody>
            <a:bodyPr/>
            <a:lstStyle/>
            <a:p/>
          </p:txBody>
        </p:sp>
        <p:sp>
          <p:nvSpPr>
            <p:cNvPr id="77" name="tx77"/>
            <p:cNvSpPr/>
            <p:nvPr/>
          </p:nvSpPr>
          <p:spPr>
            <a:xfrm>
              <a:off x="1360745"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8" name="tx78"/>
            <p:cNvSpPr/>
            <p:nvPr/>
          </p:nvSpPr>
          <p:spPr>
            <a:xfrm>
              <a:off x="2746983"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79" name="tx79"/>
            <p:cNvSpPr/>
            <p:nvPr/>
          </p:nvSpPr>
          <p:spPr>
            <a:xfrm>
              <a:off x="4133222"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0" name="tx80"/>
            <p:cNvSpPr/>
            <p:nvPr/>
          </p:nvSpPr>
          <p:spPr>
            <a:xfrm>
              <a:off x="5519460"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1" name="tx81"/>
            <p:cNvSpPr/>
            <p:nvPr/>
          </p:nvSpPr>
          <p:spPr>
            <a:xfrm>
              <a:off x="6628451"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2" name="tx82"/>
            <p:cNvSpPr/>
            <p:nvPr/>
          </p:nvSpPr>
          <p:spPr>
            <a:xfrm>
              <a:off x="6905698"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3" name="tx83"/>
            <p:cNvSpPr/>
            <p:nvPr/>
          </p:nvSpPr>
          <p:spPr>
            <a:xfrm>
              <a:off x="7182946"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4" name="tx84"/>
            <p:cNvSpPr/>
            <p:nvPr/>
          </p:nvSpPr>
          <p:spPr>
            <a:xfrm>
              <a:off x="7460194"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5" name="tx85"/>
            <p:cNvSpPr/>
            <p:nvPr/>
          </p:nvSpPr>
          <p:spPr>
            <a:xfrm>
              <a:off x="7737441"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6" name="tx86"/>
            <p:cNvSpPr/>
            <p:nvPr/>
          </p:nvSpPr>
          <p:spPr>
            <a:xfrm>
              <a:off x="8014689"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7" name="tx87"/>
            <p:cNvSpPr/>
            <p:nvPr/>
          </p:nvSpPr>
          <p:spPr>
            <a:xfrm>
              <a:off x="1355732" y="2304294"/>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6.4</a:t>
              </a:r>
            </a:p>
          </p:txBody>
        </p:sp>
        <p:sp>
          <p:nvSpPr>
            <p:cNvPr id="88" name="tx88"/>
            <p:cNvSpPr/>
            <p:nvPr/>
          </p:nvSpPr>
          <p:spPr>
            <a:xfrm>
              <a:off x="2781148" y="2416533"/>
              <a:ext cx="52251"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a:t>
              </a:r>
            </a:p>
          </p:txBody>
        </p:sp>
        <p:sp>
          <p:nvSpPr>
            <p:cNvPr id="89" name="tx89"/>
            <p:cNvSpPr/>
            <p:nvPr/>
          </p:nvSpPr>
          <p:spPr>
            <a:xfrm>
              <a:off x="4128209" y="2294534"/>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6.5</a:t>
              </a:r>
            </a:p>
          </p:txBody>
        </p:sp>
        <p:sp>
          <p:nvSpPr>
            <p:cNvPr id="90" name="tx90"/>
            <p:cNvSpPr/>
            <p:nvPr/>
          </p:nvSpPr>
          <p:spPr>
            <a:xfrm>
              <a:off x="5514447" y="2209135"/>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6.8</a:t>
              </a:r>
            </a:p>
          </p:txBody>
        </p:sp>
        <p:sp>
          <p:nvSpPr>
            <p:cNvPr id="91" name="tx91"/>
            <p:cNvSpPr/>
            <p:nvPr/>
          </p:nvSpPr>
          <p:spPr>
            <a:xfrm>
              <a:off x="6623438" y="2309174"/>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6.4</a:t>
              </a:r>
            </a:p>
          </p:txBody>
        </p:sp>
        <p:sp>
          <p:nvSpPr>
            <p:cNvPr id="92" name="tx92"/>
            <p:cNvSpPr/>
            <p:nvPr/>
          </p:nvSpPr>
          <p:spPr>
            <a:xfrm>
              <a:off x="6900686" y="2321328"/>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6.3</a:t>
              </a:r>
            </a:p>
          </p:txBody>
        </p:sp>
        <p:sp>
          <p:nvSpPr>
            <p:cNvPr id="93" name="tx93"/>
            <p:cNvSpPr/>
            <p:nvPr/>
          </p:nvSpPr>
          <p:spPr>
            <a:xfrm>
              <a:off x="7177933" y="2331087"/>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6.3</a:t>
              </a:r>
            </a:p>
          </p:txBody>
        </p:sp>
        <p:sp>
          <p:nvSpPr>
            <p:cNvPr id="94" name="tx94"/>
            <p:cNvSpPr/>
            <p:nvPr/>
          </p:nvSpPr>
          <p:spPr>
            <a:xfrm>
              <a:off x="7455181" y="2343287"/>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6.3</a:t>
              </a:r>
            </a:p>
          </p:txBody>
        </p:sp>
        <p:sp>
          <p:nvSpPr>
            <p:cNvPr id="95" name="tx95"/>
            <p:cNvSpPr/>
            <p:nvPr/>
          </p:nvSpPr>
          <p:spPr>
            <a:xfrm>
              <a:off x="7732429" y="2360413"/>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6.2</a:t>
              </a:r>
            </a:p>
          </p:txBody>
        </p:sp>
        <p:sp>
          <p:nvSpPr>
            <p:cNvPr id="96" name="tx96"/>
            <p:cNvSpPr/>
            <p:nvPr/>
          </p:nvSpPr>
          <p:spPr>
            <a:xfrm>
              <a:off x="8009676" y="2377493"/>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6.1</a:t>
              </a:r>
            </a:p>
          </p:txBody>
        </p:sp>
        <p:sp>
          <p:nvSpPr>
            <p:cNvPr id="97" name="pl97"/>
            <p:cNvSpPr/>
            <p:nvPr/>
          </p:nvSpPr>
          <p:spPr>
            <a:xfrm>
              <a:off x="1421035" y="1198678"/>
              <a:ext cx="0" cy="28080"/>
            </a:xfrm>
            <a:custGeom>
              <a:avLst/>
              <a:pathLst>
                <a:path w="0" h="28080">
                  <a:moveTo>
                    <a:pt x="0" y="28080"/>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2807273" y="1198678"/>
              <a:ext cx="0" cy="168480"/>
            </a:xfrm>
            <a:custGeom>
              <a:avLst/>
              <a:pathLst>
                <a:path w="0" h="168480">
                  <a:moveTo>
                    <a:pt x="0" y="168480"/>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4193511" y="1198678"/>
              <a:ext cx="0" cy="140400"/>
            </a:xfrm>
            <a:custGeom>
              <a:avLst/>
              <a:pathLst>
                <a:path w="0" h="140400">
                  <a:moveTo>
                    <a:pt x="0" y="140400"/>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5579750" y="1198678"/>
              <a:ext cx="0" cy="28080"/>
            </a:xfrm>
            <a:custGeom>
              <a:avLst/>
              <a:pathLst>
                <a:path w="0" h="28080">
                  <a:moveTo>
                    <a:pt x="0" y="28080"/>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6688740" y="1198678"/>
              <a:ext cx="0" cy="28080"/>
            </a:xfrm>
            <a:custGeom>
              <a:avLst/>
              <a:pathLst>
                <a:path w="0" h="28080">
                  <a:moveTo>
                    <a:pt x="0" y="28080"/>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6965988" y="1198678"/>
              <a:ext cx="0" cy="28080"/>
            </a:xfrm>
            <a:custGeom>
              <a:avLst/>
              <a:pathLst>
                <a:path w="0" h="28080">
                  <a:moveTo>
                    <a:pt x="0" y="28080"/>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7243236" y="1198678"/>
              <a:ext cx="0" cy="28080"/>
            </a:xfrm>
            <a:custGeom>
              <a:avLst/>
              <a:pathLst>
                <a:path w="0" h="28080">
                  <a:moveTo>
                    <a:pt x="0" y="28080"/>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7520483" y="1198678"/>
              <a:ext cx="0" cy="28080"/>
            </a:xfrm>
            <a:custGeom>
              <a:avLst/>
              <a:pathLst>
                <a:path w="0" h="28080">
                  <a:moveTo>
                    <a:pt x="0" y="28080"/>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797731" y="1198678"/>
              <a:ext cx="0" cy="28080"/>
            </a:xfrm>
            <a:custGeom>
              <a:avLst/>
              <a:pathLst>
                <a:path w="0" h="28080">
                  <a:moveTo>
                    <a:pt x="0" y="28080"/>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8074979" y="1198678"/>
              <a:ext cx="0" cy="28080"/>
            </a:xfrm>
            <a:custGeom>
              <a:avLst/>
              <a:pathLst>
                <a:path w="0" h="28080">
                  <a:moveTo>
                    <a:pt x="0" y="28080"/>
                  </a:moveTo>
                  <a:lnTo>
                    <a:pt x="0" y="0"/>
                  </a:lnTo>
                </a:path>
              </a:pathLst>
            </a:custGeom>
            <a:ln w="13550" cap="flat">
              <a:solidFill>
                <a:srgbClr val="0058AB">
                  <a:alpha val="100000"/>
                </a:srgbClr>
              </a:solidFill>
              <a:prstDash val="dot"/>
              <a:round/>
            </a:ln>
          </p:spPr>
          <p:txBody>
            <a:bodyPr/>
            <a:lstStyle/>
            <a:p/>
          </p:txBody>
        </p:sp>
        <p:sp>
          <p:nvSpPr>
            <p:cNvPr id="107" name="tx107"/>
            <p:cNvSpPr/>
            <p:nvPr/>
          </p:nvSpPr>
          <p:spPr>
            <a:xfrm>
              <a:off x="1355732" y="3196898"/>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6.3</a:t>
              </a:r>
            </a:p>
          </p:txBody>
        </p:sp>
        <p:sp>
          <p:nvSpPr>
            <p:cNvPr id="108" name="tx108"/>
            <p:cNvSpPr/>
            <p:nvPr/>
          </p:nvSpPr>
          <p:spPr>
            <a:xfrm>
              <a:off x="1367476" y="2416078"/>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09" name="tx109"/>
            <p:cNvSpPr/>
            <p:nvPr/>
          </p:nvSpPr>
          <p:spPr>
            <a:xfrm>
              <a:off x="2741971" y="3288443"/>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5.6</a:t>
              </a:r>
            </a:p>
          </p:txBody>
        </p:sp>
        <p:sp>
          <p:nvSpPr>
            <p:cNvPr id="110" name="tx110"/>
            <p:cNvSpPr/>
            <p:nvPr/>
          </p:nvSpPr>
          <p:spPr>
            <a:xfrm>
              <a:off x="2753715" y="2562477"/>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1" name="tx111"/>
            <p:cNvSpPr/>
            <p:nvPr/>
          </p:nvSpPr>
          <p:spPr>
            <a:xfrm>
              <a:off x="4128209" y="3222564"/>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6.1</a:t>
              </a:r>
            </a:p>
          </p:txBody>
        </p:sp>
        <p:sp>
          <p:nvSpPr>
            <p:cNvPr id="112" name="tx112"/>
            <p:cNvSpPr/>
            <p:nvPr/>
          </p:nvSpPr>
          <p:spPr>
            <a:xfrm>
              <a:off x="4139953" y="2435598"/>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3" name="tx113"/>
            <p:cNvSpPr/>
            <p:nvPr/>
          </p:nvSpPr>
          <p:spPr>
            <a:xfrm>
              <a:off x="5514447" y="3149365"/>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6.7</a:t>
              </a:r>
            </a:p>
          </p:txBody>
        </p:sp>
        <p:sp>
          <p:nvSpPr>
            <p:cNvPr id="114" name="tx114"/>
            <p:cNvSpPr/>
            <p:nvPr/>
          </p:nvSpPr>
          <p:spPr>
            <a:xfrm>
              <a:off x="5526191" y="2319699"/>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5" name="tx115"/>
            <p:cNvSpPr/>
            <p:nvPr/>
          </p:nvSpPr>
          <p:spPr>
            <a:xfrm>
              <a:off x="6623438" y="3198118"/>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6.3</a:t>
              </a:r>
            </a:p>
          </p:txBody>
        </p:sp>
        <p:sp>
          <p:nvSpPr>
            <p:cNvPr id="116" name="tx116"/>
            <p:cNvSpPr/>
            <p:nvPr/>
          </p:nvSpPr>
          <p:spPr>
            <a:xfrm>
              <a:off x="6635182" y="2418518"/>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7" name="tx117"/>
            <p:cNvSpPr/>
            <p:nvPr/>
          </p:nvSpPr>
          <p:spPr>
            <a:xfrm>
              <a:off x="6900686" y="3205438"/>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6.3</a:t>
              </a:r>
            </a:p>
          </p:txBody>
        </p:sp>
        <p:sp>
          <p:nvSpPr>
            <p:cNvPr id="118" name="tx118"/>
            <p:cNvSpPr/>
            <p:nvPr/>
          </p:nvSpPr>
          <p:spPr>
            <a:xfrm>
              <a:off x="6912430" y="2433158"/>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9" name="tx119"/>
            <p:cNvSpPr/>
            <p:nvPr/>
          </p:nvSpPr>
          <p:spPr>
            <a:xfrm>
              <a:off x="7177933" y="3210364"/>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6.2</a:t>
              </a:r>
            </a:p>
          </p:txBody>
        </p:sp>
        <p:sp>
          <p:nvSpPr>
            <p:cNvPr id="120" name="tx120"/>
            <p:cNvSpPr/>
            <p:nvPr/>
          </p:nvSpPr>
          <p:spPr>
            <a:xfrm>
              <a:off x="7189677" y="2442918"/>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1" name="tx121"/>
            <p:cNvSpPr/>
            <p:nvPr/>
          </p:nvSpPr>
          <p:spPr>
            <a:xfrm>
              <a:off x="7455181" y="3215244"/>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6.2</a:t>
              </a:r>
            </a:p>
          </p:txBody>
        </p:sp>
        <p:sp>
          <p:nvSpPr>
            <p:cNvPr id="122" name="tx122"/>
            <p:cNvSpPr/>
            <p:nvPr/>
          </p:nvSpPr>
          <p:spPr>
            <a:xfrm>
              <a:off x="7466925" y="2452678"/>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3" name="tx123"/>
            <p:cNvSpPr/>
            <p:nvPr/>
          </p:nvSpPr>
          <p:spPr>
            <a:xfrm>
              <a:off x="7732429" y="3223784"/>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6.1</a:t>
              </a:r>
            </a:p>
          </p:txBody>
        </p:sp>
        <p:sp>
          <p:nvSpPr>
            <p:cNvPr id="124" name="tx124"/>
            <p:cNvSpPr/>
            <p:nvPr/>
          </p:nvSpPr>
          <p:spPr>
            <a:xfrm>
              <a:off x="7744173" y="2469758"/>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5" name="tx125"/>
            <p:cNvSpPr/>
            <p:nvPr/>
          </p:nvSpPr>
          <p:spPr>
            <a:xfrm>
              <a:off x="8009676" y="3232324"/>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6.1</a:t>
              </a:r>
            </a:p>
          </p:txBody>
        </p:sp>
        <p:sp>
          <p:nvSpPr>
            <p:cNvPr id="126" name="tx126"/>
            <p:cNvSpPr/>
            <p:nvPr/>
          </p:nvSpPr>
          <p:spPr>
            <a:xfrm>
              <a:off x="8021420" y="2486838"/>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7" name="tx127"/>
            <p:cNvSpPr/>
            <p:nvPr/>
          </p:nvSpPr>
          <p:spPr>
            <a:xfrm>
              <a:off x="694268" y="3954570"/>
              <a:ext cx="19420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a:t>
              </a:r>
            </a:p>
          </p:txBody>
        </p:sp>
        <p:sp>
          <p:nvSpPr>
            <p:cNvPr id="128" name="tx128"/>
            <p:cNvSpPr/>
            <p:nvPr/>
          </p:nvSpPr>
          <p:spPr>
            <a:xfrm>
              <a:off x="694268" y="3344576"/>
              <a:ext cx="19420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9" name="tx129"/>
            <p:cNvSpPr/>
            <p:nvPr/>
          </p:nvSpPr>
          <p:spPr>
            <a:xfrm>
              <a:off x="694268" y="2734582"/>
              <a:ext cx="19420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0" name="tx130"/>
            <p:cNvSpPr/>
            <p:nvPr/>
          </p:nvSpPr>
          <p:spPr>
            <a:xfrm>
              <a:off x="694268" y="2126293"/>
              <a:ext cx="194202"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1" name="tx131"/>
            <p:cNvSpPr/>
            <p:nvPr/>
          </p:nvSpPr>
          <p:spPr>
            <a:xfrm>
              <a:off x="616573" y="1514593"/>
              <a:ext cx="27189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2" name="tx132"/>
            <p:cNvSpPr/>
            <p:nvPr/>
          </p:nvSpPr>
          <p:spPr>
            <a:xfrm>
              <a:off x="616573" y="904599"/>
              <a:ext cx="27189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12.5</a:t>
              </a:r>
            </a:p>
          </p:txBody>
        </p:sp>
        <p:sp>
          <p:nvSpPr>
            <p:cNvPr id="133" name="tx133"/>
            <p:cNvSpPr/>
            <p:nvPr/>
          </p:nvSpPr>
          <p:spPr>
            <a:xfrm>
              <a:off x="8607544"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4" name="tx134"/>
            <p:cNvSpPr/>
            <p:nvPr/>
          </p:nvSpPr>
          <p:spPr>
            <a:xfrm>
              <a:off x="8607544" y="3252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5" name="tx135"/>
            <p:cNvSpPr/>
            <p:nvPr/>
          </p:nvSpPr>
          <p:spPr>
            <a:xfrm>
              <a:off x="8607544" y="2550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6" name="tx136"/>
            <p:cNvSpPr/>
            <p:nvPr/>
          </p:nvSpPr>
          <p:spPr>
            <a:xfrm>
              <a:off x="8607544" y="185027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7" name="tx137"/>
            <p:cNvSpPr/>
            <p:nvPr/>
          </p:nvSpPr>
          <p:spPr>
            <a:xfrm>
              <a:off x="8607544" y="1146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8" name="tx138"/>
            <p:cNvSpPr/>
            <p:nvPr/>
          </p:nvSpPr>
          <p:spPr>
            <a:xfrm rot="-5400000">
              <a:off x="12645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9" name="tx139"/>
            <p:cNvSpPr/>
            <p:nvPr/>
          </p:nvSpPr>
          <p:spPr>
            <a:xfrm rot="-5400000">
              <a:off x="265082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0" name="tx140"/>
            <p:cNvSpPr/>
            <p:nvPr/>
          </p:nvSpPr>
          <p:spPr>
            <a:xfrm rot="-5400000">
              <a:off x="4037065"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1" name="tx141"/>
            <p:cNvSpPr/>
            <p:nvPr/>
          </p:nvSpPr>
          <p:spPr>
            <a:xfrm rot="-5400000">
              <a:off x="5423303"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2" name="tx142"/>
            <p:cNvSpPr/>
            <p:nvPr/>
          </p:nvSpPr>
          <p:spPr>
            <a:xfrm rot="-5400000">
              <a:off x="6532294"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3" name="tx143"/>
            <p:cNvSpPr/>
            <p:nvPr/>
          </p:nvSpPr>
          <p:spPr>
            <a:xfrm rot="-5400000">
              <a:off x="680954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4" name="tx144"/>
            <p:cNvSpPr/>
            <p:nvPr/>
          </p:nvSpPr>
          <p:spPr>
            <a:xfrm rot="-5400000">
              <a:off x="70867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5" name="tx145"/>
            <p:cNvSpPr/>
            <p:nvPr/>
          </p:nvSpPr>
          <p:spPr>
            <a:xfrm rot="-5400000">
              <a:off x="736403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6" name="tx146"/>
            <p:cNvSpPr/>
            <p:nvPr/>
          </p:nvSpPr>
          <p:spPr>
            <a:xfrm rot="-5400000">
              <a:off x="7641251" y="432103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7" name="tx147"/>
            <p:cNvSpPr/>
            <p:nvPr/>
          </p:nvSpPr>
          <p:spPr>
            <a:xfrm rot="-5400000">
              <a:off x="791853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8" name="tx148"/>
            <p:cNvSpPr/>
            <p:nvPr/>
          </p:nvSpPr>
          <p:spPr>
            <a:xfrm rot="-5400000">
              <a:off x="-282000" y="2466929"/>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49" name="tx149"/>
            <p:cNvSpPr/>
            <p:nvPr/>
          </p:nvSpPr>
          <p:spPr>
            <a:xfrm rot="5400000">
              <a:off x="8539473" y="246692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0" name="pl150"/>
            <p:cNvSpPr/>
            <p:nvPr/>
          </p:nvSpPr>
          <p:spPr>
            <a:xfrm>
              <a:off x="2908284" y="501020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1" name="tx151"/>
            <p:cNvSpPr/>
            <p:nvPr/>
          </p:nvSpPr>
          <p:spPr>
            <a:xfrm>
              <a:off x="3175384" y="493039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52" name="rc152"/>
            <p:cNvSpPr/>
            <p:nvPr/>
          </p:nvSpPr>
          <p:spPr>
            <a:xfrm>
              <a:off x="4433341" y="4909475"/>
              <a:ext cx="201456" cy="201456"/>
            </a:xfrm>
            <a:prstGeom prst="rect">
              <a:avLst/>
            </a:prstGeom>
            <a:solidFill>
              <a:srgbClr val="1CABE2">
                <a:alpha val="100000"/>
              </a:srgbClr>
            </a:solidFill>
          </p:spPr>
          <p:txBody>
            <a:bodyPr/>
            <a:lstStyle/>
            <a:p/>
          </p:txBody>
        </p:sp>
        <p:sp>
          <p:nvSpPr>
            <p:cNvPr id="153" name="rc153"/>
            <p:cNvSpPr/>
            <p:nvPr/>
          </p:nvSpPr>
          <p:spPr>
            <a:xfrm>
              <a:off x="5638429" y="4909475"/>
              <a:ext cx="201456" cy="201456"/>
            </a:xfrm>
            <a:prstGeom prst="rect">
              <a:avLst/>
            </a:prstGeom>
            <a:solidFill>
              <a:srgbClr val="80BD41">
                <a:alpha val="100000"/>
              </a:srgbClr>
            </a:solidFill>
          </p:spPr>
          <p:txBody>
            <a:bodyPr/>
            <a:lstStyle/>
            <a:p/>
          </p:txBody>
        </p:sp>
        <p:sp>
          <p:nvSpPr>
            <p:cNvPr id="154" name="tx154"/>
            <p:cNvSpPr/>
            <p:nvPr/>
          </p:nvSpPr>
          <p:spPr>
            <a:xfrm>
              <a:off x="4713386" y="4958497"/>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55" name="tx155"/>
            <p:cNvSpPr/>
            <p:nvPr/>
          </p:nvSpPr>
          <p:spPr>
            <a:xfrm>
              <a:off x="5918474" y="4958566"/>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6" name="tx156"/>
            <p:cNvSpPr/>
            <p:nvPr/>
          </p:nvSpPr>
          <p:spPr>
            <a:xfrm>
              <a:off x="951100" y="467611"/>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DTP3 coverage, and number of vaccinated and unvaccinated children,</a:t>
              </a:r>
            </a:p>
          </p:txBody>
        </p:sp>
        <p:sp>
          <p:nvSpPr>
            <p:cNvPr id="157" name="tx157"/>
            <p:cNvSpPr/>
            <p:nvPr/>
          </p:nvSpPr>
          <p:spPr>
            <a:xfrm>
              <a:off x="951100" y="661760"/>
              <a:ext cx="2320356"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Brunei Darussalam, 2000-2024</a:t>
              </a:r>
            </a:p>
          </p:txBody>
        </p:sp>
        <p:sp>
          <p:nvSpPr>
            <p:cNvPr id="158" name="pl158"/>
            <p:cNvSpPr/>
            <p:nvPr/>
          </p:nvSpPr>
          <p:spPr>
            <a:xfrm>
              <a:off x="2323575"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9" name="pl159"/>
            <p:cNvSpPr/>
            <p:nvPr/>
          </p:nvSpPr>
          <p:spPr>
            <a:xfrm>
              <a:off x="4378178"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60" name="pl160"/>
            <p:cNvSpPr/>
            <p:nvPr/>
          </p:nvSpPr>
          <p:spPr>
            <a:xfrm>
              <a:off x="6432781"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61" name="pl161"/>
            <p:cNvSpPr/>
            <p:nvPr/>
          </p:nvSpPr>
          <p:spPr>
            <a:xfrm>
              <a:off x="8487385"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62" name="pl162"/>
            <p:cNvSpPr/>
            <p:nvPr/>
          </p:nvSpPr>
          <p:spPr>
            <a:xfrm>
              <a:off x="951100" y="585572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3" name="pl163"/>
            <p:cNvSpPr/>
            <p:nvPr/>
          </p:nvSpPr>
          <p:spPr>
            <a:xfrm>
              <a:off x="951100" y="565302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4" name="pl164"/>
            <p:cNvSpPr/>
            <p:nvPr/>
          </p:nvSpPr>
          <p:spPr>
            <a:xfrm>
              <a:off x="951100" y="545032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5" name="pl165"/>
            <p:cNvSpPr/>
            <p:nvPr/>
          </p:nvSpPr>
          <p:spPr>
            <a:xfrm>
              <a:off x="1296273"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3350877"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5405480"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8" name="pl168"/>
            <p:cNvSpPr/>
            <p:nvPr/>
          </p:nvSpPr>
          <p:spPr>
            <a:xfrm>
              <a:off x="7460083"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9" name="rc169"/>
            <p:cNvSpPr/>
            <p:nvPr/>
          </p:nvSpPr>
          <p:spPr>
            <a:xfrm>
              <a:off x="1296273" y="5774644"/>
              <a:ext cx="6513092" cy="162162"/>
            </a:xfrm>
            <a:prstGeom prst="rect">
              <a:avLst/>
            </a:prstGeom>
            <a:solidFill>
              <a:srgbClr val="80BD41">
                <a:alpha val="100000"/>
              </a:srgbClr>
            </a:solidFill>
          </p:spPr>
          <p:txBody>
            <a:bodyPr/>
            <a:lstStyle/>
            <a:p/>
          </p:txBody>
        </p:sp>
        <p:sp>
          <p:nvSpPr>
            <p:cNvPr id="170" name="rc170"/>
            <p:cNvSpPr/>
            <p:nvPr/>
          </p:nvSpPr>
          <p:spPr>
            <a:xfrm>
              <a:off x="7809366" y="5774644"/>
              <a:ext cx="61638" cy="162162"/>
            </a:xfrm>
            <a:prstGeom prst="rect">
              <a:avLst/>
            </a:prstGeom>
            <a:solidFill>
              <a:srgbClr val="1CABE2">
                <a:alpha val="100000"/>
              </a:srgbClr>
            </a:solidFill>
          </p:spPr>
          <p:txBody>
            <a:bodyPr/>
            <a:lstStyle/>
            <a:p/>
          </p:txBody>
        </p:sp>
        <p:sp>
          <p:nvSpPr>
            <p:cNvPr id="171" name="rc171"/>
            <p:cNvSpPr/>
            <p:nvPr/>
          </p:nvSpPr>
          <p:spPr>
            <a:xfrm>
              <a:off x="1296273" y="5571941"/>
              <a:ext cx="6297358" cy="162162"/>
            </a:xfrm>
            <a:prstGeom prst="rect">
              <a:avLst/>
            </a:prstGeom>
            <a:solidFill>
              <a:srgbClr val="80BD41">
                <a:alpha val="100000"/>
              </a:srgbClr>
            </a:solidFill>
          </p:spPr>
          <p:txBody>
            <a:bodyPr/>
            <a:lstStyle/>
            <a:p/>
          </p:txBody>
        </p:sp>
        <p:sp>
          <p:nvSpPr>
            <p:cNvPr id="172" name="rc172"/>
            <p:cNvSpPr/>
            <p:nvPr/>
          </p:nvSpPr>
          <p:spPr>
            <a:xfrm>
              <a:off x="7593632" y="5571941"/>
              <a:ext cx="61638" cy="162162"/>
            </a:xfrm>
            <a:prstGeom prst="rect">
              <a:avLst/>
            </a:prstGeom>
            <a:solidFill>
              <a:srgbClr val="1CABE2">
                <a:alpha val="100000"/>
              </a:srgbClr>
            </a:solidFill>
          </p:spPr>
          <p:txBody>
            <a:bodyPr/>
            <a:lstStyle/>
            <a:p/>
          </p:txBody>
        </p:sp>
        <p:sp>
          <p:nvSpPr>
            <p:cNvPr id="173" name="rc173"/>
            <p:cNvSpPr/>
            <p:nvPr/>
          </p:nvSpPr>
          <p:spPr>
            <a:xfrm>
              <a:off x="1296273" y="5369238"/>
              <a:ext cx="6225447" cy="162162"/>
            </a:xfrm>
            <a:prstGeom prst="rect">
              <a:avLst/>
            </a:prstGeom>
            <a:solidFill>
              <a:srgbClr val="80BD41">
                <a:alpha val="100000"/>
              </a:srgbClr>
            </a:solidFill>
          </p:spPr>
          <p:txBody>
            <a:bodyPr/>
            <a:lstStyle/>
            <a:p/>
          </p:txBody>
        </p:sp>
        <p:sp>
          <p:nvSpPr>
            <p:cNvPr id="174" name="rc174"/>
            <p:cNvSpPr/>
            <p:nvPr/>
          </p:nvSpPr>
          <p:spPr>
            <a:xfrm>
              <a:off x="7521721" y="5369238"/>
              <a:ext cx="61638" cy="162162"/>
            </a:xfrm>
            <a:prstGeom prst="rect">
              <a:avLst/>
            </a:prstGeom>
            <a:solidFill>
              <a:srgbClr val="1CABE2">
                <a:alpha val="100000"/>
              </a:srgbClr>
            </a:solidFill>
          </p:spPr>
          <p:txBody>
            <a:bodyPr/>
            <a:lstStyle/>
            <a:p/>
          </p:txBody>
        </p:sp>
        <p:sp>
          <p:nvSpPr>
            <p:cNvPr id="175" name="tx175"/>
            <p:cNvSpPr/>
            <p:nvPr/>
          </p:nvSpPr>
          <p:spPr>
            <a:xfrm>
              <a:off x="8119368" y="5812589"/>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6.4</a:t>
              </a:r>
            </a:p>
          </p:txBody>
        </p:sp>
        <p:sp>
          <p:nvSpPr>
            <p:cNvPr id="176" name="tx176"/>
            <p:cNvSpPr/>
            <p:nvPr/>
          </p:nvSpPr>
          <p:spPr>
            <a:xfrm>
              <a:off x="7892848" y="5609886"/>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6.2</a:t>
              </a:r>
            </a:p>
          </p:txBody>
        </p:sp>
        <p:sp>
          <p:nvSpPr>
            <p:cNvPr id="177" name="tx177"/>
            <p:cNvSpPr/>
            <p:nvPr/>
          </p:nvSpPr>
          <p:spPr>
            <a:xfrm>
              <a:off x="7817341" y="5407183"/>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6.1</a:t>
              </a:r>
            </a:p>
          </p:txBody>
        </p:sp>
        <p:sp>
          <p:nvSpPr>
            <p:cNvPr id="178" name="tx178"/>
            <p:cNvSpPr/>
            <p:nvPr/>
          </p:nvSpPr>
          <p:spPr>
            <a:xfrm>
              <a:off x="4477471" y="5815232"/>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6.3</a:t>
              </a:r>
            </a:p>
          </p:txBody>
        </p:sp>
        <p:sp>
          <p:nvSpPr>
            <p:cNvPr id="179" name="tx179"/>
            <p:cNvSpPr/>
            <p:nvPr/>
          </p:nvSpPr>
          <p:spPr>
            <a:xfrm>
              <a:off x="7778386" y="5816609"/>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80" name="tx180"/>
            <p:cNvSpPr/>
            <p:nvPr/>
          </p:nvSpPr>
          <p:spPr>
            <a:xfrm>
              <a:off x="4369604" y="5612582"/>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6.1</a:t>
              </a:r>
            </a:p>
          </p:txBody>
        </p:sp>
        <p:sp>
          <p:nvSpPr>
            <p:cNvPr id="181" name="tx181"/>
            <p:cNvSpPr/>
            <p:nvPr/>
          </p:nvSpPr>
          <p:spPr>
            <a:xfrm>
              <a:off x="7562653" y="5613906"/>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82" name="tx182"/>
            <p:cNvSpPr/>
            <p:nvPr/>
          </p:nvSpPr>
          <p:spPr>
            <a:xfrm>
              <a:off x="4333648" y="5409879"/>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6.1</a:t>
              </a:r>
            </a:p>
          </p:txBody>
        </p:sp>
        <p:sp>
          <p:nvSpPr>
            <p:cNvPr id="183" name="tx183"/>
            <p:cNvSpPr/>
            <p:nvPr/>
          </p:nvSpPr>
          <p:spPr>
            <a:xfrm>
              <a:off x="7490742" y="5411203"/>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84" name="tx184"/>
            <p:cNvSpPr/>
            <p:nvPr/>
          </p:nvSpPr>
          <p:spPr>
            <a:xfrm>
              <a:off x="577692" y="580361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5" name="tx185"/>
            <p:cNvSpPr/>
            <p:nvPr/>
          </p:nvSpPr>
          <p:spPr>
            <a:xfrm>
              <a:off x="577692" y="560084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6" name="tx186"/>
            <p:cNvSpPr/>
            <p:nvPr/>
          </p:nvSpPr>
          <p:spPr>
            <a:xfrm>
              <a:off x="577692" y="539820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7" name="tx187"/>
            <p:cNvSpPr/>
            <p:nvPr/>
          </p:nvSpPr>
          <p:spPr>
            <a:xfrm>
              <a:off x="1257426" y="603786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8" name="tx188"/>
            <p:cNvSpPr/>
            <p:nvPr/>
          </p:nvSpPr>
          <p:spPr>
            <a:xfrm>
              <a:off x="3312029" y="6039568"/>
              <a:ext cx="776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a:t>
              </a:r>
            </a:p>
          </p:txBody>
        </p:sp>
        <p:sp>
          <p:nvSpPr>
            <p:cNvPr id="189" name="tx189"/>
            <p:cNvSpPr/>
            <p:nvPr/>
          </p:nvSpPr>
          <p:spPr>
            <a:xfrm>
              <a:off x="5366633" y="6039977"/>
              <a:ext cx="77694"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a:t>
              </a:r>
            </a:p>
          </p:txBody>
        </p:sp>
        <p:sp>
          <p:nvSpPr>
            <p:cNvPr id="190" name="tx190"/>
            <p:cNvSpPr/>
            <p:nvPr/>
          </p:nvSpPr>
          <p:spPr>
            <a:xfrm>
              <a:off x="7421236" y="603786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a:t>
              </a:r>
            </a:p>
          </p:txBody>
        </p:sp>
        <p:sp>
          <p:nvSpPr>
            <p:cNvPr id="191" name="tx191"/>
            <p:cNvSpPr/>
            <p:nvPr/>
          </p:nvSpPr>
          <p:spPr>
            <a:xfrm>
              <a:off x="4018061" y="6173067"/>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92" name="tx192"/>
            <p:cNvSpPr/>
            <p:nvPr/>
          </p:nvSpPr>
          <p:spPr>
            <a:xfrm>
              <a:off x="4383327"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93" name="tx193"/>
            <p:cNvSpPr/>
            <p:nvPr/>
          </p:nvSpPr>
          <p:spPr>
            <a:xfrm>
              <a:off x="5109330" y="6522497"/>
              <a:ext cx="3435583"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Unvaccinated includes zero-dose and undervaccinated children</a:t>
              </a:r>
            </a:p>
          </p:txBody>
        </p:sp>
      </p:grpSp>
      <p:sp>
        <p:nvSpPr>
          <p:cNvPr id="19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DTP3 coverage in 2024 (99%) was the same as in 2019 (99%).
The number of children vaccinated with DTP3 decreased 4% compared to in 2019.
The number of surviving infants decreased approximately 4% compared to in 2019.
In 2024, fewer children were vaccinated than in 2019.
In 2024, there were fewer surviving infants (target population) than in 2019.
For vaccine coverage to increase, the number of children vaccinated needs to either increase or decline at a slower rate than the decline in surviving infant target population.</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MCV1</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60038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78777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197516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16256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00668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9407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38147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56886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2103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80727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19351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57975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68874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96598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43236"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2048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79773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7497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296273" y="3833329"/>
              <a:ext cx="249522" cy="173356"/>
            </a:xfrm>
            <a:prstGeom prst="rect">
              <a:avLst/>
            </a:prstGeom>
            <a:solidFill>
              <a:srgbClr val="E2231A">
                <a:alpha val="100000"/>
              </a:srgbClr>
            </a:solidFill>
          </p:spPr>
          <p:txBody>
            <a:bodyPr/>
            <a:lstStyle/>
            <a:p/>
          </p:txBody>
        </p:sp>
        <p:sp>
          <p:nvSpPr>
            <p:cNvPr id="24" name="rc24"/>
            <p:cNvSpPr/>
            <p:nvPr/>
          </p:nvSpPr>
          <p:spPr>
            <a:xfrm>
              <a:off x="1573521" y="3833329"/>
              <a:ext cx="249522" cy="173356"/>
            </a:xfrm>
            <a:prstGeom prst="rect">
              <a:avLst/>
            </a:prstGeom>
            <a:solidFill>
              <a:srgbClr val="E2231A">
                <a:alpha val="100000"/>
              </a:srgbClr>
            </a:solidFill>
          </p:spPr>
          <p:txBody>
            <a:bodyPr/>
            <a:lstStyle/>
            <a:p/>
          </p:txBody>
        </p:sp>
        <p:sp>
          <p:nvSpPr>
            <p:cNvPr id="25" name="rc25"/>
            <p:cNvSpPr/>
            <p:nvPr/>
          </p:nvSpPr>
          <p:spPr>
            <a:xfrm>
              <a:off x="1850769" y="3836037"/>
              <a:ext cx="249522" cy="170647"/>
            </a:xfrm>
            <a:prstGeom prst="rect">
              <a:avLst/>
            </a:prstGeom>
            <a:solidFill>
              <a:srgbClr val="E2231A">
                <a:alpha val="100000"/>
              </a:srgbClr>
            </a:solidFill>
          </p:spPr>
          <p:txBody>
            <a:bodyPr/>
            <a:lstStyle/>
            <a:p/>
          </p:txBody>
        </p:sp>
        <p:sp>
          <p:nvSpPr>
            <p:cNvPr id="26" name="rc26"/>
            <p:cNvSpPr/>
            <p:nvPr/>
          </p:nvSpPr>
          <p:spPr>
            <a:xfrm>
              <a:off x="2128016" y="3670807"/>
              <a:ext cx="249522" cy="335877"/>
            </a:xfrm>
            <a:prstGeom prst="rect">
              <a:avLst/>
            </a:prstGeom>
            <a:solidFill>
              <a:srgbClr val="E2231A">
                <a:alpha val="100000"/>
              </a:srgbClr>
            </a:solidFill>
          </p:spPr>
          <p:txBody>
            <a:bodyPr/>
            <a:lstStyle/>
            <a:p/>
          </p:txBody>
        </p:sp>
        <p:sp>
          <p:nvSpPr>
            <p:cNvPr id="27" name="rc27"/>
            <p:cNvSpPr/>
            <p:nvPr/>
          </p:nvSpPr>
          <p:spPr>
            <a:xfrm>
              <a:off x="2405264" y="3841455"/>
              <a:ext cx="249522" cy="165229"/>
            </a:xfrm>
            <a:prstGeom prst="rect">
              <a:avLst/>
            </a:prstGeom>
            <a:solidFill>
              <a:srgbClr val="E2231A">
                <a:alpha val="100000"/>
              </a:srgbClr>
            </a:solidFill>
          </p:spPr>
          <p:txBody>
            <a:bodyPr/>
            <a:lstStyle/>
            <a:p/>
          </p:txBody>
        </p:sp>
        <p:sp>
          <p:nvSpPr>
            <p:cNvPr id="28" name="rc28"/>
            <p:cNvSpPr/>
            <p:nvPr/>
          </p:nvSpPr>
          <p:spPr>
            <a:xfrm>
              <a:off x="2682512" y="3684351"/>
              <a:ext cx="249522" cy="322333"/>
            </a:xfrm>
            <a:prstGeom prst="rect">
              <a:avLst/>
            </a:prstGeom>
            <a:solidFill>
              <a:srgbClr val="E2231A">
                <a:alpha val="100000"/>
              </a:srgbClr>
            </a:solidFill>
          </p:spPr>
          <p:txBody>
            <a:bodyPr/>
            <a:lstStyle/>
            <a:p/>
          </p:txBody>
        </p:sp>
        <p:sp>
          <p:nvSpPr>
            <p:cNvPr id="29" name="rc29"/>
            <p:cNvSpPr/>
            <p:nvPr/>
          </p:nvSpPr>
          <p:spPr>
            <a:xfrm>
              <a:off x="2959759" y="3527247"/>
              <a:ext cx="249522" cy="479437"/>
            </a:xfrm>
            <a:prstGeom prst="rect">
              <a:avLst/>
            </a:prstGeom>
            <a:solidFill>
              <a:srgbClr val="E2231A">
                <a:alpha val="100000"/>
              </a:srgbClr>
            </a:solidFill>
          </p:spPr>
          <p:txBody>
            <a:bodyPr/>
            <a:lstStyle/>
            <a:p/>
          </p:txBody>
        </p:sp>
        <p:sp>
          <p:nvSpPr>
            <p:cNvPr id="30" name="rc30"/>
            <p:cNvSpPr/>
            <p:nvPr/>
          </p:nvSpPr>
          <p:spPr>
            <a:xfrm>
              <a:off x="3237007" y="3529956"/>
              <a:ext cx="249522" cy="476729"/>
            </a:xfrm>
            <a:prstGeom prst="rect">
              <a:avLst/>
            </a:prstGeom>
            <a:solidFill>
              <a:srgbClr val="E2231A">
                <a:alpha val="100000"/>
              </a:srgbClr>
            </a:solidFill>
          </p:spPr>
          <p:txBody>
            <a:bodyPr/>
            <a:lstStyle/>
            <a:p/>
          </p:txBody>
        </p:sp>
        <p:sp>
          <p:nvSpPr>
            <p:cNvPr id="31" name="rc31"/>
            <p:cNvSpPr/>
            <p:nvPr/>
          </p:nvSpPr>
          <p:spPr>
            <a:xfrm>
              <a:off x="3514255" y="3844164"/>
              <a:ext cx="249522" cy="162521"/>
            </a:xfrm>
            <a:prstGeom prst="rect">
              <a:avLst/>
            </a:prstGeom>
            <a:solidFill>
              <a:srgbClr val="E2231A">
                <a:alpha val="100000"/>
              </a:srgbClr>
            </a:solidFill>
          </p:spPr>
          <p:txBody>
            <a:bodyPr/>
            <a:lstStyle/>
            <a:p/>
          </p:txBody>
        </p:sp>
        <p:sp>
          <p:nvSpPr>
            <p:cNvPr id="32" name="rc32"/>
            <p:cNvSpPr/>
            <p:nvPr/>
          </p:nvSpPr>
          <p:spPr>
            <a:xfrm>
              <a:off x="3791502" y="3838746"/>
              <a:ext cx="249522" cy="167938"/>
            </a:xfrm>
            <a:prstGeom prst="rect">
              <a:avLst/>
            </a:prstGeom>
            <a:solidFill>
              <a:srgbClr val="E2231A">
                <a:alpha val="100000"/>
              </a:srgbClr>
            </a:solidFill>
          </p:spPr>
          <p:txBody>
            <a:bodyPr/>
            <a:lstStyle/>
            <a:p/>
          </p:txBody>
        </p:sp>
        <p:sp>
          <p:nvSpPr>
            <p:cNvPr id="33" name="rc33"/>
            <p:cNvSpPr/>
            <p:nvPr/>
          </p:nvSpPr>
          <p:spPr>
            <a:xfrm>
              <a:off x="4068750" y="2958423"/>
              <a:ext cx="249522" cy="1048262"/>
            </a:xfrm>
            <a:prstGeom prst="rect">
              <a:avLst/>
            </a:prstGeom>
            <a:solidFill>
              <a:srgbClr val="E2231A">
                <a:alpha val="100000"/>
              </a:srgbClr>
            </a:solidFill>
          </p:spPr>
          <p:txBody>
            <a:bodyPr/>
            <a:lstStyle/>
            <a:p/>
          </p:txBody>
        </p:sp>
        <p:sp>
          <p:nvSpPr>
            <p:cNvPr id="34" name="rc34"/>
            <p:cNvSpPr/>
            <p:nvPr/>
          </p:nvSpPr>
          <p:spPr>
            <a:xfrm>
              <a:off x="4345998" y="2365220"/>
              <a:ext cx="249522" cy="1641464"/>
            </a:xfrm>
            <a:prstGeom prst="rect">
              <a:avLst/>
            </a:prstGeom>
            <a:solidFill>
              <a:srgbClr val="E2231A">
                <a:alpha val="100000"/>
              </a:srgbClr>
            </a:solidFill>
          </p:spPr>
          <p:txBody>
            <a:bodyPr/>
            <a:lstStyle/>
            <a:p/>
          </p:txBody>
        </p:sp>
        <p:sp>
          <p:nvSpPr>
            <p:cNvPr id="35" name="rc35"/>
            <p:cNvSpPr/>
            <p:nvPr/>
          </p:nvSpPr>
          <p:spPr>
            <a:xfrm>
              <a:off x="4623245" y="3074896"/>
              <a:ext cx="249522" cy="931788"/>
            </a:xfrm>
            <a:prstGeom prst="rect">
              <a:avLst/>
            </a:prstGeom>
            <a:solidFill>
              <a:srgbClr val="E2231A">
                <a:alpha val="100000"/>
              </a:srgbClr>
            </a:solidFill>
          </p:spPr>
          <p:txBody>
            <a:bodyPr/>
            <a:lstStyle/>
            <a:p/>
          </p:txBody>
        </p:sp>
        <p:sp>
          <p:nvSpPr>
            <p:cNvPr id="36" name="rc36"/>
            <p:cNvSpPr/>
            <p:nvPr/>
          </p:nvSpPr>
          <p:spPr>
            <a:xfrm>
              <a:off x="4900493" y="3259087"/>
              <a:ext cx="249522" cy="747597"/>
            </a:xfrm>
            <a:prstGeom prst="rect">
              <a:avLst/>
            </a:prstGeom>
            <a:solidFill>
              <a:srgbClr val="E2231A">
                <a:alpha val="100000"/>
              </a:srgbClr>
            </a:solidFill>
          </p:spPr>
          <p:txBody>
            <a:bodyPr/>
            <a:lstStyle/>
            <a:p/>
          </p:txBody>
        </p:sp>
        <p:sp>
          <p:nvSpPr>
            <p:cNvPr id="37" name="rc37"/>
            <p:cNvSpPr/>
            <p:nvPr/>
          </p:nvSpPr>
          <p:spPr>
            <a:xfrm>
              <a:off x="5177741" y="3448695"/>
              <a:ext cx="249522" cy="557989"/>
            </a:xfrm>
            <a:prstGeom prst="rect">
              <a:avLst/>
            </a:prstGeom>
            <a:solidFill>
              <a:srgbClr val="E2231A">
                <a:alpha val="100000"/>
              </a:srgbClr>
            </a:solidFill>
          </p:spPr>
          <p:txBody>
            <a:bodyPr/>
            <a:lstStyle/>
            <a:p/>
          </p:txBody>
        </p:sp>
        <p:sp>
          <p:nvSpPr>
            <p:cNvPr id="38" name="rc38"/>
            <p:cNvSpPr/>
            <p:nvPr/>
          </p:nvSpPr>
          <p:spPr>
            <a:xfrm>
              <a:off x="5454988" y="3269922"/>
              <a:ext cx="249522" cy="736763"/>
            </a:xfrm>
            <a:prstGeom prst="rect">
              <a:avLst/>
            </a:prstGeom>
            <a:solidFill>
              <a:srgbClr val="E2231A">
                <a:alpha val="100000"/>
              </a:srgbClr>
            </a:solidFill>
          </p:spPr>
          <p:txBody>
            <a:bodyPr/>
            <a:lstStyle/>
            <a:p/>
          </p:txBody>
        </p:sp>
        <p:sp>
          <p:nvSpPr>
            <p:cNvPr id="39" name="rc39"/>
            <p:cNvSpPr/>
            <p:nvPr/>
          </p:nvSpPr>
          <p:spPr>
            <a:xfrm>
              <a:off x="5732236" y="3643721"/>
              <a:ext cx="249522" cy="362964"/>
            </a:xfrm>
            <a:prstGeom prst="rect">
              <a:avLst/>
            </a:prstGeom>
            <a:solidFill>
              <a:srgbClr val="E2231A">
                <a:alpha val="100000"/>
              </a:srgbClr>
            </a:solidFill>
          </p:spPr>
          <p:txBody>
            <a:bodyPr/>
            <a:lstStyle/>
            <a:p/>
          </p:txBody>
        </p:sp>
        <p:sp>
          <p:nvSpPr>
            <p:cNvPr id="40" name="rc40"/>
            <p:cNvSpPr/>
            <p:nvPr/>
          </p:nvSpPr>
          <p:spPr>
            <a:xfrm>
              <a:off x="6009484" y="3470365"/>
              <a:ext cx="249522" cy="536320"/>
            </a:xfrm>
            <a:prstGeom prst="rect">
              <a:avLst/>
            </a:prstGeom>
            <a:solidFill>
              <a:srgbClr val="E2231A">
                <a:alpha val="100000"/>
              </a:srgbClr>
            </a:solidFill>
          </p:spPr>
          <p:txBody>
            <a:bodyPr/>
            <a:lstStyle/>
            <a:p/>
          </p:txBody>
        </p:sp>
        <p:sp>
          <p:nvSpPr>
            <p:cNvPr id="41" name="rc41"/>
            <p:cNvSpPr/>
            <p:nvPr/>
          </p:nvSpPr>
          <p:spPr>
            <a:xfrm>
              <a:off x="6286731" y="3830620"/>
              <a:ext cx="249522" cy="176064"/>
            </a:xfrm>
            <a:prstGeom prst="rect">
              <a:avLst/>
            </a:prstGeom>
            <a:solidFill>
              <a:srgbClr val="E2231A">
                <a:alpha val="100000"/>
              </a:srgbClr>
            </a:solidFill>
          </p:spPr>
          <p:txBody>
            <a:bodyPr/>
            <a:lstStyle/>
            <a:p/>
          </p:txBody>
        </p:sp>
        <p:sp>
          <p:nvSpPr>
            <p:cNvPr id="42" name="rc42"/>
            <p:cNvSpPr/>
            <p:nvPr/>
          </p:nvSpPr>
          <p:spPr>
            <a:xfrm>
              <a:off x="6563979" y="3486617"/>
              <a:ext cx="249522" cy="520068"/>
            </a:xfrm>
            <a:prstGeom prst="rect">
              <a:avLst/>
            </a:prstGeom>
            <a:solidFill>
              <a:srgbClr val="E2231A">
                <a:alpha val="100000"/>
              </a:srgbClr>
            </a:solidFill>
          </p:spPr>
          <p:txBody>
            <a:bodyPr/>
            <a:lstStyle/>
            <a:p/>
          </p:txBody>
        </p:sp>
        <p:sp>
          <p:nvSpPr>
            <p:cNvPr id="43" name="rc43"/>
            <p:cNvSpPr/>
            <p:nvPr/>
          </p:nvSpPr>
          <p:spPr>
            <a:xfrm>
              <a:off x="6841227" y="3836037"/>
              <a:ext cx="249522" cy="170647"/>
            </a:xfrm>
            <a:prstGeom prst="rect">
              <a:avLst/>
            </a:prstGeom>
            <a:solidFill>
              <a:srgbClr val="E2231A">
                <a:alpha val="100000"/>
              </a:srgbClr>
            </a:solidFill>
          </p:spPr>
          <p:txBody>
            <a:bodyPr/>
            <a:lstStyle/>
            <a:p/>
          </p:txBody>
        </p:sp>
        <p:sp>
          <p:nvSpPr>
            <p:cNvPr id="44" name="rc44"/>
            <p:cNvSpPr/>
            <p:nvPr/>
          </p:nvSpPr>
          <p:spPr>
            <a:xfrm>
              <a:off x="7118474" y="3836037"/>
              <a:ext cx="249522" cy="170647"/>
            </a:xfrm>
            <a:prstGeom prst="rect">
              <a:avLst/>
            </a:prstGeom>
            <a:solidFill>
              <a:srgbClr val="E2231A">
                <a:alpha val="100000"/>
              </a:srgbClr>
            </a:solidFill>
          </p:spPr>
          <p:txBody>
            <a:bodyPr/>
            <a:lstStyle/>
            <a:p/>
          </p:txBody>
        </p:sp>
        <p:sp>
          <p:nvSpPr>
            <p:cNvPr id="45" name="rc45"/>
            <p:cNvSpPr/>
            <p:nvPr/>
          </p:nvSpPr>
          <p:spPr>
            <a:xfrm>
              <a:off x="7395722" y="3497451"/>
              <a:ext cx="249522" cy="509233"/>
            </a:xfrm>
            <a:prstGeom prst="rect">
              <a:avLst/>
            </a:prstGeom>
            <a:solidFill>
              <a:srgbClr val="E2231A">
                <a:alpha val="100000"/>
              </a:srgbClr>
            </a:solidFill>
          </p:spPr>
          <p:txBody>
            <a:bodyPr/>
            <a:lstStyle/>
            <a:p/>
          </p:txBody>
        </p:sp>
        <p:sp>
          <p:nvSpPr>
            <p:cNvPr id="46" name="rc46"/>
            <p:cNvSpPr/>
            <p:nvPr/>
          </p:nvSpPr>
          <p:spPr>
            <a:xfrm>
              <a:off x="7672970" y="3502869"/>
              <a:ext cx="249522" cy="503815"/>
            </a:xfrm>
            <a:prstGeom prst="rect">
              <a:avLst/>
            </a:prstGeom>
            <a:solidFill>
              <a:srgbClr val="E2231A">
                <a:alpha val="100000"/>
              </a:srgbClr>
            </a:solidFill>
          </p:spPr>
          <p:txBody>
            <a:bodyPr/>
            <a:lstStyle/>
            <a:p/>
          </p:txBody>
        </p:sp>
        <p:sp>
          <p:nvSpPr>
            <p:cNvPr id="47" name="rc47"/>
            <p:cNvSpPr/>
            <p:nvPr/>
          </p:nvSpPr>
          <p:spPr>
            <a:xfrm>
              <a:off x="7950217" y="3841455"/>
              <a:ext cx="249522" cy="165229"/>
            </a:xfrm>
            <a:prstGeom prst="rect">
              <a:avLst/>
            </a:prstGeom>
            <a:solidFill>
              <a:srgbClr val="E2231A">
                <a:alpha val="100000"/>
              </a:srgbClr>
            </a:solidFill>
          </p:spPr>
          <p:txBody>
            <a:bodyPr/>
            <a:lstStyle/>
            <a:p/>
          </p:txBody>
        </p:sp>
        <p:sp>
          <p:nvSpPr>
            <p:cNvPr id="48" name="rc48"/>
            <p:cNvSpPr/>
            <p:nvPr/>
          </p:nvSpPr>
          <p:spPr>
            <a:xfrm>
              <a:off x="1296273" y="3101983"/>
              <a:ext cx="249522" cy="731345"/>
            </a:xfrm>
            <a:prstGeom prst="rect">
              <a:avLst/>
            </a:prstGeom>
            <a:solidFill>
              <a:srgbClr val="B3B3B3">
                <a:alpha val="100000"/>
              </a:srgbClr>
            </a:solidFill>
          </p:spPr>
          <p:txBody>
            <a:bodyPr/>
            <a:lstStyle/>
            <a:p/>
          </p:txBody>
        </p:sp>
        <p:sp>
          <p:nvSpPr>
            <p:cNvPr id="49" name="rc49"/>
            <p:cNvSpPr/>
            <p:nvPr/>
          </p:nvSpPr>
          <p:spPr>
            <a:xfrm>
              <a:off x="1573521" y="3093857"/>
              <a:ext cx="249522" cy="739471"/>
            </a:xfrm>
            <a:prstGeom prst="rect">
              <a:avLst/>
            </a:prstGeom>
            <a:solidFill>
              <a:srgbClr val="B3B3B3">
                <a:alpha val="100000"/>
              </a:srgbClr>
            </a:solidFill>
          </p:spPr>
          <p:txBody>
            <a:bodyPr/>
            <a:lstStyle/>
            <a:p/>
          </p:txBody>
        </p:sp>
        <p:sp>
          <p:nvSpPr>
            <p:cNvPr id="50" name="rc50"/>
            <p:cNvSpPr/>
            <p:nvPr/>
          </p:nvSpPr>
          <p:spPr>
            <a:xfrm>
              <a:off x="1850769" y="3275339"/>
              <a:ext cx="249522" cy="560698"/>
            </a:xfrm>
            <a:prstGeom prst="rect">
              <a:avLst/>
            </a:prstGeom>
            <a:solidFill>
              <a:srgbClr val="B3B3B3">
                <a:alpha val="100000"/>
              </a:srgbClr>
            </a:solidFill>
          </p:spPr>
          <p:txBody>
            <a:bodyPr/>
            <a:lstStyle/>
            <a:p/>
          </p:txBody>
        </p:sp>
        <p:sp>
          <p:nvSpPr>
            <p:cNvPr id="51" name="rc51"/>
            <p:cNvSpPr/>
            <p:nvPr/>
          </p:nvSpPr>
          <p:spPr>
            <a:xfrm>
              <a:off x="2128016" y="3286174"/>
              <a:ext cx="249522" cy="384633"/>
            </a:xfrm>
            <a:prstGeom prst="rect">
              <a:avLst/>
            </a:prstGeom>
            <a:solidFill>
              <a:srgbClr val="B3B3B3">
                <a:alpha val="100000"/>
              </a:srgbClr>
            </a:solidFill>
          </p:spPr>
          <p:txBody>
            <a:bodyPr/>
            <a:lstStyle/>
            <a:p/>
          </p:txBody>
        </p:sp>
        <p:sp>
          <p:nvSpPr>
            <p:cNvPr id="52" name="rc52"/>
            <p:cNvSpPr/>
            <p:nvPr/>
          </p:nvSpPr>
          <p:spPr>
            <a:xfrm>
              <a:off x="2405264" y="3475782"/>
              <a:ext cx="249522" cy="365672"/>
            </a:xfrm>
            <a:prstGeom prst="rect">
              <a:avLst/>
            </a:prstGeom>
            <a:solidFill>
              <a:srgbClr val="B3B3B3">
                <a:alpha val="100000"/>
              </a:srgbClr>
            </a:solidFill>
          </p:spPr>
          <p:txBody>
            <a:bodyPr/>
            <a:lstStyle/>
            <a:p/>
          </p:txBody>
        </p:sp>
        <p:sp>
          <p:nvSpPr>
            <p:cNvPr id="53" name="rc53"/>
            <p:cNvSpPr/>
            <p:nvPr/>
          </p:nvSpPr>
          <p:spPr>
            <a:xfrm>
              <a:off x="2682512" y="3137196"/>
              <a:ext cx="249522" cy="547154"/>
            </a:xfrm>
            <a:prstGeom prst="rect">
              <a:avLst/>
            </a:prstGeom>
            <a:solidFill>
              <a:srgbClr val="B3B3B3">
                <a:alpha val="100000"/>
              </a:srgbClr>
            </a:solidFill>
          </p:spPr>
          <p:txBody>
            <a:bodyPr/>
            <a:lstStyle/>
            <a:p/>
          </p:txBody>
        </p:sp>
        <p:sp>
          <p:nvSpPr>
            <p:cNvPr id="54" name="rc54"/>
            <p:cNvSpPr/>
            <p:nvPr/>
          </p:nvSpPr>
          <p:spPr>
            <a:xfrm>
              <a:off x="2959759" y="2982801"/>
              <a:ext cx="249522" cy="544446"/>
            </a:xfrm>
            <a:prstGeom prst="rect">
              <a:avLst/>
            </a:prstGeom>
            <a:solidFill>
              <a:srgbClr val="B3B3B3">
                <a:alpha val="100000"/>
              </a:srgbClr>
            </a:solidFill>
          </p:spPr>
          <p:txBody>
            <a:bodyPr/>
            <a:lstStyle/>
            <a:p/>
          </p:txBody>
        </p:sp>
        <p:sp>
          <p:nvSpPr>
            <p:cNvPr id="55" name="rc55"/>
            <p:cNvSpPr/>
            <p:nvPr/>
          </p:nvSpPr>
          <p:spPr>
            <a:xfrm>
              <a:off x="3237007" y="2636089"/>
              <a:ext cx="249522" cy="893867"/>
            </a:xfrm>
            <a:prstGeom prst="rect">
              <a:avLst/>
            </a:prstGeom>
            <a:solidFill>
              <a:srgbClr val="B3B3B3">
                <a:alpha val="100000"/>
              </a:srgbClr>
            </a:solidFill>
          </p:spPr>
          <p:txBody>
            <a:bodyPr/>
            <a:lstStyle/>
            <a:p/>
          </p:txBody>
        </p:sp>
        <p:sp>
          <p:nvSpPr>
            <p:cNvPr id="56" name="rc56"/>
            <p:cNvSpPr/>
            <p:nvPr/>
          </p:nvSpPr>
          <p:spPr>
            <a:xfrm>
              <a:off x="3514255" y="2321881"/>
              <a:ext cx="249522" cy="1522282"/>
            </a:xfrm>
            <a:prstGeom prst="rect">
              <a:avLst/>
            </a:prstGeom>
            <a:solidFill>
              <a:srgbClr val="B3B3B3">
                <a:alpha val="100000"/>
              </a:srgbClr>
            </a:solidFill>
          </p:spPr>
          <p:txBody>
            <a:bodyPr/>
            <a:lstStyle/>
            <a:p/>
          </p:txBody>
        </p:sp>
        <p:sp>
          <p:nvSpPr>
            <p:cNvPr id="57" name="rc57"/>
            <p:cNvSpPr/>
            <p:nvPr/>
          </p:nvSpPr>
          <p:spPr>
            <a:xfrm>
              <a:off x="3791502" y="3838746"/>
              <a:ext cx="249522" cy="0"/>
            </a:xfrm>
            <a:prstGeom prst="rect">
              <a:avLst/>
            </a:prstGeom>
            <a:solidFill>
              <a:srgbClr val="B3B3B3">
                <a:alpha val="100000"/>
              </a:srgbClr>
            </a:solidFill>
          </p:spPr>
          <p:txBody>
            <a:bodyPr/>
            <a:lstStyle/>
            <a:p/>
          </p:txBody>
        </p:sp>
        <p:sp>
          <p:nvSpPr>
            <p:cNvPr id="58" name="rc58"/>
            <p:cNvSpPr/>
            <p:nvPr/>
          </p:nvSpPr>
          <p:spPr>
            <a:xfrm>
              <a:off x="4068750" y="2850075"/>
              <a:ext cx="249522" cy="108347"/>
            </a:xfrm>
            <a:prstGeom prst="rect">
              <a:avLst/>
            </a:prstGeom>
            <a:solidFill>
              <a:srgbClr val="B3B3B3">
                <a:alpha val="100000"/>
              </a:srgbClr>
            </a:solidFill>
          </p:spPr>
          <p:txBody>
            <a:bodyPr/>
            <a:lstStyle/>
            <a:p/>
          </p:txBody>
        </p:sp>
        <p:sp>
          <p:nvSpPr>
            <p:cNvPr id="59" name="rc59"/>
            <p:cNvSpPr/>
            <p:nvPr/>
          </p:nvSpPr>
          <p:spPr>
            <a:xfrm>
              <a:off x="4900493" y="2603584"/>
              <a:ext cx="249522" cy="655502"/>
            </a:xfrm>
            <a:prstGeom prst="rect">
              <a:avLst/>
            </a:prstGeom>
            <a:solidFill>
              <a:srgbClr val="B3B3B3">
                <a:alpha val="100000"/>
              </a:srgbClr>
            </a:solidFill>
          </p:spPr>
          <p:txBody>
            <a:bodyPr/>
            <a:lstStyle/>
            <a:p/>
          </p:txBody>
        </p:sp>
        <p:sp>
          <p:nvSpPr>
            <p:cNvPr id="60" name="rc60"/>
            <p:cNvSpPr/>
            <p:nvPr/>
          </p:nvSpPr>
          <p:spPr>
            <a:xfrm>
              <a:off x="5177741" y="3280756"/>
              <a:ext cx="249522" cy="167938"/>
            </a:xfrm>
            <a:prstGeom prst="rect">
              <a:avLst/>
            </a:prstGeom>
            <a:solidFill>
              <a:srgbClr val="B3B3B3">
                <a:alpha val="100000"/>
              </a:srgbClr>
            </a:solidFill>
          </p:spPr>
          <p:txBody>
            <a:bodyPr/>
            <a:lstStyle/>
            <a:p/>
          </p:txBody>
        </p:sp>
        <p:sp>
          <p:nvSpPr>
            <p:cNvPr id="61" name="rc61"/>
            <p:cNvSpPr/>
            <p:nvPr/>
          </p:nvSpPr>
          <p:spPr>
            <a:xfrm>
              <a:off x="5732236" y="3462239"/>
              <a:ext cx="249522" cy="181482"/>
            </a:xfrm>
            <a:prstGeom prst="rect">
              <a:avLst/>
            </a:prstGeom>
            <a:solidFill>
              <a:srgbClr val="B3B3B3">
                <a:alpha val="100000"/>
              </a:srgbClr>
            </a:solidFill>
          </p:spPr>
          <p:txBody>
            <a:bodyPr/>
            <a:lstStyle/>
            <a:p/>
          </p:txBody>
        </p:sp>
        <p:sp>
          <p:nvSpPr>
            <p:cNvPr id="62" name="rc62"/>
            <p:cNvSpPr/>
            <p:nvPr/>
          </p:nvSpPr>
          <p:spPr>
            <a:xfrm>
              <a:off x="6286731" y="3646429"/>
              <a:ext cx="249522" cy="184190"/>
            </a:xfrm>
            <a:prstGeom prst="rect">
              <a:avLst/>
            </a:prstGeom>
            <a:solidFill>
              <a:srgbClr val="B3B3B3">
                <a:alpha val="100000"/>
              </a:srgbClr>
            </a:solidFill>
          </p:spPr>
          <p:txBody>
            <a:bodyPr/>
            <a:lstStyle/>
            <a:p/>
          </p:txBody>
        </p:sp>
        <p:sp>
          <p:nvSpPr>
            <p:cNvPr id="63" name="rc63"/>
            <p:cNvSpPr/>
            <p:nvPr/>
          </p:nvSpPr>
          <p:spPr>
            <a:xfrm>
              <a:off x="6841227" y="3483908"/>
              <a:ext cx="249522" cy="352129"/>
            </a:xfrm>
            <a:prstGeom prst="rect">
              <a:avLst/>
            </a:prstGeom>
            <a:solidFill>
              <a:srgbClr val="B3B3B3">
                <a:alpha val="100000"/>
              </a:srgbClr>
            </a:solidFill>
          </p:spPr>
          <p:txBody>
            <a:bodyPr/>
            <a:lstStyle/>
            <a:p/>
          </p:txBody>
        </p:sp>
        <p:sp>
          <p:nvSpPr>
            <p:cNvPr id="64" name="rc64"/>
            <p:cNvSpPr/>
            <p:nvPr/>
          </p:nvSpPr>
          <p:spPr>
            <a:xfrm>
              <a:off x="7118474" y="3836037"/>
              <a:ext cx="249522" cy="0"/>
            </a:xfrm>
            <a:prstGeom prst="rect">
              <a:avLst/>
            </a:prstGeom>
            <a:solidFill>
              <a:srgbClr val="B3B3B3">
                <a:alpha val="100000"/>
              </a:srgbClr>
            </a:solidFill>
          </p:spPr>
          <p:txBody>
            <a:bodyPr/>
            <a:lstStyle/>
            <a:p/>
          </p:txBody>
        </p:sp>
        <p:sp>
          <p:nvSpPr>
            <p:cNvPr id="65" name="rc65"/>
            <p:cNvSpPr/>
            <p:nvPr/>
          </p:nvSpPr>
          <p:spPr>
            <a:xfrm>
              <a:off x="7950217" y="3836037"/>
              <a:ext cx="249522" cy="5417"/>
            </a:xfrm>
            <a:prstGeom prst="rect">
              <a:avLst/>
            </a:prstGeom>
            <a:solidFill>
              <a:srgbClr val="B3B3B3">
                <a:alpha val="100000"/>
              </a:srgbClr>
            </a:solidFill>
          </p:spPr>
          <p:txBody>
            <a:bodyPr/>
            <a:lstStyle/>
            <a:p/>
          </p:txBody>
        </p:sp>
        <p:sp>
          <p:nvSpPr>
            <p:cNvPr id="66" name="pl66"/>
            <p:cNvSpPr/>
            <p:nvPr/>
          </p:nvSpPr>
          <p:spPr>
            <a:xfrm>
              <a:off x="1421035" y="1226758"/>
              <a:ext cx="6653943" cy="224640"/>
            </a:xfrm>
            <a:custGeom>
              <a:avLst/>
              <a:pathLst>
                <a:path w="6653943" h="224640">
                  <a:moveTo>
                    <a:pt x="0" y="0"/>
                  </a:moveTo>
                  <a:lnTo>
                    <a:pt x="277247" y="0"/>
                  </a:lnTo>
                  <a:lnTo>
                    <a:pt x="554495" y="0"/>
                  </a:lnTo>
                  <a:lnTo>
                    <a:pt x="831742" y="28080"/>
                  </a:lnTo>
                  <a:lnTo>
                    <a:pt x="1108990" y="0"/>
                  </a:lnTo>
                  <a:lnTo>
                    <a:pt x="1386238" y="28080"/>
                  </a:lnTo>
                  <a:lnTo>
                    <a:pt x="1663485" y="56160"/>
                  </a:lnTo>
                  <a:lnTo>
                    <a:pt x="1940733" y="56160"/>
                  </a:lnTo>
                  <a:lnTo>
                    <a:pt x="2217981" y="0"/>
                  </a:lnTo>
                  <a:lnTo>
                    <a:pt x="2495228" y="0"/>
                  </a:lnTo>
                  <a:lnTo>
                    <a:pt x="2772476" y="140400"/>
                  </a:lnTo>
                  <a:lnTo>
                    <a:pt x="3049724" y="224640"/>
                  </a:lnTo>
                  <a:lnTo>
                    <a:pt x="3326971" y="112320"/>
                  </a:lnTo>
                  <a:lnTo>
                    <a:pt x="3604219" y="84240"/>
                  </a:lnTo>
                  <a:lnTo>
                    <a:pt x="3881467" y="56160"/>
                  </a:lnTo>
                  <a:lnTo>
                    <a:pt x="4158714" y="84240"/>
                  </a:lnTo>
                  <a:lnTo>
                    <a:pt x="4435962" y="28080"/>
                  </a:lnTo>
                  <a:lnTo>
                    <a:pt x="4713210" y="56160"/>
                  </a:lnTo>
                  <a:lnTo>
                    <a:pt x="4990457" y="0"/>
                  </a:lnTo>
                  <a:lnTo>
                    <a:pt x="5267705" y="56160"/>
                  </a:lnTo>
                  <a:lnTo>
                    <a:pt x="5544953" y="0"/>
                  </a:lnTo>
                  <a:lnTo>
                    <a:pt x="5822200" y="0"/>
                  </a:lnTo>
                  <a:lnTo>
                    <a:pt x="6099448" y="56160"/>
                  </a:lnTo>
                  <a:lnTo>
                    <a:pt x="6376696" y="56160"/>
                  </a:lnTo>
                  <a:lnTo>
                    <a:pt x="6653943" y="0"/>
                  </a:lnTo>
                </a:path>
              </a:pathLst>
            </a:custGeom>
            <a:ln w="27101" cap="flat">
              <a:solidFill>
                <a:srgbClr val="0058AB">
                  <a:alpha val="100000"/>
                </a:srgbClr>
              </a:solidFill>
              <a:prstDash val="solid"/>
              <a:round/>
            </a:ln>
          </p:spPr>
          <p:txBody>
            <a:bodyPr/>
            <a:lstStyle/>
            <a:p/>
          </p:txBody>
        </p:sp>
        <p:sp>
          <p:nvSpPr>
            <p:cNvPr id="67" name="pl67"/>
            <p:cNvSpPr/>
            <p:nvPr/>
          </p:nvSpPr>
          <p:spPr>
            <a:xfrm>
              <a:off x="1421035" y="1226758"/>
              <a:ext cx="6653943" cy="252720"/>
            </a:xfrm>
            <a:custGeom>
              <a:avLst/>
              <a:pathLst>
                <a:path w="6653943" h="252720">
                  <a:moveTo>
                    <a:pt x="0" y="112320"/>
                  </a:moveTo>
                  <a:lnTo>
                    <a:pt x="277247" y="112320"/>
                  </a:lnTo>
                  <a:lnTo>
                    <a:pt x="554495" y="84240"/>
                  </a:lnTo>
                  <a:lnTo>
                    <a:pt x="831742" y="84240"/>
                  </a:lnTo>
                  <a:lnTo>
                    <a:pt x="1108990" y="56160"/>
                  </a:lnTo>
                  <a:lnTo>
                    <a:pt x="1386238" y="112320"/>
                  </a:lnTo>
                  <a:lnTo>
                    <a:pt x="1663485" y="140400"/>
                  </a:lnTo>
                  <a:lnTo>
                    <a:pt x="1940733" y="196560"/>
                  </a:lnTo>
                  <a:lnTo>
                    <a:pt x="2217981" y="252720"/>
                  </a:lnTo>
                  <a:lnTo>
                    <a:pt x="2495228" y="0"/>
                  </a:lnTo>
                  <a:lnTo>
                    <a:pt x="2772476" y="168480"/>
                  </a:lnTo>
                  <a:lnTo>
                    <a:pt x="3049724" y="168480"/>
                  </a:lnTo>
                  <a:lnTo>
                    <a:pt x="3326971" y="84240"/>
                  </a:lnTo>
                  <a:lnTo>
                    <a:pt x="3604219" y="196560"/>
                  </a:lnTo>
                  <a:lnTo>
                    <a:pt x="3881467" y="84240"/>
                  </a:lnTo>
                  <a:lnTo>
                    <a:pt x="4158714" y="56160"/>
                  </a:lnTo>
                  <a:lnTo>
                    <a:pt x="4435962" y="56160"/>
                  </a:lnTo>
                  <a:lnTo>
                    <a:pt x="4713210" y="28080"/>
                  </a:lnTo>
                  <a:lnTo>
                    <a:pt x="4990457" y="28080"/>
                  </a:lnTo>
                  <a:lnTo>
                    <a:pt x="5267705" y="28080"/>
                  </a:lnTo>
                  <a:lnTo>
                    <a:pt x="5544953" y="56160"/>
                  </a:lnTo>
                  <a:lnTo>
                    <a:pt x="5822200" y="0"/>
                  </a:lnTo>
                  <a:lnTo>
                    <a:pt x="6099448" y="0"/>
                  </a:lnTo>
                  <a:lnTo>
                    <a:pt x="6376696" y="0"/>
                  </a:lnTo>
                  <a:lnTo>
                    <a:pt x="6653943" y="0"/>
                  </a:lnTo>
                </a:path>
              </a:pathLst>
            </a:custGeom>
            <a:ln w="27101" cap="flat">
              <a:solidFill>
                <a:srgbClr val="333333">
                  <a:alpha val="100000"/>
                </a:srgbClr>
              </a:solidFill>
              <a:prstDash val="solid"/>
              <a:round/>
            </a:ln>
          </p:spPr>
          <p:txBody>
            <a:bodyPr/>
            <a:lstStyle/>
            <a:p/>
          </p:txBody>
        </p:sp>
        <p:sp>
          <p:nvSpPr>
            <p:cNvPr id="68" name="tx68"/>
            <p:cNvSpPr/>
            <p:nvPr/>
          </p:nvSpPr>
          <p:spPr>
            <a:xfrm>
              <a:off x="6618402" y="109994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97</a:t>
              </a:r>
            </a:p>
          </p:txBody>
        </p:sp>
        <p:sp>
          <p:nvSpPr>
            <p:cNvPr id="69" name="tx69"/>
            <p:cNvSpPr/>
            <p:nvPr/>
          </p:nvSpPr>
          <p:spPr>
            <a:xfrm>
              <a:off x="6895650" y="104378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99</a:t>
              </a:r>
            </a:p>
          </p:txBody>
        </p:sp>
        <p:sp>
          <p:nvSpPr>
            <p:cNvPr id="70" name="tx70"/>
            <p:cNvSpPr/>
            <p:nvPr/>
          </p:nvSpPr>
          <p:spPr>
            <a:xfrm>
              <a:off x="7172898" y="104378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99</a:t>
              </a:r>
            </a:p>
          </p:txBody>
        </p:sp>
        <p:sp>
          <p:nvSpPr>
            <p:cNvPr id="71" name="tx71"/>
            <p:cNvSpPr/>
            <p:nvPr/>
          </p:nvSpPr>
          <p:spPr>
            <a:xfrm>
              <a:off x="7450145" y="109994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97</a:t>
              </a:r>
            </a:p>
          </p:txBody>
        </p:sp>
        <p:sp>
          <p:nvSpPr>
            <p:cNvPr id="72" name="tx72"/>
            <p:cNvSpPr/>
            <p:nvPr/>
          </p:nvSpPr>
          <p:spPr>
            <a:xfrm>
              <a:off x="7727393" y="109994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97</a:t>
              </a:r>
            </a:p>
          </p:txBody>
        </p:sp>
        <p:sp>
          <p:nvSpPr>
            <p:cNvPr id="73" name="tx73"/>
            <p:cNvSpPr/>
            <p:nvPr/>
          </p:nvSpPr>
          <p:spPr>
            <a:xfrm>
              <a:off x="8004641" y="104378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99</a:t>
              </a:r>
            </a:p>
          </p:txBody>
        </p:sp>
        <p:sp>
          <p:nvSpPr>
            <p:cNvPr id="74" name="tx74"/>
            <p:cNvSpPr/>
            <p:nvPr/>
          </p:nvSpPr>
          <p:spPr>
            <a:xfrm>
              <a:off x="6618402" y="131629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98</a:t>
              </a:r>
            </a:p>
          </p:txBody>
        </p:sp>
        <p:sp>
          <p:nvSpPr>
            <p:cNvPr id="75" name="tx75"/>
            <p:cNvSpPr/>
            <p:nvPr/>
          </p:nvSpPr>
          <p:spPr>
            <a:xfrm>
              <a:off x="6895650" y="134437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97</a:t>
              </a:r>
            </a:p>
          </p:txBody>
        </p:sp>
        <p:sp>
          <p:nvSpPr>
            <p:cNvPr id="76" name="tx76"/>
            <p:cNvSpPr/>
            <p:nvPr/>
          </p:nvSpPr>
          <p:spPr>
            <a:xfrm>
              <a:off x="7172898" y="128821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99</a:t>
              </a:r>
            </a:p>
          </p:txBody>
        </p:sp>
        <p:sp>
          <p:nvSpPr>
            <p:cNvPr id="77" name="tx77"/>
            <p:cNvSpPr/>
            <p:nvPr/>
          </p:nvSpPr>
          <p:spPr>
            <a:xfrm>
              <a:off x="7450145" y="128821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99</a:t>
              </a:r>
            </a:p>
          </p:txBody>
        </p:sp>
        <p:sp>
          <p:nvSpPr>
            <p:cNvPr id="78" name="tx78"/>
            <p:cNvSpPr/>
            <p:nvPr/>
          </p:nvSpPr>
          <p:spPr>
            <a:xfrm>
              <a:off x="7727393" y="128821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99</a:t>
              </a:r>
            </a:p>
          </p:txBody>
        </p:sp>
        <p:sp>
          <p:nvSpPr>
            <p:cNvPr id="79" name="tx79"/>
            <p:cNvSpPr/>
            <p:nvPr/>
          </p:nvSpPr>
          <p:spPr>
            <a:xfrm>
              <a:off x="8004641" y="128821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99</a:t>
              </a:r>
            </a:p>
          </p:txBody>
        </p:sp>
        <p:sp>
          <p:nvSpPr>
            <p:cNvPr id="80" name="tx80"/>
            <p:cNvSpPr/>
            <p:nvPr/>
          </p:nvSpPr>
          <p:spPr>
            <a:xfrm>
              <a:off x="1298947" y="2983944"/>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&lt;500</a:t>
              </a:r>
            </a:p>
          </p:txBody>
        </p:sp>
        <p:sp>
          <p:nvSpPr>
            <p:cNvPr id="81" name="tx81"/>
            <p:cNvSpPr/>
            <p:nvPr/>
          </p:nvSpPr>
          <p:spPr>
            <a:xfrm>
              <a:off x="2685185" y="3019157"/>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&lt;500</a:t>
              </a:r>
            </a:p>
          </p:txBody>
        </p:sp>
        <p:sp>
          <p:nvSpPr>
            <p:cNvPr id="82" name="tx82"/>
            <p:cNvSpPr/>
            <p:nvPr/>
          </p:nvSpPr>
          <p:spPr>
            <a:xfrm>
              <a:off x="4071423" y="2732036"/>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&lt;500</a:t>
              </a:r>
            </a:p>
          </p:txBody>
        </p:sp>
        <p:sp>
          <p:nvSpPr>
            <p:cNvPr id="83" name="tx83"/>
            <p:cNvSpPr/>
            <p:nvPr/>
          </p:nvSpPr>
          <p:spPr>
            <a:xfrm>
              <a:off x="6843900" y="3365869"/>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&lt;200</a:t>
              </a:r>
            </a:p>
          </p:txBody>
        </p:sp>
        <p:sp>
          <p:nvSpPr>
            <p:cNvPr id="84" name="tx84"/>
            <p:cNvSpPr/>
            <p:nvPr/>
          </p:nvSpPr>
          <p:spPr>
            <a:xfrm>
              <a:off x="7121148" y="3717999"/>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85" name="tx85"/>
            <p:cNvSpPr/>
            <p:nvPr/>
          </p:nvSpPr>
          <p:spPr>
            <a:xfrm>
              <a:off x="7952891" y="3717999"/>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86" name="tx86"/>
            <p:cNvSpPr/>
            <p:nvPr/>
          </p:nvSpPr>
          <p:spPr>
            <a:xfrm>
              <a:off x="810775"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87" name="tx87"/>
            <p:cNvSpPr/>
            <p:nvPr/>
          </p:nvSpPr>
          <p:spPr>
            <a:xfrm>
              <a:off x="655386" y="3141896"/>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88" name="tx88"/>
            <p:cNvSpPr/>
            <p:nvPr/>
          </p:nvSpPr>
          <p:spPr>
            <a:xfrm>
              <a:off x="655386" y="232935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a:t>
              </a:r>
            </a:p>
          </p:txBody>
        </p:sp>
        <p:sp>
          <p:nvSpPr>
            <p:cNvPr id="89" name="tx89"/>
            <p:cNvSpPr/>
            <p:nvPr/>
          </p:nvSpPr>
          <p:spPr>
            <a:xfrm>
              <a:off x="655386" y="151675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900</a:t>
              </a:r>
            </a:p>
          </p:txBody>
        </p:sp>
        <p:sp>
          <p:nvSpPr>
            <p:cNvPr id="90" name="tx90"/>
            <p:cNvSpPr/>
            <p:nvPr/>
          </p:nvSpPr>
          <p:spPr>
            <a:xfrm>
              <a:off x="8607544"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91" name="tx91"/>
            <p:cNvSpPr/>
            <p:nvPr/>
          </p:nvSpPr>
          <p:spPr>
            <a:xfrm>
              <a:off x="8607544" y="3252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92" name="tx92"/>
            <p:cNvSpPr/>
            <p:nvPr/>
          </p:nvSpPr>
          <p:spPr>
            <a:xfrm>
              <a:off x="8607544" y="2550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93" name="tx93"/>
            <p:cNvSpPr/>
            <p:nvPr/>
          </p:nvSpPr>
          <p:spPr>
            <a:xfrm>
              <a:off x="8607544" y="185027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94" name="tx94"/>
            <p:cNvSpPr/>
            <p:nvPr/>
          </p:nvSpPr>
          <p:spPr>
            <a:xfrm>
              <a:off x="8607544" y="1146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95" name="tx95"/>
            <p:cNvSpPr/>
            <p:nvPr/>
          </p:nvSpPr>
          <p:spPr>
            <a:xfrm rot="-5400000">
              <a:off x="12645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96" name="tx96"/>
            <p:cNvSpPr/>
            <p:nvPr/>
          </p:nvSpPr>
          <p:spPr>
            <a:xfrm rot="-5400000">
              <a:off x="265082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97" name="tx97"/>
            <p:cNvSpPr/>
            <p:nvPr/>
          </p:nvSpPr>
          <p:spPr>
            <a:xfrm rot="-5400000">
              <a:off x="4037065"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8" name="tx98"/>
            <p:cNvSpPr/>
            <p:nvPr/>
          </p:nvSpPr>
          <p:spPr>
            <a:xfrm rot="-5400000">
              <a:off x="5423303"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9" name="tx99"/>
            <p:cNvSpPr/>
            <p:nvPr/>
          </p:nvSpPr>
          <p:spPr>
            <a:xfrm rot="-5400000">
              <a:off x="6532294"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0" name="tx100"/>
            <p:cNvSpPr/>
            <p:nvPr/>
          </p:nvSpPr>
          <p:spPr>
            <a:xfrm rot="-5400000">
              <a:off x="680954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01" name="tx101"/>
            <p:cNvSpPr/>
            <p:nvPr/>
          </p:nvSpPr>
          <p:spPr>
            <a:xfrm rot="-5400000">
              <a:off x="70867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02" name="tx102"/>
            <p:cNvSpPr/>
            <p:nvPr/>
          </p:nvSpPr>
          <p:spPr>
            <a:xfrm rot="-5400000">
              <a:off x="736403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03" name="tx103"/>
            <p:cNvSpPr/>
            <p:nvPr/>
          </p:nvSpPr>
          <p:spPr>
            <a:xfrm rot="-5400000">
              <a:off x="7641251" y="432103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4" name="tx104"/>
            <p:cNvSpPr/>
            <p:nvPr/>
          </p:nvSpPr>
          <p:spPr>
            <a:xfrm rot="-5400000">
              <a:off x="791853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5" name="tx105"/>
            <p:cNvSpPr/>
            <p:nvPr/>
          </p:nvSpPr>
          <p:spPr>
            <a:xfrm rot="-5400000">
              <a:off x="-479988" y="2466929"/>
              <a:ext cx="185586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 and under-vaccinated  (#)</a:t>
              </a:r>
            </a:p>
          </p:txBody>
        </p:sp>
        <p:sp>
          <p:nvSpPr>
            <p:cNvPr id="106" name="tx106"/>
            <p:cNvSpPr/>
            <p:nvPr/>
          </p:nvSpPr>
          <p:spPr>
            <a:xfrm rot="5400000">
              <a:off x="8364848" y="2466929"/>
              <a:ext cx="121105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 Coverage (%)</a:t>
              </a:r>
            </a:p>
          </p:txBody>
        </p:sp>
        <p:sp>
          <p:nvSpPr>
            <p:cNvPr id="107" name="pl107"/>
            <p:cNvSpPr/>
            <p:nvPr/>
          </p:nvSpPr>
          <p:spPr>
            <a:xfrm>
              <a:off x="2989438" y="501020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08" name="pl108"/>
            <p:cNvSpPr/>
            <p:nvPr/>
          </p:nvSpPr>
          <p:spPr>
            <a:xfrm>
              <a:off x="3736203" y="5010203"/>
              <a:ext cx="175564" cy="0"/>
            </a:xfrm>
            <a:custGeom>
              <a:avLst/>
              <a:pathLst>
                <a:path w="175564" h="0">
                  <a:moveTo>
                    <a:pt x="0" y="0"/>
                  </a:moveTo>
                  <a:lnTo>
                    <a:pt x="175564" y="0"/>
                  </a:lnTo>
                </a:path>
              </a:pathLst>
            </a:custGeom>
            <a:ln w="27101" cap="flat">
              <a:solidFill>
                <a:srgbClr val="333333">
                  <a:alpha val="100000"/>
                </a:srgbClr>
              </a:solidFill>
              <a:prstDash val="solid"/>
              <a:round/>
            </a:ln>
          </p:spPr>
          <p:txBody>
            <a:bodyPr/>
            <a:lstStyle/>
            <a:p/>
          </p:txBody>
        </p:sp>
        <p:sp>
          <p:nvSpPr>
            <p:cNvPr id="109" name="tx109"/>
            <p:cNvSpPr/>
            <p:nvPr/>
          </p:nvSpPr>
          <p:spPr>
            <a:xfrm>
              <a:off x="3256537" y="495679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110" name="tx110"/>
            <p:cNvSpPr/>
            <p:nvPr/>
          </p:nvSpPr>
          <p:spPr>
            <a:xfrm>
              <a:off x="4003303" y="495679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111" name="rc111"/>
            <p:cNvSpPr/>
            <p:nvPr/>
          </p:nvSpPr>
          <p:spPr>
            <a:xfrm>
              <a:off x="4678790" y="4909475"/>
              <a:ext cx="201456" cy="201456"/>
            </a:xfrm>
            <a:prstGeom prst="rect">
              <a:avLst/>
            </a:prstGeom>
            <a:solidFill>
              <a:srgbClr val="E2231A">
                <a:alpha val="100000"/>
              </a:srgbClr>
            </a:solidFill>
          </p:spPr>
          <p:txBody>
            <a:bodyPr/>
            <a:lstStyle/>
            <a:p/>
          </p:txBody>
        </p:sp>
        <p:sp>
          <p:nvSpPr>
            <p:cNvPr id="112" name="rc112"/>
            <p:cNvSpPr/>
            <p:nvPr/>
          </p:nvSpPr>
          <p:spPr>
            <a:xfrm>
              <a:off x="5642950" y="4909475"/>
              <a:ext cx="201456" cy="201456"/>
            </a:xfrm>
            <a:prstGeom prst="rect">
              <a:avLst/>
            </a:prstGeom>
            <a:solidFill>
              <a:srgbClr val="B3B3B3">
                <a:alpha val="100000"/>
              </a:srgbClr>
            </a:solidFill>
          </p:spPr>
          <p:txBody>
            <a:bodyPr/>
            <a:lstStyle/>
            <a:p/>
          </p:txBody>
        </p:sp>
        <p:sp>
          <p:nvSpPr>
            <p:cNvPr id="113" name="tx113"/>
            <p:cNvSpPr/>
            <p:nvPr/>
          </p:nvSpPr>
          <p:spPr>
            <a:xfrm>
              <a:off x="4958835" y="4956792"/>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MCV1</a:t>
              </a:r>
            </a:p>
          </p:txBody>
        </p:sp>
        <p:sp>
          <p:nvSpPr>
            <p:cNvPr id="114" name="tx114"/>
            <p:cNvSpPr/>
            <p:nvPr/>
          </p:nvSpPr>
          <p:spPr>
            <a:xfrm>
              <a:off x="5922995" y="4956792"/>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MCV2</a:t>
              </a:r>
            </a:p>
          </p:txBody>
        </p:sp>
        <p:sp>
          <p:nvSpPr>
            <p:cNvPr id="115" name="tx115"/>
            <p:cNvSpPr/>
            <p:nvPr/>
          </p:nvSpPr>
          <p:spPr>
            <a:xfrm>
              <a:off x="951100" y="467611"/>
              <a:ext cx="589850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MCV,</a:t>
              </a:r>
            </a:p>
          </p:txBody>
        </p:sp>
        <p:sp>
          <p:nvSpPr>
            <p:cNvPr id="116" name="tx116"/>
            <p:cNvSpPr/>
            <p:nvPr/>
          </p:nvSpPr>
          <p:spPr>
            <a:xfrm>
              <a:off x="951100" y="661760"/>
              <a:ext cx="2320356"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Brunei Darussalam, 2000-2024</a:t>
              </a:r>
            </a:p>
          </p:txBody>
        </p:sp>
        <p:sp>
          <p:nvSpPr>
            <p:cNvPr id="117" name="pl117"/>
            <p:cNvSpPr/>
            <p:nvPr/>
          </p:nvSpPr>
          <p:spPr>
            <a:xfrm>
              <a:off x="2195162"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18" name="pl118"/>
            <p:cNvSpPr/>
            <p:nvPr/>
          </p:nvSpPr>
          <p:spPr>
            <a:xfrm>
              <a:off x="3992940"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19" name="pl119"/>
            <p:cNvSpPr/>
            <p:nvPr/>
          </p:nvSpPr>
          <p:spPr>
            <a:xfrm>
              <a:off x="5790718"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20" name="pl120"/>
            <p:cNvSpPr/>
            <p:nvPr/>
          </p:nvSpPr>
          <p:spPr>
            <a:xfrm>
              <a:off x="7588496"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951100" y="585572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2" name="pl122"/>
            <p:cNvSpPr/>
            <p:nvPr/>
          </p:nvSpPr>
          <p:spPr>
            <a:xfrm>
              <a:off x="951100" y="565302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3" name="pl123"/>
            <p:cNvSpPr/>
            <p:nvPr/>
          </p:nvSpPr>
          <p:spPr>
            <a:xfrm>
              <a:off x="951100" y="545032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4" name="pl124"/>
            <p:cNvSpPr/>
            <p:nvPr/>
          </p:nvSpPr>
          <p:spPr>
            <a:xfrm>
              <a:off x="1296273"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25" name="pl125"/>
            <p:cNvSpPr/>
            <p:nvPr/>
          </p:nvSpPr>
          <p:spPr>
            <a:xfrm>
              <a:off x="3094051"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26" name="pl126"/>
            <p:cNvSpPr/>
            <p:nvPr/>
          </p:nvSpPr>
          <p:spPr>
            <a:xfrm>
              <a:off x="4891829"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6689607"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8487385"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29" name="rc129"/>
            <p:cNvSpPr/>
            <p:nvPr/>
          </p:nvSpPr>
          <p:spPr>
            <a:xfrm>
              <a:off x="1296273" y="5774644"/>
              <a:ext cx="6903466" cy="162162"/>
            </a:xfrm>
            <a:prstGeom prst="rect">
              <a:avLst/>
            </a:prstGeom>
            <a:solidFill>
              <a:srgbClr val="E2231A">
                <a:alpha val="100000"/>
              </a:srgbClr>
            </a:solidFill>
          </p:spPr>
          <p:txBody>
            <a:bodyPr/>
            <a:lstStyle/>
            <a:p/>
          </p:txBody>
        </p:sp>
        <p:sp>
          <p:nvSpPr>
            <p:cNvPr id="130" name="rc130"/>
            <p:cNvSpPr/>
            <p:nvPr/>
          </p:nvSpPr>
          <p:spPr>
            <a:xfrm>
              <a:off x="1296273" y="5571941"/>
              <a:ext cx="6687733" cy="162162"/>
            </a:xfrm>
            <a:prstGeom prst="rect">
              <a:avLst/>
            </a:prstGeom>
            <a:solidFill>
              <a:srgbClr val="E2231A">
                <a:alpha val="100000"/>
              </a:srgbClr>
            </a:solidFill>
          </p:spPr>
          <p:txBody>
            <a:bodyPr/>
            <a:lstStyle/>
            <a:p/>
          </p:txBody>
        </p:sp>
        <p:sp>
          <p:nvSpPr>
            <p:cNvPr id="131" name="rc131"/>
            <p:cNvSpPr/>
            <p:nvPr/>
          </p:nvSpPr>
          <p:spPr>
            <a:xfrm>
              <a:off x="1296273" y="5369238"/>
              <a:ext cx="2193288" cy="162162"/>
            </a:xfrm>
            <a:prstGeom prst="rect">
              <a:avLst/>
            </a:prstGeom>
            <a:solidFill>
              <a:srgbClr val="E2231A">
                <a:alpha val="100000"/>
              </a:srgbClr>
            </a:solidFill>
          </p:spPr>
          <p:txBody>
            <a:bodyPr/>
            <a:lstStyle/>
            <a:p/>
          </p:txBody>
        </p:sp>
        <p:sp>
          <p:nvSpPr>
            <p:cNvPr id="132" name="rc132"/>
            <p:cNvSpPr/>
            <p:nvPr/>
          </p:nvSpPr>
          <p:spPr>
            <a:xfrm>
              <a:off x="3489562" y="5369238"/>
              <a:ext cx="71911" cy="162162"/>
            </a:xfrm>
            <a:prstGeom prst="rect">
              <a:avLst/>
            </a:prstGeom>
            <a:solidFill>
              <a:srgbClr val="B3B3B3">
                <a:alpha val="100000"/>
              </a:srgbClr>
            </a:solidFill>
          </p:spPr>
          <p:txBody>
            <a:bodyPr/>
            <a:lstStyle/>
            <a:p/>
          </p:txBody>
        </p:sp>
        <p:sp>
          <p:nvSpPr>
            <p:cNvPr id="133" name="tx133"/>
            <p:cNvSpPr/>
            <p:nvPr/>
          </p:nvSpPr>
          <p:spPr>
            <a:xfrm>
              <a:off x="3691701" y="5407183"/>
              <a:ext cx="26045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&lt;100</a:t>
              </a:r>
            </a:p>
          </p:txBody>
        </p:sp>
        <p:sp>
          <p:nvSpPr>
            <p:cNvPr id="134" name="tx134"/>
            <p:cNvSpPr/>
            <p:nvPr/>
          </p:nvSpPr>
          <p:spPr>
            <a:xfrm>
              <a:off x="577692" y="580361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5" name="tx135"/>
            <p:cNvSpPr/>
            <p:nvPr/>
          </p:nvSpPr>
          <p:spPr>
            <a:xfrm>
              <a:off x="577692" y="560084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6" name="tx136"/>
            <p:cNvSpPr/>
            <p:nvPr/>
          </p:nvSpPr>
          <p:spPr>
            <a:xfrm>
              <a:off x="577692" y="539820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7" name="tx137"/>
            <p:cNvSpPr/>
            <p:nvPr/>
          </p:nvSpPr>
          <p:spPr>
            <a:xfrm>
              <a:off x="1257426" y="603786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8" name="tx138"/>
            <p:cNvSpPr/>
            <p:nvPr/>
          </p:nvSpPr>
          <p:spPr>
            <a:xfrm>
              <a:off x="3016357" y="603786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9" name="tx139"/>
            <p:cNvSpPr/>
            <p:nvPr/>
          </p:nvSpPr>
          <p:spPr>
            <a:xfrm>
              <a:off x="4775287" y="603786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0" name="tx140"/>
            <p:cNvSpPr/>
            <p:nvPr/>
          </p:nvSpPr>
          <p:spPr>
            <a:xfrm>
              <a:off x="6573065" y="603786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a:t>
              </a:r>
            </a:p>
          </p:txBody>
        </p:sp>
        <p:sp>
          <p:nvSpPr>
            <p:cNvPr id="141" name="tx141"/>
            <p:cNvSpPr/>
            <p:nvPr/>
          </p:nvSpPr>
          <p:spPr>
            <a:xfrm>
              <a:off x="8370843" y="603786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42" name="tx142"/>
            <p:cNvSpPr/>
            <p:nvPr/>
          </p:nvSpPr>
          <p:spPr>
            <a:xfrm>
              <a:off x="3866594" y="6200761"/>
              <a:ext cx="17628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a:t>
              </a:r>
            </a:p>
          </p:txBody>
        </p:sp>
        <p:sp>
          <p:nvSpPr>
            <p:cNvPr id="143" name="tx143"/>
            <p:cNvSpPr/>
            <p:nvPr/>
          </p:nvSpPr>
          <p:spPr>
            <a:xfrm>
              <a:off x="4383327"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4" name="tx144"/>
            <p:cNvSpPr/>
            <p:nvPr/>
          </p:nvSpPr>
          <p:spPr>
            <a:xfrm>
              <a:off x="5041172" y="6498977"/>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grpSp>
      <p:sp>
        <p:nvSpPr>
          <p:cNvPr id="14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Measles, because of its high transmissibility, acts as a 'canary in the coalmine', quickly exposing any immunity gaps in the population. The coverage of measles containing vaccine (MCV) is thus often used as a tracer for protection.
The percentage of children receiving MCV1 – typically at 9 or 12 months depending on the national vaccination schedule – increased to 99%. This is greater than in 2019, where coverage was 97%.
&lt;100 children missed their routine first dose of measles vaccine.
MCV2 is typically administered to children between 18 months and five years old. MCV2 coverage remained constant at 99% in 2024.</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037105"/>
              <a:ext cx="3397293" cy="228562"/>
            </a:xfrm>
            <a:custGeom>
              <a:avLst/>
              <a:pathLst>
                <a:path w="3397293" h="228562">
                  <a:moveTo>
                    <a:pt x="0" y="0"/>
                  </a:moveTo>
                  <a:lnTo>
                    <a:pt x="141553" y="0"/>
                  </a:lnTo>
                  <a:lnTo>
                    <a:pt x="283107" y="0"/>
                  </a:lnTo>
                  <a:lnTo>
                    <a:pt x="424661" y="28570"/>
                  </a:lnTo>
                  <a:lnTo>
                    <a:pt x="566215" y="0"/>
                  </a:lnTo>
                  <a:lnTo>
                    <a:pt x="707769" y="28570"/>
                  </a:lnTo>
                  <a:lnTo>
                    <a:pt x="849323" y="57140"/>
                  </a:lnTo>
                  <a:lnTo>
                    <a:pt x="990877" y="57140"/>
                  </a:lnTo>
                  <a:lnTo>
                    <a:pt x="1132431" y="0"/>
                  </a:lnTo>
                  <a:lnTo>
                    <a:pt x="1273984" y="0"/>
                  </a:lnTo>
                  <a:lnTo>
                    <a:pt x="1415538" y="142851"/>
                  </a:lnTo>
                  <a:lnTo>
                    <a:pt x="1557092" y="228562"/>
                  </a:lnTo>
                  <a:lnTo>
                    <a:pt x="1698646" y="114281"/>
                  </a:lnTo>
                  <a:lnTo>
                    <a:pt x="1840200" y="85710"/>
                  </a:lnTo>
                  <a:lnTo>
                    <a:pt x="1981754" y="57140"/>
                  </a:lnTo>
                  <a:lnTo>
                    <a:pt x="2123308" y="85710"/>
                  </a:lnTo>
                  <a:lnTo>
                    <a:pt x="2264862" y="28570"/>
                  </a:lnTo>
                  <a:lnTo>
                    <a:pt x="2406416" y="57140"/>
                  </a:lnTo>
                  <a:lnTo>
                    <a:pt x="2547969" y="0"/>
                  </a:lnTo>
                  <a:lnTo>
                    <a:pt x="2689523" y="57140"/>
                  </a:lnTo>
                  <a:lnTo>
                    <a:pt x="2831077" y="0"/>
                  </a:lnTo>
                  <a:lnTo>
                    <a:pt x="2972631" y="0"/>
                  </a:lnTo>
                  <a:lnTo>
                    <a:pt x="3114185" y="57140"/>
                  </a:lnTo>
                  <a:lnTo>
                    <a:pt x="3255739" y="57140"/>
                  </a:lnTo>
                  <a:lnTo>
                    <a:pt x="3397293" y="0"/>
                  </a:lnTo>
                </a:path>
              </a:pathLst>
            </a:custGeom>
            <a:ln w="27101" cap="flat">
              <a:solidFill>
                <a:srgbClr val="0058AB">
                  <a:alpha val="100000"/>
                </a:srgbClr>
              </a:solidFill>
              <a:prstDash val="solid"/>
              <a:round/>
            </a:ln>
          </p:spPr>
          <p:txBody>
            <a:bodyPr/>
            <a:lstStyle/>
            <a:p/>
          </p:txBody>
        </p:sp>
        <p:sp>
          <p:nvSpPr>
            <p:cNvPr id="22" name="pl22"/>
            <p:cNvSpPr/>
            <p:nvPr/>
          </p:nvSpPr>
          <p:spPr>
            <a:xfrm>
              <a:off x="1120965" y="1408519"/>
              <a:ext cx="3397293" cy="428553"/>
            </a:xfrm>
            <a:custGeom>
              <a:avLst/>
              <a:pathLst>
                <a:path w="3397293" h="428553">
                  <a:moveTo>
                    <a:pt x="0" y="428553"/>
                  </a:moveTo>
                  <a:lnTo>
                    <a:pt x="141553" y="399983"/>
                  </a:lnTo>
                  <a:lnTo>
                    <a:pt x="283107" y="399983"/>
                  </a:lnTo>
                  <a:lnTo>
                    <a:pt x="424661" y="371413"/>
                  </a:lnTo>
                  <a:lnTo>
                    <a:pt x="566215" y="314272"/>
                  </a:lnTo>
                  <a:lnTo>
                    <a:pt x="707769" y="257132"/>
                  </a:lnTo>
                  <a:lnTo>
                    <a:pt x="849323" y="199991"/>
                  </a:lnTo>
                  <a:lnTo>
                    <a:pt x="990877" y="199991"/>
                  </a:lnTo>
                  <a:lnTo>
                    <a:pt x="1132431" y="142851"/>
                  </a:lnTo>
                  <a:lnTo>
                    <a:pt x="1273984" y="85710"/>
                  </a:lnTo>
                  <a:lnTo>
                    <a:pt x="1415538" y="57140"/>
                  </a:lnTo>
                  <a:lnTo>
                    <a:pt x="1557092" y="57140"/>
                  </a:lnTo>
                  <a:lnTo>
                    <a:pt x="1698646" y="57140"/>
                  </a:lnTo>
                  <a:lnTo>
                    <a:pt x="1840200" y="57140"/>
                  </a:lnTo>
                  <a:lnTo>
                    <a:pt x="1981754" y="57140"/>
                  </a:lnTo>
                  <a:lnTo>
                    <a:pt x="2123308" y="57140"/>
                  </a:lnTo>
                  <a:lnTo>
                    <a:pt x="2264862" y="28570"/>
                  </a:lnTo>
                  <a:lnTo>
                    <a:pt x="2406416" y="28570"/>
                  </a:lnTo>
                  <a:lnTo>
                    <a:pt x="2547969" y="0"/>
                  </a:lnTo>
                  <a:lnTo>
                    <a:pt x="2689523" y="0"/>
                  </a:lnTo>
                  <a:lnTo>
                    <a:pt x="2831077" y="85710"/>
                  </a:lnTo>
                  <a:lnTo>
                    <a:pt x="2972631" y="142851"/>
                  </a:lnTo>
                  <a:lnTo>
                    <a:pt x="3114185" y="85710"/>
                  </a:lnTo>
                  <a:lnTo>
                    <a:pt x="3255739" y="85710"/>
                  </a:lnTo>
                  <a:lnTo>
                    <a:pt x="3397293" y="5714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151386"/>
              <a:ext cx="3397293" cy="342843"/>
            </a:xfrm>
            <a:custGeom>
              <a:avLst/>
              <a:pathLst>
                <a:path w="3397293" h="342843">
                  <a:moveTo>
                    <a:pt x="0" y="342843"/>
                  </a:moveTo>
                  <a:lnTo>
                    <a:pt x="141553" y="342843"/>
                  </a:lnTo>
                  <a:lnTo>
                    <a:pt x="283107" y="342843"/>
                  </a:lnTo>
                  <a:lnTo>
                    <a:pt x="424661" y="314272"/>
                  </a:lnTo>
                  <a:lnTo>
                    <a:pt x="566215" y="257132"/>
                  </a:lnTo>
                  <a:lnTo>
                    <a:pt x="707769" y="257132"/>
                  </a:lnTo>
                  <a:lnTo>
                    <a:pt x="849323" y="142851"/>
                  </a:lnTo>
                  <a:lnTo>
                    <a:pt x="990877" y="171421"/>
                  </a:lnTo>
                  <a:lnTo>
                    <a:pt x="1132431" y="85710"/>
                  </a:lnTo>
                  <a:lnTo>
                    <a:pt x="1273984" y="57140"/>
                  </a:lnTo>
                  <a:lnTo>
                    <a:pt x="1415538" y="57140"/>
                  </a:lnTo>
                  <a:lnTo>
                    <a:pt x="1557092" y="28570"/>
                  </a:lnTo>
                  <a:lnTo>
                    <a:pt x="1698646" y="28570"/>
                  </a:lnTo>
                  <a:lnTo>
                    <a:pt x="1840200" y="0"/>
                  </a:lnTo>
                  <a:lnTo>
                    <a:pt x="1981754" y="28570"/>
                  </a:lnTo>
                  <a:lnTo>
                    <a:pt x="2123308" y="28570"/>
                  </a:lnTo>
                  <a:lnTo>
                    <a:pt x="2264862" y="0"/>
                  </a:lnTo>
                  <a:lnTo>
                    <a:pt x="2406416" y="0"/>
                  </a:lnTo>
                  <a:lnTo>
                    <a:pt x="2547969" y="0"/>
                  </a:lnTo>
                  <a:lnTo>
                    <a:pt x="2689523" y="28570"/>
                  </a:lnTo>
                  <a:lnTo>
                    <a:pt x="2831077" y="114281"/>
                  </a:lnTo>
                  <a:lnTo>
                    <a:pt x="2972631" y="257132"/>
                  </a:lnTo>
                  <a:lnTo>
                    <a:pt x="3114185" y="85710"/>
                  </a:lnTo>
                  <a:lnTo>
                    <a:pt x="3255739" y="199991"/>
                  </a:lnTo>
                  <a:lnTo>
                    <a:pt x="3397293" y="171421"/>
                  </a:lnTo>
                </a:path>
              </a:pathLst>
            </a:custGeom>
            <a:ln w="27101" cap="flat">
              <a:solidFill>
                <a:srgbClr val="961A49">
                  <a:alpha val="100000"/>
                </a:srgbClr>
              </a:solidFill>
              <a:prstDash val="solid"/>
              <a:round/>
            </a:ln>
          </p:spPr>
          <p:txBody>
            <a:bodyPr/>
            <a:lstStyle/>
            <a:p/>
          </p:txBody>
        </p:sp>
        <p:sp>
          <p:nvSpPr>
            <p:cNvPr id="24" name="pl24"/>
            <p:cNvSpPr/>
            <p:nvPr/>
          </p:nvSpPr>
          <p:spPr>
            <a:xfrm>
              <a:off x="1120965" y="1037105"/>
              <a:ext cx="3397293" cy="228562"/>
            </a:xfrm>
            <a:custGeom>
              <a:avLst/>
              <a:pathLst>
                <a:path w="3397293" h="228562">
                  <a:moveTo>
                    <a:pt x="0" y="0"/>
                  </a:moveTo>
                  <a:lnTo>
                    <a:pt x="141553" y="0"/>
                  </a:lnTo>
                  <a:lnTo>
                    <a:pt x="283107" y="0"/>
                  </a:lnTo>
                  <a:lnTo>
                    <a:pt x="424661" y="28570"/>
                  </a:lnTo>
                  <a:lnTo>
                    <a:pt x="566215" y="0"/>
                  </a:lnTo>
                  <a:lnTo>
                    <a:pt x="707769" y="28570"/>
                  </a:lnTo>
                  <a:lnTo>
                    <a:pt x="849323" y="57140"/>
                  </a:lnTo>
                  <a:lnTo>
                    <a:pt x="990877" y="57140"/>
                  </a:lnTo>
                  <a:lnTo>
                    <a:pt x="1132431" y="0"/>
                  </a:lnTo>
                  <a:lnTo>
                    <a:pt x="1273984" y="0"/>
                  </a:lnTo>
                  <a:lnTo>
                    <a:pt x="1415538" y="142851"/>
                  </a:lnTo>
                  <a:lnTo>
                    <a:pt x="1557092" y="228562"/>
                  </a:lnTo>
                  <a:lnTo>
                    <a:pt x="1698646" y="114281"/>
                  </a:lnTo>
                  <a:lnTo>
                    <a:pt x="1840200" y="85710"/>
                  </a:lnTo>
                  <a:lnTo>
                    <a:pt x="1981754" y="57140"/>
                  </a:lnTo>
                  <a:lnTo>
                    <a:pt x="2123308" y="85710"/>
                  </a:lnTo>
                  <a:lnTo>
                    <a:pt x="2264862" y="28570"/>
                  </a:lnTo>
                  <a:lnTo>
                    <a:pt x="2406416" y="57140"/>
                  </a:lnTo>
                  <a:lnTo>
                    <a:pt x="2547969" y="0"/>
                  </a:lnTo>
                  <a:lnTo>
                    <a:pt x="2689523" y="57140"/>
                  </a:lnTo>
                  <a:lnTo>
                    <a:pt x="2831077" y="0"/>
                  </a:lnTo>
                  <a:lnTo>
                    <a:pt x="2972631" y="0"/>
                  </a:lnTo>
                  <a:lnTo>
                    <a:pt x="3114185" y="57140"/>
                  </a:lnTo>
                  <a:lnTo>
                    <a:pt x="3255739" y="57140"/>
                  </a:lnTo>
                  <a:lnTo>
                    <a:pt x="3397293" y="0"/>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114281"/>
            </a:xfrm>
            <a:custGeom>
              <a:avLst/>
              <a:pathLst>
                <a:path w="0" h="114281">
                  <a:moveTo>
                    <a:pt x="0" y="0"/>
                  </a:moveTo>
                  <a:lnTo>
                    <a:pt x="0" y="114281"/>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228562"/>
            </a:xfrm>
            <a:custGeom>
              <a:avLst/>
              <a:pathLst>
                <a:path w="0" h="228562">
                  <a:moveTo>
                    <a:pt x="0" y="0"/>
                  </a:moveTo>
                  <a:lnTo>
                    <a:pt x="0" y="228562"/>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171421"/>
            </a:xfrm>
            <a:custGeom>
              <a:avLst/>
              <a:pathLst>
                <a:path w="0" h="171421">
                  <a:moveTo>
                    <a:pt x="0" y="0"/>
                  </a:moveTo>
                  <a:lnTo>
                    <a:pt x="0" y="171421"/>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142851"/>
            </a:xfrm>
            <a:custGeom>
              <a:avLst/>
              <a:pathLst>
                <a:path w="0" h="142851">
                  <a:moveTo>
                    <a:pt x="0" y="0"/>
                  </a:moveTo>
                  <a:lnTo>
                    <a:pt x="0" y="142851"/>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142851"/>
            </a:xfrm>
            <a:custGeom>
              <a:avLst/>
              <a:pathLst>
                <a:path w="0" h="142851">
                  <a:moveTo>
                    <a:pt x="0" y="0"/>
                  </a:moveTo>
                  <a:lnTo>
                    <a:pt x="0" y="142851"/>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32" name="pl32"/>
            <p:cNvSpPr/>
            <p:nvPr/>
          </p:nvSpPr>
          <p:spPr>
            <a:xfrm>
              <a:off x="1120965" y="1037105"/>
              <a:ext cx="3397293" cy="228562"/>
            </a:xfrm>
            <a:custGeom>
              <a:avLst/>
              <a:pathLst>
                <a:path w="3397293" h="228562">
                  <a:moveTo>
                    <a:pt x="0" y="0"/>
                  </a:moveTo>
                  <a:lnTo>
                    <a:pt x="141553" y="0"/>
                  </a:lnTo>
                  <a:lnTo>
                    <a:pt x="283107" y="0"/>
                  </a:lnTo>
                  <a:lnTo>
                    <a:pt x="424661" y="28570"/>
                  </a:lnTo>
                  <a:lnTo>
                    <a:pt x="566215" y="0"/>
                  </a:lnTo>
                  <a:lnTo>
                    <a:pt x="707769" y="28570"/>
                  </a:lnTo>
                  <a:lnTo>
                    <a:pt x="849323" y="57140"/>
                  </a:lnTo>
                  <a:lnTo>
                    <a:pt x="990877" y="57140"/>
                  </a:lnTo>
                  <a:lnTo>
                    <a:pt x="1132431" y="0"/>
                  </a:lnTo>
                  <a:lnTo>
                    <a:pt x="1273984" y="0"/>
                  </a:lnTo>
                  <a:lnTo>
                    <a:pt x="1415538" y="142851"/>
                  </a:lnTo>
                  <a:lnTo>
                    <a:pt x="1557092" y="228562"/>
                  </a:lnTo>
                  <a:lnTo>
                    <a:pt x="1698646" y="114281"/>
                  </a:lnTo>
                  <a:lnTo>
                    <a:pt x="1840200" y="85710"/>
                  </a:lnTo>
                  <a:lnTo>
                    <a:pt x="1981754" y="57140"/>
                  </a:lnTo>
                  <a:lnTo>
                    <a:pt x="2123308" y="85710"/>
                  </a:lnTo>
                  <a:lnTo>
                    <a:pt x="2264862" y="28570"/>
                  </a:lnTo>
                  <a:lnTo>
                    <a:pt x="2406416" y="57140"/>
                  </a:lnTo>
                  <a:lnTo>
                    <a:pt x="2547969" y="0"/>
                  </a:lnTo>
                  <a:lnTo>
                    <a:pt x="2689523" y="57140"/>
                  </a:lnTo>
                  <a:lnTo>
                    <a:pt x="2831077" y="0"/>
                  </a:lnTo>
                  <a:lnTo>
                    <a:pt x="2972631" y="0"/>
                  </a:lnTo>
                  <a:lnTo>
                    <a:pt x="3114185" y="57140"/>
                  </a:lnTo>
                  <a:lnTo>
                    <a:pt x="3255739" y="57140"/>
                  </a:lnTo>
                  <a:lnTo>
                    <a:pt x="3397293" y="0"/>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4" name="tx34"/>
            <p:cNvSpPr/>
            <p:nvPr/>
          </p:nvSpPr>
          <p:spPr>
            <a:xfrm>
              <a:off x="176844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5" name="tx35"/>
            <p:cNvSpPr/>
            <p:nvPr/>
          </p:nvSpPr>
          <p:spPr>
            <a:xfrm>
              <a:off x="24762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36" name="tx36"/>
            <p:cNvSpPr/>
            <p:nvPr/>
          </p:nvSpPr>
          <p:spPr>
            <a:xfrm>
              <a:off x="3183983"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7" name="tx37"/>
            <p:cNvSpPr/>
            <p:nvPr/>
          </p:nvSpPr>
          <p:spPr>
            <a:xfrm>
              <a:off x="3750199"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8" name="tx38"/>
            <p:cNvSpPr/>
            <p:nvPr/>
          </p:nvSpPr>
          <p:spPr>
            <a:xfrm>
              <a:off x="43164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9" name="tx39"/>
            <p:cNvSpPr/>
            <p:nvPr/>
          </p:nvSpPr>
          <p:spPr>
            <a:xfrm>
              <a:off x="4457968"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40" name="tx40"/>
            <p:cNvSpPr/>
            <p:nvPr/>
          </p:nvSpPr>
          <p:spPr>
            <a:xfrm>
              <a:off x="4602663" y="14252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84</a:t>
              </a:r>
            </a:p>
          </p:txBody>
        </p:sp>
        <p:sp>
          <p:nvSpPr>
            <p:cNvPr id="41" name="tx41"/>
            <p:cNvSpPr/>
            <p:nvPr/>
          </p:nvSpPr>
          <p:spPr>
            <a:xfrm>
              <a:off x="4602663" y="12823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89</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352315"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352315"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898876"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661331"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619414" y="4831778"/>
              <a:ext cx="118792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Brunei Darussalam</a:t>
              </a:r>
            </a:p>
          </p:txBody>
        </p:sp>
        <p:sp>
          <p:nvSpPr>
            <p:cNvPr id="60" name="tx60"/>
            <p:cNvSpPr/>
            <p:nvPr/>
          </p:nvSpPr>
          <p:spPr>
            <a:xfrm>
              <a:off x="3165976"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928430" y="4833415"/>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62" name="tx62"/>
            <p:cNvSpPr/>
            <p:nvPr/>
          </p:nvSpPr>
          <p:spPr>
            <a:xfrm>
              <a:off x="1176214" y="471005"/>
              <a:ext cx="3286794"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coverage, Brunei Darussalam, 2000-2024</a:t>
              </a:r>
            </a:p>
          </p:txBody>
        </p:sp>
        <p:sp>
          <p:nvSpPr>
            <p:cNvPr id="63" name="pl63"/>
            <p:cNvSpPr/>
            <p:nvPr/>
          </p:nvSpPr>
          <p:spPr>
            <a:xfrm>
              <a:off x="5267799" y="386556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275449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164343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331002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7" name="pl67"/>
            <p:cNvSpPr/>
            <p:nvPr/>
          </p:nvSpPr>
          <p:spPr>
            <a:xfrm>
              <a:off x="5267799" y="219896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108789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5437664" y="1976749"/>
              <a:ext cx="3397293" cy="888852"/>
            </a:xfrm>
            <a:custGeom>
              <a:avLst/>
              <a:pathLst>
                <a:path w="3397293" h="888852">
                  <a:moveTo>
                    <a:pt x="0" y="0"/>
                  </a:moveTo>
                  <a:lnTo>
                    <a:pt x="141553" y="0"/>
                  </a:lnTo>
                  <a:lnTo>
                    <a:pt x="283107" y="0"/>
                  </a:lnTo>
                  <a:lnTo>
                    <a:pt x="424661" y="111106"/>
                  </a:lnTo>
                  <a:lnTo>
                    <a:pt x="566215" y="0"/>
                  </a:lnTo>
                  <a:lnTo>
                    <a:pt x="707769" y="111106"/>
                  </a:lnTo>
                  <a:lnTo>
                    <a:pt x="849323" y="222213"/>
                  </a:lnTo>
                  <a:lnTo>
                    <a:pt x="990877" y="222213"/>
                  </a:lnTo>
                  <a:lnTo>
                    <a:pt x="1132431" y="0"/>
                  </a:lnTo>
                  <a:lnTo>
                    <a:pt x="1273984" y="0"/>
                  </a:lnTo>
                  <a:lnTo>
                    <a:pt x="1415538" y="555532"/>
                  </a:lnTo>
                  <a:lnTo>
                    <a:pt x="1557092" y="888852"/>
                  </a:lnTo>
                  <a:lnTo>
                    <a:pt x="1698646" y="444426"/>
                  </a:lnTo>
                  <a:lnTo>
                    <a:pt x="1840200" y="333319"/>
                  </a:lnTo>
                  <a:lnTo>
                    <a:pt x="1981754" y="222213"/>
                  </a:lnTo>
                  <a:lnTo>
                    <a:pt x="2123308" y="333319"/>
                  </a:lnTo>
                  <a:lnTo>
                    <a:pt x="2264862" y="111106"/>
                  </a:lnTo>
                  <a:lnTo>
                    <a:pt x="2406416" y="222213"/>
                  </a:lnTo>
                  <a:lnTo>
                    <a:pt x="2547969" y="0"/>
                  </a:lnTo>
                  <a:lnTo>
                    <a:pt x="2689523" y="222213"/>
                  </a:lnTo>
                  <a:lnTo>
                    <a:pt x="2831077" y="0"/>
                  </a:lnTo>
                  <a:lnTo>
                    <a:pt x="2972631" y="0"/>
                  </a:lnTo>
                  <a:lnTo>
                    <a:pt x="3114185" y="222213"/>
                  </a:lnTo>
                  <a:lnTo>
                    <a:pt x="3255739" y="222213"/>
                  </a:lnTo>
                  <a:lnTo>
                    <a:pt x="3397293" y="0"/>
                  </a:lnTo>
                </a:path>
              </a:pathLst>
            </a:custGeom>
            <a:ln w="27101" cap="flat">
              <a:solidFill>
                <a:srgbClr val="0058AB">
                  <a:alpha val="100000"/>
                </a:srgbClr>
              </a:solidFill>
              <a:prstDash val="solid"/>
              <a:round/>
            </a:ln>
          </p:spPr>
          <p:txBody>
            <a:bodyPr/>
            <a:lstStyle/>
            <a:p/>
          </p:txBody>
        </p:sp>
        <p:sp>
          <p:nvSpPr>
            <p:cNvPr id="77" name="pl77"/>
            <p:cNvSpPr/>
            <p:nvPr/>
          </p:nvSpPr>
          <p:spPr>
            <a:xfrm>
              <a:off x="5437664" y="2198962"/>
              <a:ext cx="3397293" cy="1666597"/>
            </a:xfrm>
            <a:custGeom>
              <a:avLst/>
              <a:pathLst>
                <a:path w="3397293" h="1666597">
                  <a:moveTo>
                    <a:pt x="0" y="1666597"/>
                  </a:moveTo>
                  <a:lnTo>
                    <a:pt x="141553" y="1555491"/>
                  </a:lnTo>
                  <a:lnTo>
                    <a:pt x="283107" y="1555491"/>
                  </a:lnTo>
                  <a:lnTo>
                    <a:pt x="424661" y="1444384"/>
                  </a:lnTo>
                  <a:lnTo>
                    <a:pt x="566215" y="1222171"/>
                  </a:lnTo>
                  <a:lnTo>
                    <a:pt x="707769" y="999958"/>
                  </a:lnTo>
                  <a:lnTo>
                    <a:pt x="849323" y="777745"/>
                  </a:lnTo>
                  <a:lnTo>
                    <a:pt x="990877" y="777745"/>
                  </a:lnTo>
                  <a:lnTo>
                    <a:pt x="1132431" y="555532"/>
                  </a:lnTo>
                  <a:lnTo>
                    <a:pt x="1273984" y="333319"/>
                  </a:lnTo>
                  <a:lnTo>
                    <a:pt x="1415538" y="222213"/>
                  </a:lnTo>
                  <a:lnTo>
                    <a:pt x="1557092" y="222213"/>
                  </a:lnTo>
                  <a:lnTo>
                    <a:pt x="1698646" y="222213"/>
                  </a:lnTo>
                  <a:lnTo>
                    <a:pt x="1840200" y="222213"/>
                  </a:lnTo>
                  <a:lnTo>
                    <a:pt x="1981754" y="222213"/>
                  </a:lnTo>
                  <a:lnTo>
                    <a:pt x="2123308" y="222213"/>
                  </a:lnTo>
                  <a:lnTo>
                    <a:pt x="2264862" y="111106"/>
                  </a:lnTo>
                  <a:lnTo>
                    <a:pt x="2406416" y="111106"/>
                  </a:lnTo>
                  <a:lnTo>
                    <a:pt x="2547969" y="0"/>
                  </a:lnTo>
                  <a:lnTo>
                    <a:pt x="2689523" y="0"/>
                  </a:lnTo>
                  <a:lnTo>
                    <a:pt x="2831077" y="333319"/>
                  </a:lnTo>
                  <a:lnTo>
                    <a:pt x="2972631" y="555532"/>
                  </a:lnTo>
                  <a:lnTo>
                    <a:pt x="3114185" y="333319"/>
                  </a:lnTo>
                  <a:lnTo>
                    <a:pt x="3255739" y="333319"/>
                  </a:lnTo>
                  <a:lnTo>
                    <a:pt x="3397293" y="222213"/>
                  </a:lnTo>
                </a:path>
              </a:pathLst>
            </a:custGeom>
            <a:ln w="27101" cap="flat">
              <a:solidFill>
                <a:srgbClr val="80BD41">
                  <a:alpha val="100000"/>
                </a:srgbClr>
              </a:solidFill>
              <a:prstDash val="solid"/>
              <a:round/>
            </a:ln>
          </p:spPr>
          <p:txBody>
            <a:bodyPr/>
            <a:lstStyle/>
            <a:p/>
          </p:txBody>
        </p:sp>
        <p:sp>
          <p:nvSpPr>
            <p:cNvPr id="78" name="pl78"/>
            <p:cNvSpPr/>
            <p:nvPr/>
          </p:nvSpPr>
          <p:spPr>
            <a:xfrm>
              <a:off x="5437664" y="2087856"/>
              <a:ext cx="3397293" cy="1333278"/>
            </a:xfrm>
            <a:custGeom>
              <a:avLst/>
              <a:pathLst>
                <a:path w="3397293" h="1333278">
                  <a:moveTo>
                    <a:pt x="0" y="1333278"/>
                  </a:moveTo>
                  <a:lnTo>
                    <a:pt x="141553" y="1333278"/>
                  </a:lnTo>
                  <a:lnTo>
                    <a:pt x="283107" y="1333278"/>
                  </a:lnTo>
                  <a:lnTo>
                    <a:pt x="424661" y="1222171"/>
                  </a:lnTo>
                  <a:lnTo>
                    <a:pt x="566215" y="999958"/>
                  </a:lnTo>
                  <a:lnTo>
                    <a:pt x="707769" y="999958"/>
                  </a:lnTo>
                  <a:lnTo>
                    <a:pt x="849323" y="555532"/>
                  </a:lnTo>
                  <a:lnTo>
                    <a:pt x="990877" y="666639"/>
                  </a:lnTo>
                  <a:lnTo>
                    <a:pt x="1132431" y="333319"/>
                  </a:lnTo>
                  <a:lnTo>
                    <a:pt x="1273984" y="222213"/>
                  </a:lnTo>
                  <a:lnTo>
                    <a:pt x="1415538" y="222213"/>
                  </a:lnTo>
                  <a:lnTo>
                    <a:pt x="1557092" y="111106"/>
                  </a:lnTo>
                  <a:lnTo>
                    <a:pt x="1698646" y="111106"/>
                  </a:lnTo>
                  <a:lnTo>
                    <a:pt x="1840200" y="0"/>
                  </a:lnTo>
                  <a:lnTo>
                    <a:pt x="1981754" y="111106"/>
                  </a:lnTo>
                  <a:lnTo>
                    <a:pt x="2123308" y="111106"/>
                  </a:lnTo>
                  <a:lnTo>
                    <a:pt x="2264862" y="0"/>
                  </a:lnTo>
                  <a:lnTo>
                    <a:pt x="2406416" y="0"/>
                  </a:lnTo>
                  <a:lnTo>
                    <a:pt x="2547969" y="0"/>
                  </a:lnTo>
                  <a:lnTo>
                    <a:pt x="2689523" y="111106"/>
                  </a:lnTo>
                  <a:lnTo>
                    <a:pt x="2831077" y="444426"/>
                  </a:lnTo>
                  <a:lnTo>
                    <a:pt x="2972631" y="999958"/>
                  </a:lnTo>
                  <a:lnTo>
                    <a:pt x="3114185" y="333319"/>
                  </a:lnTo>
                  <a:lnTo>
                    <a:pt x="3255739" y="777745"/>
                  </a:lnTo>
                  <a:lnTo>
                    <a:pt x="3397293" y="666639"/>
                  </a:lnTo>
                </a:path>
              </a:pathLst>
            </a:custGeom>
            <a:ln w="27101" cap="flat">
              <a:solidFill>
                <a:srgbClr val="961A49">
                  <a:alpha val="100000"/>
                </a:srgbClr>
              </a:solidFill>
              <a:prstDash val="solid"/>
              <a:round/>
            </a:ln>
          </p:spPr>
          <p:txBody>
            <a:bodyPr/>
            <a:lstStyle/>
            <a:p/>
          </p:txBody>
        </p:sp>
        <p:sp>
          <p:nvSpPr>
            <p:cNvPr id="79" name="pl79"/>
            <p:cNvSpPr/>
            <p:nvPr/>
          </p:nvSpPr>
          <p:spPr>
            <a:xfrm>
              <a:off x="5437664" y="2198962"/>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0" name="pl80"/>
            <p:cNvSpPr/>
            <p:nvPr/>
          </p:nvSpPr>
          <p:spPr>
            <a:xfrm>
              <a:off x="5437664" y="1976749"/>
              <a:ext cx="3397293" cy="888852"/>
            </a:xfrm>
            <a:custGeom>
              <a:avLst/>
              <a:pathLst>
                <a:path w="3397293" h="888852">
                  <a:moveTo>
                    <a:pt x="0" y="0"/>
                  </a:moveTo>
                  <a:lnTo>
                    <a:pt x="141553" y="0"/>
                  </a:lnTo>
                  <a:lnTo>
                    <a:pt x="283107" y="0"/>
                  </a:lnTo>
                  <a:lnTo>
                    <a:pt x="424661" y="111106"/>
                  </a:lnTo>
                  <a:lnTo>
                    <a:pt x="566215" y="0"/>
                  </a:lnTo>
                  <a:lnTo>
                    <a:pt x="707769" y="111106"/>
                  </a:lnTo>
                  <a:lnTo>
                    <a:pt x="849323" y="222213"/>
                  </a:lnTo>
                  <a:lnTo>
                    <a:pt x="990877" y="222213"/>
                  </a:lnTo>
                  <a:lnTo>
                    <a:pt x="1132431" y="0"/>
                  </a:lnTo>
                  <a:lnTo>
                    <a:pt x="1273984" y="0"/>
                  </a:lnTo>
                  <a:lnTo>
                    <a:pt x="1415538" y="555532"/>
                  </a:lnTo>
                  <a:lnTo>
                    <a:pt x="1557092" y="888852"/>
                  </a:lnTo>
                  <a:lnTo>
                    <a:pt x="1698646" y="444426"/>
                  </a:lnTo>
                  <a:lnTo>
                    <a:pt x="1840200" y="333319"/>
                  </a:lnTo>
                  <a:lnTo>
                    <a:pt x="1981754" y="222213"/>
                  </a:lnTo>
                  <a:lnTo>
                    <a:pt x="2123308" y="333319"/>
                  </a:lnTo>
                  <a:lnTo>
                    <a:pt x="2264862" y="111106"/>
                  </a:lnTo>
                  <a:lnTo>
                    <a:pt x="2406416" y="222213"/>
                  </a:lnTo>
                  <a:lnTo>
                    <a:pt x="2547969" y="0"/>
                  </a:lnTo>
                  <a:lnTo>
                    <a:pt x="2689523" y="222213"/>
                  </a:lnTo>
                  <a:lnTo>
                    <a:pt x="2831077" y="0"/>
                  </a:lnTo>
                  <a:lnTo>
                    <a:pt x="2972631" y="0"/>
                  </a:lnTo>
                  <a:lnTo>
                    <a:pt x="3114185" y="222213"/>
                  </a:lnTo>
                  <a:lnTo>
                    <a:pt x="3255739" y="222213"/>
                  </a:lnTo>
                  <a:lnTo>
                    <a:pt x="3397293" y="0"/>
                  </a:lnTo>
                </a:path>
              </a:pathLst>
            </a:custGeom>
            <a:ln w="43362" cap="flat">
              <a:solidFill>
                <a:srgbClr val="000000">
                  <a:alpha val="100000"/>
                </a:srgbClr>
              </a:solidFill>
              <a:prstDash val="solid"/>
              <a:round/>
            </a:ln>
          </p:spPr>
          <p:txBody>
            <a:bodyPr/>
            <a:lstStyle/>
            <a:p/>
          </p:txBody>
        </p:sp>
        <p:sp>
          <p:nvSpPr>
            <p:cNvPr id="81" name="pl81"/>
            <p:cNvSpPr/>
            <p:nvPr/>
          </p:nvSpPr>
          <p:spPr>
            <a:xfrm>
              <a:off x="5437664" y="1798979"/>
              <a:ext cx="0" cy="177770"/>
            </a:xfrm>
            <a:custGeom>
              <a:avLst/>
              <a:pathLst>
                <a:path w="0" h="177770">
                  <a:moveTo>
                    <a:pt x="0" y="177770"/>
                  </a:moveTo>
                  <a:lnTo>
                    <a:pt x="0" y="0"/>
                  </a:lnTo>
                </a:path>
              </a:pathLst>
            </a:custGeom>
            <a:ln w="13550" cap="flat">
              <a:solidFill>
                <a:srgbClr val="0058AB">
                  <a:alpha val="100000"/>
                </a:srgbClr>
              </a:solidFill>
              <a:prstDash val="dot"/>
              <a:round/>
            </a:ln>
          </p:spPr>
          <p:txBody>
            <a:bodyPr/>
            <a:lstStyle/>
            <a:p/>
          </p:txBody>
        </p:sp>
        <p:sp>
          <p:nvSpPr>
            <p:cNvPr id="82" name="pl82"/>
            <p:cNvSpPr/>
            <p:nvPr/>
          </p:nvSpPr>
          <p:spPr>
            <a:xfrm>
              <a:off x="6145433" y="1798979"/>
              <a:ext cx="0" cy="288876"/>
            </a:xfrm>
            <a:custGeom>
              <a:avLst/>
              <a:pathLst>
                <a:path w="0" h="288876">
                  <a:moveTo>
                    <a:pt x="0" y="288876"/>
                  </a:moveTo>
                  <a:lnTo>
                    <a:pt x="0" y="0"/>
                  </a:lnTo>
                </a:path>
              </a:pathLst>
            </a:custGeom>
            <a:ln w="13550" cap="flat">
              <a:solidFill>
                <a:srgbClr val="0058AB">
                  <a:alpha val="100000"/>
                </a:srgbClr>
              </a:solidFill>
              <a:prstDash val="dot"/>
              <a:round/>
            </a:ln>
          </p:spPr>
          <p:txBody>
            <a:bodyPr/>
            <a:lstStyle/>
            <a:p/>
          </p:txBody>
        </p:sp>
        <p:sp>
          <p:nvSpPr>
            <p:cNvPr id="83" name="pl83"/>
            <p:cNvSpPr/>
            <p:nvPr/>
          </p:nvSpPr>
          <p:spPr>
            <a:xfrm>
              <a:off x="6853202" y="1798979"/>
              <a:ext cx="0" cy="733303"/>
            </a:xfrm>
            <a:custGeom>
              <a:avLst/>
              <a:pathLst>
                <a:path w="0" h="733303">
                  <a:moveTo>
                    <a:pt x="0" y="733303"/>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7560972" y="1798979"/>
              <a:ext cx="0" cy="511090"/>
            </a:xfrm>
            <a:custGeom>
              <a:avLst/>
              <a:pathLst>
                <a:path w="0" h="511090">
                  <a:moveTo>
                    <a:pt x="0" y="511090"/>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8127187" y="1798979"/>
              <a:ext cx="0" cy="399983"/>
            </a:xfrm>
            <a:custGeom>
              <a:avLst/>
              <a:pathLst>
                <a:path w="0" h="399983">
                  <a:moveTo>
                    <a:pt x="0" y="399983"/>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8693403" y="1798979"/>
              <a:ext cx="0" cy="399983"/>
            </a:xfrm>
            <a:custGeom>
              <a:avLst/>
              <a:pathLst>
                <a:path w="0" h="399983">
                  <a:moveTo>
                    <a:pt x="0" y="399983"/>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834957" y="1798979"/>
              <a:ext cx="0" cy="177770"/>
            </a:xfrm>
            <a:custGeom>
              <a:avLst/>
              <a:pathLst>
                <a:path w="0" h="177770">
                  <a:moveTo>
                    <a:pt x="0" y="177770"/>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5437664" y="1976749"/>
              <a:ext cx="3397293" cy="888852"/>
            </a:xfrm>
            <a:custGeom>
              <a:avLst/>
              <a:pathLst>
                <a:path w="3397293" h="888852">
                  <a:moveTo>
                    <a:pt x="0" y="0"/>
                  </a:moveTo>
                  <a:lnTo>
                    <a:pt x="141553" y="0"/>
                  </a:lnTo>
                  <a:lnTo>
                    <a:pt x="283107" y="0"/>
                  </a:lnTo>
                  <a:lnTo>
                    <a:pt x="424661" y="111106"/>
                  </a:lnTo>
                  <a:lnTo>
                    <a:pt x="566215" y="0"/>
                  </a:lnTo>
                  <a:lnTo>
                    <a:pt x="707769" y="111106"/>
                  </a:lnTo>
                  <a:lnTo>
                    <a:pt x="849323" y="222213"/>
                  </a:lnTo>
                  <a:lnTo>
                    <a:pt x="990877" y="222213"/>
                  </a:lnTo>
                  <a:lnTo>
                    <a:pt x="1132431" y="0"/>
                  </a:lnTo>
                  <a:lnTo>
                    <a:pt x="1273984" y="0"/>
                  </a:lnTo>
                  <a:lnTo>
                    <a:pt x="1415538" y="555532"/>
                  </a:lnTo>
                  <a:lnTo>
                    <a:pt x="1557092" y="888852"/>
                  </a:lnTo>
                  <a:lnTo>
                    <a:pt x="1698646" y="444426"/>
                  </a:lnTo>
                  <a:lnTo>
                    <a:pt x="1840200" y="333319"/>
                  </a:lnTo>
                  <a:lnTo>
                    <a:pt x="1981754" y="222213"/>
                  </a:lnTo>
                  <a:lnTo>
                    <a:pt x="2123308" y="333319"/>
                  </a:lnTo>
                  <a:lnTo>
                    <a:pt x="2264862" y="111106"/>
                  </a:lnTo>
                  <a:lnTo>
                    <a:pt x="2406416" y="222213"/>
                  </a:lnTo>
                  <a:lnTo>
                    <a:pt x="2547969" y="0"/>
                  </a:lnTo>
                  <a:lnTo>
                    <a:pt x="2689523" y="222213"/>
                  </a:lnTo>
                  <a:lnTo>
                    <a:pt x="2831077" y="0"/>
                  </a:lnTo>
                  <a:lnTo>
                    <a:pt x="2972631" y="0"/>
                  </a:lnTo>
                  <a:lnTo>
                    <a:pt x="3114185" y="222213"/>
                  </a:lnTo>
                  <a:lnTo>
                    <a:pt x="3255739" y="222213"/>
                  </a:lnTo>
                  <a:lnTo>
                    <a:pt x="3397293" y="0"/>
                  </a:lnTo>
                </a:path>
              </a:pathLst>
            </a:custGeom>
            <a:ln w="27101" cap="flat">
              <a:solidFill>
                <a:srgbClr val="0058AB">
                  <a:alpha val="100000"/>
                </a:srgbClr>
              </a:solidFill>
              <a:prstDash val="solid"/>
              <a:round/>
            </a:ln>
          </p:spPr>
          <p:txBody>
            <a:bodyPr/>
            <a:lstStyle/>
            <a:p/>
          </p:txBody>
        </p:sp>
        <p:sp>
          <p:nvSpPr>
            <p:cNvPr id="89" name="tx89"/>
            <p:cNvSpPr/>
            <p:nvPr/>
          </p:nvSpPr>
          <p:spPr>
            <a:xfrm>
              <a:off x="5407519" y="1715419"/>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0" name="tx90"/>
            <p:cNvSpPr/>
            <p:nvPr/>
          </p:nvSpPr>
          <p:spPr>
            <a:xfrm>
              <a:off x="6115288" y="1715419"/>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1" name="tx91"/>
            <p:cNvSpPr/>
            <p:nvPr/>
          </p:nvSpPr>
          <p:spPr>
            <a:xfrm>
              <a:off x="6805008" y="1714043"/>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2" name="tx92"/>
            <p:cNvSpPr/>
            <p:nvPr/>
          </p:nvSpPr>
          <p:spPr>
            <a:xfrm>
              <a:off x="7512777" y="1715419"/>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3" name="tx93"/>
            <p:cNvSpPr/>
            <p:nvPr/>
          </p:nvSpPr>
          <p:spPr>
            <a:xfrm>
              <a:off x="8097042" y="171409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4" name="tx94"/>
            <p:cNvSpPr/>
            <p:nvPr/>
          </p:nvSpPr>
          <p:spPr>
            <a:xfrm>
              <a:off x="8663258" y="171409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5" name="tx95"/>
            <p:cNvSpPr/>
            <p:nvPr/>
          </p:nvSpPr>
          <p:spPr>
            <a:xfrm>
              <a:off x="8804812" y="1715419"/>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6" name="tx96"/>
            <p:cNvSpPr/>
            <p:nvPr/>
          </p:nvSpPr>
          <p:spPr>
            <a:xfrm>
              <a:off x="8902429" y="2382059"/>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-2</a:t>
              </a:r>
            </a:p>
          </p:txBody>
        </p:sp>
        <p:sp>
          <p:nvSpPr>
            <p:cNvPr id="97" name="tx97"/>
            <p:cNvSpPr/>
            <p:nvPr/>
          </p:nvSpPr>
          <p:spPr>
            <a:xfrm>
              <a:off x="8902429" y="2715431"/>
              <a:ext cx="963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-5</a:t>
              </a:r>
            </a:p>
          </p:txBody>
        </p:sp>
        <p:sp>
          <p:nvSpPr>
            <p:cNvPr id="98" name="tx98"/>
            <p:cNvSpPr/>
            <p:nvPr/>
          </p:nvSpPr>
          <p:spPr>
            <a:xfrm>
              <a:off x="5003259" y="3257913"/>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99" name="tx99"/>
            <p:cNvSpPr/>
            <p:nvPr/>
          </p:nvSpPr>
          <p:spPr>
            <a:xfrm>
              <a:off x="5127474" y="2146848"/>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0" name="tx100"/>
            <p:cNvSpPr/>
            <p:nvPr/>
          </p:nvSpPr>
          <p:spPr>
            <a:xfrm>
              <a:off x="5049780" y="103578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1" name="tx101"/>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2" name="tx102"/>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3" name="tx103"/>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4" name="tx104"/>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5" name="tx105"/>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6" name="tx106"/>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7" name="tx107"/>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8" name="tx108"/>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09" name="pl109"/>
            <p:cNvSpPr/>
            <p:nvPr/>
          </p:nvSpPr>
          <p:spPr>
            <a:xfrm>
              <a:off x="5669014"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0" name="pl110"/>
            <p:cNvSpPr/>
            <p:nvPr/>
          </p:nvSpPr>
          <p:spPr>
            <a:xfrm>
              <a:off x="5669014"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1" name="pl111"/>
            <p:cNvSpPr/>
            <p:nvPr/>
          </p:nvSpPr>
          <p:spPr>
            <a:xfrm>
              <a:off x="7215575"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2" name="pl112"/>
            <p:cNvSpPr/>
            <p:nvPr/>
          </p:nvSpPr>
          <p:spPr>
            <a:xfrm>
              <a:off x="7978030"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3" name="tx113"/>
            <p:cNvSpPr/>
            <p:nvPr/>
          </p:nvSpPr>
          <p:spPr>
            <a:xfrm>
              <a:off x="5936113" y="4831778"/>
              <a:ext cx="118792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Brunei Darussalam</a:t>
              </a:r>
            </a:p>
          </p:txBody>
        </p:sp>
        <p:sp>
          <p:nvSpPr>
            <p:cNvPr id="114" name="tx114"/>
            <p:cNvSpPr/>
            <p:nvPr/>
          </p:nvSpPr>
          <p:spPr>
            <a:xfrm>
              <a:off x="7482675"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5" name="tx115"/>
            <p:cNvSpPr/>
            <p:nvPr/>
          </p:nvSpPr>
          <p:spPr>
            <a:xfrm>
              <a:off x="8245129" y="4833415"/>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116" name="tx116"/>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17" name="pl117"/>
            <p:cNvSpPr/>
            <p:nvPr/>
          </p:nvSpPr>
          <p:spPr>
            <a:xfrm>
              <a:off x="2270507"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18" name="pl118"/>
            <p:cNvSpPr/>
            <p:nvPr/>
          </p:nvSpPr>
          <p:spPr>
            <a:xfrm>
              <a:off x="4177165"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19" name="pl119"/>
            <p:cNvSpPr/>
            <p:nvPr/>
          </p:nvSpPr>
          <p:spPr>
            <a:xfrm>
              <a:off x="6083822"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0" name="pl120"/>
            <p:cNvSpPr/>
            <p:nvPr/>
          </p:nvSpPr>
          <p:spPr>
            <a:xfrm>
              <a:off x="7990480"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2" name="pl122"/>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3" name="pl123"/>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4" name="pl124"/>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5" name="pl125"/>
            <p:cNvSpPr/>
            <p:nvPr/>
          </p:nvSpPr>
          <p:spPr>
            <a:xfrm>
              <a:off x="3223836"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6" name="pl126"/>
            <p:cNvSpPr/>
            <p:nvPr/>
          </p:nvSpPr>
          <p:spPr>
            <a:xfrm>
              <a:off x="5130493"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7037151"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894380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9" name="rc129"/>
            <p:cNvSpPr/>
            <p:nvPr/>
          </p:nvSpPr>
          <p:spPr>
            <a:xfrm>
              <a:off x="1317178" y="5825146"/>
              <a:ext cx="7321564" cy="149993"/>
            </a:xfrm>
            <a:prstGeom prst="rect">
              <a:avLst/>
            </a:prstGeom>
            <a:solidFill>
              <a:srgbClr val="E2231A">
                <a:alpha val="80000"/>
              </a:srgbClr>
            </a:solidFill>
          </p:spPr>
          <p:txBody>
            <a:bodyPr/>
            <a:lstStyle/>
            <a:p/>
          </p:txBody>
        </p:sp>
        <p:sp>
          <p:nvSpPr>
            <p:cNvPr id="130" name="rc130"/>
            <p:cNvSpPr/>
            <p:nvPr/>
          </p:nvSpPr>
          <p:spPr>
            <a:xfrm>
              <a:off x="1317178" y="5637654"/>
              <a:ext cx="7092766" cy="149993"/>
            </a:xfrm>
            <a:prstGeom prst="rect">
              <a:avLst/>
            </a:prstGeom>
            <a:solidFill>
              <a:srgbClr val="E2231A">
                <a:alpha val="80000"/>
              </a:srgbClr>
            </a:solidFill>
          </p:spPr>
          <p:txBody>
            <a:bodyPr/>
            <a:lstStyle/>
            <a:p/>
          </p:txBody>
        </p:sp>
        <p:sp>
          <p:nvSpPr>
            <p:cNvPr id="131" name="rc131"/>
            <p:cNvSpPr/>
            <p:nvPr/>
          </p:nvSpPr>
          <p:spPr>
            <a:xfrm>
              <a:off x="1317178" y="5450161"/>
              <a:ext cx="2326122" cy="149993"/>
            </a:xfrm>
            <a:prstGeom prst="rect">
              <a:avLst/>
            </a:prstGeom>
            <a:solidFill>
              <a:srgbClr val="E2231A">
                <a:alpha val="80000"/>
              </a:srgbClr>
            </a:solidFill>
          </p:spPr>
          <p:txBody>
            <a:bodyPr/>
            <a:lstStyle/>
            <a:p/>
          </p:txBody>
        </p:sp>
        <p:sp>
          <p:nvSpPr>
            <p:cNvPr id="132" name="tx132"/>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3" name="tx133"/>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4" name="tx134"/>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5" name="tx135"/>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6" name="tx136"/>
            <p:cNvSpPr/>
            <p:nvPr/>
          </p:nvSpPr>
          <p:spPr>
            <a:xfrm>
              <a:off x="3068447" y="608785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7" name="tx137"/>
            <p:cNvSpPr/>
            <p:nvPr/>
          </p:nvSpPr>
          <p:spPr>
            <a:xfrm>
              <a:off x="4897410" y="608785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8" name="tx138"/>
            <p:cNvSpPr/>
            <p:nvPr/>
          </p:nvSpPr>
          <p:spPr>
            <a:xfrm>
              <a:off x="6804067" y="608785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a:t>
              </a:r>
            </a:p>
          </p:txBody>
        </p:sp>
        <p:sp>
          <p:nvSpPr>
            <p:cNvPr id="139" name="tx139"/>
            <p:cNvSpPr/>
            <p:nvPr/>
          </p:nvSpPr>
          <p:spPr>
            <a:xfrm>
              <a:off x="8710725" y="608785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40" name="tx140"/>
            <p:cNvSpPr/>
            <p:nvPr/>
          </p:nvSpPr>
          <p:spPr>
            <a:xfrm>
              <a:off x="951100" y="5167978"/>
              <a:ext cx="471911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infants unprotected against measles, 2019, 2023 and 2024</a:t>
              </a:r>
            </a:p>
          </p:txBody>
        </p:sp>
        <p:sp>
          <p:nvSpPr>
            <p:cNvPr id="141" name="tx141"/>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2" name="tx142"/>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MCV1 coverage in Brunei Darussalam (99%) was 15 percentage points higher than the global average (84%) and 10 percentage points higher than the average across all EAPR countries (89%).
National MCV1 coverage was 2 percentage points higher than in 2019 (97%).
The number of unvaccinated children declined (ie. improved) compared to in 2019.</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90170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307214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24258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41302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431648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48692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65736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82780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9824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49426" y="2856462"/>
              <a:ext cx="273659" cy="146002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153492" y="2292361"/>
              <a:ext cx="273659" cy="202412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457558" y="2026902"/>
              <a:ext cx="273659" cy="228958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1761624" y="1960537"/>
              <a:ext cx="273659" cy="235595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2065690" y="1927354"/>
              <a:ext cx="273659" cy="23891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369756" y="1728260"/>
              <a:ext cx="273659" cy="258822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2673822" y="1695077"/>
              <a:ext cx="273659" cy="262141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2977888" y="1661895"/>
              <a:ext cx="273659" cy="265459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3281954" y="1628713"/>
              <a:ext cx="273659" cy="268777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3586020" y="1562348"/>
              <a:ext cx="273659" cy="275414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3890086" y="1495983"/>
              <a:ext cx="273659" cy="282050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4194152" y="1495983"/>
              <a:ext cx="273659" cy="282050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4498218" y="1396436"/>
              <a:ext cx="273659" cy="292005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4802284" y="1296888"/>
              <a:ext cx="273659" cy="30195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5106350" y="1230524"/>
              <a:ext cx="273659" cy="30859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5410416" y="1164159"/>
              <a:ext cx="273659" cy="31523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5714482" y="1130976"/>
              <a:ext cx="273659" cy="318551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6018548" y="1130976"/>
              <a:ext cx="273659" cy="318551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6322614" y="1130976"/>
              <a:ext cx="273659" cy="318551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6626680" y="1097794"/>
              <a:ext cx="273659" cy="321869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7234811" y="1064612"/>
              <a:ext cx="273659" cy="325187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6930745" y="1064612"/>
              <a:ext cx="273659" cy="325187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5" name="rc35"/>
            <p:cNvSpPr/>
            <p:nvPr/>
          </p:nvSpPr>
          <p:spPr>
            <a:xfrm>
              <a:off x="8147009"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6" name="rc36"/>
            <p:cNvSpPr/>
            <p:nvPr/>
          </p:nvSpPr>
          <p:spPr>
            <a:xfrm>
              <a:off x="7538877" y="1031429"/>
              <a:ext cx="273659" cy="3285059"/>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37" name="rc37"/>
            <p:cNvSpPr/>
            <p:nvPr/>
          </p:nvSpPr>
          <p:spPr>
            <a:xfrm>
              <a:off x="8755141"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8" name="rc38"/>
            <p:cNvSpPr/>
            <p:nvPr/>
          </p:nvSpPr>
          <p:spPr>
            <a:xfrm>
              <a:off x="7842943"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9" name="rc39"/>
            <p:cNvSpPr/>
            <p:nvPr/>
          </p:nvSpPr>
          <p:spPr>
            <a:xfrm>
              <a:off x="8451075"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0" name="rc40"/>
            <p:cNvSpPr/>
            <p:nvPr/>
          </p:nvSpPr>
          <p:spPr>
            <a:xfrm>
              <a:off x="849426" y="2856462"/>
              <a:ext cx="273659" cy="1460026"/>
            </a:xfrm>
            <a:prstGeom prst="rect">
              <a:avLst/>
            </a:prstGeom>
            <a:solidFill>
              <a:srgbClr val="0083CF">
                <a:alpha val="100000"/>
              </a:srgbClr>
            </a:solidFill>
          </p:spPr>
          <p:txBody>
            <a:bodyPr/>
            <a:lstStyle/>
            <a:p/>
          </p:txBody>
        </p:sp>
        <p:sp>
          <p:nvSpPr>
            <p:cNvPr id="41" name="rc41"/>
            <p:cNvSpPr/>
            <p:nvPr/>
          </p:nvSpPr>
          <p:spPr>
            <a:xfrm>
              <a:off x="1457558" y="2026902"/>
              <a:ext cx="273659" cy="2289586"/>
            </a:xfrm>
            <a:prstGeom prst="rect">
              <a:avLst/>
            </a:prstGeom>
            <a:solidFill>
              <a:srgbClr val="0083CF">
                <a:alpha val="100000"/>
              </a:srgbClr>
            </a:solidFill>
          </p:spPr>
          <p:txBody>
            <a:bodyPr/>
            <a:lstStyle/>
            <a:p/>
          </p:txBody>
        </p:sp>
        <p:sp>
          <p:nvSpPr>
            <p:cNvPr id="42" name="rc42"/>
            <p:cNvSpPr/>
            <p:nvPr/>
          </p:nvSpPr>
          <p:spPr>
            <a:xfrm>
              <a:off x="1761624" y="1960537"/>
              <a:ext cx="273659" cy="2355951"/>
            </a:xfrm>
            <a:prstGeom prst="rect">
              <a:avLst/>
            </a:prstGeom>
            <a:solidFill>
              <a:srgbClr val="0083CF">
                <a:alpha val="100000"/>
              </a:srgbClr>
            </a:solidFill>
          </p:spPr>
          <p:txBody>
            <a:bodyPr/>
            <a:lstStyle/>
            <a:p/>
          </p:txBody>
        </p:sp>
        <p:sp>
          <p:nvSpPr>
            <p:cNvPr id="43" name="rc43"/>
            <p:cNvSpPr/>
            <p:nvPr/>
          </p:nvSpPr>
          <p:spPr>
            <a:xfrm>
              <a:off x="2977888" y="1661895"/>
              <a:ext cx="273659" cy="2654593"/>
            </a:xfrm>
            <a:prstGeom prst="rect">
              <a:avLst/>
            </a:prstGeom>
            <a:solidFill>
              <a:srgbClr val="0083CF">
                <a:alpha val="100000"/>
              </a:srgbClr>
            </a:solidFill>
          </p:spPr>
          <p:txBody>
            <a:bodyPr/>
            <a:lstStyle/>
            <a:p/>
          </p:txBody>
        </p:sp>
        <p:sp>
          <p:nvSpPr>
            <p:cNvPr id="44" name="rc44"/>
            <p:cNvSpPr/>
            <p:nvPr/>
          </p:nvSpPr>
          <p:spPr>
            <a:xfrm>
              <a:off x="3586020" y="1562348"/>
              <a:ext cx="273659" cy="2754140"/>
            </a:xfrm>
            <a:prstGeom prst="rect">
              <a:avLst/>
            </a:prstGeom>
            <a:solidFill>
              <a:srgbClr val="0083CF">
                <a:alpha val="100000"/>
              </a:srgbClr>
            </a:solidFill>
          </p:spPr>
          <p:txBody>
            <a:bodyPr/>
            <a:lstStyle/>
            <a:p/>
          </p:txBody>
        </p:sp>
        <p:sp>
          <p:nvSpPr>
            <p:cNvPr id="45" name="rc45"/>
            <p:cNvSpPr/>
            <p:nvPr/>
          </p:nvSpPr>
          <p:spPr>
            <a:xfrm>
              <a:off x="3890086" y="1495983"/>
              <a:ext cx="273659" cy="2820505"/>
            </a:xfrm>
            <a:prstGeom prst="rect">
              <a:avLst/>
            </a:prstGeom>
            <a:solidFill>
              <a:srgbClr val="0083CF">
                <a:alpha val="100000"/>
              </a:srgbClr>
            </a:solidFill>
          </p:spPr>
          <p:txBody>
            <a:bodyPr/>
            <a:lstStyle/>
            <a:p/>
          </p:txBody>
        </p:sp>
        <p:sp>
          <p:nvSpPr>
            <p:cNvPr id="46" name="rc46"/>
            <p:cNvSpPr/>
            <p:nvPr/>
          </p:nvSpPr>
          <p:spPr>
            <a:xfrm>
              <a:off x="5106350" y="1230524"/>
              <a:ext cx="273659" cy="3085964"/>
            </a:xfrm>
            <a:prstGeom prst="rect">
              <a:avLst/>
            </a:prstGeom>
            <a:solidFill>
              <a:srgbClr val="0083CF">
                <a:alpha val="100000"/>
              </a:srgbClr>
            </a:solidFill>
          </p:spPr>
          <p:txBody>
            <a:bodyPr/>
            <a:lstStyle/>
            <a:p/>
          </p:txBody>
        </p:sp>
        <p:sp>
          <p:nvSpPr>
            <p:cNvPr id="47" name="rc47"/>
            <p:cNvSpPr/>
            <p:nvPr/>
          </p:nvSpPr>
          <p:spPr>
            <a:xfrm>
              <a:off x="5410416" y="1164159"/>
              <a:ext cx="273659" cy="3152329"/>
            </a:xfrm>
            <a:prstGeom prst="rect">
              <a:avLst/>
            </a:prstGeom>
            <a:solidFill>
              <a:srgbClr val="0083CF">
                <a:alpha val="100000"/>
              </a:srgbClr>
            </a:solidFill>
          </p:spPr>
          <p:txBody>
            <a:bodyPr/>
            <a:lstStyle/>
            <a:p/>
          </p:txBody>
        </p:sp>
        <p:sp>
          <p:nvSpPr>
            <p:cNvPr id="48" name="rc48"/>
            <p:cNvSpPr/>
            <p:nvPr/>
          </p:nvSpPr>
          <p:spPr>
            <a:xfrm>
              <a:off x="5714482" y="1130976"/>
              <a:ext cx="273659" cy="3185512"/>
            </a:xfrm>
            <a:prstGeom prst="rect">
              <a:avLst/>
            </a:prstGeom>
            <a:solidFill>
              <a:srgbClr val="0083CF">
                <a:alpha val="100000"/>
              </a:srgbClr>
            </a:solidFill>
          </p:spPr>
          <p:txBody>
            <a:bodyPr/>
            <a:lstStyle/>
            <a:p/>
          </p:txBody>
        </p:sp>
        <p:sp>
          <p:nvSpPr>
            <p:cNvPr id="49" name="rc49"/>
            <p:cNvSpPr/>
            <p:nvPr/>
          </p:nvSpPr>
          <p:spPr>
            <a:xfrm>
              <a:off x="7234811" y="1064612"/>
              <a:ext cx="273659" cy="3251876"/>
            </a:xfrm>
            <a:prstGeom prst="rect">
              <a:avLst/>
            </a:prstGeom>
            <a:solidFill>
              <a:srgbClr val="0083CF">
                <a:alpha val="100000"/>
              </a:srgbClr>
            </a:solidFill>
          </p:spPr>
          <p:txBody>
            <a:bodyPr/>
            <a:lstStyle/>
            <a:p/>
          </p:txBody>
        </p:sp>
        <p:sp>
          <p:nvSpPr>
            <p:cNvPr id="50" name="pg50"/>
            <p:cNvSpPr/>
            <p:nvPr/>
          </p:nvSpPr>
          <p:spPr>
            <a:xfrm>
              <a:off x="1025825" y="4219228"/>
              <a:ext cx="97260" cy="97260"/>
            </a:xfrm>
            <a:custGeom>
              <a:avLst/>
              <a:pathLst>
                <a:path w="97260" h="97260">
                  <a:moveTo>
                    <a:pt x="97260" y="0"/>
                  </a:moveTo>
                  <a:lnTo>
                    <a:pt x="97260" y="10833"/>
                  </a:lnTo>
                  <a:lnTo>
                    <a:pt x="10833" y="97260"/>
                  </a:lnTo>
                  <a:lnTo>
                    <a:pt x="0" y="9726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1" name="pg51"/>
            <p:cNvSpPr/>
            <p:nvPr/>
          </p:nvSpPr>
          <p:spPr>
            <a:xfrm>
              <a:off x="917486" y="4110889"/>
              <a:ext cx="205599" cy="205599"/>
            </a:xfrm>
            <a:custGeom>
              <a:avLst/>
              <a:pathLst>
                <a:path w="205599" h="205599">
                  <a:moveTo>
                    <a:pt x="205599" y="0"/>
                  </a:moveTo>
                  <a:lnTo>
                    <a:pt x="205599" y="10833"/>
                  </a:lnTo>
                  <a:lnTo>
                    <a:pt x="10833" y="205599"/>
                  </a:lnTo>
                  <a:lnTo>
                    <a:pt x="0" y="2055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2" name="pg52"/>
            <p:cNvSpPr/>
            <p:nvPr/>
          </p:nvSpPr>
          <p:spPr>
            <a:xfrm>
              <a:off x="849426" y="400254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3" name="pg53"/>
            <p:cNvSpPr/>
            <p:nvPr/>
          </p:nvSpPr>
          <p:spPr>
            <a:xfrm>
              <a:off x="849426" y="389421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4" name="pg54"/>
            <p:cNvSpPr/>
            <p:nvPr/>
          </p:nvSpPr>
          <p:spPr>
            <a:xfrm>
              <a:off x="849426" y="378587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5" name="pg55"/>
            <p:cNvSpPr/>
            <p:nvPr/>
          </p:nvSpPr>
          <p:spPr>
            <a:xfrm>
              <a:off x="849426" y="367753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849426" y="356919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849426" y="346085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849426" y="335251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849426" y="324417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849426" y="313583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849426" y="302749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849426" y="291915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849426" y="2856462"/>
              <a:ext cx="238846" cy="238846"/>
            </a:xfrm>
            <a:custGeom>
              <a:avLst/>
              <a:pathLst>
                <a:path w="238846" h="238846">
                  <a:moveTo>
                    <a:pt x="228012" y="0"/>
                  </a:moveTo>
                  <a:lnTo>
                    <a:pt x="238846" y="0"/>
                  </a:lnTo>
                  <a:lnTo>
                    <a:pt x="0" y="238846"/>
                  </a:lnTo>
                  <a:lnTo>
                    <a:pt x="0" y="22801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849426" y="2856462"/>
              <a:ext cx="130506" cy="130506"/>
            </a:xfrm>
            <a:custGeom>
              <a:avLst/>
              <a:pathLst>
                <a:path w="130506" h="130506">
                  <a:moveTo>
                    <a:pt x="119672" y="0"/>
                  </a:moveTo>
                  <a:lnTo>
                    <a:pt x="130506" y="0"/>
                  </a:lnTo>
                  <a:lnTo>
                    <a:pt x="0" y="130506"/>
                  </a:lnTo>
                  <a:lnTo>
                    <a:pt x="0" y="11967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849426" y="2856462"/>
              <a:ext cx="22167" cy="22167"/>
            </a:xfrm>
            <a:custGeom>
              <a:avLst/>
              <a:pathLst>
                <a:path w="22167" h="22167">
                  <a:moveTo>
                    <a:pt x="11333" y="0"/>
                  </a:moveTo>
                  <a:lnTo>
                    <a:pt x="22167" y="0"/>
                  </a:lnTo>
                  <a:lnTo>
                    <a:pt x="0" y="22167"/>
                  </a:lnTo>
                  <a:lnTo>
                    <a:pt x="0" y="1133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1675862" y="4261133"/>
              <a:ext cx="55355" cy="55355"/>
            </a:xfrm>
            <a:custGeom>
              <a:avLst/>
              <a:pathLst>
                <a:path w="55355" h="55355">
                  <a:moveTo>
                    <a:pt x="55355" y="0"/>
                  </a:moveTo>
                  <a:lnTo>
                    <a:pt x="55355" y="10833"/>
                  </a:lnTo>
                  <a:lnTo>
                    <a:pt x="10833" y="55355"/>
                  </a:lnTo>
                  <a:lnTo>
                    <a:pt x="0" y="553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1567523" y="4152794"/>
              <a:ext cx="163694" cy="163694"/>
            </a:xfrm>
            <a:custGeom>
              <a:avLst/>
              <a:pathLst>
                <a:path w="163694" h="163694">
                  <a:moveTo>
                    <a:pt x="163694" y="0"/>
                  </a:moveTo>
                  <a:lnTo>
                    <a:pt x="163694" y="10833"/>
                  </a:lnTo>
                  <a:lnTo>
                    <a:pt x="10833" y="163694"/>
                  </a:lnTo>
                  <a:lnTo>
                    <a:pt x="0" y="1636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459183" y="4044454"/>
              <a:ext cx="272034" cy="272034"/>
            </a:xfrm>
            <a:custGeom>
              <a:avLst/>
              <a:pathLst>
                <a:path w="272034" h="272034">
                  <a:moveTo>
                    <a:pt x="272034" y="0"/>
                  </a:moveTo>
                  <a:lnTo>
                    <a:pt x="272034" y="10833"/>
                  </a:lnTo>
                  <a:lnTo>
                    <a:pt x="10833" y="272034"/>
                  </a:lnTo>
                  <a:lnTo>
                    <a:pt x="0" y="27203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457558" y="393611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457558" y="382777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457558" y="371943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457558" y="361109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457558" y="350275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457558" y="339441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457558" y="328607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457558" y="317773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457558" y="306939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457558" y="296105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457558" y="285272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457558" y="274438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457558" y="263604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457558" y="252770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457558" y="241936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457558" y="231102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457558" y="220268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457558" y="209434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457558" y="2026902"/>
              <a:ext cx="243595" cy="243595"/>
            </a:xfrm>
            <a:custGeom>
              <a:avLst/>
              <a:pathLst>
                <a:path w="243595" h="243595">
                  <a:moveTo>
                    <a:pt x="232761" y="0"/>
                  </a:moveTo>
                  <a:lnTo>
                    <a:pt x="243595" y="0"/>
                  </a:lnTo>
                  <a:lnTo>
                    <a:pt x="0" y="243595"/>
                  </a:lnTo>
                  <a:lnTo>
                    <a:pt x="0" y="23276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457558" y="2026902"/>
              <a:ext cx="135256" cy="135256"/>
            </a:xfrm>
            <a:custGeom>
              <a:avLst/>
              <a:pathLst>
                <a:path w="135256" h="135256">
                  <a:moveTo>
                    <a:pt x="124422" y="0"/>
                  </a:moveTo>
                  <a:lnTo>
                    <a:pt x="135256" y="0"/>
                  </a:lnTo>
                  <a:lnTo>
                    <a:pt x="0" y="135256"/>
                  </a:lnTo>
                  <a:lnTo>
                    <a:pt x="0" y="1244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457558" y="2026902"/>
              <a:ext cx="26916" cy="26916"/>
            </a:xfrm>
            <a:custGeom>
              <a:avLst/>
              <a:pathLst>
                <a:path w="26916" h="26916">
                  <a:moveTo>
                    <a:pt x="16082" y="0"/>
                  </a:moveTo>
                  <a:lnTo>
                    <a:pt x="26916" y="0"/>
                  </a:lnTo>
                  <a:lnTo>
                    <a:pt x="0" y="26916"/>
                  </a:lnTo>
                  <a:lnTo>
                    <a:pt x="0" y="160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2000881" y="4282086"/>
              <a:ext cx="34402" cy="34402"/>
            </a:xfrm>
            <a:custGeom>
              <a:avLst/>
              <a:pathLst>
                <a:path w="34402" h="34402">
                  <a:moveTo>
                    <a:pt x="34402" y="0"/>
                  </a:moveTo>
                  <a:lnTo>
                    <a:pt x="34402" y="10833"/>
                  </a:lnTo>
                  <a:lnTo>
                    <a:pt x="10833" y="34402"/>
                  </a:lnTo>
                  <a:lnTo>
                    <a:pt x="0" y="344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892541" y="4173746"/>
              <a:ext cx="142742" cy="142742"/>
            </a:xfrm>
            <a:custGeom>
              <a:avLst/>
              <a:pathLst>
                <a:path w="142742" h="142742">
                  <a:moveTo>
                    <a:pt x="142742" y="0"/>
                  </a:moveTo>
                  <a:lnTo>
                    <a:pt x="142742" y="10833"/>
                  </a:lnTo>
                  <a:lnTo>
                    <a:pt x="10833" y="142742"/>
                  </a:lnTo>
                  <a:lnTo>
                    <a:pt x="0" y="1427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784202" y="4065407"/>
              <a:ext cx="251081" cy="251081"/>
            </a:xfrm>
            <a:custGeom>
              <a:avLst/>
              <a:pathLst>
                <a:path w="251081" h="251081">
                  <a:moveTo>
                    <a:pt x="251081" y="0"/>
                  </a:moveTo>
                  <a:lnTo>
                    <a:pt x="251081" y="10833"/>
                  </a:lnTo>
                  <a:lnTo>
                    <a:pt x="10833" y="251081"/>
                  </a:lnTo>
                  <a:lnTo>
                    <a:pt x="0" y="25108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761624" y="395706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1761624" y="384872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1761624" y="374038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1761624" y="363204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1761624" y="352370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1761624" y="341537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1761624" y="330703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1761624" y="319869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1761624" y="309035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1761624" y="298201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1761624" y="287367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1761624" y="276533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1761624" y="265699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1761624" y="254865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1761624" y="244031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1761624" y="233197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1761624" y="222363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1761624" y="211529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1761624" y="200695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1761624" y="1960537"/>
              <a:ext cx="222573" cy="222573"/>
            </a:xfrm>
            <a:custGeom>
              <a:avLst/>
              <a:pathLst>
                <a:path w="222573" h="222573">
                  <a:moveTo>
                    <a:pt x="211739" y="0"/>
                  </a:moveTo>
                  <a:lnTo>
                    <a:pt x="222573" y="0"/>
                  </a:lnTo>
                  <a:lnTo>
                    <a:pt x="0" y="222573"/>
                  </a:lnTo>
                  <a:lnTo>
                    <a:pt x="0" y="2117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1761624" y="1960537"/>
              <a:ext cx="114233" cy="114233"/>
            </a:xfrm>
            <a:custGeom>
              <a:avLst/>
              <a:pathLst>
                <a:path w="114233" h="114233">
                  <a:moveTo>
                    <a:pt x="103400" y="0"/>
                  </a:moveTo>
                  <a:lnTo>
                    <a:pt x="114233" y="0"/>
                  </a:lnTo>
                  <a:lnTo>
                    <a:pt x="0" y="114233"/>
                  </a:lnTo>
                  <a:lnTo>
                    <a:pt x="0" y="10340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1761624" y="1960537"/>
              <a:ext cx="5894" cy="5894"/>
            </a:xfrm>
            <a:custGeom>
              <a:avLst/>
              <a:pathLst>
                <a:path w="5894" h="5894">
                  <a:moveTo>
                    <a:pt x="0" y="5894"/>
                  </a:moveTo>
                  <a:lnTo>
                    <a:pt x="0" y="0"/>
                  </a:lnTo>
                  <a:lnTo>
                    <a:pt x="5894"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3192615" y="4257556"/>
              <a:ext cx="58932" cy="58932"/>
            </a:xfrm>
            <a:custGeom>
              <a:avLst/>
              <a:pathLst>
                <a:path w="58932" h="58932">
                  <a:moveTo>
                    <a:pt x="58932" y="0"/>
                  </a:moveTo>
                  <a:lnTo>
                    <a:pt x="58932" y="10833"/>
                  </a:lnTo>
                  <a:lnTo>
                    <a:pt x="10833" y="58932"/>
                  </a:lnTo>
                  <a:lnTo>
                    <a:pt x="0" y="589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3084276" y="4149217"/>
              <a:ext cx="167271" cy="167271"/>
            </a:xfrm>
            <a:custGeom>
              <a:avLst/>
              <a:pathLst>
                <a:path w="167271" h="167271">
                  <a:moveTo>
                    <a:pt x="167271" y="0"/>
                  </a:moveTo>
                  <a:lnTo>
                    <a:pt x="167271" y="10833"/>
                  </a:lnTo>
                  <a:lnTo>
                    <a:pt x="10833" y="167271"/>
                  </a:lnTo>
                  <a:lnTo>
                    <a:pt x="0" y="1672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2977888" y="4040877"/>
              <a:ext cx="273659" cy="275611"/>
            </a:xfrm>
            <a:custGeom>
              <a:avLst/>
              <a:pathLst>
                <a:path w="273659" h="275611">
                  <a:moveTo>
                    <a:pt x="273659" y="0"/>
                  </a:moveTo>
                  <a:lnTo>
                    <a:pt x="273659" y="10833"/>
                  </a:lnTo>
                  <a:lnTo>
                    <a:pt x="8881" y="275611"/>
                  </a:lnTo>
                  <a:lnTo>
                    <a:pt x="0" y="275611"/>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2977888" y="393253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2977888" y="382419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2977888" y="371585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2977888" y="360751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2977888" y="349918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2977888" y="339084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2977888" y="328250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2977888" y="317416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2977888" y="306582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2977888" y="295748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2977888" y="284914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2977888" y="274080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2977888" y="263246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2977888" y="252412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2977888" y="241578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2977888" y="230744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2977888" y="219910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2977888" y="209076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2977888" y="198242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2977888" y="187408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2977888" y="176574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2977888" y="1661895"/>
              <a:ext cx="273659" cy="280006"/>
            </a:xfrm>
            <a:custGeom>
              <a:avLst/>
              <a:pathLst>
                <a:path w="273659" h="280006">
                  <a:moveTo>
                    <a:pt x="269172" y="0"/>
                  </a:moveTo>
                  <a:lnTo>
                    <a:pt x="273659" y="0"/>
                  </a:lnTo>
                  <a:lnTo>
                    <a:pt x="273659" y="6347"/>
                  </a:lnTo>
                  <a:lnTo>
                    <a:pt x="0" y="280006"/>
                  </a:lnTo>
                  <a:lnTo>
                    <a:pt x="0" y="26917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2977888" y="1661895"/>
              <a:ext cx="171667" cy="171667"/>
            </a:xfrm>
            <a:custGeom>
              <a:avLst/>
              <a:pathLst>
                <a:path w="171667" h="171667">
                  <a:moveTo>
                    <a:pt x="160833" y="0"/>
                  </a:moveTo>
                  <a:lnTo>
                    <a:pt x="171667" y="0"/>
                  </a:lnTo>
                  <a:lnTo>
                    <a:pt x="0" y="171667"/>
                  </a:lnTo>
                  <a:lnTo>
                    <a:pt x="0" y="16083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2977888" y="1661895"/>
              <a:ext cx="63327" cy="63327"/>
            </a:xfrm>
            <a:custGeom>
              <a:avLst/>
              <a:pathLst>
                <a:path w="63327" h="63327">
                  <a:moveTo>
                    <a:pt x="52493" y="0"/>
                  </a:moveTo>
                  <a:lnTo>
                    <a:pt x="63327" y="0"/>
                  </a:lnTo>
                  <a:lnTo>
                    <a:pt x="0" y="63327"/>
                  </a:lnTo>
                  <a:lnTo>
                    <a:pt x="0" y="5249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3842652" y="4299461"/>
              <a:ext cx="17027" cy="17027"/>
            </a:xfrm>
            <a:custGeom>
              <a:avLst/>
              <a:pathLst>
                <a:path w="17027" h="17027">
                  <a:moveTo>
                    <a:pt x="17027" y="0"/>
                  </a:moveTo>
                  <a:lnTo>
                    <a:pt x="17027" y="10833"/>
                  </a:lnTo>
                  <a:lnTo>
                    <a:pt x="10833" y="17027"/>
                  </a:lnTo>
                  <a:lnTo>
                    <a:pt x="0" y="170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3734312" y="4191122"/>
              <a:ext cx="125366" cy="125366"/>
            </a:xfrm>
            <a:custGeom>
              <a:avLst/>
              <a:pathLst>
                <a:path w="125366" h="125366">
                  <a:moveTo>
                    <a:pt x="125366" y="0"/>
                  </a:moveTo>
                  <a:lnTo>
                    <a:pt x="125366" y="10833"/>
                  </a:lnTo>
                  <a:lnTo>
                    <a:pt x="10833" y="125366"/>
                  </a:lnTo>
                  <a:lnTo>
                    <a:pt x="0" y="12536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3625973" y="4082782"/>
              <a:ext cx="233706" cy="233706"/>
            </a:xfrm>
            <a:custGeom>
              <a:avLst/>
              <a:pathLst>
                <a:path w="233706" h="233706">
                  <a:moveTo>
                    <a:pt x="233706" y="0"/>
                  </a:moveTo>
                  <a:lnTo>
                    <a:pt x="233706" y="10833"/>
                  </a:lnTo>
                  <a:lnTo>
                    <a:pt x="10833" y="233706"/>
                  </a:lnTo>
                  <a:lnTo>
                    <a:pt x="0" y="23370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3586020" y="397444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3586020" y="386610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3586020" y="375776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3586020" y="364942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3586020" y="354108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3586020" y="343274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3586020" y="332440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3586020" y="321606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3586020" y="310772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3586020" y="299938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3586020" y="289104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3586020" y="278270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3586020" y="267436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3586020" y="256602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3586020" y="245769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3586020" y="234935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3586020" y="224101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3586020" y="213267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3586020" y="202433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3586020" y="191599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3586020" y="180765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3586020" y="169931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3586020" y="159097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3586020" y="1562348"/>
              <a:ext cx="204780" cy="204780"/>
            </a:xfrm>
            <a:custGeom>
              <a:avLst/>
              <a:pathLst>
                <a:path w="204780" h="204780">
                  <a:moveTo>
                    <a:pt x="193946" y="0"/>
                  </a:moveTo>
                  <a:lnTo>
                    <a:pt x="204780" y="0"/>
                  </a:lnTo>
                  <a:lnTo>
                    <a:pt x="0" y="204780"/>
                  </a:lnTo>
                  <a:lnTo>
                    <a:pt x="0" y="19394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3586020" y="1562348"/>
              <a:ext cx="96440" cy="96440"/>
            </a:xfrm>
            <a:custGeom>
              <a:avLst/>
              <a:pathLst>
                <a:path w="96440" h="96440">
                  <a:moveTo>
                    <a:pt x="85606" y="0"/>
                  </a:moveTo>
                  <a:lnTo>
                    <a:pt x="96440" y="0"/>
                  </a:lnTo>
                  <a:lnTo>
                    <a:pt x="0" y="96440"/>
                  </a:lnTo>
                  <a:lnTo>
                    <a:pt x="0" y="8560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4059331" y="4212074"/>
              <a:ext cx="104414" cy="104414"/>
            </a:xfrm>
            <a:custGeom>
              <a:avLst/>
              <a:pathLst>
                <a:path w="104414" h="104414">
                  <a:moveTo>
                    <a:pt x="104414" y="0"/>
                  </a:moveTo>
                  <a:lnTo>
                    <a:pt x="104414" y="10833"/>
                  </a:lnTo>
                  <a:lnTo>
                    <a:pt x="10833" y="104414"/>
                  </a:lnTo>
                  <a:lnTo>
                    <a:pt x="0" y="10441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3950991" y="4103735"/>
              <a:ext cx="212753" cy="212753"/>
            </a:xfrm>
            <a:custGeom>
              <a:avLst/>
              <a:pathLst>
                <a:path w="212753" h="212753">
                  <a:moveTo>
                    <a:pt x="212753" y="0"/>
                  </a:moveTo>
                  <a:lnTo>
                    <a:pt x="212753" y="10833"/>
                  </a:lnTo>
                  <a:lnTo>
                    <a:pt x="10833" y="212753"/>
                  </a:lnTo>
                  <a:lnTo>
                    <a:pt x="0" y="2127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3890086" y="399539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3890086" y="388705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3890086" y="377871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3890086" y="367037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3890086" y="356203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3890086" y="345369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3890086" y="334535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3890086" y="323701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3890086" y="312867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3890086" y="302034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3890086" y="291200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3890086" y="280366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3890086" y="269532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3890086" y="258698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3890086" y="247864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3890086" y="237030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3890086" y="226196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3890086" y="215362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3890086" y="204528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3890086" y="193694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3890086" y="182860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3890086" y="172026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3890086" y="161192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3890086" y="150358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3890086" y="1495983"/>
              <a:ext cx="183757" cy="183757"/>
            </a:xfrm>
            <a:custGeom>
              <a:avLst/>
              <a:pathLst>
                <a:path w="183757" h="183757">
                  <a:moveTo>
                    <a:pt x="172923" y="0"/>
                  </a:moveTo>
                  <a:lnTo>
                    <a:pt x="183757" y="0"/>
                  </a:lnTo>
                  <a:lnTo>
                    <a:pt x="0" y="183757"/>
                  </a:lnTo>
                  <a:lnTo>
                    <a:pt x="0" y="17292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3890086" y="1495983"/>
              <a:ext cx="75418" cy="75418"/>
            </a:xfrm>
            <a:custGeom>
              <a:avLst/>
              <a:pathLst>
                <a:path w="75418" h="75418">
                  <a:moveTo>
                    <a:pt x="64584" y="0"/>
                  </a:moveTo>
                  <a:lnTo>
                    <a:pt x="75418" y="0"/>
                  </a:lnTo>
                  <a:lnTo>
                    <a:pt x="0" y="75418"/>
                  </a:lnTo>
                  <a:lnTo>
                    <a:pt x="0" y="64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5359405" y="4295884"/>
              <a:ext cx="20604" cy="20604"/>
            </a:xfrm>
            <a:custGeom>
              <a:avLst/>
              <a:pathLst>
                <a:path w="20604" h="20604">
                  <a:moveTo>
                    <a:pt x="20604" y="0"/>
                  </a:moveTo>
                  <a:lnTo>
                    <a:pt x="20604" y="10833"/>
                  </a:lnTo>
                  <a:lnTo>
                    <a:pt x="10833" y="20604"/>
                  </a:lnTo>
                  <a:lnTo>
                    <a:pt x="0" y="206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5251065" y="4187545"/>
              <a:ext cx="128943" cy="128943"/>
            </a:xfrm>
            <a:custGeom>
              <a:avLst/>
              <a:pathLst>
                <a:path w="128943" h="128943">
                  <a:moveTo>
                    <a:pt x="128943" y="0"/>
                  </a:moveTo>
                  <a:lnTo>
                    <a:pt x="128943" y="10833"/>
                  </a:lnTo>
                  <a:lnTo>
                    <a:pt x="10833" y="128943"/>
                  </a:lnTo>
                  <a:lnTo>
                    <a:pt x="0" y="1289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5142726" y="4079205"/>
              <a:ext cx="237283" cy="237283"/>
            </a:xfrm>
            <a:custGeom>
              <a:avLst/>
              <a:pathLst>
                <a:path w="237283" h="237283">
                  <a:moveTo>
                    <a:pt x="237283" y="0"/>
                  </a:moveTo>
                  <a:lnTo>
                    <a:pt x="237283" y="10833"/>
                  </a:lnTo>
                  <a:lnTo>
                    <a:pt x="10833" y="237283"/>
                  </a:lnTo>
                  <a:lnTo>
                    <a:pt x="0" y="2372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5106350" y="397086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5106350" y="386252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5106350" y="375418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5106350" y="364584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5106350" y="353750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5106350" y="342916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5106350" y="332082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5106350" y="321248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5106350" y="310415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5106350" y="299581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5106350" y="288747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5106350" y="277913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5106350" y="267079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5106350" y="256245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5106350" y="245411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5106350" y="234577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5106350" y="223743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5106350" y="212909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5106350" y="202075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5106350" y="191241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5106350" y="180407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5106350" y="169573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5106350" y="158739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5106350" y="147905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5106350" y="137071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5106350" y="126237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5106350" y="1230524"/>
              <a:ext cx="208008" cy="208008"/>
            </a:xfrm>
            <a:custGeom>
              <a:avLst/>
              <a:pathLst>
                <a:path w="208008" h="208008">
                  <a:moveTo>
                    <a:pt x="197174" y="0"/>
                  </a:moveTo>
                  <a:lnTo>
                    <a:pt x="208008" y="0"/>
                  </a:lnTo>
                  <a:lnTo>
                    <a:pt x="0" y="208008"/>
                  </a:lnTo>
                  <a:lnTo>
                    <a:pt x="0" y="1971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5106350" y="1230524"/>
              <a:ext cx="99669" cy="99669"/>
            </a:xfrm>
            <a:custGeom>
              <a:avLst/>
              <a:pathLst>
                <a:path w="99669" h="99669">
                  <a:moveTo>
                    <a:pt x="88835" y="0"/>
                  </a:moveTo>
                  <a:lnTo>
                    <a:pt x="99669" y="0"/>
                  </a:lnTo>
                  <a:lnTo>
                    <a:pt x="0" y="99669"/>
                  </a:lnTo>
                  <a:lnTo>
                    <a:pt x="0" y="888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5576084" y="4208497"/>
              <a:ext cx="107991" cy="107991"/>
            </a:xfrm>
            <a:custGeom>
              <a:avLst/>
              <a:pathLst>
                <a:path w="107991" h="107991">
                  <a:moveTo>
                    <a:pt x="107991" y="0"/>
                  </a:moveTo>
                  <a:lnTo>
                    <a:pt x="107991" y="10833"/>
                  </a:lnTo>
                  <a:lnTo>
                    <a:pt x="10833" y="107991"/>
                  </a:lnTo>
                  <a:lnTo>
                    <a:pt x="0" y="1079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5467744" y="4100158"/>
              <a:ext cx="216330" cy="216330"/>
            </a:xfrm>
            <a:custGeom>
              <a:avLst/>
              <a:pathLst>
                <a:path w="216330" h="216330">
                  <a:moveTo>
                    <a:pt x="216330" y="0"/>
                  </a:moveTo>
                  <a:lnTo>
                    <a:pt x="216330" y="10833"/>
                  </a:lnTo>
                  <a:lnTo>
                    <a:pt x="10833" y="216330"/>
                  </a:lnTo>
                  <a:lnTo>
                    <a:pt x="0" y="21633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5410416" y="399181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5410416" y="388347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5410416" y="377513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5410416" y="366680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5410416" y="355846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5410416" y="345012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5410416" y="334178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5410416" y="323344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5410416" y="312510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5410416" y="301676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5410416" y="290842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5410416" y="280008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5410416" y="269174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5410416" y="258340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5410416" y="247506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5410416" y="236672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5410416" y="225838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5410416" y="215004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5410416" y="204170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5410416" y="193336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5410416" y="182502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5410416" y="171668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5410416" y="160834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5410416" y="150001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5410416" y="139167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5410416" y="128333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5410416" y="117499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5410416" y="1164159"/>
              <a:ext cx="186986" cy="186986"/>
            </a:xfrm>
            <a:custGeom>
              <a:avLst/>
              <a:pathLst>
                <a:path w="186986" h="186986">
                  <a:moveTo>
                    <a:pt x="176152" y="0"/>
                  </a:moveTo>
                  <a:lnTo>
                    <a:pt x="186986" y="0"/>
                  </a:lnTo>
                  <a:lnTo>
                    <a:pt x="0" y="186986"/>
                  </a:lnTo>
                  <a:lnTo>
                    <a:pt x="0" y="17615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5410416" y="1164159"/>
              <a:ext cx="78647" cy="78647"/>
            </a:xfrm>
            <a:custGeom>
              <a:avLst/>
              <a:pathLst>
                <a:path w="78647" h="78647">
                  <a:moveTo>
                    <a:pt x="67813" y="0"/>
                  </a:moveTo>
                  <a:lnTo>
                    <a:pt x="78647" y="0"/>
                  </a:lnTo>
                  <a:lnTo>
                    <a:pt x="0" y="78647"/>
                  </a:lnTo>
                  <a:lnTo>
                    <a:pt x="0" y="6781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5901102" y="4229450"/>
              <a:ext cx="87038" cy="87038"/>
            </a:xfrm>
            <a:custGeom>
              <a:avLst/>
              <a:pathLst>
                <a:path w="87038" h="87038">
                  <a:moveTo>
                    <a:pt x="87038" y="0"/>
                  </a:moveTo>
                  <a:lnTo>
                    <a:pt x="87038" y="10833"/>
                  </a:lnTo>
                  <a:lnTo>
                    <a:pt x="10833" y="87038"/>
                  </a:lnTo>
                  <a:lnTo>
                    <a:pt x="0" y="8703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5792763" y="4121110"/>
              <a:ext cx="195378" cy="195378"/>
            </a:xfrm>
            <a:custGeom>
              <a:avLst/>
              <a:pathLst>
                <a:path w="195378" h="195378">
                  <a:moveTo>
                    <a:pt x="195378" y="0"/>
                  </a:moveTo>
                  <a:lnTo>
                    <a:pt x="195378" y="10833"/>
                  </a:lnTo>
                  <a:lnTo>
                    <a:pt x="10833" y="195378"/>
                  </a:lnTo>
                  <a:lnTo>
                    <a:pt x="0" y="1953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5714482" y="401277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5714482" y="390443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5714482" y="379609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5714482" y="368775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5714482" y="357941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5714482" y="347107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5714482" y="336273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5714482" y="325439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5714482" y="314605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5714482" y="303771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5714482" y="292937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5714482" y="282103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5714482" y="271269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5714482" y="260435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5714482" y="249601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5714482" y="238767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5714482" y="227933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5714482" y="217099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5714482" y="206266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5714482" y="195432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5714482" y="184598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5714482" y="173764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5714482" y="162930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5714482" y="152096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5714482" y="141262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5714482" y="130428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5714482" y="119594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5714482" y="1130976"/>
              <a:ext cx="241121" cy="241121"/>
            </a:xfrm>
            <a:custGeom>
              <a:avLst/>
              <a:pathLst>
                <a:path w="241121" h="241121">
                  <a:moveTo>
                    <a:pt x="230287" y="0"/>
                  </a:moveTo>
                  <a:lnTo>
                    <a:pt x="241121" y="0"/>
                  </a:lnTo>
                  <a:lnTo>
                    <a:pt x="0" y="241121"/>
                  </a:lnTo>
                  <a:lnTo>
                    <a:pt x="0" y="23028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5714482" y="1130976"/>
              <a:ext cx="132782" cy="132782"/>
            </a:xfrm>
            <a:custGeom>
              <a:avLst/>
              <a:pathLst>
                <a:path w="132782" h="132782">
                  <a:moveTo>
                    <a:pt x="121948" y="0"/>
                  </a:moveTo>
                  <a:lnTo>
                    <a:pt x="132782" y="0"/>
                  </a:lnTo>
                  <a:lnTo>
                    <a:pt x="0" y="132782"/>
                  </a:lnTo>
                  <a:lnTo>
                    <a:pt x="0" y="1219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5714482" y="1130976"/>
              <a:ext cx="24442" cy="24442"/>
            </a:xfrm>
            <a:custGeom>
              <a:avLst/>
              <a:pathLst>
                <a:path w="24442" h="24442">
                  <a:moveTo>
                    <a:pt x="13608" y="0"/>
                  </a:moveTo>
                  <a:lnTo>
                    <a:pt x="24442" y="0"/>
                  </a:lnTo>
                  <a:lnTo>
                    <a:pt x="0" y="24442"/>
                  </a:lnTo>
                  <a:lnTo>
                    <a:pt x="0" y="136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7417855" y="4225873"/>
              <a:ext cx="90615" cy="90615"/>
            </a:xfrm>
            <a:custGeom>
              <a:avLst/>
              <a:pathLst>
                <a:path w="90615" h="90615">
                  <a:moveTo>
                    <a:pt x="90615" y="0"/>
                  </a:moveTo>
                  <a:lnTo>
                    <a:pt x="90615" y="10833"/>
                  </a:lnTo>
                  <a:lnTo>
                    <a:pt x="10833" y="90615"/>
                  </a:lnTo>
                  <a:lnTo>
                    <a:pt x="0" y="906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7309515" y="4117533"/>
              <a:ext cx="198955" cy="198955"/>
            </a:xfrm>
            <a:custGeom>
              <a:avLst/>
              <a:pathLst>
                <a:path w="198955" h="198955">
                  <a:moveTo>
                    <a:pt x="198955" y="0"/>
                  </a:moveTo>
                  <a:lnTo>
                    <a:pt x="198955" y="10833"/>
                  </a:lnTo>
                  <a:lnTo>
                    <a:pt x="10833" y="198955"/>
                  </a:lnTo>
                  <a:lnTo>
                    <a:pt x="0" y="1989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7234811" y="400919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7234811" y="390085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7234811" y="379251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7234811" y="368417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7234811" y="357583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7234811" y="346749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7234811" y="335915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7234811" y="325081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7234811" y="314247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7234811" y="303413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7234811" y="292579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7234811" y="281745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7234811" y="270912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7234811" y="260078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7234811" y="249244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7234811" y="238410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7234811" y="227576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7234811" y="216742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7234811" y="205908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7234811" y="195074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pg314"/>
            <p:cNvSpPr/>
            <p:nvPr/>
          </p:nvSpPr>
          <p:spPr>
            <a:xfrm>
              <a:off x="7234811" y="184240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5" name="pg315"/>
            <p:cNvSpPr/>
            <p:nvPr/>
          </p:nvSpPr>
          <p:spPr>
            <a:xfrm>
              <a:off x="7234811" y="173406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6" name="pg316"/>
            <p:cNvSpPr/>
            <p:nvPr/>
          </p:nvSpPr>
          <p:spPr>
            <a:xfrm>
              <a:off x="7234811" y="162572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7" name="pg317"/>
            <p:cNvSpPr/>
            <p:nvPr/>
          </p:nvSpPr>
          <p:spPr>
            <a:xfrm>
              <a:off x="7234811" y="151738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8" name="pg318"/>
            <p:cNvSpPr/>
            <p:nvPr/>
          </p:nvSpPr>
          <p:spPr>
            <a:xfrm>
              <a:off x="7234811" y="140904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9" name="pg319"/>
            <p:cNvSpPr/>
            <p:nvPr/>
          </p:nvSpPr>
          <p:spPr>
            <a:xfrm>
              <a:off x="7234811" y="130070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0" name="pg320"/>
            <p:cNvSpPr/>
            <p:nvPr/>
          </p:nvSpPr>
          <p:spPr>
            <a:xfrm>
              <a:off x="7234811" y="119236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1" name="pg321"/>
            <p:cNvSpPr/>
            <p:nvPr/>
          </p:nvSpPr>
          <p:spPr>
            <a:xfrm>
              <a:off x="7234811" y="108402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2" name="pg322"/>
            <p:cNvSpPr/>
            <p:nvPr/>
          </p:nvSpPr>
          <p:spPr>
            <a:xfrm>
              <a:off x="7234811" y="1064612"/>
              <a:ext cx="195569" cy="195569"/>
            </a:xfrm>
            <a:custGeom>
              <a:avLst/>
              <a:pathLst>
                <a:path w="195569" h="195569">
                  <a:moveTo>
                    <a:pt x="184735" y="0"/>
                  </a:moveTo>
                  <a:lnTo>
                    <a:pt x="195569" y="0"/>
                  </a:lnTo>
                  <a:lnTo>
                    <a:pt x="0" y="195569"/>
                  </a:lnTo>
                  <a:lnTo>
                    <a:pt x="0" y="1847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3" name="pg323"/>
            <p:cNvSpPr/>
            <p:nvPr/>
          </p:nvSpPr>
          <p:spPr>
            <a:xfrm>
              <a:off x="7234811" y="1064612"/>
              <a:ext cx="87230" cy="87230"/>
            </a:xfrm>
            <a:custGeom>
              <a:avLst/>
              <a:pathLst>
                <a:path w="87230" h="87230">
                  <a:moveTo>
                    <a:pt x="76396" y="0"/>
                  </a:moveTo>
                  <a:lnTo>
                    <a:pt x="87230" y="0"/>
                  </a:lnTo>
                  <a:lnTo>
                    <a:pt x="0" y="87230"/>
                  </a:lnTo>
                  <a:lnTo>
                    <a:pt x="0" y="7639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4" name="rc324"/>
            <p:cNvSpPr/>
            <p:nvPr/>
          </p:nvSpPr>
          <p:spPr>
            <a:xfrm>
              <a:off x="849426" y="2856462"/>
              <a:ext cx="273659" cy="1460026"/>
            </a:xfrm>
            <a:prstGeom prst="rect">
              <a:avLst/>
            </a:prstGeom>
            <a:ln w="1355" cap="flat">
              <a:solidFill>
                <a:srgbClr val="000000">
                  <a:alpha val="100000"/>
                </a:srgbClr>
              </a:solidFill>
              <a:prstDash val="solid"/>
              <a:miter/>
            </a:ln>
          </p:spPr>
          <p:txBody>
            <a:bodyPr/>
            <a:lstStyle/>
            <a:p/>
          </p:txBody>
        </p:sp>
        <p:sp>
          <p:nvSpPr>
            <p:cNvPr id="325" name="rc325"/>
            <p:cNvSpPr/>
            <p:nvPr/>
          </p:nvSpPr>
          <p:spPr>
            <a:xfrm>
              <a:off x="1457558" y="2026902"/>
              <a:ext cx="273659" cy="2289586"/>
            </a:xfrm>
            <a:prstGeom prst="rect">
              <a:avLst/>
            </a:prstGeom>
            <a:ln w="1355" cap="flat">
              <a:solidFill>
                <a:srgbClr val="000000">
                  <a:alpha val="100000"/>
                </a:srgbClr>
              </a:solidFill>
              <a:prstDash val="solid"/>
              <a:miter/>
            </a:ln>
          </p:spPr>
          <p:txBody>
            <a:bodyPr/>
            <a:lstStyle/>
            <a:p/>
          </p:txBody>
        </p:sp>
        <p:sp>
          <p:nvSpPr>
            <p:cNvPr id="326" name="rc326"/>
            <p:cNvSpPr/>
            <p:nvPr/>
          </p:nvSpPr>
          <p:spPr>
            <a:xfrm>
              <a:off x="1761624" y="1960537"/>
              <a:ext cx="273659" cy="2355951"/>
            </a:xfrm>
            <a:prstGeom prst="rect">
              <a:avLst/>
            </a:prstGeom>
            <a:ln w="1355" cap="flat">
              <a:solidFill>
                <a:srgbClr val="000000">
                  <a:alpha val="100000"/>
                </a:srgbClr>
              </a:solidFill>
              <a:prstDash val="solid"/>
              <a:miter/>
            </a:ln>
          </p:spPr>
          <p:txBody>
            <a:bodyPr/>
            <a:lstStyle/>
            <a:p/>
          </p:txBody>
        </p:sp>
        <p:sp>
          <p:nvSpPr>
            <p:cNvPr id="327" name="rc327"/>
            <p:cNvSpPr/>
            <p:nvPr/>
          </p:nvSpPr>
          <p:spPr>
            <a:xfrm>
              <a:off x="2977888" y="1661895"/>
              <a:ext cx="273659" cy="2654593"/>
            </a:xfrm>
            <a:prstGeom prst="rect">
              <a:avLst/>
            </a:prstGeom>
            <a:ln w="1355" cap="flat">
              <a:solidFill>
                <a:srgbClr val="000000">
                  <a:alpha val="100000"/>
                </a:srgbClr>
              </a:solidFill>
              <a:prstDash val="solid"/>
              <a:miter/>
            </a:ln>
          </p:spPr>
          <p:txBody>
            <a:bodyPr/>
            <a:lstStyle/>
            <a:p/>
          </p:txBody>
        </p:sp>
        <p:sp>
          <p:nvSpPr>
            <p:cNvPr id="328" name="rc328"/>
            <p:cNvSpPr/>
            <p:nvPr/>
          </p:nvSpPr>
          <p:spPr>
            <a:xfrm>
              <a:off x="3586020" y="1562348"/>
              <a:ext cx="273659" cy="2754140"/>
            </a:xfrm>
            <a:prstGeom prst="rect">
              <a:avLst/>
            </a:prstGeom>
            <a:ln w="1355" cap="flat">
              <a:solidFill>
                <a:srgbClr val="000000">
                  <a:alpha val="100000"/>
                </a:srgbClr>
              </a:solidFill>
              <a:prstDash val="solid"/>
              <a:miter/>
            </a:ln>
          </p:spPr>
          <p:txBody>
            <a:bodyPr/>
            <a:lstStyle/>
            <a:p/>
          </p:txBody>
        </p:sp>
        <p:sp>
          <p:nvSpPr>
            <p:cNvPr id="329" name="rc329"/>
            <p:cNvSpPr/>
            <p:nvPr/>
          </p:nvSpPr>
          <p:spPr>
            <a:xfrm>
              <a:off x="3890086" y="1495983"/>
              <a:ext cx="273659" cy="2820505"/>
            </a:xfrm>
            <a:prstGeom prst="rect">
              <a:avLst/>
            </a:prstGeom>
            <a:ln w="1355" cap="flat">
              <a:solidFill>
                <a:srgbClr val="000000">
                  <a:alpha val="100000"/>
                </a:srgbClr>
              </a:solidFill>
              <a:prstDash val="solid"/>
              <a:miter/>
            </a:ln>
          </p:spPr>
          <p:txBody>
            <a:bodyPr/>
            <a:lstStyle/>
            <a:p/>
          </p:txBody>
        </p:sp>
        <p:sp>
          <p:nvSpPr>
            <p:cNvPr id="330" name="rc330"/>
            <p:cNvSpPr/>
            <p:nvPr/>
          </p:nvSpPr>
          <p:spPr>
            <a:xfrm>
              <a:off x="5106350" y="1230524"/>
              <a:ext cx="273659" cy="3085964"/>
            </a:xfrm>
            <a:prstGeom prst="rect">
              <a:avLst/>
            </a:prstGeom>
            <a:ln w="1355" cap="flat">
              <a:solidFill>
                <a:srgbClr val="000000">
                  <a:alpha val="100000"/>
                </a:srgbClr>
              </a:solidFill>
              <a:prstDash val="solid"/>
              <a:miter/>
            </a:ln>
          </p:spPr>
          <p:txBody>
            <a:bodyPr/>
            <a:lstStyle/>
            <a:p/>
          </p:txBody>
        </p:sp>
        <p:sp>
          <p:nvSpPr>
            <p:cNvPr id="331" name="rc331"/>
            <p:cNvSpPr/>
            <p:nvPr/>
          </p:nvSpPr>
          <p:spPr>
            <a:xfrm>
              <a:off x="5410416" y="1164159"/>
              <a:ext cx="273659" cy="3152329"/>
            </a:xfrm>
            <a:prstGeom prst="rect">
              <a:avLst/>
            </a:prstGeom>
            <a:ln w="1355" cap="flat">
              <a:solidFill>
                <a:srgbClr val="000000">
                  <a:alpha val="100000"/>
                </a:srgbClr>
              </a:solidFill>
              <a:prstDash val="solid"/>
              <a:miter/>
            </a:ln>
          </p:spPr>
          <p:txBody>
            <a:bodyPr/>
            <a:lstStyle/>
            <a:p/>
          </p:txBody>
        </p:sp>
        <p:sp>
          <p:nvSpPr>
            <p:cNvPr id="332" name="rc332"/>
            <p:cNvSpPr/>
            <p:nvPr/>
          </p:nvSpPr>
          <p:spPr>
            <a:xfrm>
              <a:off x="5714482" y="1130976"/>
              <a:ext cx="273659" cy="3185512"/>
            </a:xfrm>
            <a:prstGeom prst="rect">
              <a:avLst/>
            </a:prstGeom>
            <a:ln w="1355" cap="flat">
              <a:solidFill>
                <a:srgbClr val="000000">
                  <a:alpha val="100000"/>
                </a:srgbClr>
              </a:solidFill>
              <a:prstDash val="solid"/>
              <a:miter/>
            </a:ln>
          </p:spPr>
          <p:txBody>
            <a:bodyPr/>
            <a:lstStyle/>
            <a:p/>
          </p:txBody>
        </p:sp>
        <p:sp>
          <p:nvSpPr>
            <p:cNvPr id="333" name="rc333"/>
            <p:cNvSpPr/>
            <p:nvPr/>
          </p:nvSpPr>
          <p:spPr>
            <a:xfrm>
              <a:off x="7234811" y="1064612"/>
              <a:ext cx="273659" cy="3251876"/>
            </a:xfrm>
            <a:prstGeom prst="rect">
              <a:avLst/>
            </a:prstGeom>
            <a:ln w="1355" cap="flat">
              <a:solidFill>
                <a:srgbClr val="000000">
                  <a:alpha val="100000"/>
                </a:srgbClr>
              </a:solidFill>
              <a:prstDash val="solid"/>
              <a:miter/>
            </a:ln>
          </p:spPr>
          <p:txBody>
            <a:bodyPr/>
            <a:lstStyle/>
            <a:p/>
          </p:txBody>
        </p:sp>
        <p:sp>
          <p:nvSpPr>
            <p:cNvPr id="334" name="tx334"/>
            <p:cNvSpPr/>
            <p:nvPr/>
          </p:nvSpPr>
          <p:spPr>
            <a:xfrm>
              <a:off x="905870" y="2717128"/>
              <a:ext cx="160772" cy="103464"/>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44</a:t>
              </a:r>
            </a:p>
          </p:txBody>
        </p:sp>
        <p:sp>
          <p:nvSpPr>
            <p:cNvPr id="335" name="tx335"/>
            <p:cNvSpPr/>
            <p:nvPr/>
          </p:nvSpPr>
          <p:spPr>
            <a:xfrm>
              <a:off x="1209936" y="211699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61</a:t>
              </a:r>
            </a:p>
          </p:txBody>
        </p:sp>
        <p:sp>
          <p:nvSpPr>
            <p:cNvPr id="336" name="tx336"/>
            <p:cNvSpPr/>
            <p:nvPr/>
          </p:nvSpPr>
          <p:spPr>
            <a:xfrm>
              <a:off x="1514002" y="183560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69</a:t>
              </a:r>
            </a:p>
          </p:txBody>
        </p:sp>
        <p:sp>
          <p:nvSpPr>
            <p:cNvPr id="337" name="tx337"/>
            <p:cNvSpPr/>
            <p:nvPr/>
          </p:nvSpPr>
          <p:spPr>
            <a:xfrm>
              <a:off x="1818068" y="1767024"/>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71</a:t>
              </a:r>
            </a:p>
          </p:txBody>
        </p:sp>
        <p:sp>
          <p:nvSpPr>
            <p:cNvPr id="338" name="tx338"/>
            <p:cNvSpPr/>
            <p:nvPr/>
          </p:nvSpPr>
          <p:spPr>
            <a:xfrm>
              <a:off x="2122134" y="1731851"/>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72</a:t>
              </a:r>
            </a:p>
          </p:txBody>
        </p:sp>
        <p:sp>
          <p:nvSpPr>
            <p:cNvPr id="339" name="tx339"/>
            <p:cNvSpPr/>
            <p:nvPr/>
          </p:nvSpPr>
          <p:spPr>
            <a:xfrm>
              <a:off x="2426200" y="151904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78</a:t>
              </a:r>
            </a:p>
          </p:txBody>
        </p:sp>
        <p:sp>
          <p:nvSpPr>
            <p:cNvPr id="340" name="tx340"/>
            <p:cNvSpPr/>
            <p:nvPr/>
          </p:nvSpPr>
          <p:spPr>
            <a:xfrm>
              <a:off x="2730266" y="148387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79</a:t>
              </a:r>
            </a:p>
          </p:txBody>
        </p:sp>
        <p:sp>
          <p:nvSpPr>
            <p:cNvPr id="341" name="tx341"/>
            <p:cNvSpPr/>
            <p:nvPr/>
          </p:nvSpPr>
          <p:spPr>
            <a:xfrm>
              <a:off x="3034331" y="144869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80</a:t>
              </a:r>
            </a:p>
          </p:txBody>
        </p:sp>
        <p:sp>
          <p:nvSpPr>
            <p:cNvPr id="342" name="tx342"/>
            <p:cNvSpPr/>
            <p:nvPr/>
          </p:nvSpPr>
          <p:spPr>
            <a:xfrm>
              <a:off x="3338397" y="141352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81</a:t>
              </a:r>
            </a:p>
          </p:txBody>
        </p:sp>
        <p:sp>
          <p:nvSpPr>
            <p:cNvPr id="343" name="tx343"/>
            <p:cNvSpPr/>
            <p:nvPr/>
          </p:nvSpPr>
          <p:spPr>
            <a:xfrm>
              <a:off x="3642463" y="1343109"/>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83</a:t>
              </a:r>
            </a:p>
          </p:txBody>
        </p:sp>
        <p:sp>
          <p:nvSpPr>
            <p:cNvPr id="344" name="tx344"/>
            <p:cNvSpPr/>
            <p:nvPr/>
          </p:nvSpPr>
          <p:spPr>
            <a:xfrm>
              <a:off x="3946529" y="127283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85</a:t>
              </a:r>
            </a:p>
          </p:txBody>
        </p:sp>
        <p:sp>
          <p:nvSpPr>
            <p:cNvPr id="345" name="tx345"/>
            <p:cNvSpPr/>
            <p:nvPr/>
          </p:nvSpPr>
          <p:spPr>
            <a:xfrm>
              <a:off x="4250595" y="127283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85</a:t>
              </a:r>
            </a:p>
          </p:txBody>
        </p:sp>
        <p:sp>
          <p:nvSpPr>
            <p:cNvPr id="346" name="tx346"/>
            <p:cNvSpPr/>
            <p:nvPr/>
          </p:nvSpPr>
          <p:spPr>
            <a:xfrm>
              <a:off x="4554661" y="116731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88</a:t>
              </a:r>
            </a:p>
          </p:txBody>
        </p:sp>
        <p:sp>
          <p:nvSpPr>
            <p:cNvPr id="347" name="tx347"/>
            <p:cNvSpPr/>
            <p:nvPr/>
          </p:nvSpPr>
          <p:spPr>
            <a:xfrm>
              <a:off x="4858727" y="106179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48" name="tx348"/>
            <p:cNvSpPr/>
            <p:nvPr/>
          </p:nvSpPr>
          <p:spPr>
            <a:xfrm>
              <a:off x="5162793" y="991375"/>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93</a:t>
              </a:r>
            </a:p>
          </p:txBody>
        </p:sp>
        <p:sp>
          <p:nvSpPr>
            <p:cNvPr id="349" name="tx349"/>
            <p:cNvSpPr/>
            <p:nvPr/>
          </p:nvSpPr>
          <p:spPr>
            <a:xfrm>
              <a:off x="5466859" y="92109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350" name="tx350"/>
            <p:cNvSpPr/>
            <p:nvPr/>
          </p:nvSpPr>
          <p:spPr>
            <a:xfrm>
              <a:off x="5770925" y="88592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51" name="tx351"/>
            <p:cNvSpPr/>
            <p:nvPr/>
          </p:nvSpPr>
          <p:spPr>
            <a:xfrm>
              <a:off x="6074991" y="88592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52" name="tx352"/>
            <p:cNvSpPr/>
            <p:nvPr/>
          </p:nvSpPr>
          <p:spPr>
            <a:xfrm>
              <a:off x="6379057" y="88592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53" name="tx353"/>
            <p:cNvSpPr/>
            <p:nvPr/>
          </p:nvSpPr>
          <p:spPr>
            <a:xfrm>
              <a:off x="6683123" y="85075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54" name="tx354"/>
            <p:cNvSpPr/>
            <p:nvPr/>
          </p:nvSpPr>
          <p:spPr>
            <a:xfrm>
              <a:off x="7291255" y="81557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55" name="tx355"/>
            <p:cNvSpPr/>
            <p:nvPr/>
          </p:nvSpPr>
          <p:spPr>
            <a:xfrm>
              <a:off x="6987189" y="81557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56" name="tx356"/>
            <p:cNvSpPr/>
            <p:nvPr/>
          </p:nvSpPr>
          <p:spPr>
            <a:xfrm>
              <a:off x="8203453"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57" name="tx357"/>
            <p:cNvSpPr/>
            <p:nvPr/>
          </p:nvSpPr>
          <p:spPr>
            <a:xfrm>
              <a:off x="7595321"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58" name="tx358"/>
            <p:cNvSpPr/>
            <p:nvPr/>
          </p:nvSpPr>
          <p:spPr>
            <a:xfrm>
              <a:off x="8811585"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59" name="tx359"/>
            <p:cNvSpPr/>
            <p:nvPr/>
          </p:nvSpPr>
          <p:spPr>
            <a:xfrm>
              <a:off x="7899387"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60" name="tx360"/>
            <p:cNvSpPr/>
            <p:nvPr/>
          </p:nvSpPr>
          <p:spPr>
            <a:xfrm>
              <a:off x="8507519"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61" name="pg361"/>
            <p:cNvSpPr/>
            <p:nvPr/>
          </p:nvSpPr>
          <p:spPr>
            <a:xfrm>
              <a:off x="923590" y="348197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2" name="tx362"/>
            <p:cNvSpPr/>
            <p:nvPr/>
          </p:nvSpPr>
          <p:spPr>
            <a:xfrm>
              <a:off x="956111" y="3514229"/>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63" name="pg363"/>
            <p:cNvSpPr/>
            <p:nvPr/>
          </p:nvSpPr>
          <p:spPr>
            <a:xfrm>
              <a:off x="1531722" y="306719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4" name="tx364"/>
            <p:cNvSpPr/>
            <p:nvPr/>
          </p:nvSpPr>
          <p:spPr>
            <a:xfrm>
              <a:off x="1564243" y="3100719"/>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65" name="pg365"/>
            <p:cNvSpPr/>
            <p:nvPr/>
          </p:nvSpPr>
          <p:spPr>
            <a:xfrm>
              <a:off x="1835788" y="303400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6" name="tx366"/>
            <p:cNvSpPr/>
            <p:nvPr/>
          </p:nvSpPr>
          <p:spPr>
            <a:xfrm>
              <a:off x="1868309" y="3066531"/>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67" name="pg367"/>
            <p:cNvSpPr/>
            <p:nvPr/>
          </p:nvSpPr>
          <p:spPr>
            <a:xfrm>
              <a:off x="3052051" y="288468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8" name="tx368"/>
            <p:cNvSpPr/>
            <p:nvPr/>
          </p:nvSpPr>
          <p:spPr>
            <a:xfrm>
              <a:off x="3084573" y="2915516"/>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69" name="pg369"/>
            <p:cNvSpPr/>
            <p:nvPr/>
          </p:nvSpPr>
          <p:spPr>
            <a:xfrm>
              <a:off x="3660183" y="2834915"/>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0" name="tx370"/>
            <p:cNvSpPr/>
            <p:nvPr/>
          </p:nvSpPr>
          <p:spPr>
            <a:xfrm>
              <a:off x="3692705" y="286579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71" name="pg371"/>
            <p:cNvSpPr/>
            <p:nvPr/>
          </p:nvSpPr>
          <p:spPr>
            <a:xfrm>
              <a:off x="3964249" y="280173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2" name="tx372"/>
            <p:cNvSpPr/>
            <p:nvPr/>
          </p:nvSpPr>
          <p:spPr>
            <a:xfrm>
              <a:off x="3996771" y="283393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73" name="pg373"/>
            <p:cNvSpPr/>
            <p:nvPr/>
          </p:nvSpPr>
          <p:spPr>
            <a:xfrm>
              <a:off x="5180513" y="266900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4" name="tx374"/>
            <p:cNvSpPr/>
            <p:nvPr/>
          </p:nvSpPr>
          <p:spPr>
            <a:xfrm>
              <a:off x="5213035" y="269988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75" name="pg375"/>
            <p:cNvSpPr/>
            <p:nvPr/>
          </p:nvSpPr>
          <p:spPr>
            <a:xfrm>
              <a:off x="5484579" y="263582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6" name="tx376"/>
            <p:cNvSpPr/>
            <p:nvPr/>
          </p:nvSpPr>
          <p:spPr>
            <a:xfrm>
              <a:off x="5517101" y="2668024"/>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77" name="pg377"/>
            <p:cNvSpPr/>
            <p:nvPr/>
          </p:nvSpPr>
          <p:spPr>
            <a:xfrm>
              <a:off x="5758500" y="2619229"/>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8" name="tx378"/>
            <p:cNvSpPr/>
            <p:nvPr/>
          </p:nvSpPr>
          <p:spPr>
            <a:xfrm>
              <a:off x="5791022" y="265011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79" name="pg379"/>
            <p:cNvSpPr/>
            <p:nvPr/>
          </p:nvSpPr>
          <p:spPr>
            <a:xfrm>
              <a:off x="7308975" y="258604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0" name="tx380"/>
            <p:cNvSpPr/>
            <p:nvPr/>
          </p:nvSpPr>
          <p:spPr>
            <a:xfrm>
              <a:off x="7341496" y="261692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81" name="tx381"/>
            <p:cNvSpPr/>
            <p:nvPr/>
          </p:nvSpPr>
          <p:spPr>
            <a:xfrm>
              <a:off x="663492" y="426437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82" name="tx382"/>
            <p:cNvSpPr/>
            <p:nvPr/>
          </p:nvSpPr>
          <p:spPr>
            <a:xfrm>
              <a:off x="585797" y="3434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383" name="tx383"/>
            <p:cNvSpPr/>
            <p:nvPr/>
          </p:nvSpPr>
          <p:spPr>
            <a:xfrm>
              <a:off x="585797" y="260525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384" name="tx384"/>
            <p:cNvSpPr/>
            <p:nvPr/>
          </p:nvSpPr>
          <p:spPr>
            <a:xfrm>
              <a:off x="585797" y="17773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385" name="tx385"/>
            <p:cNvSpPr/>
            <p:nvPr/>
          </p:nvSpPr>
          <p:spPr>
            <a:xfrm>
              <a:off x="508103" y="94613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386" name="tx386"/>
            <p:cNvSpPr/>
            <p:nvPr/>
          </p:nvSpPr>
          <p:spPr>
            <a:xfrm rot="-5400000">
              <a:off x="833186" y="4652886"/>
              <a:ext cx="30272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PNG</a:t>
              </a:r>
            </a:p>
          </p:txBody>
        </p:sp>
        <p:sp>
          <p:nvSpPr>
            <p:cNvPr id="387" name="tx387"/>
            <p:cNvSpPr/>
            <p:nvPr/>
          </p:nvSpPr>
          <p:spPr>
            <a:xfrm rot="-5400000">
              <a:off x="1029271" y="4762640"/>
              <a:ext cx="52046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Vanuatu</a:t>
              </a:r>
            </a:p>
          </p:txBody>
        </p:sp>
        <p:sp>
          <p:nvSpPr>
            <p:cNvPr id="388" name="tx388"/>
            <p:cNvSpPr/>
            <p:nvPr/>
          </p:nvSpPr>
          <p:spPr>
            <a:xfrm rot="-5400000">
              <a:off x="1442103" y="4653875"/>
              <a:ext cx="30293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Laos</a:t>
              </a:r>
            </a:p>
          </p:txBody>
        </p:sp>
        <p:sp>
          <p:nvSpPr>
            <p:cNvPr id="389" name="tx389"/>
            <p:cNvSpPr/>
            <p:nvPr/>
          </p:nvSpPr>
          <p:spPr>
            <a:xfrm rot="-5400000">
              <a:off x="1592656" y="4779625"/>
              <a:ext cx="58219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Myanmar</a:t>
              </a:r>
            </a:p>
          </p:txBody>
        </p:sp>
        <p:sp>
          <p:nvSpPr>
            <p:cNvPr id="390" name="tx390"/>
            <p:cNvSpPr/>
            <p:nvPr/>
          </p:nvSpPr>
          <p:spPr>
            <a:xfrm rot="-5400000">
              <a:off x="1829088" y="4875021"/>
              <a:ext cx="74522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Timor-Leste</a:t>
              </a:r>
            </a:p>
          </p:txBody>
        </p:sp>
        <p:sp>
          <p:nvSpPr>
            <p:cNvPr id="391" name="tx391"/>
            <p:cNvSpPr/>
            <p:nvPr/>
          </p:nvSpPr>
          <p:spPr>
            <a:xfrm rot="-5400000">
              <a:off x="1988475" y="5017927"/>
              <a:ext cx="103281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Solomon Islands</a:t>
              </a:r>
            </a:p>
          </p:txBody>
        </p:sp>
        <p:sp>
          <p:nvSpPr>
            <p:cNvPr id="392" name="tx392"/>
            <p:cNvSpPr/>
            <p:nvPr/>
          </p:nvSpPr>
          <p:spPr>
            <a:xfrm rot="-5400000">
              <a:off x="2596327" y="4715914"/>
              <a:ext cx="4270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Kiribati</a:t>
              </a:r>
            </a:p>
          </p:txBody>
        </p:sp>
        <p:sp>
          <p:nvSpPr>
            <p:cNvPr id="393" name="tx393"/>
            <p:cNvSpPr/>
            <p:nvPr/>
          </p:nvSpPr>
          <p:spPr>
            <a:xfrm rot="-5400000">
              <a:off x="2763012" y="4827170"/>
              <a:ext cx="675648"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Philippines</a:t>
              </a:r>
            </a:p>
          </p:txBody>
        </p:sp>
        <p:sp>
          <p:nvSpPr>
            <p:cNvPr id="394" name="tx394"/>
            <p:cNvSpPr/>
            <p:nvPr/>
          </p:nvSpPr>
          <p:spPr>
            <a:xfrm rot="-5400000">
              <a:off x="3080243" y="4840130"/>
              <a:ext cx="67544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Micronesia</a:t>
              </a:r>
            </a:p>
          </p:txBody>
        </p:sp>
        <p:sp>
          <p:nvSpPr>
            <p:cNvPr id="395" name="tx395"/>
            <p:cNvSpPr/>
            <p:nvPr/>
          </p:nvSpPr>
          <p:spPr>
            <a:xfrm rot="-5400000">
              <a:off x="3402761" y="4819905"/>
              <a:ext cx="63676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Cambodia</a:t>
              </a:r>
            </a:p>
          </p:txBody>
        </p:sp>
        <p:sp>
          <p:nvSpPr>
            <p:cNvPr id="396" name="tx396"/>
            <p:cNvSpPr/>
            <p:nvPr/>
          </p:nvSpPr>
          <p:spPr>
            <a:xfrm rot="-5400000">
              <a:off x="3723164" y="4805342"/>
              <a:ext cx="605866"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Indonesia</a:t>
              </a:r>
            </a:p>
          </p:txBody>
        </p:sp>
        <p:sp>
          <p:nvSpPr>
            <p:cNvPr id="397" name="tx397"/>
            <p:cNvSpPr/>
            <p:nvPr/>
          </p:nvSpPr>
          <p:spPr>
            <a:xfrm rot="-5400000">
              <a:off x="4107960" y="4722838"/>
              <a:ext cx="44263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Samoa</a:t>
              </a:r>
            </a:p>
          </p:txBody>
        </p:sp>
        <p:sp>
          <p:nvSpPr>
            <p:cNvPr id="398" name="tx398"/>
            <p:cNvSpPr/>
            <p:nvPr/>
          </p:nvSpPr>
          <p:spPr>
            <a:xfrm rot="-5400000">
              <a:off x="4129556" y="5007081"/>
              <a:ext cx="1009346"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Marshall Islands</a:t>
              </a:r>
            </a:p>
          </p:txBody>
        </p:sp>
        <p:sp>
          <p:nvSpPr>
            <p:cNvPr id="399" name="tx399"/>
            <p:cNvSpPr/>
            <p:nvPr/>
          </p:nvSpPr>
          <p:spPr>
            <a:xfrm rot="-5400000">
              <a:off x="4835191" y="4577749"/>
              <a:ext cx="17844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Fiji</a:t>
              </a:r>
            </a:p>
          </p:txBody>
        </p:sp>
        <p:sp>
          <p:nvSpPr>
            <p:cNvPr id="400" name="tx400"/>
            <p:cNvSpPr/>
            <p:nvPr/>
          </p:nvSpPr>
          <p:spPr>
            <a:xfrm rot="-5400000">
              <a:off x="4974421" y="4770348"/>
              <a:ext cx="53588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Thailand</a:t>
              </a:r>
            </a:p>
          </p:txBody>
        </p:sp>
        <p:sp>
          <p:nvSpPr>
            <p:cNvPr id="401" name="tx401"/>
            <p:cNvSpPr/>
            <p:nvPr/>
          </p:nvSpPr>
          <p:spPr>
            <a:xfrm rot="-5400000">
              <a:off x="5363036" y="4684025"/>
              <a:ext cx="36500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China</a:t>
              </a:r>
            </a:p>
          </p:txBody>
        </p:sp>
        <p:sp>
          <p:nvSpPr>
            <p:cNvPr id="402" name="tx402"/>
            <p:cNvSpPr/>
            <p:nvPr/>
          </p:nvSpPr>
          <p:spPr>
            <a:xfrm rot="-5400000">
              <a:off x="5560997" y="4764141"/>
              <a:ext cx="551228"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Malaysia</a:t>
              </a:r>
            </a:p>
          </p:txBody>
        </p:sp>
        <p:sp>
          <p:nvSpPr>
            <p:cNvPr id="403" name="tx403"/>
            <p:cNvSpPr/>
            <p:nvPr/>
          </p:nvSpPr>
          <p:spPr>
            <a:xfrm rot="-5400000">
              <a:off x="5857219" y="4771985"/>
              <a:ext cx="56691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Mongolia</a:t>
              </a:r>
            </a:p>
          </p:txBody>
        </p:sp>
        <p:sp>
          <p:nvSpPr>
            <p:cNvPr id="404" name="tx404"/>
            <p:cNvSpPr/>
            <p:nvPr/>
          </p:nvSpPr>
          <p:spPr>
            <a:xfrm rot="-5400000">
              <a:off x="6279975" y="4681058"/>
              <a:ext cx="3572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Palau</a:t>
              </a:r>
            </a:p>
          </p:txBody>
        </p:sp>
        <p:sp>
          <p:nvSpPr>
            <p:cNvPr id="405" name="tx405"/>
            <p:cNvSpPr/>
            <p:nvPr/>
          </p:nvSpPr>
          <p:spPr>
            <a:xfrm rot="-5400000">
              <a:off x="6553038" y="4712060"/>
              <a:ext cx="41930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Tuvalu</a:t>
              </a:r>
            </a:p>
          </p:txBody>
        </p:sp>
        <p:sp>
          <p:nvSpPr>
            <p:cNvPr id="406" name="tx406"/>
            <p:cNvSpPr/>
            <p:nvPr/>
          </p:nvSpPr>
          <p:spPr>
            <a:xfrm rot="-5400000">
              <a:off x="6876511" y="4692654"/>
              <a:ext cx="3804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Nauru</a:t>
              </a:r>
            </a:p>
          </p:txBody>
        </p:sp>
        <p:sp>
          <p:nvSpPr>
            <p:cNvPr id="407" name="tx407"/>
            <p:cNvSpPr/>
            <p:nvPr/>
          </p:nvSpPr>
          <p:spPr>
            <a:xfrm rot="-5400000">
              <a:off x="7083578" y="4789653"/>
              <a:ext cx="5744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Viet Nam</a:t>
              </a:r>
            </a:p>
          </p:txBody>
        </p:sp>
        <p:sp>
          <p:nvSpPr>
            <p:cNvPr id="408" name="tx408"/>
            <p:cNvSpPr/>
            <p:nvPr/>
          </p:nvSpPr>
          <p:spPr>
            <a:xfrm rot="-5400000">
              <a:off x="7080925" y="5096372"/>
              <a:ext cx="118792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Brunei Darussalam</a:t>
              </a:r>
            </a:p>
          </p:txBody>
        </p:sp>
        <p:sp>
          <p:nvSpPr>
            <p:cNvPr id="409" name="tx409"/>
            <p:cNvSpPr/>
            <p:nvPr/>
          </p:nvSpPr>
          <p:spPr>
            <a:xfrm rot="-5400000">
              <a:off x="7574281" y="4905308"/>
              <a:ext cx="80757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Cook Islands</a:t>
              </a:r>
            </a:p>
          </p:txBody>
        </p:sp>
        <p:sp>
          <p:nvSpPr>
            <p:cNvPr id="410" name="tx410"/>
            <p:cNvSpPr/>
            <p:nvPr/>
          </p:nvSpPr>
          <p:spPr>
            <a:xfrm rot="-5400000">
              <a:off x="8089773" y="4697292"/>
              <a:ext cx="388131"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DPRK</a:t>
              </a:r>
            </a:p>
          </p:txBody>
        </p:sp>
        <p:sp>
          <p:nvSpPr>
            <p:cNvPr id="411" name="tx411"/>
            <p:cNvSpPr/>
            <p:nvPr/>
          </p:nvSpPr>
          <p:spPr>
            <a:xfrm rot="-5400000">
              <a:off x="8443430" y="4646064"/>
              <a:ext cx="2873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Niue</a:t>
              </a:r>
            </a:p>
          </p:txBody>
        </p:sp>
        <p:sp>
          <p:nvSpPr>
            <p:cNvPr id="412" name="tx412"/>
            <p:cNvSpPr/>
            <p:nvPr/>
          </p:nvSpPr>
          <p:spPr>
            <a:xfrm rot="-5400000">
              <a:off x="8679215" y="4686583"/>
              <a:ext cx="39611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Tonga</a:t>
              </a:r>
            </a:p>
          </p:txBody>
        </p:sp>
        <p:sp>
          <p:nvSpPr>
            <p:cNvPr id="413" name="tx413"/>
            <p:cNvSpPr/>
            <p:nvPr/>
          </p:nvSpPr>
          <p:spPr>
            <a:xfrm rot="-5400000">
              <a:off x="-52544" y="250985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14" name="rc414"/>
            <p:cNvSpPr/>
            <p:nvPr/>
          </p:nvSpPr>
          <p:spPr>
            <a:xfrm>
              <a:off x="4146091" y="6114116"/>
              <a:ext cx="219455" cy="219455"/>
            </a:xfrm>
            <a:prstGeom prst="rect">
              <a:avLst/>
            </a:prstGeom>
            <a:solidFill>
              <a:srgbClr val="FFFFFF">
                <a:alpha val="100000"/>
              </a:srgbClr>
            </a:solidFill>
          </p:spPr>
          <p:txBody>
            <a:bodyPr/>
            <a:lstStyle/>
            <a:p/>
          </p:txBody>
        </p:sp>
        <p:sp>
          <p:nvSpPr>
            <p:cNvPr id="415" name="pg415"/>
            <p:cNvSpPr/>
            <p:nvPr/>
          </p:nvSpPr>
          <p:spPr>
            <a:xfrm>
              <a:off x="4330642"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6" name="pg416"/>
            <p:cNvSpPr/>
            <p:nvPr/>
          </p:nvSpPr>
          <p:spPr>
            <a:xfrm>
              <a:off x="4236032"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7" name="pg417"/>
            <p:cNvSpPr/>
            <p:nvPr/>
          </p:nvSpPr>
          <p:spPr>
            <a:xfrm>
              <a:off x="4146153"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8" name="pg418"/>
            <p:cNvSpPr/>
            <p:nvPr/>
          </p:nvSpPr>
          <p:spPr>
            <a:xfrm>
              <a:off x="4146153"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9" name="pg419"/>
            <p:cNvSpPr/>
            <p:nvPr/>
          </p:nvSpPr>
          <p:spPr>
            <a:xfrm>
              <a:off x="4146153"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0" name="rc420"/>
            <p:cNvSpPr/>
            <p:nvPr/>
          </p:nvSpPr>
          <p:spPr>
            <a:xfrm>
              <a:off x="4146091" y="6114116"/>
              <a:ext cx="219455" cy="219455"/>
            </a:xfrm>
            <a:prstGeom prst="rect">
              <a:avLst/>
            </a:prstGeom>
            <a:ln w="476" cap="sq">
              <a:solidFill>
                <a:srgbClr val="000000">
                  <a:alpha val="100000"/>
                </a:srgbClr>
              </a:solidFill>
              <a:prstDash val="solid"/>
              <a:miter/>
            </a:ln>
          </p:spPr>
          <p:txBody>
            <a:bodyPr/>
            <a:lstStyle/>
            <a:p/>
          </p:txBody>
        </p:sp>
        <p:sp>
          <p:nvSpPr>
            <p:cNvPr id="421" name="tx421"/>
            <p:cNvSpPr/>
            <p:nvPr/>
          </p:nvSpPr>
          <p:spPr>
            <a:xfrm>
              <a:off x="4435136" y="6145672"/>
              <a:ext cx="1296999"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unvaccinated</a:t>
              </a:r>
            </a:p>
          </p:txBody>
        </p:sp>
        <p:sp>
          <p:nvSpPr>
            <p:cNvPr id="422" name="tx422"/>
            <p:cNvSpPr/>
            <p:nvPr/>
          </p:nvSpPr>
          <p:spPr>
            <a:xfrm>
              <a:off x="803816" y="398022"/>
              <a:ext cx="584276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MCV1 coverage and ranking of number unvaccinated, by country, EAPR, 2024</a:t>
              </a:r>
            </a:p>
          </p:txBody>
        </p:sp>
        <p:sp>
          <p:nvSpPr>
            <p:cNvPr id="423" name="tx423"/>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424" name="tx424"/>
            <p:cNvSpPr/>
            <p:nvPr/>
          </p:nvSpPr>
          <p:spPr>
            <a:xfrm>
              <a:off x="2153531" y="6568567"/>
              <a:ext cx="692087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unvaccinated children.</a:t>
              </a:r>
            </a:p>
          </p:txBody>
        </p:sp>
      </p:grpSp>
      <p:sp>
        <p:nvSpPr>
          <p:cNvPr id="42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MCV1 coverage in countries in EAPR from lowest to highest coverage, and the rank of the top 10 countries with the most unvaccinated children, based on absolute numbers.
In 2024, Brunei Darussalam ranked number 23 out of 27 countries for lowest MCV1 coverage (based on tied ranks).
Brunei Darussalam was not in the top 10 countries with the most unvaccinated children.
Note: Large cohort countries may have high numbers of unvaccinated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824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15932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53041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90150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127259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10" name="pl10"/>
            <p:cNvSpPr/>
            <p:nvPr/>
          </p:nvSpPr>
          <p:spPr>
            <a:xfrm>
              <a:off x="951100" y="41026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47378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84487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221596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951100" y="158704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 name="pl15"/>
            <p:cNvSpPr/>
            <p:nvPr/>
          </p:nvSpPr>
          <p:spPr>
            <a:xfrm>
              <a:off x="951100" y="95813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 name="pl16"/>
            <p:cNvSpPr/>
            <p:nvPr/>
          </p:nvSpPr>
          <p:spPr>
            <a:xfrm>
              <a:off x="1421035"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80727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19351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57975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68874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96598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243236"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52048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79773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807497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6" name="rc26"/>
            <p:cNvSpPr/>
            <p:nvPr/>
          </p:nvSpPr>
          <p:spPr>
            <a:xfrm>
              <a:off x="1296273" y="2505260"/>
              <a:ext cx="249522" cy="1597436"/>
            </a:xfrm>
            <a:prstGeom prst="rect">
              <a:avLst/>
            </a:prstGeom>
            <a:solidFill>
              <a:srgbClr val="80BD41">
                <a:alpha val="100000"/>
              </a:srgbClr>
            </a:solidFill>
          </p:spPr>
          <p:txBody>
            <a:bodyPr/>
            <a:lstStyle/>
            <a:p/>
          </p:txBody>
        </p:sp>
        <p:sp>
          <p:nvSpPr>
            <p:cNvPr id="27" name="rc27"/>
            <p:cNvSpPr/>
            <p:nvPr/>
          </p:nvSpPr>
          <p:spPr>
            <a:xfrm>
              <a:off x="1296273" y="2490166"/>
              <a:ext cx="249522" cy="15093"/>
            </a:xfrm>
            <a:prstGeom prst="rect">
              <a:avLst/>
            </a:prstGeom>
            <a:solidFill>
              <a:srgbClr val="E2231A">
                <a:alpha val="100000"/>
              </a:srgbClr>
            </a:solidFill>
          </p:spPr>
          <p:txBody>
            <a:bodyPr/>
            <a:lstStyle/>
            <a:p/>
          </p:txBody>
        </p:sp>
        <p:sp>
          <p:nvSpPr>
            <p:cNvPr id="28" name="rc28"/>
            <p:cNvSpPr/>
            <p:nvPr/>
          </p:nvSpPr>
          <p:spPr>
            <a:xfrm>
              <a:off x="1573521" y="2512807"/>
              <a:ext cx="249522" cy="1589889"/>
            </a:xfrm>
            <a:prstGeom prst="rect">
              <a:avLst/>
            </a:prstGeom>
            <a:solidFill>
              <a:srgbClr val="80BD41">
                <a:alpha val="100000"/>
              </a:srgbClr>
            </a:solidFill>
          </p:spPr>
          <p:txBody>
            <a:bodyPr/>
            <a:lstStyle/>
            <a:p/>
          </p:txBody>
        </p:sp>
        <p:sp>
          <p:nvSpPr>
            <p:cNvPr id="29" name="rc29"/>
            <p:cNvSpPr/>
            <p:nvPr/>
          </p:nvSpPr>
          <p:spPr>
            <a:xfrm>
              <a:off x="1573521" y="2497713"/>
              <a:ext cx="249522" cy="15093"/>
            </a:xfrm>
            <a:prstGeom prst="rect">
              <a:avLst/>
            </a:prstGeom>
            <a:solidFill>
              <a:srgbClr val="E2231A">
                <a:alpha val="100000"/>
              </a:srgbClr>
            </a:solidFill>
          </p:spPr>
          <p:txBody>
            <a:bodyPr/>
            <a:lstStyle/>
            <a:p/>
          </p:txBody>
        </p:sp>
        <p:sp>
          <p:nvSpPr>
            <p:cNvPr id="30" name="rc30"/>
            <p:cNvSpPr/>
            <p:nvPr/>
          </p:nvSpPr>
          <p:spPr>
            <a:xfrm>
              <a:off x="1850769" y="2530416"/>
              <a:ext cx="249522" cy="1572280"/>
            </a:xfrm>
            <a:prstGeom prst="rect">
              <a:avLst/>
            </a:prstGeom>
            <a:solidFill>
              <a:srgbClr val="80BD41">
                <a:alpha val="100000"/>
              </a:srgbClr>
            </a:solidFill>
          </p:spPr>
          <p:txBody>
            <a:bodyPr/>
            <a:lstStyle/>
            <a:p/>
          </p:txBody>
        </p:sp>
        <p:sp>
          <p:nvSpPr>
            <p:cNvPr id="31" name="rc31"/>
            <p:cNvSpPr/>
            <p:nvPr/>
          </p:nvSpPr>
          <p:spPr>
            <a:xfrm>
              <a:off x="1850769" y="2515323"/>
              <a:ext cx="249522" cy="15093"/>
            </a:xfrm>
            <a:prstGeom prst="rect">
              <a:avLst/>
            </a:prstGeom>
            <a:solidFill>
              <a:srgbClr val="E2231A">
                <a:alpha val="100000"/>
              </a:srgbClr>
            </a:solidFill>
          </p:spPr>
          <p:txBody>
            <a:bodyPr/>
            <a:lstStyle/>
            <a:p/>
          </p:txBody>
        </p:sp>
        <p:sp>
          <p:nvSpPr>
            <p:cNvPr id="32" name="rc32"/>
            <p:cNvSpPr/>
            <p:nvPr/>
          </p:nvSpPr>
          <p:spPr>
            <a:xfrm>
              <a:off x="2128016" y="2573182"/>
              <a:ext cx="249522" cy="1529514"/>
            </a:xfrm>
            <a:prstGeom prst="rect">
              <a:avLst/>
            </a:prstGeom>
            <a:solidFill>
              <a:srgbClr val="80BD41">
                <a:alpha val="100000"/>
              </a:srgbClr>
            </a:solidFill>
          </p:spPr>
          <p:txBody>
            <a:bodyPr/>
            <a:lstStyle/>
            <a:p/>
          </p:txBody>
        </p:sp>
        <p:sp>
          <p:nvSpPr>
            <p:cNvPr id="33" name="rc33"/>
            <p:cNvSpPr/>
            <p:nvPr/>
          </p:nvSpPr>
          <p:spPr>
            <a:xfrm>
              <a:off x="2128016" y="2542995"/>
              <a:ext cx="249522" cy="30187"/>
            </a:xfrm>
            <a:prstGeom prst="rect">
              <a:avLst/>
            </a:prstGeom>
            <a:solidFill>
              <a:srgbClr val="E2231A">
                <a:alpha val="100000"/>
              </a:srgbClr>
            </a:solidFill>
          </p:spPr>
          <p:txBody>
            <a:bodyPr/>
            <a:lstStyle/>
            <a:p/>
          </p:txBody>
        </p:sp>
        <p:sp>
          <p:nvSpPr>
            <p:cNvPr id="34" name="rc34"/>
            <p:cNvSpPr/>
            <p:nvPr/>
          </p:nvSpPr>
          <p:spPr>
            <a:xfrm>
              <a:off x="2405264" y="2588276"/>
              <a:ext cx="249522" cy="1514420"/>
            </a:xfrm>
            <a:prstGeom prst="rect">
              <a:avLst/>
            </a:prstGeom>
            <a:solidFill>
              <a:srgbClr val="80BD41">
                <a:alpha val="100000"/>
              </a:srgbClr>
            </a:solidFill>
          </p:spPr>
          <p:txBody>
            <a:bodyPr/>
            <a:lstStyle/>
            <a:p/>
          </p:txBody>
        </p:sp>
        <p:sp>
          <p:nvSpPr>
            <p:cNvPr id="35" name="rc35"/>
            <p:cNvSpPr/>
            <p:nvPr/>
          </p:nvSpPr>
          <p:spPr>
            <a:xfrm>
              <a:off x="2405264" y="2573182"/>
              <a:ext cx="249522" cy="15093"/>
            </a:xfrm>
            <a:prstGeom prst="rect">
              <a:avLst/>
            </a:prstGeom>
            <a:solidFill>
              <a:srgbClr val="E2231A">
                <a:alpha val="100000"/>
              </a:srgbClr>
            </a:solidFill>
          </p:spPr>
          <p:txBody>
            <a:bodyPr/>
            <a:lstStyle/>
            <a:p/>
          </p:txBody>
        </p:sp>
        <p:sp>
          <p:nvSpPr>
            <p:cNvPr id="36" name="rc36"/>
            <p:cNvSpPr/>
            <p:nvPr/>
          </p:nvSpPr>
          <p:spPr>
            <a:xfrm>
              <a:off x="2682512" y="2633558"/>
              <a:ext cx="249522" cy="1469138"/>
            </a:xfrm>
            <a:prstGeom prst="rect">
              <a:avLst/>
            </a:prstGeom>
            <a:solidFill>
              <a:srgbClr val="80BD41">
                <a:alpha val="100000"/>
              </a:srgbClr>
            </a:solidFill>
          </p:spPr>
          <p:txBody>
            <a:bodyPr/>
            <a:lstStyle/>
            <a:p/>
          </p:txBody>
        </p:sp>
        <p:sp>
          <p:nvSpPr>
            <p:cNvPr id="37" name="rc37"/>
            <p:cNvSpPr/>
            <p:nvPr/>
          </p:nvSpPr>
          <p:spPr>
            <a:xfrm>
              <a:off x="2682512" y="2603370"/>
              <a:ext cx="249522" cy="30187"/>
            </a:xfrm>
            <a:prstGeom prst="rect">
              <a:avLst/>
            </a:prstGeom>
            <a:solidFill>
              <a:srgbClr val="E2231A">
                <a:alpha val="100000"/>
              </a:srgbClr>
            </a:solidFill>
          </p:spPr>
          <p:txBody>
            <a:bodyPr/>
            <a:lstStyle/>
            <a:p/>
          </p:txBody>
        </p:sp>
        <p:sp>
          <p:nvSpPr>
            <p:cNvPr id="38" name="rc38"/>
            <p:cNvSpPr/>
            <p:nvPr/>
          </p:nvSpPr>
          <p:spPr>
            <a:xfrm>
              <a:off x="2959759" y="2666261"/>
              <a:ext cx="249522" cy="1436435"/>
            </a:xfrm>
            <a:prstGeom prst="rect">
              <a:avLst/>
            </a:prstGeom>
            <a:solidFill>
              <a:srgbClr val="80BD41">
                <a:alpha val="100000"/>
              </a:srgbClr>
            </a:solidFill>
          </p:spPr>
          <p:txBody>
            <a:bodyPr/>
            <a:lstStyle/>
            <a:p/>
          </p:txBody>
        </p:sp>
        <p:sp>
          <p:nvSpPr>
            <p:cNvPr id="39" name="rc39"/>
            <p:cNvSpPr/>
            <p:nvPr/>
          </p:nvSpPr>
          <p:spPr>
            <a:xfrm>
              <a:off x="2959759" y="2620980"/>
              <a:ext cx="249522" cy="45281"/>
            </a:xfrm>
            <a:prstGeom prst="rect">
              <a:avLst/>
            </a:prstGeom>
            <a:solidFill>
              <a:srgbClr val="E2231A">
                <a:alpha val="100000"/>
              </a:srgbClr>
            </a:solidFill>
          </p:spPr>
          <p:txBody>
            <a:bodyPr/>
            <a:lstStyle/>
            <a:p/>
          </p:txBody>
        </p:sp>
        <p:sp>
          <p:nvSpPr>
            <p:cNvPr id="40" name="rc40"/>
            <p:cNvSpPr/>
            <p:nvPr/>
          </p:nvSpPr>
          <p:spPr>
            <a:xfrm>
              <a:off x="3237007" y="2668777"/>
              <a:ext cx="249522" cy="1433919"/>
            </a:xfrm>
            <a:prstGeom prst="rect">
              <a:avLst/>
            </a:prstGeom>
            <a:solidFill>
              <a:srgbClr val="80BD41">
                <a:alpha val="100000"/>
              </a:srgbClr>
            </a:solidFill>
          </p:spPr>
          <p:txBody>
            <a:bodyPr/>
            <a:lstStyle/>
            <a:p/>
          </p:txBody>
        </p:sp>
        <p:sp>
          <p:nvSpPr>
            <p:cNvPr id="41" name="rc41"/>
            <p:cNvSpPr/>
            <p:nvPr/>
          </p:nvSpPr>
          <p:spPr>
            <a:xfrm>
              <a:off x="3237007" y="2623495"/>
              <a:ext cx="249522" cy="45281"/>
            </a:xfrm>
            <a:prstGeom prst="rect">
              <a:avLst/>
            </a:prstGeom>
            <a:solidFill>
              <a:srgbClr val="E2231A">
                <a:alpha val="100000"/>
              </a:srgbClr>
            </a:solidFill>
          </p:spPr>
          <p:txBody>
            <a:bodyPr/>
            <a:lstStyle/>
            <a:p/>
          </p:txBody>
        </p:sp>
        <p:sp>
          <p:nvSpPr>
            <p:cNvPr id="42" name="rc42"/>
            <p:cNvSpPr/>
            <p:nvPr/>
          </p:nvSpPr>
          <p:spPr>
            <a:xfrm>
              <a:off x="3514255" y="2605886"/>
              <a:ext cx="249522" cy="1496810"/>
            </a:xfrm>
            <a:prstGeom prst="rect">
              <a:avLst/>
            </a:prstGeom>
            <a:solidFill>
              <a:srgbClr val="80BD41">
                <a:alpha val="100000"/>
              </a:srgbClr>
            </a:solidFill>
          </p:spPr>
          <p:txBody>
            <a:bodyPr/>
            <a:lstStyle/>
            <a:p/>
          </p:txBody>
        </p:sp>
        <p:sp>
          <p:nvSpPr>
            <p:cNvPr id="43" name="rc43"/>
            <p:cNvSpPr/>
            <p:nvPr/>
          </p:nvSpPr>
          <p:spPr>
            <a:xfrm>
              <a:off x="3514255" y="2590792"/>
              <a:ext cx="249522" cy="15093"/>
            </a:xfrm>
            <a:prstGeom prst="rect">
              <a:avLst/>
            </a:prstGeom>
            <a:solidFill>
              <a:srgbClr val="E2231A">
                <a:alpha val="100000"/>
              </a:srgbClr>
            </a:solidFill>
          </p:spPr>
          <p:txBody>
            <a:bodyPr/>
            <a:lstStyle/>
            <a:p/>
          </p:txBody>
        </p:sp>
        <p:sp>
          <p:nvSpPr>
            <p:cNvPr id="44" name="rc44"/>
            <p:cNvSpPr/>
            <p:nvPr/>
          </p:nvSpPr>
          <p:spPr>
            <a:xfrm>
              <a:off x="3791502" y="2555573"/>
              <a:ext cx="249522" cy="1547123"/>
            </a:xfrm>
            <a:prstGeom prst="rect">
              <a:avLst/>
            </a:prstGeom>
            <a:solidFill>
              <a:srgbClr val="80BD41">
                <a:alpha val="100000"/>
              </a:srgbClr>
            </a:solidFill>
          </p:spPr>
          <p:txBody>
            <a:bodyPr/>
            <a:lstStyle/>
            <a:p/>
          </p:txBody>
        </p:sp>
        <p:sp>
          <p:nvSpPr>
            <p:cNvPr id="45" name="rc45"/>
            <p:cNvSpPr/>
            <p:nvPr/>
          </p:nvSpPr>
          <p:spPr>
            <a:xfrm>
              <a:off x="3791502" y="2540479"/>
              <a:ext cx="249522" cy="15093"/>
            </a:xfrm>
            <a:prstGeom prst="rect">
              <a:avLst/>
            </a:prstGeom>
            <a:solidFill>
              <a:srgbClr val="E2231A">
                <a:alpha val="100000"/>
              </a:srgbClr>
            </a:solidFill>
          </p:spPr>
          <p:txBody>
            <a:bodyPr/>
            <a:lstStyle/>
            <a:p/>
          </p:txBody>
        </p:sp>
        <p:sp>
          <p:nvSpPr>
            <p:cNvPr id="46" name="rc46"/>
            <p:cNvSpPr/>
            <p:nvPr/>
          </p:nvSpPr>
          <p:spPr>
            <a:xfrm>
              <a:off x="4068750" y="2575698"/>
              <a:ext cx="249522" cy="1526998"/>
            </a:xfrm>
            <a:prstGeom prst="rect">
              <a:avLst/>
            </a:prstGeom>
            <a:solidFill>
              <a:srgbClr val="80BD41">
                <a:alpha val="100000"/>
              </a:srgbClr>
            </a:solidFill>
          </p:spPr>
          <p:txBody>
            <a:bodyPr/>
            <a:lstStyle/>
            <a:p/>
          </p:txBody>
        </p:sp>
        <p:sp>
          <p:nvSpPr>
            <p:cNvPr id="47" name="rc47"/>
            <p:cNvSpPr/>
            <p:nvPr/>
          </p:nvSpPr>
          <p:spPr>
            <a:xfrm>
              <a:off x="4068750" y="2477588"/>
              <a:ext cx="249522" cy="98110"/>
            </a:xfrm>
            <a:prstGeom prst="rect">
              <a:avLst/>
            </a:prstGeom>
            <a:solidFill>
              <a:srgbClr val="E2231A">
                <a:alpha val="100000"/>
              </a:srgbClr>
            </a:solidFill>
          </p:spPr>
          <p:txBody>
            <a:bodyPr/>
            <a:lstStyle/>
            <a:p/>
          </p:txBody>
        </p:sp>
        <p:sp>
          <p:nvSpPr>
            <p:cNvPr id="48" name="rc48"/>
            <p:cNvSpPr/>
            <p:nvPr/>
          </p:nvSpPr>
          <p:spPr>
            <a:xfrm>
              <a:off x="4345998" y="2563120"/>
              <a:ext cx="249522" cy="1539576"/>
            </a:xfrm>
            <a:prstGeom prst="rect">
              <a:avLst/>
            </a:prstGeom>
            <a:solidFill>
              <a:srgbClr val="80BD41">
                <a:alpha val="100000"/>
              </a:srgbClr>
            </a:solidFill>
          </p:spPr>
          <p:txBody>
            <a:bodyPr/>
            <a:lstStyle/>
            <a:p/>
          </p:txBody>
        </p:sp>
        <p:sp>
          <p:nvSpPr>
            <p:cNvPr id="49" name="rc49"/>
            <p:cNvSpPr/>
            <p:nvPr/>
          </p:nvSpPr>
          <p:spPr>
            <a:xfrm>
              <a:off x="4345998" y="2409665"/>
              <a:ext cx="249522" cy="153454"/>
            </a:xfrm>
            <a:prstGeom prst="rect">
              <a:avLst/>
            </a:prstGeom>
            <a:solidFill>
              <a:srgbClr val="E2231A">
                <a:alpha val="100000"/>
              </a:srgbClr>
            </a:solidFill>
          </p:spPr>
          <p:txBody>
            <a:bodyPr/>
            <a:lstStyle/>
            <a:p/>
          </p:txBody>
        </p:sp>
        <p:sp>
          <p:nvSpPr>
            <p:cNvPr id="50" name="rc50"/>
            <p:cNvSpPr/>
            <p:nvPr/>
          </p:nvSpPr>
          <p:spPr>
            <a:xfrm>
              <a:off x="4623245" y="2457463"/>
              <a:ext cx="249522" cy="1645234"/>
            </a:xfrm>
            <a:prstGeom prst="rect">
              <a:avLst/>
            </a:prstGeom>
            <a:solidFill>
              <a:srgbClr val="80BD41">
                <a:alpha val="100000"/>
              </a:srgbClr>
            </a:solidFill>
          </p:spPr>
          <p:txBody>
            <a:bodyPr/>
            <a:lstStyle/>
            <a:p/>
          </p:txBody>
        </p:sp>
        <p:sp>
          <p:nvSpPr>
            <p:cNvPr id="51" name="rc51"/>
            <p:cNvSpPr/>
            <p:nvPr/>
          </p:nvSpPr>
          <p:spPr>
            <a:xfrm>
              <a:off x="4623245" y="2371931"/>
              <a:ext cx="249522" cy="85532"/>
            </a:xfrm>
            <a:prstGeom prst="rect">
              <a:avLst/>
            </a:prstGeom>
            <a:solidFill>
              <a:srgbClr val="E2231A">
                <a:alpha val="100000"/>
              </a:srgbClr>
            </a:solidFill>
          </p:spPr>
          <p:txBody>
            <a:bodyPr/>
            <a:lstStyle/>
            <a:p/>
          </p:txBody>
        </p:sp>
        <p:sp>
          <p:nvSpPr>
            <p:cNvPr id="52" name="rc52"/>
            <p:cNvSpPr/>
            <p:nvPr/>
          </p:nvSpPr>
          <p:spPr>
            <a:xfrm>
              <a:off x="4900493" y="2434822"/>
              <a:ext cx="249522" cy="1667874"/>
            </a:xfrm>
            <a:prstGeom prst="rect">
              <a:avLst/>
            </a:prstGeom>
            <a:solidFill>
              <a:srgbClr val="80BD41">
                <a:alpha val="100000"/>
              </a:srgbClr>
            </a:solidFill>
          </p:spPr>
          <p:txBody>
            <a:bodyPr/>
            <a:lstStyle/>
            <a:p/>
          </p:txBody>
        </p:sp>
        <p:sp>
          <p:nvSpPr>
            <p:cNvPr id="53" name="rc53"/>
            <p:cNvSpPr/>
            <p:nvPr/>
          </p:nvSpPr>
          <p:spPr>
            <a:xfrm>
              <a:off x="4900493" y="2364384"/>
              <a:ext cx="249522" cy="70438"/>
            </a:xfrm>
            <a:prstGeom prst="rect">
              <a:avLst/>
            </a:prstGeom>
            <a:solidFill>
              <a:srgbClr val="E2231A">
                <a:alpha val="100000"/>
              </a:srgbClr>
            </a:solidFill>
          </p:spPr>
          <p:txBody>
            <a:bodyPr/>
            <a:lstStyle/>
            <a:p/>
          </p:txBody>
        </p:sp>
        <p:sp>
          <p:nvSpPr>
            <p:cNvPr id="54" name="rc54"/>
            <p:cNvSpPr/>
            <p:nvPr/>
          </p:nvSpPr>
          <p:spPr>
            <a:xfrm>
              <a:off x="5177741" y="2424759"/>
              <a:ext cx="249522" cy="1677937"/>
            </a:xfrm>
            <a:prstGeom prst="rect">
              <a:avLst/>
            </a:prstGeom>
            <a:solidFill>
              <a:srgbClr val="80BD41">
                <a:alpha val="100000"/>
              </a:srgbClr>
            </a:solidFill>
          </p:spPr>
          <p:txBody>
            <a:bodyPr/>
            <a:lstStyle/>
            <a:p/>
          </p:txBody>
        </p:sp>
        <p:sp>
          <p:nvSpPr>
            <p:cNvPr id="55" name="rc55"/>
            <p:cNvSpPr/>
            <p:nvPr/>
          </p:nvSpPr>
          <p:spPr>
            <a:xfrm>
              <a:off x="5177741" y="2371931"/>
              <a:ext cx="249522" cy="52828"/>
            </a:xfrm>
            <a:prstGeom prst="rect">
              <a:avLst/>
            </a:prstGeom>
            <a:solidFill>
              <a:srgbClr val="E2231A">
                <a:alpha val="100000"/>
              </a:srgbClr>
            </a:solidFill>
          </p:spPr>
          <p:txBody>
            <a:bodyPr/>
            <a:lstStyle/>
            <a:p/>
          </p:txBody>
        </p:sp>
        <p:sp>
          <p:nvSpPr>
            <p:cNvPr id="56" name="rc56"/>
            <p:cNvSpPr/>
            <p:nvPr/>
          </p:nvSpPr>
          <p:spPr>
            <a:xfrm>
              <a:off x="5454988" y="2457463"/>
              <a:ext cx="249522" cy="1645234"/>
            </a:xfrm>
            <a:prstGeom prst="rect">
              <a:avLst/>
            </a:prstGeom>
            <a:solidFill>
              <a:srgbClr val="80BD41">
                <a:alpha val="100000"/>
              </a:srgbClr>
            </a:solidFill>
          </p:spPr>
          <p:txBody>
            <a:bodyPr/>
            <a:lstStyle/>
            <a:p/>
          </p:txBody>
        </p:sp>
        <p:sp>
          <p:nvSpPr>
            <p:cNvPr id="57" name="rc57"/>
            <p:cNvSpPr/>
            <p:nvPr/>
          </p:nvSpPr>
          <p:spPr>
            <a:xfrm>
              <a:off x="5454988" y="2389540"/>
              <a:ext cx="249522" cy="67922"/>
            </a:xfrm>
            <a:prstGeom prst="rect">
              <a:avLst/>
            </a:prstGeom>
            <a:solidFill>
              <a:srgbClr val="E2231A">
                <a:alpha val="100000"/>
              </a:srgbClr>
            </a:solidFill>
          </p:spPr>
          <p:txBody>
            <a:bodyPr/>
            <a:lstStyle/>
            <a:p/>
          </p:txBody>
        </p:sp>
        <p:sp>
          <p:nvSpPr>
            <p:cNvPr id="58" name="rc58"/>
            <p:cNvSpPr/>
            <p:nvPr/>
          </p:nvSpPr>
          <p:spPr>
            <a:xfrm>
              <a:off x="5732236" y="2449916"/>
              <a:ext cx="249522" cy="1652781"/>
            </a:xfrm>
            <a:prstGeom prst="rect">
              <a:avLst/>
            </a:prstGeom>
            <a:solidFill>
              <a:srgbClr val="80BD41">
                <a:alpha val="100000"/>
              </a:srgbClr>
            </a:solidFill>
          </p:spPr>
          <p:txBody>
            <a:bodyPr/>
            <a:lstStyle/>
            <a:p/>
          </p:txBody>
        </p:sp>
        <p:sp>
          <p:nvSpPr>
            <p:cNvPr id="59" name="rc59"/>
            <p:cNvSpPr/>
            <p:nvPr/>
          </p:nvSpPr>
          <p:spPr>
            <a:xfrm>
              <a:off x="5732236" y="2417212"/>
              <a:ext cx="249522" cy="32703"/>
            </a:xfrm>
            <a:prstGeom prst="rect">
              <a:avLst/>
            </a:prstGeom>
            <a:solidFill>
              <a:srgbClr val="E2231A">
                <a:alpha val="100000"/>
              </a:srgbClr>
            </a:solidFill>
          </p:spPr>
          <p:txBody>
            <a:bodyPr/>
            <a:lstStyle/>
            <a:p/>
          </p:txBody>
        </p:sp>
        <p:sp>
          <p:nvSpPr>
            <p:cNvPr id="60" name="rc60"/>
            <p:cNvSpPr/>
            <p:nvPr/>
          </p:nvSpPr>
          <p:spPr>
            <a:xfrm>
              <a:off x="6009484" y="2495197"/>
              <a:ext cx="249522" cy="1607499"/>
            </a:xfrm>
            <a:prstGeom prst="rect">
              <a:avLst/>
            </a:prstGeom>
            <a:solidFill>
              <a:srgbClr val="80BD41">
                <a:alpha val="100000"/>
              </a:srgbClr>
            </a:solidFill>
          </p:spPr>
          <p:txBody>
            <a:bodyPr/>
            <a:lstStyle/>
            <a:p/>
          </p:txBody>
        </p:sp>
        <p:sp>
          <p:nvSpPr>
            <p:cNvPr id="61" name="rc61"/>
            <p:cNvSpPr/>
            <p:nvPr/>
          </p:nvSpPr>
          <p:spPr>
            <a:xfrm>
              <a:off x="6009484" y="2444884"/>
              <a:ext cx="249522" cy="50312"/>
            </a:xfrm>
            <a:prstGeom prst="rect">
              <a:avLst/>
            </a:prstGeom>
            <a:solidFill>
              <a:srgbClr val="E2231A">
                <a:alpha val="100000"/>
              </a:srgbClr>
            </a:solidFill>
          </p:spPr>
          <p:txBody>
            <a:bodyPr/>
            <a:lstStyle/>
            <a:p/>
          </p:txBody>
        </p:sp>
        <p:sp>
          <p:nvSpPr>
            <p:cNvPr id="62" name="rc62"/>
            <p:cNvSpPr/>
            <p:nvPr/>
          </p:nvSpPr>
          <p:spPr>
            <a:xfrm>
              <a:off x="6286731" y="2487650"/>
              <a:ext cx="249522" cy="1615046"/>
            </a:xfrm>
            <a:prstGeom prst="rect">
              <a:avLst/>
            </a:prstGeom>
            <a:solidFill>
              <a:srgbClr val="80BD41">
                <a:alpha val="100000"/>
              </a:srgbClr>
            </a:solidFill>
          </p:spPr>
          <p:txBody>
            <a:bodyPr/>
            <a:lstStyle/>
            <a:p/>
          </p:txBody>
        </p:sp>
        <p:sp>
          <p:nvSpPr>
            <p:cNvPr id="63" name="rc63"/>
            <p:cNvSpPr/>
            <p:nvPr/>
          </p:nvSpPr>
          <p:spPr>
            <a:xfrm>
              <a:off x="6286731" y="2472557"/>
              <a:ext cx="249522" cy="15093"/>
            </a:xfrm>
            <a:prstGeom prst="rect">
              <a:avLst/>
            </a:prstGeom>
            <a:solidFill>
              <a:srgbClr val="E2231A">
                <a:alpha val="100000"/>
              </a:srgbClr>
            </a:solidFill>
          </p:spPr>
          <p:txBody>
            <a:bodyPr/>
            <a:lstStyle/>
            <a:p/>
          </p:txBody>
        </p:sp>
        <p:sp>
          <p:nvSpPr>
            <p:cNvPr id="64" name="rc64"/>
            <p:cNvSpPr/>
            <p:nvPr/>
          </p:nvSpPr>
          <p:spPr>
            <a:xfrm>
              <a:off x="6563979" y="2540479"/>
              <a:ext cx="249522" cy="1562217"/>
            </a:xfrm>
            <a:prstGeom prst="rect">
              <a:avLst/>
            </a:prstGeom>
            <a:solidFill>
              <a:srgbClr val="80BD41">
                <a:alpha val="100000"/>
              </a:srgbClr>
            </a:solidFill>
          </p:spPr>
          <p:txBody>
            <a:bodyPr/>
            <a:lstStyle/>
            <a:p/>
          </p:txBody>
        </p:sp>
        <p:sp>
          <p:nvSpPr>
            <p:cNvPr id="65" name="rc65"/>
            <p:cNvSpPr/>
            <p:nvPr/>
          </p:nvSpPr>
          <p:spPr>
            <a:xfrm>
              <a:off x="6563979" y="2492682"/>
              <a:ext cx="249522" cy="47797"/>
            </a:xfrm>
            <a:prstGeom prst="rect">
              <a:avLst/>
            </a:prstGeom>
            <a:solidFill>
              <a:srgbClr val="E2231A">
                <a:alpha val="100000"/>
              </a:srgbClr>
            </a:solidFill>
          </p:spPr>
          <p:txBody>
            <a:bodyPr/>
            <a:lstStyle/>
            <a:p/>
          </p:txBody>
        </p:sp>
        <p:sp>
          <p:nvSpPr>
            <p:cNvPr id="66" name="rc66"/>
            <p:cNvSpPr/>
            <p:nvPr/>
          </p:nvSpPr>
          <p:spPr>
            <a:xfrm>
              <a:off x="6841227" y="2522870"/>
              <a:ext cx="249522" cy="1579827"/>
            </a:xfrm>
            <a:prstGeom prst="rect">
              <a:avLst/>
            </a:prstGeom>
            <a:solidFill>
              <a:srgbClr val="80BD41">
                <a:alpha val="100000"/>
              </a:srgbClr>
            </a:solidFill>
          </p:spPr>
          <p:txBody>
            <a:bodyPr/>
            <a:lstStyle/>
            <a:p/>
          </p:txBody>
        </p:sp>
        <p:sp>
          <p:nvSpPr>
            <p:cNvPr id="67" name="rc67"/>
            <p:cNvSpPr/>
            <p:nvPr/>
          </p:nvSpPr>
          <p:spPr>
            <a:xfrm>
              <a:off x="6841227" y="2507776"/>
              <a:ext cx="249522" cy="15093"/>
            </a:xfrm>
            <a:prstGeom prst="rect">
              <a:avLst/>
            </a:prstGeom>
            <a:solidFill>
              <a:srgbClr val="E2231A">
                <a:alpha val="100000"/>
              </a:srgbClr>
            </a:solidFill>
          </p:spPr>
          <p:txBody>
            <a:bodyPr/>
            <a:lstStyle/>
            <a:p/>
          </p:txBody>
        </p:sp>
        <p:sp>
          <p:nvSpPr>
            <p:cNvPr id="68" name="rc68"/>
            <p:cNvSpPr/>
            <p:nvPr/>
          </p:nvSpPr>
          <p:spPr>
            <a:xfrm>
              <a:off x="7118474" y="2532932"/>
              <a:ext cx="249522" cy="1569764"/>
            </a:xfrm>
            <a:prstGeom prst="rect">
              <a:avLst/>
            </a:prstGeom>
            <a:solidFill>
              <a:srgbClr val="80BD41">
                <a:alpha val="100000"/>
              </a:srgbClr>
            </a:solidFill>
          </p:spPr>
          <p:txBody>
            <a:bodyPr/>
            <a:lstStyle/>
            <a:p/>
          </p:txBody>
        </p:sp>
        <p:sp>
          <p:nvSpPr>
            <p:cNvPr id="69" name="rc69"/>
            <p:cNvSpPr/>
            <p:nvPr/>
          </p:nvSpPr>
          <p:spPr>
            <a:xfrm>
              <a:off x="7118474" y="2517838"/>
              <a:ext cx="249522" cy="15093"/>
            </a:xfrm>
            <a:prstGeom prst="rect">
              <a:avLst/>
            </a:prstGeom>
            <a:solidFill>
              <a:srgbClr val="E2231A">
                <a:alpha val="100000"/>
              </a:srgbClr>
            </a:solidFill>
          </p:spPr>
          <p:txBody>
            <a:bodyPr/>
            <a:lstStyle/>
            <a:p/>
          </p:txBody>
        </p:sp>
        <p:sp>
          <p:nvSpPr>
            <p:cNvPr id="70" name="rc70"/>
            <p:cNvSpPr/>
            <p:nvPr/>
          </p:nvSpPr>
          <p:spPr>
            <a:xfrm>
              <a:off x="7395722" y="2575698"/>
              <a:ext cx="249522" cy="1526998"/>
            </a:xfrm>
            <a:prstGeom prst="rect">
              <a:avLst/>
            </a:prstGeom>
            <a:solidFill>
              <a:srgbClr val="80BD41">
                <a:alpha val="100000"/>
              </a:srgbClr>
            </a:solidFill>
          </p:spPr>
          <p:txBody>
            <a:bodyPr/>
            <a:lstStyle/>
            <a:p/>
          </p:txBody>
        </p:sp>
        <p:sp>
          <p:nvSpPr>
            <p:cNvPr id="71" name="rc71"/>
            <p:cNvSpPr/>
            <p:nvPr/>
          </p:nvSpPr>
          <p:spPr>
            <a:xfrm>
              <a:off x="7395722" y="2527901"/>
              <a:ext cx="249522" cy="47797"/>
            </a:xfrm>
            <a:prstGeom prst="rect">
              <a:avLst/>
            </a:prstGeom>
            <a:solidFill>
              <a:srgbClr val="E2231A">
                <a:alpha val="100000"/>
              </a:srgbClr>
            </a:solidFill>
          </p:spPr>
          <p:txBody>
            <a:bodyPr/>
            <a:lstStyle/>
            <a:p/>
          </p:txBody>
        </p:sp>
        <p:sp>
          <p:nvSpPr>
            <p:cNvPr id="72" name="rc72"/>
            <p:cNvSpPr/>
            <p:nvPr/>
          </p:nvSpPr>
          <p:spPr>
            <a:xfrm>
              <a:off x="7672970" y="2590792"/>
              <a:ext cx="249522" cy="1511904"/>
            </a:xfrm>
            <a:prstGeom prst="rect">
              <a:avLst/>
            </a:prstGeom>
            <a:solidFill>
              <a:srgbClr val="80BD41">
                <a:alpha val="100000"/>
              </a:srgbClr>
            </a:solidFill>
          </p:spPr>
          <p:txBody>
            <a:bodyPr/>
            <a:lstStyle/>
            <a:p/>
          </p:txBody>
        </p:sp>
        <p:sp>
          <p:nvSpPr>
            <p:cNvPr id="73" name="rc73"/>
            <p:cNvSpPr/>
            <p:nvPr/>
          </p:nvSpPr>
          <p:spPr>
            <a:xfrm>
              <a:off x="7672970" y="2542995"/>
              <a:ext cx="249522" cy="47797"/>
            </a:xfrm>
            <a:prstGeom prst="rect">
              <a:avLst/>
            </a:prstGeom>
            <a:solidFill>
              <a:srgbClr val="E2231A">
                <a:alpha val="100000"/>
              </a:srgbClr>
            </a:solidFill>
          </p:spPr>
          <p:txBody>
            <a:bodyPr/>
            <a:lstStyle/>
            <a:p/>
          </p:txBody>
        </p:sp>
        <p:sp>
          <p:nvSpPr>
            <p:cNvPr id="74" name="rc74"/>
            <p:cNvSpPr/>
            <p:nvPr/>
          </p:nvSpPr>
          <p:spPr>
            <a:xfrm>
              <a:off x="7950217" y="2578214"/>
              <a:ext cx="249522" cy="1524483"/>
            </a:xfrm>
            <a:prstGeom prst="rect">
              <a:avLst/>
            </a:prstGeom>
            <a:solidFill>
              <a:srgbClr val="80BD41">
                <a:alpha val="100000"/>
              </a:srgbClr>
            </a:solidFill>
          </p:spPr>
          <p:txBody>
            <a:bodyPr/>
            <a:lstStyle/>
            <a:p/>
          </p:txBody>
        </p:sp>
        <p:sp>
          <p:nvSpPr>
            <p:cNvPr id="75" name="rc75"/>
            <p:cNvSpPr/>
            <p:nvPr/>
          </p:nvSpPr>
          <p:spPr>
            <a:xfrm>
              <a:off x="7950217" y="2563120"/>
              <a:ext cx="249522" cy="15093"/>
            </a:xfrm>
            <a:prstGeom prst="rect">
              <a:avLst/>
            </a:prstGeom>
            <a:solidFill>
              <a:srgbClr val="E2231A">
                <a:alpha val="100000"/>
              </a:srgbClr>
            </a:solidFill>
          </p:spPr>
          <p:txBody>
            <a:bodyPr/>
            <a:lstStyle/>
            <a:p/>
          </p:txBody>
        </p:sp>
        <p:sp>
          <p:nvSpPr>
            <p:cNvPr id="76" name="pl76"/>
            <p:cNvSpPr/>
            <p:nvPr/>
          </p:nvSpPr>
          <p:spPr>
            <a:xfrm>
              <a:off x="1421035" y="1236556"/>
              <a:ext cx="6653943" cy="231607"/>
            </a:xfrm>
            <a:custGeom>
              <a:avLst/>
              <a:pathLst>
                <a:path w="6653943" h="231607">
                  <a:moveTo>
                    <a:pt x="0" y="0"/>
                  </a:moveTo>
                  <a:lnTo>
                    <a:pt x="277247" y="0"/>
                  </a:lnTo>
                  <a:lnTo>
                    <a:pt x="554495" y="0"/>
                  </a:lnTo>
                  <a:lnTo>
                    <a:pt x="831742" y="28950"/>
                  </a:lnTo>
                  <a:lnTo>
                    <a:pt x="1108990" y="0"/>
                  </a:lnTo>
                  <a:lnTo>
                    <a:pt x="1386238" y="28950"/>
                  </a:lnTo>
                  <a:lnTo>
                    <a:pt x="1663485" y="57901"/>
                  </a:lnTo>
                  <a:lnTo>
                    <a:pt x="1940733" y="57901"/>
                  </a:lnTo>
                  <a:lnTo>
                    <a:pt x="2217981" y="0"/>
                  </a:lnTo>
                  <a:lnTo>
                    <a:pt x="2495228" y="0"/>
                  </a:lnTo>
                  <a:lnTo>
                    <a:pt x="2772476" y="144754"/>
                  </a:lnTo>
                  <a:lnTo>
                    <a:pt x="3049724" y="231607"/>
                  </a:lnTo>
                  <a:lnTo>
                    <a:pt x="3326971" y="115803"/>
                  </a:lnTo>
                  <a:lnTo>
                    <a:pt x="3604219" y="86852"/>
                  </a:lnTo>
                  <a:lnTo>
                    <a:pt x="3881467" y="57901"/>
                  </a:lnTo>
                  <a:lnTo>
                    <a:pt x="4158714" y="86852"/>
                  </a:lnTo>
                  <a:lnTo>
                    <a:pt x="4435962" y="28950"/>
                  </a:lnTo>
                  <a:lnTo>
                    <a:pt x="4713210" y="57901"/>
                  </a:lnTo>
                  <a:lnTo>
                    <a:pt x="4990457" y="0"/>
                  </a:lnTo>
                  <a:lnTo>
                    <a:pt x="5267705" y="57901"/>
                  </a:lnTo>
                  <a:lnTo>
                    <a:pt x="5544953" y="0"/>
                  </a:lnTo>
                  <a:lnTo>
                    <a:pt x="5822200" y="0"/>
                  </a:lnTo>
                  <a:lnTo>
                    <a:pt x="6099448" y="57901"/>
                  </a:lnTo>
                  <a:lnTo>
                    <a:pt x="6376696" y="57901"/>
                  </a:lnTo>
                  <a:lnTo>
                    <a:pt x="6653943" y="0"/>
                  </a:lnTo>
                </a:path>
              </a:pathLst>
            </a:custGeom>
            <a:ln w="27101" cap="flat">
              <a:solidFill>
                <a:srgbClr val="0058AB">
                  <a:alpha val="100000"/>
                </a:srgbClr>
              </a:solidFill>
              <a:prstDash val="solid"/>
              <a:round/>
            </a:ln>
          </p:spPr>
          <p:txBody>
            <a:bodyPr/>
            <a:lstStyle/>
            <a:p/>
          </p:txBody>
        </p:sp>
        <p:sp>
          <p:nvSpPr>
            <p:cNvPr id="77" name="tx77"/>
            <p:cNvSpPr/>
            <p:nvPr/>
          </p:nvSpPr>
          <p:spPr>
            <a:xfrm>
              <a:off x="1360745"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8" name="tx78"/>
            <p:cNvSpPr/>
            <p:nvPr/>
          </p:nvSpPr>
          <p:spPr>
            <a:xfrm>
              <a:off x="2746983"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9" name="tx79"/>
            <p:cNvSpPr/>
            <p:nvPr/>
          </p:nvSpPr>
          <p:spPr>
            <a:xfrm>
              <a:off x="4133222"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80" name="tx80"/>
            <p:cNvSpPr/>
            <p:nvPr/>
          </p:nvSpPr>
          <p:spPr>
            <a:xfrm>
              <a:off x="5519460"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1" name="tx81"/>
            <p:cNvSpPr/>
            <p:nvPr/>
          </p:nvSpPr>
          <p:spPr>
            <a:xfrm>
              <a:off x="662845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2" name="tx82"/>
            <p:cNvSpPr/>
            <p:nvPr/>
          </p:nvSpPr>
          <p:spPr>
            <a:xfrm>
              <a:off x="6905698"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3" name="tx83"/>
            <p:cNvSpPr/>
            <p:nvPr/>
          </p:nvSpPr>
          <p:spPr>
            <a:xfrm>
              <a:off x="7182946"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4" name="tx84"/>
            <p:cNvSpPr/>
            <p:nvPr/>
          </p:nvSpPr>
          <p:spPr>
            <a:xfrm>
              <a:off x="7460194"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5" name="tx85"/>
            <p:cNvSpPr/>
            <p:nvPr/>
          </p:nvSpPr>
          <p:spPr>
            <a:xfrm>
              <a:off x="773744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6" name="tx86"/>
            <p:cNvSpPr/>
            <p:nvPr/>
          </p:nvSpPr>
          <p:spPr>
            <a:xfrm>
              <a:off x="8014689"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7" name="tx87"/>
            <p:cNvSpPr/>
            <p:nvPr/>
          </p:nvSpPr>
          <p:spPr>
            <a:xfrm>
              <a:off x="1355732" y="2351724"/>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6.4</a:t>
              </a:r>
            </a:p>
          </p:txBody>
        </p:sp>
        <p:sp>
          <p:nvSpPr>
            <p:cNvPr id="88" name="tx88"/>
            <p:cNvSpPr/>
            <p:nvPr/>
          </p:nvSpPr>
          <p:spPr>
            <a:xfrm>
              <a:off x="2781148" y="2467444"/>
              <a:ext cx="52251"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a:t>
              </a:r>
            </a:p>
          </p:txBody>
        </p:sp>
        <p:sp>
          <p:nvSpPr>
            <p:cNvPr id="89" name="tx89"/>
            <p:cNvSpPr/>
            <p:nvPr/>
          </p:nvSpPr>
          <p:spPr>
            <a:xfrm>
              <a:off x="4128209" y="2341662"/>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6.5</a:t>
              </a:r>
            </a:p>
          </p:txBody>
        </p:sp>
        <p:sp>
          <p:nvSpPr>
            <p:cNvPr id="90" name="tx90"/>
            <p:cNvSpPr/>
            <p:nvPr/>
          </p:nvSpPr>
          <p:spPr>
            <a:xfrm>
              <a:off x="5514447" y="2253614"/>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6.8</a:t>
              </a:r>
            </a:p>
          </p:txBody>
        </p:sp>
        <p:sp>
          <p:nvSpPr>
            <p:cNvPr id="91" name="tx91"/>
            <p:cNvSpPr/>
            <p:nvPr/>
          </p:nvSpPr>
          <p:spPr>
            <a:xfrm>
              <a:off x="6623438" y="2356756"/>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6.4</a:t>
              </a:r>
            </a:p>
          </p:txBody>
        </p:sp>
        <p:sp>
          <p:nvSpPr>
            <p:cNvPr id="92" name="tx92"/>
            <p:cNvSpPr/>
            <p:nvPr/>
          </p:nvSpPr>
          <p:spPr>
            <a:xfrm>
              <a:off x="6900686" y="2369288"/>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6.3</a:t>
              </a:r>
            </a:p>
          </p:txBody>
        </p:sp>
        <p:sp>
          <p:nvSpPr>
            <p:cNvPr id="93" name="tx93"/>
            <p:cNvSpPr/>
            <p:nvPr/>
          </p:nvSpPr>
          <p:spPr>
            <a:xfrm>
              <a:off x="7177933" y="2379351"/>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6.3</a:t>
              </a:r>
            </a:p>
          </p:txBody>
        </p:sp>
        <p:sp>
          <p:nvSpPr>
            <p:cNvPr id="94" name="tx94"/>
            <p:cNvSpPr/>
            <p:nvPr/>
          </p:nvSpPr>
          <p:spPr>
            <a:xfrm>
              <a:off x="7455181" y="2391929"/>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6.3</a:t>
              </a:r>
            </a:p>
          </p:txBody>
        </p:sp>
        <p:sp>
          <p:nvSpPr>
            <p:cNvPr id="95" name="tx95"/>
            <p:cNvSpPr/>
            <p:nvPr/>
          </p:nvSpPr>
          <p:spPr>
            <a:xfrm>
              <a:off x="7732429" y="2409584"/>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6.2</a:t>
              </a:r>
            </a:p>
          </p:txBody>
        </p:sp>
        <p:sp>
          <p:nvSpPr>
            <p:cNvPr id="96" name="tx96"/>
            <p:cNvSpPr/>
            <p:nvPr/>
          </p:nvSpPr>
          <p:spPr>
            <a:xfrm>
              <a:off x="8009676" y="2427194"/>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6.1</a:t>
              </a:r>
            </a:p>
          </p:txBody>
        </p:sp>
        <p:sp>
          <p:nvSpPr>
            <p:cNvPr id="97" name="pl97"/>
            <p:cNvSpPr/>
            <p:nvPr/>
          </p:nvSpPr>
          <p:spPr>
            <a:xfrm>
              <a:off x="1421035"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2807273" y="1207605"/>
              <a:ext cx="0" cy="57901"/>
            </a:xfrm>
            <a:custGeom>
              <a:avLst/>
              <a:pathLst>
                <a:path w="0" h="57901">
                  <a:moveTo>
                    <a:pt x="0" y="57901"/>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4193511" y="1207605"/>
              <a:ext cx="0" cy="173705"/>
            </a:xfrm>
            <a:custGeom>
              <a:avLst/>
              <a:pathLst>
                <a:path w="0" h="173705">
                  <a:moveTo>
                    <a:pt x="0" y="173705"/>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5579750" y="1207605"/>
              <a:ext cx="0" cy="115803"/>
            </a:xfrm>
            <a:custGeom>
              <a:avLst/>
              <a:pathLst>
                <a:path w="0" h="115803">
                  <a:moveTo>
                    <a:pt x="0" y="115803"/>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6688740" y="1207605"/>
              <a:ext cx="0" cy="86852"/>
            </a:xfrm>
            <a:custGeom>
              <a:avLst/>
              <a:pathLst>
                <a:path w="0" h="86852">
                  <a:moveTo>
                    <a:pt x="0" y="86852"/>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6965988"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7243236"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7520483" y="1207605"/>
              <a:ext cx="0" cy="86852"/>
            </a:xfrm>
            <a:custGeom>
              <a:avLst/>
              <a:pathLst>
                <a:path w="0" h="86852">
                  <a:moveTo>
                    <a:pt x="0" y="86852"/>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797731" y="1207605"/>
              <a:ext cx="0" cy="86852"/>
            </a:xfrm>
            <a:custGeom>
              <a:avLst/>
              <a:pathLst>
                <a:path w="0" h="86852">
                  <a:moveTo>
                    <a:pt x="0" y="86852"/>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8074979"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107" name="tx107"/>
            <p:cNvSpPr/>
            <p:nvPr/>
          </p:nvSpPr>
          <p:spPr>
            <a:xfrm>
              <a:off x="1355732" y="3268884"/>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6.3</a:t>
              </a:r>
            </a:p>
          </p:txBody>
        </p:sp>
        <p:sp>
          <p:nvSpPr>
            <p:cNvPr id="108" name="tx108"/>
            <p:cNvSpPr/>
            <p:nvPr/>
          </p:nvSpPr>
          <p:spPr>
            <a:xfrm>
              <a:off x="1367476" y="2463812"/>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09" name="tx109"/>
            <p:cNvSpPr/>
            <p:nvPr/>
          </p:nvSpPr>
          <p:spPr>
            <a:xfrm>
              <a:off x="2741971" y="3333079"/>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5.8</a:t>
              </a:r>
            </a:p>
          </p:txBody>
        </p:sp>
        <p:sp>
          <p:nvSpPr>
            <p:cNvPr id="110" name="tx110"/>
            <p:cNvSpPr/>
            <p:nvPr/>
          </p:nvSpPr>
          <p:spPr>
            <a:xfrm>
              <a:off x="2753715" y="2584563"/>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1" name="tx111"/>
            <p:cNvSpPr/>
            <p:nvPr/>
          </p:nvSpPr>
          <p:spPr>
            <a:xfrm>
              <a:off x="4128209" y="3304149"/>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6.1</a:t>
              </a:r>
            </a:p>
          </p:txBody>
        </p:sp>
        <p:sp>
          <p:nvSpPr>
            <p:cNvPr id="112" name="tx112"/>
            <p:cNvSpPr/>
            <p:nvPr/>
          </p:nvSpPr>
          <p:spPr>
            <a:xfrm>
              <a:off x="4139953" y="2492742"/>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3" name="tx113"/>
            <p:cNvSpPr/>
            <p:nvPr/>
          </p:nvSpPr>
          <p:spPr>
            <a:xfrm>
              <a:off x="5514447" y="3245032"/>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6.5</a:t>
              </a:r>
            </a:p>
          </p:txBody>
        </p:sp>
        <p:sp>
          <p:nvSpPr>
            <p:cNvPr id="114" name="tx114"/>
            <p:cNvSpPr/>
            <p:nvPr/>
          </p:nvSpPr>
          <p:spPr>
            <a:xfrm>
              <a:off x="5526191" y="2389600"/>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5" name="tx115"/>
            <p:cNvSpPr/>
            <p:nvPr/>
          </p:nvSpPr>
          <p:spPr>
            <a:xfrm>
              <a:off x="6623438" y="3286540"/>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6.2</a:t>
              </a:r>
            </a:p>
          </p:txBody>
        </p:sp>
        <p:sp>
          <p:nvSpPr>
            <p:cNvPr id="116" name="tx116"/>
            <p:cNvSpPr/>
            <p:nvPr/>
          </p:nvSpPr>
          <p:spPr>
            <a:xfrm>
              <a:off x="6635182" y="2482679"/>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7" name="tx117"/>
            <p:cNvSpPr/>
            <p:nvPr/>
          </p:nvSpPr>
          <p:spPr>
            <a:xfrm>
              <a:off x="6900686" y="3277689"/>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6.3</a:t>
              </a:r>
            </a:p>
          </p:txBody>
        </p:sp>
        <p:sp>
          <p:nvSpPr>
            <p:cNvPr id="118" name="tx118"/>
            <p:cNvSpPr/>
            <p:nvPr/>
          </p:nvSpPr>
          <p:spPr>
            <a:xfrm>
              <a:off x="6912430" y="2481421"/>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9" name="tx119"/>
            <p:cNvSpPr/>
            <p:nvPr/>
          </p:nvSpPr>
          <p:spPr>
            <a:xfrm>
              <a:off x="7177933" y="3282766"/>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6.2</a:t>
              </a:r>
            </a:p>
          </p:txBody>
        </p:sp>
        <p:sp>
          <p:nvSpPr>
            <p:cNvPr id="120" name="tx120"/>
            <p:cNvSpPr/>
            <p:nvPr/>
          </p:nvSpPr>
          <p:spPr>
            <a:xfrm>
              <a:off x="7189677" y="2491484"/>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1" name="tx121"/>
            <p:cNvSpPr/>
            <p:nvPr/>
          </p:nvSpPr>
          <p:spPr>
            <a:xfrm>
              <a:off x="7455181" y="3304149"/>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6.1</a:t>
              </a:r>
            </a:p>
          </p:txBody>
        </p:sp>
        <p:sp>
          <p:nvSpPr>
            <p:cNvPr id="122" name="tx122"/>
            <p:cNvSpPr/>
            <p:nvPr/>
          </p:nvSpPr>
          <p:spPr>
            <a:xfrm>
              <a:off x="7466925" y="2517898"/>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3" name="tx123"/>
            <p:cNvSpPr/>
            <p:nvPr/>
          </p:nvSpPr>
          <p:spPr>
            <a:xfrm>
              <a:off x="7771605" y="3311696"/>
              <a:ext cx="52251"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a:t>
              </a:r>
            </a:p>
          </p:txBody>
        </p:sp>
        <p:sp>
          <p:nvSpPr>
            <p:cNvPr id="124" name="tx124"/>
            <p:cNvSpPr/>
            <p:nvPr/>
          </p:nvSpPr>
          <p:spPr>
            <a:xfrm>
              <a:off x="7744173" y="2532992"/>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5" name="tx125"/>
            <p:cNvSpPr/>
            <p:nvPr/>
          </p:nvSpPr>
          <p:spPr>
            <a:xfrm>
              <a:off x="8009676" y="3305407"/>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6.1</a:t>
              </a:r>
            </a:p>
          </p:txBody>
        </p:sp>
        <p:sp>
          <p:nvSpPr>
            <p:cNvPr id="126" name="tx126"/>
            <p:cNvSpPr/>
            <p:nvPr/>
          </p:nvSpPr>
          <p:spPr>
            <a:xfrm>
              <a:off x="8021420" y="2536766"/>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7" name="tx127"/>
            <p:cNvSpPr/>
            <p:nvPr/>
          </p:nvSpPr>
          <p:spPr>
            <a:xfrm>
              <a:off x="694268" y="4050582"/>
              <a:ext cx="19420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a:t>
              </a:r>
            </a:p>
          </p:txBody>
        </p:sp>
        <p:sp>
          <p:nvSpPr>
            <p:cNvPr id="128" name="tx128"/>
            <p:cNvSpPr/>
            <p:nvPr/>
          </p:nvSpPr>
          <p:spPr>
            <a:xfrm>
              <a:off x="694268" y="3421670"/>
              <a:ext cx="19420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9" name="tx129"/>
            <p:cNvSpPr/>
            <p:nvPr/>
          </p:nvSpPr>
          <p:spPr>
            <a:xfrm>
              <a:off x="694268" y="2792758"/>
              <a:ext cx="19420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0" name="tx130"/>
            <p:cNvSpPr/>
            <p:nvPr/>
          </p:nvSpPr>
          <p:spPr>
            <a:xfrm>
              <a:off x="694268" y="2165551"/>
              <a:ext cx="194202"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1" name="tx131"/>
            <p:cNvSpPr/>
            <p:nvPr/>
          </p:nvSpPr>
          <p:spPr>
            <a:xfrm>
              <a:off x="616573" y="1534934"/>
              <a:ext cx="27189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2" name="tx132"/>
            <p:cNvSpPr/>
            <p:nvPr/>
          </p:nvSpPr>
          <p:spPr>
            <a:xfrm>
              <a:off x="616573" y="906021"/>
              <a:ext cx="27189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12.5</a:t>
              </a:r>
            </a:p>
          </p:txBody>
        </p:sp>
        <p:sp>
          <p:nvSpPr>
            <p:cNvPr id="133" name="tx133"/>
            <p:cNvSpPr/>
            <p:nvPr/>
          </p:nvSpPr>
          <p:spPr>
            <a:xfrm>
              <a:off x="8607544"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4" name="tx134"/>
            <p:cNvSpPr/>
            <p:nvPr/>
          </p:nvSpPr>
          <p:spPr>
            <a:xfrm>
              <a:off x="8607544" y="332680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5" name="tx135"/>
            <p:cNvSpPr/>
            <p:nvPr/>
          </p:nvSpPr>
          <p:spPr>
            <a:xfrm>
              <a:off x="8607544" y="26030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6" name="tx136"/>
            <p:cNvSpPr/>
            <p:nvPr/>
          </p:nvSpPr>
          <p:spPr>
            <a:xfrm>
              <a:off x="8607544" y="18809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7" name="tx137"/>
            <p:cNvSpPr/>
            <p:nvPr/>
          </p:nvSpPr>
          <p:spPr>
            <a:xfrm>
              <a:off x="8607544" y="115549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8" name="tx138"/>
            <p:cNvSpPr/>
            <p:nvPr/>
          </p:nvSpPr>
          <p:spPr>
            <a:xfrm rot="-5400000">
              <a:off x="12645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9" name="tx139"/>
            <p:cNvSpPr/>
            <p:nvPr/>
          </p:nvSpPr>
          <p:spPr>
            <a:xfrm rot="-5400000">
              <a:off x="265082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0" name="tx140"/>
            <p:cNvSpPr/>
            <p:nvPr/>
          </p:nvSpPr>
          <p:spPr>
            <a:xfrm rot="-5400000">
              <a:off x="4037065"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1" name="tx141"/>
            <p:cNvSpPr/>
            <p:nvPr/>
          </p:nvSpPr>
          <p:spPr>
            <a:xfrm rot="-5400000">
              <a:off x="542330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2" name="tx142"/>
            <p:cNvSpPr/>
            <p:nvPr/>
          </p:nvSpPr>
          <p:spPr>
            <a:xfrm rot="-5400000">
              <a:off x="6532294"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3" name="tx143"/>
            <p:cNvSpPr/>
            <p:nvPr/>
          </p:nvSpPr>
          <p:spPr>
            <a:xfrm rot="-5400000">
              <a:off x="680954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4" name="tx144"/>
            <p:cNvSpPr/>
            <p:nvPr/>
          </p:nvSpPr>
          <p:spPr>
            <a:xfrm rot="-5400000">
              <a:off x="70867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5" name="tx145"/>
            <p:cNvSpPr/>
            <p:nvPr/>
          </p:nvSpPr>
          <p:spPr>
            <a:xfrm rot="-5400000">
              <a:off x="736403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6" name="tx146"/>
            <p:cNvSpPr/>
            <p:nvPr/>
          </p:nvSpPr>
          <p:spPr>
            <a:xfrm rot="-5400000">
              <a:off x="7641251" y="442161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7" name="tx147"/>
            <p:cNvSpPr/>
            <p:nvPr/>
          </p:nvSpPr>
          <p:spPr>
            <a:xfrm rot="-5400000">
              <a:off x="791853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8" name="tx148"/>
            <p:cNvSpPr/>
            <p:nvPr/>
          </p:nvSpPr>
          <p:spPr>
            <a:xfrm rot="-5400000">
              <a:off x="-282000" y="2517221"/>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49" name="tx149"/>
            <p:cNvSpPr/>
            <p:nvPr/>
          </p:nvSpPr>
          <p:spPr>
            <a:xfrm rot="5400000">
              <a:off x="8539473" y="251722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0" name="pl150"/>
            <p:cNvSpPr/>
            <p:nvPr/>
          </p:nvSpPr>
          <p:spPr>
            <a:xfrm>
              <a:off x="2892766" y="511078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1" name="tx151"/>
            <p:cNvSpPr/>
            <p:nvPr/>
          </p:nvSpPr>
          <p:spPr>
            <a:xfrm>
              <a:off x="3159865" y="5029682"/>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52" name="rc152"/>
            <p:cNvSpPr/>
            <p:nvPr/>
          </p:nvSpPr>
          <p:spPr>
            <a:xfrm>
              <a:off x="4448859" y="5010059"/>
              <a:ext cx="201456" cy="201456"/>
            </a:xfrm>
            <a:prstGeom prst="rect">
              <a:avLst/>
            </a:prstGeom>
            <a:solidFill>
              <a:srgbClr val="E2231A">
                <a:alpha val="100000"/>
              </a:srgbClr>
            </a:solidFill>
          </p:spPr>
          <p:txBody>
            <a:bodyPr/>
            <a:lstStyle/>
            <a:p/>
          </p:txBody>
        </p:sp>
        <p:sp>
          <p:nvSpPr>
            <p:cNvPr id="153" name="rc153"/>
            <p:cNvSpPr/>
            <p:nvPr/>
          </p:nvSpPr>
          <p:spPr>
            <a:xfrm>
              <a:off x="5653947" y="5010059"/>
              <a:ext cx="201456" cy="201456"/>
            </a:xfrm>
            <a:prstGeom prst="rect">
              <a:avLst/>
            </a:prstGeom>
            <a:solidFill>
              <a:srgbClr val="80BD41">
                <a:alpha val="100000"/>
              </a:srgbClr>
            </a:solidFill>
          </p:spPr>
          <p:txBody>
            <a:bodyPr/>
            <a:lstStyle/>
            <a:p/>
          </p:txBody>
        </p:sp>
        <p:sp>
          <p:nvSpPr>
            <p:cNvPr id="154" name="tx154"/>
            <p:cNvSpPr/>
            <p:nvPr/>
          </p:nvSpPr>
          <p:spPr>
            <a:xfrm>
              <a:off x="4728904" y="5059081"/>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55" name="tx155"/>
            <p:cNvSpPr/>
            <p:nvPr/>
          </p:nvSpPr>
          <p:spPr>
            <a:xfrm>
              <a:off x="5933992" y="5059150"/>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6" name="tx156"/>
            <p:cNvSpPr/>
            <p:nvPr/>
          </p:nvSpPr>
          <p:spPr>
            <a:xfrm>
              <a:off x="951100" y="467611"/>
              <a:ext cx="605714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MCV1 coverage, and number of vaccinated and unvaccinated children,</a:t>
              </a:r>
            </a:p>
          </p:txBody>
        </p:sp>
        <p:sp>
          <p:nvSpPr>
            <p:cNvPr id="157" name="tx157"/>
            <p:cNvSpPr/>
            <p:nvPr/>
          </p:nvSpPr>
          <p:spPr>
            <a:xfrm>
              <a:off x="951100" y="661760"/>
              <a:ext cx="2320356"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Brunei Darussalam, 2000-2024</a:t>
              </a:r>
            </a:p>
          </p:txBody>
        </p:sp>
        <p:sp>
          <p:nvSpPr>
            <p:cNvPr id="158" name="pl158"/>
            <p:cNvSpPr/>
            <p:nvPr/>
          </p:nvSpPr>
          <p:spPr>
            <a:xfrm>
              <a:off x="2323575"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9" name="pl159"/>
            <p:cNvSpPr/>
            <p:nvPr/>
          </p:nvSpPr>
          <p:spPr>
            <a:xfrm>
              <a:off x="4378178"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60" name="pl160"/>
            <p:cNvSpPr/>
            <p:nvPr/>
          </p:nvSpPr>
          <p:spPr>
            <a:xfrm>
              <a:off x="6432781"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61" name="pl161"/>
            <p:cNvSpPr/>
            <p:nvPr/>
          </p:nvSpPr>
          <p:spPr>
            <a:xfrm>
              <a:off x="8487385"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62" name="pl162"/>
            <p:cNvSpPr/>
            <p:nvPr/>
          </p:nvSpPr>
          <p:spPr>
            <a:xfrm>
              <a:off x="951100" y="597265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3" name="pl163"/>
            <p:cNvSpPr/>
            <p:nvPr/>
          </p:nvSpPr>
          <p:spPr>
            <a:xfrm>
              <a:off x="951100" y="576366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4" name="pl164"/>
            <p:cNvSpPr/>
            <p:nvPr/>
          </p:nvSpPr>
          <p:spPr>
            <a:xfrm>
              <a:off x="951100" y="555467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5" name="pl165"/>
            <p:cNvSpPr/>
            <p:nvPr/>
          </p:nvSpPr>
          <p:spPr>
            <a:xfrm>
              <a:off x="129627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3350877"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5405480"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8" name="pl168"/>
            <p:cNvSpPr/>
            <p:nvPr/>
          </p:nvSpPr>
          <p:spPr>
            <a:xfrm>
              <a:off x="746008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9" name="rc169"/>
            <p:cNvSpPr/>
            <p:nvPr/>
          </p:nvSpPr>
          <p:spPr>
            <a:xfrm>
              <a:off x="1296273" y="5889059"/>
              <a:ext cx="6379542" cy="167191"/>
            </a:xfrm>
            <a:prstGeom prst="rect">
              <a:avLst/>
            </a:prstGeom>
            <a:solidFill>
              <a:srgbClr val="80BD41">
                <a:alpha val="100000"/>
              </a:srgbClr>
            </a:solidFill>
          </p:spPr>
          <p:txBody>
            <a:bodyPr/>
            <a:lstStyle/>
            <a:p/>
          </p:txBody>
        </p:sp>
        <p:sp>
          <p:nvSpPr>
            <p:cNvPr id="170" name="rc170"/>
            <p:cNvSpPr/>
            <p:nvPr/>
          </p:nvSpPr>
          <p:spPr>
            <a:xfrm>
              <a:off x="7675816" y="5889059"/>
              <a:ext cx="195187" cy="167191"/>
            </a:xfrm>
            <a:prstGeom prst="rect">
              <a:avLst/>
            </a:prstGeom>
            <a:solidFill>
              <a:srgbClr val="E2231A">
                <a:alpha val="100000"/>
              </a:srgbClr>
            </a:solidFill>
          </p:spPr>
          <p:txBody>
            <a:bodyPr/>
            <a:lstStyle/>
            <a:p/>
          </p:txBody>
        </p:sp>
        <p:sp>
          <p:nvSpPr>
            <p:cNvPr id="171" name="rc171"/>
            <p:cNvSpPr/>
            <p:nvPr/>
          </p:nvSpPr>
          <p:spPr>
            <a:xfrm>
              <a:off x="1296273" y="5680069"/>
              <a:ext cx="6174082" cy="167191"/>
            </a:xfrm>
            <a:prstGeom prst="rect">
              <a:avLst/>
            </a:prstGeom>
            <a:solidFill>
              <a:srgbClr val="80BD41">
                <a:alpha val="100000"/>
              </a:srgbClr>
            </a:solidFill>
          </p:spPr>
          <p:txBody>
            <a:bodyPr/>
            <a:lstStyle/>
            <a:p/>
          </p:txBody>
        </p:sp>
        <p:sp>
          <p:nvSpPr>
            <p:cNvPr id="172" name="rc172"/>
            <p:cNvSpPr/>
            <p:nvPr/>
          </p:nvSpPr>
          <p:spPr>
            <a:xfrm>
              <a:off x="7470356" y="5680069"/>
              <a:ext cx="195187" cy="167191"/>
            </a:xfrm>
            <a:prstGeom prst="rect">
              <a:avLst/>
            </a:prstGeom>
            <a:solidFill>
              <a:srgbClr val="E2231A">
                <a:alpha val="100000"/>
              </a:srgbClr>
            </a:solidFill>
          </p:spPr>
          <p:txBody>
            <a:bodyPr/>
            <a:lstStyle/>
            <a:p/>
          </p:txBody>
        </p:sp>
        <p:sp>
          <p:nvSpPr>
            <p:cNvPr id="173" name="rc173"/>
            <p:cNvSpPr/>
            <p:nvPr/>
          </p:nvSpPr>
          <p:spPr>
            <a:xfrm>
              <a:off x="1296273" y="5471080"/>
              <a:ext cx="6225447" cy="167191"/>
            </a:xfrm>
            <a:prstGeom prst="rect">
              <a:avLst/>
            </a:prstGeom>
            <a:solidFill>
              <a:srgbClr val="80BD41">
                <a:alpha val="100000"/>
              </a:srgbClr>
            </a:solidFill>
          </p:spPr>
          <p:txBody>
            <a:bodyPr/>
            <a:lstStyle/>
            <a:p/>
          </p:txBody>
        </p:sp>
        <p:sp>
          <p:nvSpPr>
            <p:cNvPr id="174" name="rc174"/>
            <p:cNvSpPr/>
            <p:nvPr/>
          </p:nvSpPr>
          <p:spPr>
            <a:xfrm>
              <a:off x="7521721" y="5471080"/>
              <a:ext cx="61638" cy="167191"/>
            </a:xfrm>
            <a:prstGeom prst="rect">
              <a:avLst/>
            </a:prstGeom>
            <a:solidFill>
              <a:srgbClr val="E2231A">
                <a:alpha val="100000"/>
              </a:srgbClr>
            </a:solidFill>
          </p:spPr>
          <p:txBody>
            <a:bodyPr/>
            <a:lstStyle/>
            <a:p/>
          </p:txBody>
        </p:sp>
        <p:sp>
          <p:nvSpPr>
            <p:cNvPr id="175" name="tx175"/>
            <p:cNvSpPr/>
            <p:nvPr/>
          </p:nvSpPr>
          <p:spPr>
            <a:xfrm>
              <a:off x="8119368" y="5929518"/>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6.4</a:t>
              </a:r>
            </a:p>
          </p:txBody>
        </p:sp>
        <p:sp>
          <p:nvSpPr>
            <p:cNvPr id="176" name="tx176"/>
            <p:cNvSpPr/>
            <p:nvPr/>
          </p:nvSpPr>
          <p:spPr>
            <a:xfrm>
              <a:off x="7892848" y="5720529"/>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6.2</a:t>
              </a:r>
            </a:p>
          </p:txBody>
        </p:sp>
        <p:sp>
          <p:nvSpPr>
            <p:cNvPr id="177" name="tx177"/>
            <p:cNvSpPr/>
            <p:nvPr/>
          </p:nvSpPr>
          <p:spPr>
            <a:xfrm>
              <a:off x="7817341" y="5511539"/>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6.1</a:t>
              </a:r>
            </a:p>
          </p:txBody>
        </p:sp>
        <p:sp>
          <p:nvSpPr>
            <p:cNvPr id="178" name="tx178"/>
            <p:cNvSpPr/>
            <p:nvPr/>
          </p:nvSpPr>
          <p:spPr>
            <a:xfrm>
              <a:off x="4410696" y="5932214"/>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6.2</a:t>
              </a:r>
            </a:p>
          </p:txBody>
        </p:sp>
        <p:sp>
          <p:nvSpPr>
            <p:cNvPr id="179" name="tx179"/>
            <p:cNvSpPr/>
            <p:nvPr/>
          </p:nvSpPr>
          <p:spPr>
            <a:xfrm>
              <a:off x="7711612" y="5933538"/>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80" name="tx180"/>
            <p:cNvSpPr/>
            <p:nvPr/>
          </p:nvSpPr>
          <p:spPr>
            <a:xfrm>
              <a:off x="4353170" y="572322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a:t>
              </a:r>
            </a:p>
          </p:txBody>
        </p:sp>
        <p:sp>
          <p:nvSpPr>
            <p:cNvPr id="181" name="tx181"/>
            <p:cNvSpPr/>
            <p:nvPr/>
          </p:nvSpPr>
          <p:spPr>
            <a:xfrm>
              <a:off x="7506151" y="5724548"/>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82" name="tx182"/>
            <p:cNvSpPr/>
            <p:nvPr/>
          </p:nvSpPr>
          <p:spPr>
            <a:xfrm>
              <a:off x="4333648" y="551423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6.1</a:t>
              </a:r>
            </a:p>
          </p:txBody>
        </p:sp>
        <p:sp>
          <p:nvSpPr>
            <p:cNvPr id="183" name="tx183"/>
            <p:cNvSpPr/>
            <p:nvPr/>
          </p:nvSpPr>
          <p:spPr>
            <a:xfrm>
              <a:off x="7490742" y="5515559"/>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84" name="tx184"/>
            <p:cNvSpPr/>
            <p:nvPr/>
          </p:nvSpPr>
          <p:spPr>
            <a:xfrm>
              <a:off x="577692" y="592054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5" name="tx185"/>
            <p:cNvSpPr/>
            <p:nvPr/>
          </p:nvSpPr>
          <p:spPr>
            <a:xfrm>
              <a:off x="577692" y="5711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6" name="tx186"/>
            <p:cNvSpPr/>
            <p:nvPr/>
          </p:nvSpPr>
          <p:spPr>
            <a:xfrm>
              <a:off x="577692" y="550256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7" name="tx187"/>
            <p:cNvSpPr/>
            <p:nvPr/>
          </p:nvSpPr>
          <p:spPr>
            <a:xfrm>
              <a:off x="1257426" y="615856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8" name="tx188"/>
            <p:cNvSpPr/>
            <p:nvPr/>
          </p:nvSpPr>
          <p:spPr>
            <a:xfrm>
              <a:off x="3312029" y="6160269"/>
              <a:ext cx="776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a:t>
              </a:r>
            </a:p>
          </p:txBody>
        </p:sp>
        <p:sp>
          <p:nvSpPr>
            <p:cNvPr id="189" name="tx189"/>
            <p:cNvSpPr/>
            <p:nvPr/>
          </p:nvSpPr>
          <p:spPr>
            <a:xfrm>
              <a:off x="5366633" y="6160678"/>
              <a:ext cx="77694"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a:t>
              </a:r>
            </a:p>
          </p:txBody>
        </p:sp>
        <p:sp>
          <p:nvSpPr>
            <p:cNvPr id="190" name="tx190"/>
            <p:cNvSpPr/>
            <p:nvPr/>
          </p:nvSpPr>
          <p:spPr>
            <a:xfrm>
              <a:off x="7421236" y="615856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a:t>
              </a:r>
            </a:p>
          </p:txBody>
        </p:sp>
        <p:sp>
          <p:nvSpPr>
            <p:cNvPr id="191" name="tx191"/>
            <p:cNvSpPr/>
            <p:nvPr/>
          </p:nvSpPr>
          <p:spPr>
            <a:xfrm>
              <a:off x="4018061" y="6293768"/>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92" name="tx192"/>
            <p:cNvSpPr/>
            <p:nvPr/>
          </p:nvSpPr>
          <p:spPr>
            <a:xfrm>
              <a:off x="4383327" y="6498923"/>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19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MCV1 coverage in 2024 (99%) was higher than in 2019 (97%).
The number of children vaccinated with MCV1 decreased 2% compared to in 2019.
The number of surviving infants decreased approximately 4% compared to in 2019.
In 2024, fewer children were vaccinated than in 2019.
In 2024, there were fewer surviving infants (target population) than in 2019.
For vaccine coverage to increase, the number of children vaccinated needs to either increase or decline at a slower rate than the decline in surviving infant target population.</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11996" y="4557359"/>
              <a:ext cx="7923696" cy="0"/>
            </a:xfrm>
            <a:custGeom>
              <a:avLst/>
              <a:pathLst>
                <a:path w="7923696" h="0">
                  <a:moveTo>
                    <a:pt x="0" y="0"/>
                  </a:moveTo>
                  <a:lnTo>
                    <a:pt x="7923696" y="0"/>
                  </a:lnTo>
                  <a:lnTo>
                    <a:pt x="7923696" y="0"/>
                  </a:lnTo>
                </a:path>
              </a:pathLst>
            </a:custGeom>
            <a:ln w="6775" cap="flat">
              <a:solidFill>
                <a:srgbClr val="EBEBEB">
                  <a:alpha val="100000"/>
                </a:srgbClr>
              </a:solidFill>
              <a:prstDash val="solid"/>
              <a:round/>
            </a:ln>
          </p:spPr>
          <p:txBody>
            <a:bodyPr/>
            <a:lstStyle/>
            <a:p/>
          </p:txBody>
        </p:sp>
        <p:sp>
          <p:nvSpPr>
            <p:cNvPr id="5" name="pl5"/>
            <p:cNvSpPr/>
            <p:nvPr/>
          </p:nvSpPr>
          <p:spPr>
            <a:xfrm>
              <a:off x="711996" y="2916731"/>
              <a:ext cx="7923696" cy="0"/>
            </a:xfrm>
            <a:custGeom>
              <a:avLst/>
              <a:pathLst>
                <a:path w="7923696" h="0">
                  <a:moveTo>
                    <a:pt x="0" y="0"/>
                  </a:moveTo>
                  <a:lnTo>
                    <a:pt x="7923696" y="0"/>
                  </a:lnTo>
                  <a:lnTo>
                    <a:pt x="7923696" y="0"/>
                  </a:lnTo>
                </a:path>
              </a:pathLst>
            </a:custGeom>
            <a:ln w="6775" cap="flat">
              <a:solidFill>
                <a:srgbClr val="EBEBEB">
                  <a:alpha val="100000"/>
                </a:srgbClr>
              </a:solidFill>
              <a:prstDash val="solid"/>
              <a:round/>
            </a:ln>
          </p:spPr>
          <p:txBody>
            <a:bodyPr/>
            <a:lstStyle/>
            <a:p/>
          </p:txBody>
        </p:sp>
        <p:sp>
          <p:nvSpPr>
            <p:cNvPr id="6" name="pl6"/>
            <p:cNvSpPr/>
            <p:nvPr/>
          </p:nvSpPr>
          <p:spPr>
            <a:xfrm>
              <a:off x="711996" y="1276102"/>
              <a:ext cx="7923696" cy="0"/>
            </a:xfrm>
            <a:custGeom>
              <a:avLst/>
              <a:pathLst>
                <a:path w="7923696" h="0">
                  <a:moveTo>
                    <a:pt x="0" y="0"/>
                  </a:moveTo>
                  <a:lnTo>
                    <a:pt x="7923696" y="0"/>
                  </a:lnTo>
                  <a:lnTo>
                    <a:pt x="7923696" y="0"/>
                  </a:lnTo>
                </a:path>
              </a:pathLst>
            </a:custGeom>
            <a:ln w="6775" cap="flat">
              <a:solidFill>
                <a:srgbClr val="EBEBEB">
                  <a:alpha val="100000"/>
                </a:srgbClr>
              </a:solidFill>
              <a:prstDash val="solid"/>
              <a:round/>
            </a:ln>
          </p:spPr>
          <p:txBody>
            <a:bodyPr/>
            <a:lstStyle/>
            <a:p/>
          </p:txBody>
        </p:sp>
        <p:sp>
          <p:nvSpPr>
            <p:cNvPr id="7" name="pl7"/>
            <p:cNvSpPr/>
            <p:nvPr/>
          </p:nvSpPr>
          <p:spPr>
            <a:xfrm>
              <a:off x="711996" y="5377673"/>
              <a:ext cx="7923696" cy="0"/>
            </a:xfrm>
            <a:custGeom>
              <a:avLst/>
              <a:pathLst>
                <a:path w="7923696" h="0">
                  <a:moveTo>
                    <a:pt x="0" y="0"/>
                  </a:moveTo>
                  <a:lnTo>
                    <a:pt x="7923696" y="0"/>
                  </a:lnTo>
                  <a:lnTo>
                    <a:pt x="7923696" y="0"/>
                  </a:lnTo>
                </a:path>
              </a:pathLst>
            </a:custGeom>
            <a:ln w="13550" cap="flat">
              <a:solidFill>
                <a:srgbClr val="EBEBEB">
                  <a:alpha val="100000"/>
                </a:srgbClr>
              </a:solidFill>
              <a:prstDash val="solid"/>
              <a:round/>
            </a:ln>
          </p:spPr>
          <p:txBody>
            <a:bodyPr/>
            <a:lstStyle/>
            <a:p/>
          </p:txBody>
        </p:sp>
        <p:sp>
          <p:nvSpPr>
            <p:cNvPr id="8" name="pl8"/>
            <p:cNvSpPr/>
            <p:nvPr/>
          </p:nvSpPr>
          <p:spPr>
            <a:xfrm>
              <a:off x="711996" y="3737045"/>
              <a:ext cx="7923696" cy="0"/>
            </a:xfrm>
            <a:custGeom>
              <a:avLst/>
              <a:pathLst>
                <a:path w="7923696" h="0">
                  <a:moveTo>
                    <a:pt x="0" y="0"/>
                  </a:moveTo>
                  <a:lnTo>
                    <a:pt x="7923696" y="0"/>
                  </a:lnTo>
                  <a:lnTo>
                    <a:pt x="7923696" y="0"/>
                  </a:lnTo>
                </a:path>
              </a:pathLst>
            </a:custGeom>
            <a:ln w="13550" cap="flat">
              <a:solidFill>
                <a:srgbClr val="EBEBEB">
                  <a:alpha val="100000"/>
                </a:srgbClr>
              </a:solidFill>
              <a:prstDash val="solid"/>
              <a:round/>
            </a:ln>
          </p:spPr>
          <p:txBody>
            <a:bodyPr/>
            <a:lstStyle/>
            <a:p/>
          </p:txBody>
        </p:sp>
        <p:sp>
          <p:nvSpPr>
            <p:cNvPr id="9" name="pl9"/>
            <p:cNvSpPr/>
            <p:nvPr/>
          </p:nvSpPr>
          <p:spPr>
            <a:xfrm>
              <a:off x="711996" y="2096416"/>
              <a:ext cx="7923696" cy="0"/>
            </a:xfrm>
            <a:custGeom>
              <a:avLst/>
              <a:pathLst>
                <a:path w="7923696" h="0">
                  <a:moveTo>
                    <a:pt x="0" y="0"/>
                  </a:moveTo>
                  <a:lnTo>
                    <a:pt x="7923696" y="0"/>
                  </a:lnTo>
                  <a:lnTo>
                    <a:pt x="7923696" y="0"/>
                  </a:lnTo>
                </a:path>
              </a:pathLst>
            </a:custGeom>
            <a:ln w="13550" cap="flat">
              <a:solidFill>
                <a:srgbClr val="EBEBEB">
                  <a:alpha val="100000"/>
                </a:srgbClr>
              </a:solidFill>
              <a:prstDash val="solid"/>
              <a:round/>
            </a:ln>
          </p:spPr>
          <p:txBody>
            <a:bodyPr/>
            <a:lstStyle/>
            <a:p/>
          </p:txBody>
        </p:sp>
        <p:sp>
          <p:nvSpPr>
            <p:cNvPr id="10" name="pl10"/>
            <p:cNvSpPr/>
            <p:nvPr/>
          </p:nvSpPr>
          <p:spPr>
            <a:xfrm>
              <a:off x="1044459" y="646101"/>
              <a:ext cx="0" cy="4956884"/>
            </a:xfrm>
            <a:custGeom>
              <a:avLst/>
              <a:pathLst>
                <a:path w="0" h="4956884">
                  <a:moveTo>
                    <a:pt x="0" y="4956884"/>
                  </a:moveTo>
                  <a:lnTo>
                    <a:pt x="0" y="0"/>
                  </a:lnTo>
                  <a:lnTo>
                    <a:pt x="0" y="0"/>
                  </a:lnTo>
                </a:path>
              </a:pathLst>
            </a:custGeom>
            <a:ln w="13550" cap="flat">
              <a:solidFill>
                <a:srgbClr val="EBEBEB">
                  <a:alpha val="100000"/>
                </a:srgbClr>
              </a:solidFill>
              <a:prstDash val="solid"/>
              <a:round/>
            </a:ln>
          </p:spPr>
          <p:txBody>
            <a:bodyPr/>
            <a:lstStyle/>
            <a:p/>
          </p:txBody>
        </p:sp>
        <p:sp>
          <p:nvSpPr>
            <p:cNvPr id="11" name="pl11"/>
            <p:cNvSpPr/>
            <p:nvPr/>
          </p:nvSpPr>
          <p:spPr>
            <a:xfrm>
              <a:off x="1598563" y="646101"/>
              <a:ext cx="0" cy="4956884"/>
            </a:xfrm>
            <a:custGeom>
              <a:avLst/>
              <a:pathLst>
                <a:path w="0" h="4956884">
                  <a:moveTo>
                    <a:pt x="0" y="4956884"/>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152668" y="646101"/>
              <a:ext cx="0" cy="4956884"/>
            </a:xfrm>
            <a:custGeom>
              <a:avLst/>
              <a:pathLst>
                <a:path w="0" h="4956884">
                  <a:moveTo>
                    <a:pt x="0" y="4956884"/>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706772" y="646101"/>
              <a:ext cx="0" cy="4956884"/>
            </a:xfrm>
            <a:custGeom>
              <a:avLst/>
              <a:pathLst>
                <a:path w="0" h="4956884">
                  <a:moveTo>
                    <a:pt x="0" y="4956884"/>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3260877" y="646101"/>
              <a:ext cx="0" cy="4956884"/>
            </a:xfrm>
            <a:custGeom>
              <a:avLst/>
              <a:pathLst>
                <a:path w="0" h="4956884">
                  <a:moveTo>
                    <a:pt x="0" y="4956884"/>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814982" y="646101"/>
              <a:ext cx="0" cy="4956884"/>
            </a:xfrm>
            <a:custGeom>
              <a:avLst/>
              <a:pathLst>
                <a:path w="0" h="4956884">
                  <a:moveTo>
                    <a:pt x="0" y="4956884"/>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369086" y="646101"/>
              <a:ext cx="0" cy="4956884"/>
            </a:xfrm>
            <a:custGeom>
              <a:avLst/>
              <a:pathLst>
                <a:path w="0" h="4956884">
                  <a:moveTo>
                    <a:pt x="0" y="4956884"/>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923191" y="646101"/>
              <a:ext cx="0" cy="4956884"/>
            </a:xfrm>
            <a:custGeom>
              <a:avLst/>
              <a:pathLst>
                <a:path w="0" h="4956884">
                  <a:moveTo>
                    <a:pt x="0" y="4956884"/>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477296" y="646101"/>
              <a:ext cx="0" cy="4956884"/>
            </a:xfrm>
            <a:custGeom>
              <a:avLst/>
              <a:pathLst>
                <a:path w="0" h="4956884">
                  <a:moveTo>
                    <a:pt x="0" y="4956884"/>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031400" y="646101"/>
              <a:ext cx="0" cy="4956884"/>
            </a:xfrm>
            <a:custGeom>
              <a:avLst/>
              <a:pathLst>
                <a:path w="0" h="4956884">
                  <a:moveTo>
                    <a:pt x="0" y="4956884"/>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585505" y="646101"/>
              <a:ext cx="0" cy="4956884"/>
            </a:xfrm>
            <a:custGeom>
              <a:avLst/>
              <a:pathLst>
                <a:path w="0" h="4956884">
                  <a:moveTo>
                    <a:pt x="0" y="4956884"/>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139609" y="646101"/>
              <a:ext cx="0" cy="4956884"/>
            </a:xfrm>
            <a:custGeom>
              <a:avLst/>
              <a:pathLst>
                <a:path w="0" h="4956884">
                  <a:moveTo>
                    <a:pt x="0" y="4956884"/>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693714" y="646101"/>
              <a:ext cx="0" cy="4956884"/>
            </a:xfrm>
            <a:custGeom>
              <a:avLst/>
              <a:pathLst>
                <a:path w="0" h="4956884">
                  <a:moveTo>
                    <a:pt x="0" y="4956884"/>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795111" y="5049547"/>
              <a:ext cx="498694" cy="328125"/>
            </a:xfrm>
            <a:prstGeom prst="rect">
              <a:avLst/>
            </a:prstGeom>
            <a:solidFill>
              <a:srgbClr val="1CABE2">
                <a:alpha val="100000"/>
              </a:srgbClr>
            </a:solidFill>
          </p:spPr>
          <p:txBody>
            <a:bodyPr/>
            <a:lstStyle/>
            <a:p/>
          </p:txBody>
        </p:sp>
        <p:sp>
          <p:nvSpPr>
            <p:cNvPr id="24" name="rc24"/>
            <p:cNvSpPr/>
            <p:nvPr/>
          </p:nvSpPr>
          <p:spPr>
            <a:xfrm>
              <a:off x="1349216" y="5377673"/>
              <a:ext cx="498694" cy="0"/>
            </a:xfrm>
            <a:prstGeom prst="rect">
              <a:avLst/>
            </a:prstGeom>
            <a:solidFill>
              <a:srgbClr val="1CABE2">
                <a:alpha val="100000"/>
              </a:srgbClr>
            </a:solidFill>
          </p:spPr>
          <p:txBody>
            <a:bodyPr/>
            <a:lstStyle/>
            <a:p/>
          </p:txBody>
        </p:sp>
        <p:sp>
          <p:nvSpPr>
            <p:cNvPr id="25" name="rc25"/>
            <p:cNvSpPr/>
            <p:nvPr/>
          </p:nvSpPr>
          <p:spPr>
            <a:xfrm>
              <a:off x="1903321" y="5377673"/>
              <a:ext cx="498694" cy="0"/>
            </a:xfrm>
            <a:prstGeom prst="rect">
              <a:avLst/>
            </a:prstGeom>
            <a:solidFill>
              <a:srgbClr val="1CABE2">
                <a:alpha val="100000"/>
              </a:srgbClr>
            </a:solidFill>
          </p:spPr>
          <p:txBody>
            <a:bodyPr/>
            <a:lstStyle/>
            <a:p/>
          </p:txBody>
        </p:sp>
        <p:sp>
          <p:nvSpPr>
            <p:cNvPr id="26" name="rc26"/>
            <p:cNvSpPr/>
            <p:nvPr/>
          </p:nvSpPr>
          <p:spPr>
            <a:xfrm>
              <a:off x="2457425" y="4065170"/>
              <a:ext cx="498694" cy="1312502"/>
            </a:xfrm>
            <a:prstGeom prst="rect">
              <a:avLst/>
            </a:prstGeom>
            <a:solidFill>
              <a:srgbClr val="1CABE2">
                <a:alpha val="100000"/>
              </a:srgbClr>
            </a:solidFill>
          </p:spPr>
          <p:txBody>
            <a:bodyPr/>
            <a:lstStyle/>
            <a:p/>
          </p:txBody>
        </p:sp>
        <p:sp>
          <p:nvSpPr>
            <p:cNvPr id="27" name="rc27"/>
            <p:cNvSpPr/>
            <p:nvPr/>
          </p:nvSpPr>
          <p:spPr>
            <a:xfrm>
              <a:off x="3011530" y="5049547"/>
              <a:ext cx="498694" cy="328125"/>
            </a:xfrm>
            <a:prstGeom prst="rect">
              <a:avLst/>
            </a:prstGeom>
            <a:solidFill>
              <a:srgbClr val="1CABE2">
                <a:alpha val="100000"/>
              </a:srgbClr>
            </a:solidFill>
          </p:spPr>
          <p:txBody>
            <a:bodyPr/>
            <a:lstStyle/>
            <a:p/>
          </p:txBody>
        </p:sp>
        <p:sp>
          <p:nvSpPr>
            <p:cNvPr id="28" name="rc28"/>
            <p:cNvSpPr/>
            <p:nvPr/>
          </p:nvSpPr>
          <p:spPr>
            <a:xfrm>
              <a:off x="3565635" y="5377673"/>
              <a:ext cx="498694" cy="0"/>
            </a:xfrm>
            <a:prstGeom prst="rect">
              <a:avLst/>
            </a:prstGeom>
            <a:solidFill>
              <a:srgbClr val="1CABE2">
                <a:alpha val="100000"/>
              </a:srgbClr>
            </a:solidFill>
          </p:spPr>
          <p:txBody>
            <a:bodyPr/>
            <a:lstStyle/>
            <a:p/>
          </p:txBody>
        </p:sp>
        <p:sp>
          <p:nvSpPr>
            <p:cNvPr id="29" name="rc29"/>
            <p:cNvSpPr/>
            <p:nvPr/>
          </p:nvSpPr>
          <p:spPr>
            <a:xfrm>
              <a:off x="4119739" y="5049547"/>
              <a:ext cx="498694" cy="328125"/>
            </a:xfrm>
            <a:prstGeom prst="rect">
              <a:avLst/>
            </a:prstGeom>
            <a:solidFill>
              <a:srgbClr val="1CABE2">
                <a:alpha val="100000"/>
              </a:srgbClr>
            </a:solidFill>
          </p:spPr>
          <p:txBody>
            <a:bodyPr/>
            <a:lstStyle/>
            <a:p/>
          </p:txBody>
        </p:sp>
        <p:sp>
          <p:nvSpPr>
            <p:cNvPr id="30" name="rc30"/>
            <p:cNvSpPr/>
            <p:nvPr/>
          </p:nvSpPr>
          <p:spPr>
            <a:xfrm>
              <a:off x="4673844" y="5049547"/>
              <a:ext cx="498694" cy="328125"/>
            </a:xfrm>
            <a:prstGeom prst="rect">
              <a:avLst/>
            </a:prstGeom>
            <a:solidFill>
              <a:srgbClr val="1CABE2">
                <a:alpha val="100000"/>
              </a:srgbClr>
            </a:solidFill>
          </p:spPr>
          <p:txBody>
            <a:bodyPr/>
            <a:lstStyle/>
            <a:p/>
          </p:txBody>
        </p:sp>
        <p:sp>
          <p:nvSpPr>
            <p:cNvPr id="31" name="rc31"/>
            <p:cNvSpPr/>
            <p:nvPr/>
          </p:nvSpPr>
          <p:spPr>
            <a:xfrm>
              <a:off x="5227948" y="5377673"/>
              <a:ext cx="498694" cy="0"/>
            </a:xfrm>
            <a:prstGeom prst="rect">
              <a:avLst/>
            </a:prstGeom>
            <a:solidFill>
              <a:srgbClr val="1CABE2">
                <a:alpha val="100000"/>
              </a:srgbClr>
            </a:solidFill>
          </p:spPr>
          <p:txBody>
            <a:bodyPr/>
            <a:lstStyle/>
            <a:p/>
          </p:txBody>
        </p:sp>
        <p:sp>
          <p:nvSpPr>
            <p:cNvPr id="32" name="rc32"/>
            <p:cNvSpPr/>
            <p:nvPr/>
          </p:nvSpPr>
          <p:spPr>
            <a:xfrm>
              <a:off x="5782053" y="5377673"/>
              <a:ext cx="498694" cy="0"/>
            </a:xfrm>
            <a:prstGeom prst="rect">
              <a:avLst/>
            </a:prstGeom>
            <a:solidFill>
              <a:srgbClr val="1CABE2">
                <a:alpha val="100000"/>
              </a:srgbClr>
            </a:solidFill>
          </p:spPr>
          <p:txBody>
            <a:bodyPr/>
            <a:lstStyle/>
            <a:p/>
          </p:txBody>
        </p:sp>
        <p:sp>
          <p:nvSpPr>
            <p:cNvPr id="33" name="rc33"/>
            <p:cNvSpPr/>
            <p:nvPr/>
          </p:nvSpPr>
          <p:spPr>
            <a:xfrm>
              <a:off x="6336158" y="5377673"/>
              <a:ext cx="498694" cy="0"/>
            </a:xfrm>
            <a:prstGeom prst="rect">
              <a:avLst/>
            </a:prstGeom>
            <a:solidFill>
              <a:srgbClr val="1CABE2">
                <a:alpha val="100000"/>
              </a:srgbClr>
            </a:solidFill>
          </p:spPr>
          <p:txBody>
            <a:bodyPr/>
            <a:lstStyle/>
            <a:p/>
          </p:txBody>
        </p:sp>
        <p:sp>
          <p:nvSpPr>
            <p:cNvPr id="34" name="rc34"/>
            <p:cNvSpPr/>
            <p:nvPr/>
          </p:nvSpPr>
          <p:spPr>
            <a:xfrm>
              <a:off x="6890262" y="5049547"/>
              <a:ext cx="498694" cy="328125"/>
            </a:xfrm>
            <a:prstGeom prst="rect">
              <a:avLst/>
            </a:prstGeom>
            <a:solidFill>
              <a:srgbClr val="1CABE2">
                <a:alpha val="100000"/>
              </a:srgbClr>
            </a:solidFill>
          </p:spPr>
          <p:txBody>
            <a:bodyPr/>
            <a:lstStyle/>
            <a:p/>
          </p:txBody>
        </p:sp>
        <p:sp>
          <p:nvSpPr>
            <p:cNvPr id="35" name="rc35"/>
            <p:cNvSpPr/>
            <p:nvPr/>
          </p:nvSpPr>
          <p:spPr>
            <a:xfrm>
              <a:off x="7444367" y="5377673"/>
              <a:ext cx="498694" cy="0"/>
            </a:xfrm>
            <a:prstGeom prst="rect">
              <a:avLst/>
            </a:prstGeom>
            <a:solidFill>
              <a:srgbClr val="1CABE2">
                <a:alpha val="100000"/>
              </a:srgbClr>
            </a:solidFill>
          </p:spPr>
          <p:txBody>
            <a:bodyPr/>
            <a:lstStyle/>
            <a:p/>
          </p:txBody>
        </p:sp>
        <p:sp>
          <p:nvSpPr>
            <p:cNvPr id="36" name="pl36"/>
            <p:cNvSpPr/>
            <p:nvPr/>
          </p:nvSpPr>
          <p:spPr>
            <a:xfrm>
              <a:off x="1044459" y="1046414"/>
              <a:ext cx="6649255" cy="175000"/>
            </a:xfrm>
            <a:custGeom>
              <a:avLst/>
              <a:pathLst>
                <a:path w="6649255" h="175000">
                  <a:moveTo>
                    <a:pt x="0" y="175000"/>
                  </a:moveTo>
                  <a:lnTo>
                    <a:pt x="554104" y="131250"/>
                  </a:lnTo>
                  <a:lnTo>
                    <a:pt x="1108209" y="87500"/>
                  </a:lnTo>
                  <a:lnTo>
                    <a:pt x="1662313" y="131250"/>
                  </a:lnTo>
                  <a:lnTo>
                    <a:pt x="2216418" y="43750"/>
                  </a:lnTo>
                  <a:lnTo>
                    <a:pt x="2770523" y="87500"/>
                  </a:lnTo>
                  <a:lnTo>
                    <a:pt x="3324627" y="0"/>
                  </a:lnTo>
                  <a:lnTo>
                    <a:pt x="3878732" y="87500"/>
                  </a:lnTo>
                  <a:lnTo>
                    <a:pt x="4432837" y="0"/>
                  </a:lnTo>
                  <a:lnTo>
                    <a:pt x="4986941" y="0"/>
                  </a:lnTo>
                  <a:lnTo>
                    <a:pt x="5541046" y="87500"/>
                  </a:lnTo>
                  <a:lnTo>
                    <a:pt x="6095150" y="87500"/>
                  </a:lnTo>
                  <a:lnTo>
                    <a:pt x="6649255" y="0"/>
                  </a:lnTo>
                </a:path>
              </a:pathLst>
            </a:custGeom>
            <a:ln w="27101" cap="flat">
              <a:solidFill>
                <a:srgbClr val="00833D">
                  <a:alpha val="100000"/>
                </a:srgbClr>
              </a:solidFill>
              <a:prstDash val="solid"/>
              <a:round/>
            </a:ln>
          </p:spPr>
          <p:txBody>
            <a:bodyPr/>
            <a:lstStyle/>
            <a:p/>
          </p:txBody>
        </p:sp>
        <p:sp>
          <p:nvSpPr>
            <p:cNvPr id="37" name="pl37"/>
            <p:cNvSpPr/>
            <p:nvPr/>
          </p:nvSpPr>
          <p:spPr>
            <a:xfrm>
              <a:off x="1044459" y="1046414"/>
              <a:ext cx="6649255" cy="306250"/>
            </a:xfrm>
            <a:custGeom>
              <a:avLst/>
              <a:pathLst>
                <a:path w="6649255" h="306250">
                  <a:moveTo>
                    <a:pt x="0" y="131250"/>
                  </a:moveTo>
                  <a:lnTo>
                    <a:pt x="554104" y="306250"/>
                  </a:lnTo>
                  <a:lnTo>
                    <a:pt x="1108209" y="131250"/>
                  </a:lnTo>
                  <a:lnTo>
                    <a:pt x="1662313" y="87500"/>
                  </a:lnTo>
                  <a:lnTo>
                    <a:pt x="2216418" y="87500"/>
                  </a:lnTo>
                  <a:lnTo>
                    <a:pt x="2770523" y="43750"/>
                  </a:lnTo>
                  <a:lnTo>
                    <a:pt x="3324627" y="43750"/>
                  </a:lnTo>
                  <a:lnTo>
                    <a:pt x="3878732" y="43750"/>
                  </a:lnTo>
                  <a:lnTo>
                    <a:pt x="4432837" y="87500"/>
                  </a:lnTo>
                  <a:lnTo>
                    <a:pt x="4986941" y="0"/>
                  </a:lnTo>
                  <a:lnTo>
                    <a:pt x="5541046" y="0"/>
                  </a:lnTo>
                  <a:lnTo>
                    <a:pt x="6095150" y="0"/>
                  </a:lnTo>
                  <a:lnTo>
                    <a:pt x="6649255" y="0"/>
                  </a:lnTo>
                </a:path>
              </a:pathLst>
            </a:custGeom>
            <a:ln w="27101" cap="flat">
              <a:solidFill>
                <a:srgbClr val="002759">
                  <a:alpha val="100000"/>
                </a:srgbClr>
              </a:solidFill>
              <a:prstDash val="solid"/>
              <a:round/>
            </a:ln>
          </p:spPr>
          <p:txBody>
            <a:bodyPr/>
            <a:lstStyle/>
            <a:p/>
          </p:txBody>
        </p:sp>
        <p:sp>
          <p:nvSpPr>
            <p:cNvPr id="38" name="pt38"/>
            <p:cNvSpPr/>
            <p:nvPr/>
          </p:nvSpPr>
          <p:spPr>
            <a:xfrm>
              <a:off x="1012857" y="118981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39" name="pt39"/>
            <p:cNvSpPr/>
            <p:nvPr/>
          </p:nvSpPr>
          <p:spPr>
            <a:xfrm>
              <a:off x="1566962" y="114606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0" name="pt40"/>
            <p:cNvSpPr/>
            <p:nvPr/>
          </p:nvSpPr>
          <p:spPr>
            <a:xfrm>
              <a:off x="2121067" y="110231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1" name="pt41"/>
            <p:cNvSpPr/>
            <p:nvPr/>
          </p:nvSpPr>
          <p:spPr>
            <a:xfrm>
              <a:off x="2675171" y="114606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2" name="pt42"/>
            <p:cNvSpPr/>
            <p:nvPr/>
          </p:nvSpPr>
          <p:spPr>
            <a:xfrm>
              <a:off x="3229276" y="105856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3" name="pt43"/>
            <p:cNvSpPr/>
            <p:nvPr/>
          </p:nvSpPr>
          <p:spPr>
            <a:xfrm>
              <a:off x="3783380" y="110231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4" name="pt44"/>
            <p:cNvSpPr/>
            <p:nvPr/>
          </p:nvSpPr>
          <p:spPr>
            <a:xfrm>
              <a:off x="4337485" y="101481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5" name="pt45"/>
            <p:cNvSpPr/>
            <p:nvPr/>
          </p:nvSpPr>
          <p:spPr>
            <a:xfrm>
              <a:off x="4891590" y="110231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6" name="pt46"/>
            <p:cNvSpPr/>
            <p:nvPr/>
          </p:nvSpPr>
          <p:spPr>
            <a:xfrm>
              <a:off x="5445694" y="101481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7" name="pt47"/>
            <p:cNvSpPr/>
            <p:nvPr/>
          </p:nvSpPr>
          <p:spPr>
            <a:xfrm>
              <a:off x="5999799" y="101481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8" name="pt48"/>
            <p:cNvSpPr/>
            <p:nvPr/>
          </p:nvSpPr>
          <p:spPr>
            <a:xfrm>
              <a:off x="6553904" y="110231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9" name="pt49"/>
            <p:cNvSpPr/>
            <p:nvPr/>
          </p:nvSpPr>
          <p:spPr>
            <a:xfrm>
              <a:off x="7108008" y="110231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0" name="pt50"/>
            <p:cNvSpPr/>
            <p:nvPr/>
          </p:nvSpPr>
          <p:spPr>
            <a:xfrm>
              <a:off x="7662113" y="101481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1" name="pt51"/>
            <p:cNvSpPr/>
            <p:nvPr/>
          </p:nvSpPr>
          <p:spPr>
            <a:xfrm>
              <a:off x="1012857" y="114606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2" name="pt52"/>
            <p:cNvSpPr/>
            <p:nvPr/>
          </p:nvSpPr>
          <p:spPr>
            <a:xfrm>
              <a:off x="1566962" y="132106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3" name="pt53"/>
            <p:cNvSpPr/>
            <p:nvPr/>
          </p:nvSpPr>
          <p:spPr>
            <a:xfrm>
              <a:off x="2121067" y="114606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4" name="pt54"/>
            <p:cNvSpPr/>
            <p:nvPr/>
          </p:nvSpPr>
          <p:spPr>
            <a:xfrm>
              <a:off x="2675171" y="110231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5" name="pt55"/>
            <p:cNvSpPr/>
            <p:nvPr/>
          </p:nvSpPr>
          <p:spPr>
            <a:xfrm>
              <a:off x="3229276" y="110231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6" name="pt56"/>
            <p:cNvSpPr/>
            <p:nvPr/>
          </p:nvSpPr>
          <p:spPr>
            <a:xfrm>
              <a:off x="3783380" y="105856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7" name="pt57"/>
            <p:cNvSpPr/>
            <p:nvPr/>
          </p:nvSpPr>
          <p:spPr>
            <a:xfrm>
              <a:off x="4337485" y="105856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8" name="pt58"/>
            <p:cNvSpPr/>
            <p:nvPr/>
          </p:nvSpPr>
          <p:spPr>
            <a:xfrm>
              <a:off x="4891590" y="105856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9" name="pt59"/>
            <p:cNvSpPr/>
            <p:nvPr/>
          </p:nvSpPr>
          <p:spPr>
            <a:xfrm>
              <a:off x="5445694" y="110231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0" name="pt60"/>
            <p:cNvSpPr/>
            <p:nvPr/>
          </p:nvSpPr>
          <p:spPr>
            <a:xfrm>
              <a:off x="5999799" y="101481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1" name="pt61"/>
            <p:cNvSpPr/>
            <p:nvPr/>
          </p:nvSpPr>
          <p:spPr>
            <a:xfrm>
              <a:off x="6553904" y="101481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2" name="pt62"/>
            <p:cNvSpPr/>
            <p:nvPr/>
          </p:nvSpPr>
          <p:spPr>
            <a:xfrm>
              <a:off x="7108008" y="101481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3" name="pt63"/>
            <p:cNvSpPr/>
            <p:nvPr/>
          </p:nvSpPr>
          <p:spPr>
            <a:xfrm>
              <a:off x="7662113" y="101481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4" name="tx64"/>
            <p:cNvSpPr/>
            <p:nvPr/>
          </p:nvSpPr>
          <p:spPr>
            <a:xfrm>
              <a:off x="1011299" y="4921160"/>
              <a:ext cx="66318"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a:t>
              </a:r>
            </a:p>
          </p:txBody>
        </p:sp>
        <p:sp>
          <p:nvSpPr>
            <p:cNvPr id="65" name="tx65"/>
            <p:cNvSpPr/>
            <p:nvPr/>
          </p:nvSpPr>
          <p:spPr>
            <a:xfrm>
              <a:off x="1565404" y="5247830"/>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66" name="tx66"/>
            <p:cNvSpPr/>
            <p:nvPr/>
          </p:nvSpPr>
          <p:spPr>
            <a:xfrm>
              <a:off x="2119508" y="5247830"/>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67" name="tx67"/>
            <p:cNvSpPr/>
            <p:nvPr/>
          </p:nvSpPr>
          <p:spPr>
            <a:xfrm>
              <a:off x="2673613" y="3937133"/>
              <a:ext cx="66318" cy="853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4</a:t>
              </a:r>
            </a:p>
          </p:txBody>
        </p:sp>
        <p:sp>
          <p:nvSpPr>
            <p:cNvPr id="68" name="tx68"/>
            <p:cNvSpPr/>
            <p:nvPr/>
          </p:nvSpPr>
          <p:spPr>
            <a:xfrm>
              <a:off x="3227718" y="4921160"/>
              <a:ext cx="66318"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a:t>
              </a:r>
            </a:p>
          </p:txBody>
        </p:sp>
        <p:sp>
          <p:nvSpPr>
            <p:cNvPr id="69" name="tx69"/>
            <p:cNvSpPr/>
            <p:nvPr/>
          </p:nvSpPr>
          <p:spPr>
            <a:xfrm>
              <a:off x="3781822" y="5247830"/>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70" name="tx70"/>
            <p:cNvSpPr/>
            <p:nvPr/>
          </p:nvSpPr>
          <p:spPr>
            <a:xfrm>
              <a:off x="4335927" y="4921160"/>
              <a:ext cx="66318"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a:t>
              </a:r>
            </a:p>
          </p:txBody>
        </p:sp>
        <p:sp>
          <p:nvSpPr>
            <p:cNvPr id="71" name="tx71"/>
            <p:cNvSpPr/>
            <p:nvPr/>
          </p:nvSpPr>
          <p:spPr>
            <a:xfrm>
              <a:off x="4890032" y="4921160"/>
              <a:ext cx="66318"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a:t>
              </a:r>
            </a:p>
          </p:txBody>
        </p:sp>
        <p:sp>
          <p:nvSpPr>
            <p:cNvPr id="72" name="tx72"/>
            <p:cNvSpPr/>
            <p:nvPr/>
          </p:nvSpPr>
          <p:spPr>
            <a:xfrm>
              <a:off x="5444136" y="5247830"/>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73" name="tx73"/>
            <p:cNvSpPr/>
            <p:nvPr/>
          </p:nvSpPr>
          <p:spPr>
            <a:xfrm>
              <a:off x="5998241" y="5247830"/>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74" name="tx74"/>
            <p:cNvSpPr/>
            <p:nvPr/>
          </p:nvSpPr>
          <p:spPr>
            <a:xfrm>
              <a:off x="6552345" y="5247830"/>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75" name="tx75"/>
            <p:cNvSpPr/>
            <p:nvPr/>
          </p:nvSpPr>
          <p:spPr>
            <a:xfrm>
              <a:off x="7106450" y="4921160"/>
              <a:ext cx="66318"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a:t>
              </a:r>
            </a:p>
          </p:txBody>
        </p:sp>
        <p:sp>
          <p:nvSpPr>
            <p:cNvPr id="76" name="tx76"/>
            <p:cNvSpPr/>
            <p:nvPr/>
          </p:nvSpPr>
          <p:spPr>
            <a:xfrm>
              <a:off x="7660555" y="5247830"/>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77" name="pl77"/>
            <p:cNvSpPr/>
            <p:nvPr/>
          </p:nvSpPr>
          <p:spPr>
            <a:xfrm>
              <a:off x="7702309" y="1056420"/>
              <a:ext cx="479194" cy="557850"/>
            </a:xfrm>
            <a:custGeom>
              <a:avLst/>
              <a:pathLst>
                <a:path w="479194" h="557850">
                  <a:moveTo>
                    <a:pt x="479194" y="557850"/>
                  </a:moveTo>
                  <a:lnTo>
                    <a:pt x="0" y="0"/>
                  </a:lnTo>
                </a:path>
              </a:pathLst>
            </a:custGeom>
          </p:spPr>
          <p:txBody>
            <a:bodyPr/>
            <a:lstStyle/>
            <a:p/>
          </p:txBody>
        </p:sp>
        <p:sp>
          <p:nvSpPr>
            <p:cNvPr id="78" name="pl78"/>
            <p:cNvSpPr/>
            <p:nvPr/>
          </p:nvSpPr>
          <p:spPr>
            <a:xfrm>
              <a:off x="7700064" y="1057056"/>
              <a:ext cx="503826" cy="844325"/>
            </a:xfrm>
            <a:custGeom>
              <a:avLst/>
              <a:pathLst>
                <a:path w="503826" h="844325">
                  <a:moveTo>
                    <a:pt x="503826" y="844325"/>
                  </a:moveTo>
                  <a:lnTo>
                    <a:pt x="0" y="0"/>
                  </a:lnTo>
                </a:path>
              </a:pathLst>
            </a:custGeom>
          </p:spPr>
          <p:txBody>
            <a:bodyPr/>
            <a:lstStyle/>
            <a:p/>
          </p:txBody>
        </p:sp>
        <p:sp>
          <p:nvSpPr>
            <p:cNvPr id="79" name="pg79"/>
            <p:cNvSpPr/>
            <p:nvPr/>
          </p:nvSpPr>
          <p:spPr>
            <a:xfrm>
              <a:off x="7793724" y="1614270"/>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833D">
                  <a:alpha val="100000"/>
                </a:srgbClr>
              </a:solidFill>
              <a:prstDash val="solid"/>
              <a:round/>
            </a:ln>
          </p:spPr>
          <p:txBody>
            <a:bodyPr/>
            <a:lstStyle/>
            <a:p/>
          </p:txBody>
        </p:sp>
        <p:sp>
          <p:nvSpPr>
            <p:cNvPr id="80" name="tx80"/>
            <p:cNvSpPr/>
            <p:nvPr/>
          </p:nvSpPr>
          <p:spPr>
            <a:xfrm>
              <a:off x="7816584" y="1655390"/>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833D">
                      <a:alpha val="100000"/>
                    </a:srgbClr>
                  </a:solidFill>
                  <a:latin typeface="Arial"/>
                  <a:cs typeface="Arial"/>
                </a:rPr>
                <a:t>MCV1: 99%</a:t>
              </a:r>
            </a:p>
          </p:txBody>
        </p:sp>
        <p:sp>
          <p:nvSpPr>
            <p:cNvPr id="81" name="pg81"/>
            <p:cNvSpPr/>
            <p:nvPr/>
          </p:nvSpPr>
          <p:spPr>
            <a:xfrm>
              <a:off x="7793724" y="1901382"/>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82" name="tx82"/>
            <p:cNvSpPr/>
            <p:nvPr/>
          </p:nvSpPr>
          <p:spPr>
            <a:xfrm>
              <a:off x="7816584" y="1942502"/>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2759">
                      <a:alpha val="100000"/>
                    </a:srgbClr>
                  </a:solidFill>
                  <a:latin typeface="Arial"/>
                  <a:cs typeface="Arial"/>
                </a:rPr>
                <a:t>MCV2: 99%</a:t>
              </a:r>
            </a:p>
          </p:txBody>
        </p:sp>
        <p:sp>
          <p:nvSpPr>
            <p:cNvPr id="83" name="rc83"/>
            <p:cNvSpPr/>
            <p:nvPr/>
          </p:nvSpPr>
          <p:spPr>
            <a:xfrm>
              <a:off x="711996" y="646101"/>
              <a:ext cx="7923696" cy="4956884"/>
            </a:xfrm>
            <a:prstGeom prst="rect">
              <a:avLst/>
            </a:prstGeom>
            <a:ln w="13550" cap="rnd">
              <a:solidFill>
                <a:srgbClr val="BEBEBE">
                  <a:alpha val="100000"/>
                </a:srgbClr>
              </a:solidFill>
              <a:prstDash val="solid"/>
              <a:round/>
            </a:ln>
          </p:spPr>
          <p:txBody>
            <a:bodyPr/>
            <a:lstStyle/>
            <a:p/>
          </p:txBody>
        </p:sp>
        <p:sp>
          <p:nvSpPr>
            <p:cNvPr id="84" name="tx84"/>
            <p:cNvSpPr/>
            <p:nvPr/>
          </p:nvSpPr>
          <p:spPr>
            <a:xfrm>
              <a:off x="578734" y="5330296"/>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85" name="tx85"/>
            <p:cNvSpPr/>
            <p:nvPr/>
          </p:nvSpPr>
          <p:spPr>
            <a:xfrm>
              <a:off x="578734" y="3691280"/>
              <a:ext cx="70631" cy="9121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a:t>
              </a:r>
            </a:p>
          </p:txBody>
        </p:sp>
        <p:sp>
          <p:nvSpPr>
            <p:cNvPr id="86" name="tx86"/>
            <p:cNvSpPr/>
            <p:nvPr/>
          </p:nvSpPr>
          <p:spPr>
            <a:xfrm>
              <a:off x="508103" y="2049039"/>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a:t>
              </a:r>
            </a:p>
          </p:txBody>
        </p:sp>
        <p:sp>
          <p:nvSpPr>
            <p:cNvPr id="87" name="tx87"/>
            <p:cNvSpPr/>
            <p:nvPr/>
          </p:nvSpPr>
          <p:spPr>
            <a:xfrm>
              <a:off x="8698322" y="5330296"/>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88" name="tx88"/>
            <p:cNvSpPr/>
            <p:nvPr/>
          </p:nvSpPr>
          <p:spPr>
            <a:xfrm>
              <a:off x="8698322" y="4892795"/>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a:t>
              </a:r>
            </a:p>
          </p:txBody>
        </p:sp>
        <p:sp>
          <p:nvSpPr>
            <p:cNvPr id="89" name="tx89"/>
            <p:cNvSpPr/>
            <p:nvPr/>
          </p:nvSpPr>
          <p:spPr>
            <a:xfrm>
              <a:off x="8698322" y="4455294"/>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a:t>
              </a:r>
            </a:p>
          </p:txBody>
        </p:sp>
        <p:sp>
          <p:nvSpPr>
            <p:cNvPr id="90" name="tx90"/>
            <p:cNvSpPr/>
            <p:nvPr/>
          </p:nvSpPr>
          <p:spPr>
            <a:xfrm>
              <a:off x="8698322" y="4017731"/>
              <a:ext cx="141262"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a:t>
              </a:r>
            </a:p>
          </p:txBody>
        </p:sp>
        <p:sp>
          <p:nvSpPr>
            <p:cNvPr id="91" name="tx91"/>
            <p:cNvSpPr/>
            <p:nvPr/>
          </p:nvSpPr>
          <p:spPr>
            <a:xfrm>
              <a:off x="8698322" y="3580293"/>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a:t>
              </a:r>
            </a:p>
          </p:txBody>
        </p:sp>
        <p:sp>
          <p:nvSpPr>
            <p:cNvPr id="92" name="tx92"/>
            <p:cNvSpPr/>
            <p:nvPr/>
          </p:nvSpPr>
          <p:spPr>
            <a:xfrm>
              <a:off x="8698322" y="3142792"/>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a:t>
              </a:r>
            </a:p>
          </p:txBody>
        </p:sp>
        <p:sp>
          <p:nvSpPr>
            <p:cNvPr id="93" name="tx93"/>
            <p:cNvSpPr/>
            <p:nvPr/>
          </p:nvSpPr>
          <p:spPr>
            <a:xfrm>
              <a:off x="8698322" y="2705291"/>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a:t>
              </a:r>
            </a:p>
          </p:txBody>
        </p:sp>
        <p:sp>
          <p:nvSpPr>
            <p:cNvPr id="94" name="tx94"/>
            <p:cNvSpPr/>
            <p:nvPr/>
          </p:nvSpPr>
          <p:spPr>
            <a:xfrm>
              <a:off x="8698322" y="2267790"/>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70</a:t>
              </a:r>
            </a:p>
          </p:txBody>
        </p:sp>
        <p:sp>
          <p:nvSpPr>
            <p:cNvPr id="95" name="tx95"/>
            <p:cNvSpPr/>
            <p:nvPr/>
          </p:nvSpPr>
          <p:spPr>
            <a:xfrm>
              <a:off x="8698322" y="1830289"/>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80</a:t>
              </a:r>
            </a:p>
          </p:txBody>
        </p:sp>
        <p:sp>
          <p:nvSpPr>
            <p:cNvPr id="96" name="tx96"/>
            <p:cNvSpPr/>
            <p:nvPr/>
          </p:nvSpPr>
          <p:spPr>
            <a:xfrm>
              <a:off x="8698322" y="1392788"/>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90</a:t>
              </a:r>
            </a:p>
          </p:txBody>
        </p:sp>
        <p:sp>
          <p:nvSpPr>
            <p:cNvPr id="97" name="tx97"/>
            <p:cNvSpPr/>
            <p:nvPr/>
          </p:nvSpPr>
          <p:spPr>
            <a:xfrm>
              <a:off x="8698322" y="955287"/>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98" name="tx98"/>
            <p:cNvSpPr/>
            <p:nvPr/>
          </p:nvSpPr>
          <p:spPr>
            <a:xfrm rot="-5400000">
              <a:off x="902235" y="576046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2012</a:t>
              </a:r>
            </a:p>
          </p:txBody>
        </p:sp>
        <p:sp>
          <p:nvSpPr>
            <p:cNvPr id="99" name="tx99"/>
            <p:cNvSpPr/>
            <p:nvPr/>
          </p:nvSpPr>
          <p:spPr>
            <a:xfrm rot="-5400000">
              <a:off x="1456308" y="5760432"/>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2013</a:t>
              </a:r>
            </a:p>
          </p:txBody>
        </p:sp>
        <p:sp>
          <p:nvSpPr>
            <p:cNvPr id="100" name="tx100"/>
            <p:cNvSpPr/>
            <p:nvPr/>
          </p:nvSpPr>
          <p:spPr>
            <a:xfrm rot="-5400000">
              <a:off x="2010444" y="576046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2014</a:t>
              </a:r>
            </a:p>
          </p:txBody>
        </p:sp>
        <p:sp>
          <p:nvSpPr>
            <p:cNvPr id="101" name="tx101"/>
            <p:cNvSpPr/>
            <p:nvPr/>
          </p:nvSpPr>
          <p:spPr>
            <a:xfrm rot="-5400000">
              <a:off x="2564549" y="576046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2015</a:t>
              </a:r>
            </a:p>
          </p:txBody>
        </p:sp>
        <p:sp>
          <p:nvSpPr>
            <p:cNvPr id="102" name="tx102"/>
            <p:cNvSpPr/>
            <p:nvPr/>
          </p:nvSpPr>
          <p:spPr>
            <a:xfrm rot="-5400000">
              <a:off x="3093352" y="5784586"/>
              <a:ext cx="33194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2016*</a:t>
              </a:r>
            </a:p>
          </p:txBody>
        </p:sp>
        <p:sp>
          <p:nvSpPr>
            <p:cNvPr id="103" name="tx103"/>
            <p:cNvSpPr/>
            <p:nvPr/>
          </p:nvSpPr>
          <p:spPr>
            <a:xfrm rot="-5400000">
              <a:off x="3647457" y="5784586"/>
              <a:ext cx="33194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2017*</a:t>
              </a:r>
            </a:p>
          </p:txBody>
        </p:sp>
        <p:sp>
          <p:nvSpPr>
            <p:cNvPr id="104" name="tx104"/>
            <p:cNvSpPr/>
            <p:nvPr/>
          </p:nvSpPr>
          <p:spPr>
            <a:xfrm rot="-5400000">
              <a:off x="4226862" y="576046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2018</a:t>
              </a:r>
            </a:p>
          </p:txBody>
        </p:sp>
        <p:sp>
          <p:nvSpPr>
            <p:cNvPr id="105" name="tx105"/>
            <p:cNvSpPr/>
            <p:nvPr/>
          </p:nvSpPr>
          <p:spPr>
            <a:xfrm rot="-5400000">
              <a:off x="4780967" y="576046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2019</a:t>
              </a:r>
            </a:p>
          </p:txBody>
        </p:sp>
        <p:sp>
          <p:nvSpPr>
            <p:cNvPr id="106" name="tx106"/>
            <p:cNvSpPr/>
            <p:nvPr/>
          </p:nvSpPr>
          <p:spPr>
            <a:xfrm rot="-5400000">
              <a:off x="5335072" y="576046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2020</a:t>
              </a:r>
            </a:p>
          </p:txBody>
        </p:sp>
        <p:sp>
          <p:nvSpPr>
            <p:cNvPr id="107" name="tx107"/>
            <p:cNvSpPr/>
            <p:nvPr/>
          </p:nvSpPr>
          <p:spPr>
            <a:xfrm rot="-5400000">
              <a:off x="5889176" y="576046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2021</a:t>
              </a:r>
            </a:p>
          </p:txBody>
        </p:sp>
        <p:sp>
          <p:nvSpPr>
            <p:cNvPr id="108" name="tx108"/>
            <p:cNvSpPr/>
            <p:nvPr/>
          </p:nvSpPr>
          <p:spPr>
            <a:xfrm rot="-5400000">
              <a:off x="6443281" y="576046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2022</a:t>
              </a:r>
            </a:p>
          </p:txBody>
        </p:sp>
        <p:sp>
          <p:nvSpPr>
            <p:cNvPr id="109" name="tx109"/>
            <p:cNvSpPr/>
            <p:nvPr/>
          </p:nvSpPr>
          <p:spPr>
            <a:xfrm rot="-5400000">
              <a:off x="6972054" y="5784555"/>
              <a:ext cx="331948" cy="9407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2023*</a:t>
              </a:r>
            </a:p>
          </p:txBody>
        </p:sp>
        <p:sp>
          <p:nvSpPr>
            <p:cNvPr id="110" name="tx110"/>
            <p:cNvSpPr/>
            <p:nvPr/>
          </p:nvSpPr>
          <p:spPr>
            <a:xfrm rot="-5400000">
              <a:off x="7551490" y="576046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2024</a:t>
              </a:r>
            </a:p>
          </p:txBody>
        </p:sp>
        <p:sp>
          <p:nvSpPr>
            <p:cNvPr id="111" name="tx111"/>
            <p:cNvSpPr/>
            <p:nvPr/>
          </p:nvSpPr>
          <p:spPr>
            <a:xfrm rot="-5400000">
              <a:off x="-415232" y="3072872"/>
              <a:ext cx="1614940" cy="10334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Number of measles cases</a:t>
              </a:r>
            </a:p>
          </p:txBody>
        </p:sp>
        <p:sp>
          <p:nvSpPr>
            <p:cNvPr id="112" name="tx112"/>
            <p:cNvSpPr/>
            <p:nvPr/>
          </p:nvSpPr>
          <p:spPr>
            <a:xfrm rot="5400000">
              <a:off x="8341156" y="3058991"/>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sp>
          <p:nvSpPr>
            <p:cNvPr id="113" name="tx113"/>
            <p:cNvSpPr/>
            <p:nvPr/>
          </p:nvSpPr>
          <p:spPr>
            <a:xfrm>
              <a:off x="1569215" y="401416"/>
              <a:ext cx="6209258"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Trends in the number of measles cases and MCV coverage, Brunei Darussalam, 2012-2024</a:t>
              </a:r>
            </a:p>
          </p:txBody>
        </p:sp>
        <p:sp>
          <p:nvSpPr>
            <p:cNvPr id="114" name="tx114"/>
            <p:cNvSpPr/>
            <p:nvPr/>
          </p:nvSpPr>
          <p:spPr>
            <a:xfrm>
              <a:off x="4443055" y="6206410"/>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15" name="tx115"/>
            <p:cNvSpPr/>
            <p:nvPr/>
          </p:nvSpPr>
          <p:spPr>
            <a:xfrm>
              <a:off x="3746901" y="6327110"/>
              <a:ext cx="4888790"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Reported measles and rubella cases and incidence rates by WHO Member States, as of 08-Jul-25.</a:t>
              </a:r>
            </a:p>
          </p:txBody>
        </p:sp>
        <p:sp>
          <p:nvSpPr>
            <p:cNvPr id="116" name="tx116"/>
            <p:cNvSpPr/>
            <p:nvPr/>
          </p:nvSpPr>
          <p:spPr>
            <a:xfrm>
              <a:off x="4492114" y="6447811"/>
              <a:ext cx="414357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Provisional data based on monthly data reported to WHO (Geneva) as of July 2025.</a:t>
              </a:r>
            </a:p>
          </p:txBody>
        </p:sp>
        <p:sp>
          <p:nvSpPr>
            <p:cNvPr id="117" name="tx117"/>
            <p:cNvSpPr/>
            <p:nvPr/>
          </p:nvSpPr>
          <p:spPr>
            <a:xfrm>
              <a:off x="837321" y="6568567"/>
              <a:ext cx="779837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Asterisks (*) indicate years with measles vaccine stockouts and carets (^) indicates years with measles vaccination campaigns (national or subnational).</a:t>
              </a:r>
            </a:p>
          </p:txBody>
        </p:sp>
      </p:grpSp>
      <p:sp>
        <p:nvSpPr>
          <p:cNvPr id="11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there was a total of 0 confirmed measles cases in Brunei Darussalam. In the same year, MCV1 coverage was 99% and MCV2 coverage was 99%.
The number of cases in 2024 was 100% lower than in 2023 (n=1).
The highest number of measles cases was reported in 2015 (n=4). In this year, MCV1 coverage was 96%.
Brunei Darussalam reported measles vaccine stockouts in 2003, 2016, 2017, and 2023.</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NA: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3"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4"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5"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Childhood immunization:
Additional charts</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767459" y="4578841"/>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 name="pl6"/>
            <p:cNvSpPr/>
            <p:nvPr/>
          </p:nvSpPr>
          <p:spPr>
            <a:xfrm>
              <a:off x="767459" y="3536353"/>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 name="pl7"/>
            <p:cNvSpPr/>
            <p:nvPr/>
          </p:nvSpPr>
          <p:spPr>
            <a:xfrm>
              <a:off x="767459" y="2493865"/>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8" name="pl8"/>
            <p:cNvSpPr/>
            <p:nvPr/>
          </p:nvSpPr>
          <p:spPr>
            <a:xfrm>
              <a:off x="767459" y="1451378"/>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9" name="pl9"/>
            <p:cNvSpPr/>
            <p:nvPr/>
          </p:nvSpPr>
          <p:spPr>
            <a:xfrm>
              <a:off x="767459" y="5100084"/>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0" name="pl10"/>
            <p:cNvSpPr/>
            <p:nvPr/>
          </p:nvSpPr>
          <p:spPr>
            <a:xfrm>
              <a:off x="767459" y="4057597"/>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1" name="pl11"/>
            <p:cNvSpPr/>
            <p:nvPr/>
          </p:nvSpPr>
          <p:spPr>
            <a:xfrm>
              <a:off x="767459" y="3015109"/>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2" name="pl12"/>
            <p:cNvSpPr/>
            <p:nvPr/>
          </p:nvSpPr>
          <p:spPr>
            <a:xfrm>
              <a:off x="767459" y="1972622"/>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3" name="pl13"/>
            <p:cNvSpPr/>
            <p:nvPr/>
          </p:nvSpPr>
          <p:spPr>
            <a:xfrm>
              <a:off x="94346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676818"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410173"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143527"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730211"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1689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46356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943464" y="3640602"/>
              <a:ext cx="3520101" cy="1459482"/>
            </a:xfrm>
            <a:custGeom>
              <a:avLst/>
              <a:pathLst>
                <a:path w="3520101" h="1459482">
                  <a:moveTo>
                    <a:pt x="0" y="1459482"/>
                  </a:moveTo>
                  <a:lnTo>
                    <a:pt x="146670" y="1042487"/>
                  </a:lnTo>
                  <a:lnTo>
                    <a:pt x="293341" y="416995"/>
                  </a:lnTo>
                  <a:lnTo>
                    <a:pt x="440012" y="0"/>
                  </a:lnTo>
                  <a:lnTo>
                    <a:pt x="586683" y="0"/>
                  </a:lnTo>
                  <a:lnTo>
                    <a:pt x="733354" y="416995"/>
                  </a:lnTo>
                  <a:lnTo>
                    <a:pt x="880025" y="1042487"/>
                  </a:lnTo>
                  <a:lnTo>
                    <a:pt x="1026696" y="1459482"/>
                  </a:lnTo>
                  <a:lnTo>
                    <a:pt x="1173367" y="1250985"/>
                  </a:lnTo>
                  <a:lnTo>
                    <a:pt x="1320038" y="1459482"/>
                  </a:lnTo>
                  <a:lnTo>
                    <a:pt x="1466709" y="833990"/>
                  </a:lnTo>
                  <a:lnTo>
                    <a:pt x="1613379" y="1042487"/>
                  </a:lnTo>
                  <a:lnTo>
                    <a:pt x="1760050" y="833990"/>
                  </a:lnTo>
                  <a:lnTo>
                    <a:pt x="1906721" y="1459482"/>
                  </a:lnTo>
                  <a:lnTo>
                    <a:pt x="2053392" y="1459482"/>
                  </a:lnTo>
                  <a:lnTo>
                    <a:pt x="2200063" y="1459482"/>
                  </a:lnTo>
                  <a:lnTo>
                    <a:pt x="2346734" y="1459482"/>
                  </a:lnTo>
                  <a:lnTo>
                    <a:pt x="2493405" y="1459482"/>
                  </a:lnTo>
                  <a:lnTo>
                    <a:pt x="2640076" y="1459482"/>
                  </a:lnTo>
                  <a:lnTo>
                    <a:pt x="2786747" y="1459482"/>
                  </a:lnTo>
                  <a:lnTo>
                    <a:pt x="2933418" y="1459482"/>
                  </a:lnTo>
                  <a:lnTo>
                    <a:pt x="3080089" y="1459482"/>
                  </a:lnTo>
                  <a:lnTo>
                    <a:pt x="3226759" y="1459482"/>
                  </a:lnTo>
                  <a:lnTo>
                    <a:pt x="3373430" y="1459482"/>
                  </a:lnTo>
                  <a:lnTo>
                    <a:pt x="3520101" y="1459482"/>
                  </a:lnTo>
                </a:path>
              </a:pathLst>
            </a:custGeom>
            <a:ln w="27101" cap="flat">
              <a:solidFill>
                <a:srgbClr val="0058AB">
                  <a:alpha val="80000"/>
                </a:srgbClr>
              </a:solidFill>
              <a:prstDash val="solid"/>
              <a:round/>
            </a:ln>
          </p:spPr>
          <p:txBody>
            <a:bodyPr/>
            <a:lstStyle/>
            <a:p/>
          </p:txBody>
        </p:sp>
        <p:sp>
          <p:nvSpPr>
            <p:cNvPr id="21" name="pl21"/>
            <p:cNvSpPr/>
            <p:nvPr/>
          </p:nvSpPr>
          <p:spPr>
            <a:xfrm>
              <a:off x="943464" y="2389617"/>
              <a:ext cx="3520101" cy="1667980"/>
            </a:xfrm>
            <a:custGeom>
              <a:avLst/>
              <a:pathLst>
                <a:path w="3520101" h="1667980">
                  <a:moveTo>
                    <a:pt x="0" y="0"/>
                  </a:moveTo>
                  <a:lnTo>
                    <a:pt x="146670" y="208497"/>
                  </a:lnTo>
                  <a:lnTo>
                    <a:pt x="293341" y="0"/>
                  </a:lnTo>
                  <a:lnTo>
                    <a:pt x="440012" y="416995"/>
                  </a:lnTo>
                  <a:lnTo>
                    <a:pt x="586683" y="625492"/>
                  </a:lnTo>
                  <a:lnTo>
                    <a:pt x="733354" y="416995"/>
                  </a:lnTo>
                  <a:lnTo>
                    <a:pt x="880025" y="625492"/>
                  </a:lnTo>
                  <a:lnTo>
                    <a:pt x="1026696" y="625492"/>
                  </a:lnTo>
                  <a:lnTo>
                    <a:pt x="1173367" y="1042487"/>
                  </a:lnTo>
                  <a:lnTo>
                    <a:pt x="1320038" y="1250985"/>
                  </a:lnTo>
                  <a:lnTo>
                    <a:pt x="1466709" y="1459482"/>
                  </a:lnTo>
                  <a:lnTo>
                    <a:pt x="1613379" y="1459482"/>
                  </a:lnTo>
                  <a:lnTo>
                    <a:pt x="1760050" y="1459482"/>
                  </a:lnTo>
                  <a:lnTo>
                    <a:pt x="1906721" y="1459482"/>
                  </a:lnTo>
                  <a:lnTo>
                    <a:pt x="2053392" y="1667980"/>
                  </a:lnTo>
                  <a:lnTo>
                    <a:pt x="2200063" y="1667980"/>
                  </a:lnTo>
                  <a:lnTo>
                    <a:pt x="2346734" y="1667980"/>
                  </a:lnTo>
                  <a:lnTo>
                    <a:pt x="2493405" y="1667980"/>
                  </a:lnTo>
                  <a:lnTo>
                    <a:pt x="2640076" y="1667980"/>
                  </a:lnTo>
                  <a:lnTo>
                    <a:pt x="2786747" y="1667980"/>
                  </a:lnTo>
                  <a:lnTo>
                    <a:pt x="2933418" y="1667980"/>
                  </a:lnTo>
                  <a:lnTo>
                    <a:pt x="3080089" y="1459482"/>
                  </a:lnTo>
                  <a:lnTo>
                    <a:pt x="3226759" y="1667980"/>
                  </a:lnTo>
                  <a:lnTo>
                    <a:pt x="3373430" y="1667980"/>
                  </a:lnTo>
                  <a:lnTo>
                    <a:pt x="3520101" y="1667980"/>
                  </a:lnTo>
                </a:path>
              </a:pathLst>
            </a:custGeom>
            <a:ln w="27101" cap="flat">
              <a:solidFill>
                <a:srgbClr val="1CABE2">
                  <a:alpha val="80000"/>
                </a:srgbClr>
              </a:solidFill>
              <a:prstDash val="solid"/>
              <a:round/>
            </a:ln>
          </p:spPr>
          <p:txBody>
            <a:bodyPr/>
            <a:lstStyle/>
            <a:p/>
          </p:txBody>
        </p:sp>
        <p:sp>
          <p:nvSpPr>
            <p:cNvPr id="22" name="pl22"/>
            <p:cNvSpPr/>
            <p:nvPr/>
          </p:nvSpPr>
          <p:spPr>
            <a:xfrm>
              <a:off x="943464" y="3015109"/>
              <a:ext cx="3520101" cy="1876477"/>
            </a:xfrm>
            <a:custGeom>
              <a:avLst/>
              <a:pathLst>
                <a:path w="3520101" h="1876477">
                  <a:moveTo>
                    <a:pt x="0" y="0"/>
                  </a:moveTo>
                  <a:lnTo>
                    <a:pt x="146670" y="208497"/>
                  </a:lnTo>
                  <a:lnTo>
                    <a:pt x="293341" y="0"/>
                  </a:lnTo>
                  <a:lnTo>
                    <a:pt x="440012" y="208497"/>
                  </a:lnTo>
                  <a:lnTo>
                    <a:pt x="586683" y="416995"/>
                  </a:lnTo>
                  <a:lnTo>
                    <a:pt x="733354" y="416995"/>
                  </a:lnTo>
                  <a:lnTo>
                    <a:pt x="880025" y="625492"/>
                  </a:lnTo>
                  <a:lnTo>
                    <a:pt x="1026696" y="833990"/>
                  </a:lnTo>
                  <a:lnTo>
                    <a:pt x="1173367" y="1250985"/>
                  </a:lnTo>
                  <a:lnTo>
                    <a:pt x="1320038" y="1667980"/>
                  </a:lnTo>
                  <a:lnTo>
                    <a:pt x="1466709" y="1667980"/>
                  </a:lnTo>
                  <a:lnTo>
                    <a:pt x="1613379" y="1667980"/>
                  </a:lnTo>
                  <a:lnTo>
                    <a:pt x="1760050" y="1876477"/>
                  </a:lnTo>
                  <a:lnTo>
                    <a:pt x="1906721" y="1459482"/>
                  </a:lnTo>
                  <a:lnTo>
                    <a:pt x="2053392" y="1667980"/>
                  </a:lnTo>
                  <a:lnTo>
                    <a:pt x="2200063" y="1667980"/>
                  </a:lnTo>
                  <a:lnTo>
                    <a:pt x="2346734" y="1667980"/>
                  </a:lnTo>
                  <a:lnTo>
                    <a:pt x="2493405" y="1667980"/>
                  </a:lnTo>
                  <a:lnTo>
                    <a:pt x="2640076" y="1667980"/>
                  </a:lnTo>
                  <a:lnTo>
                    <a:pt x="2786747" y="1667980"/>
                  </a:lnTo>
                  <a:lnTo>
                    <a:pt x="2933418" y="1667980"/>
                  </a:lnTo>
                  <a:lnTo>
                    <a:pt x="3080089" y="1459482"/>
                  </a:lnTo>
                  <a:lnTo>
                    <a:pt x="3226759" y="1667980"/>
                  </a:lnTo>
                  <a:lnTo>
                    <a:pt x="3373430" y="1459482"/>
                  </a:lnTo>
                  <a:lnTo>
                    <a:pt x="3520101" y="1459482"/>
                  </a:lnTo>
                </a:path>
              </a:pathLst>
            </a:custGeom>
            <a:ln w="27101" cap="flat">
              <a:solidFill>
                <a:srgbClr val="00833D">
                  <a:alpha val="80000"/>
                </a:srgbClr>
              </a:solidFill>
              <a:prstDash val="solid"/>
              <a:round/>
            </a:ln>
          </p:spPr>
          <p:txBody>
            <a:bodyPr/>
            <a:lstStyle/>
            <a:p/>
          </p:txBody>
        </p:sp>
        <p:sp>
          <p:nvSpPr>
            <p:cNvPr id="23" name="pl23"/>
            <p:cNvSpPr/>
            <p:nvPr/>
          </p:nvSpPr>
          <p:spPr>
            <a:xfrm>
              <a:off x="943464" y="3640602"/>
              <a:ext cx="3520101" cy="1459482"/>
            </a:xfrm>
            <a:custGeom>
              <a:avLst/>
              <a:pathLst>
                <a:path w="3520101" h="1459482">
                  <a:moveTo>
                    <a:pt x="0" y="1459482"/>
                  </a:moveTo>
                  <a:lnTo>
                    <a:pt x="146670" y="1042487"/>
                  </a:lnTo>
                  <a:lnTo>
                    <a:pt x="293341" y="416995"/>
                  </a:lnTo>
                  <a:lnTo>
                    <a:pt x="440012" y="0"/>
                  </a:lnTo>
                  <a:lnTo>
                    <a:pt x="586683" y="0"/>
                  </a:lnTo>
                  <a:lnTo>
                    <a:pt x="733354" y="416995"/>
                  </a:lnTo>
                  <a:lnTo>
                    <a:pt x="880025" y="1042487"/>
                  </a:lnTo>
                  <a:lnTo>
                    <a:pt x="1026696" y="1459482"/>
                  </a:lnTo>
                  <a:lnTo>
                    <a:pt x="1173367" y="1250985"/>
                  </a:lnTo>
                  <a:lnTo>
                    <a:pt x="1320038" y="1459482"/>
                  </a:lnTo>
                  <a:lnTo>
                    <a:pt x="1466709" y="833990"/>
                  </a:lnTo>
                  <a:lnTo>
                    <a:pt x="1613379" y="1042487"/>
                  </a:lnTo>
                  <a:lnTo>
                    <a:pt x="1760050" y="833990"/>
                  </a:lnTo>
                  <a:lnTo>
                    <a:pt x="1906721" y="1459482"/>
                  </a:lnTo>
                  <a:lnTo>
                    <a:pt x="2053392" y="1459482"/>
                  </a:lnTo>
                  <a:lnTo>
                    <a:pt x="2200063" y="1459482"/>
                  </a:lnTo>
                  <a:lnTo>
                    <a:pt x="2346734" y="1459482"/>
                  </a:lnTo>
                  <a:lnTo>
                    <a:pt x="2493405" y="1459482"/>
                  </a:lnTo>
                  <a:lnTo>
                    <a:pt x="2640076" y="1459482"/>
                  </a:lnTo>
                  <a:lnTo>
                    <a:pt x="2786747" y="1459482"/>
                  </a:lnTo>
                  <a:lnTo>
                    <a:pt x="2933418" y="1459482"/>
                  </a:lnTo>
                  <a:lnTo>
                    <a:pt x="3080089" y="1459482"/>
                  </a:lnTo>
                  <a:lnTo>
                    <a:pt x="3226759" y="1459482"/>
                  </a:lnTo>
                  <a:lnTo>
                    <a:pt x="3373430" y="1459482"/>
                  </a:lnTo>
                  <a:lnTo>
                    <a:pt x="3520101" y="1459482"/>
                  </a:lnTo>
                </a:path>
              </a:pathLst>
            </a:custGeom>
            <a:ln w="43362" cap="flat">
              <a:solidFill>
                <a:srgbClr val="000000">
                  <a:alpha val="100000"/>
                </a:srgbClr>
              </a:solidFill>
              <a:prstDash val="solid"/>
              <a:round/>
            </a:ln>
          </p:spPr>
          <p:txBody>
            <a:bodyPr/>
            <a:lstStyle/>
            <a:p/>
          </p:txBody>
        </p:sp>
        <p:sp>
          <p:nvSpPr>
            <p:cNvPr id="24" name="pl24"/>
            <p:cNvSpPr/>
            <p:nvPr/>
          </p:nvSpPr>
          <p:spPr>
            <a:xfrm>
              <a:off x="943464" y="3640602"/>
              <a:ext cx="3520101" cy="1459482"/>
            </a:xfrm>
            <a:custGeom>
              <a:avLst/>
              <a:pathLst>
                <a:path w="3520101" h="1459482">
                  <a:moveTo>
                    <a:pt x="0" y="1459482"/>
                  </a:moveTo>
                  <a:lnTo>
                    <a:pt x="146670" y="1042487"/>
                  </a:lnTo>
                  <a:lnTo>
                    <a:pt x="293341" y="416995"/>
                  </a:lnTo>
                  <a:lnTo>
                    <a:pt x="440012" y="0"/>
                  </a:lnTo>
                  <a:lnTo>
                    <a:pt x="586683" y="0"/>
                  </a:lnTo>
                  <a:lnTo>
                    <a:pt x="733354" y="416995"/>
                  </a:lnTo>
                  <a:lnTo>
                    <a:pt x="880025" y="1042487"/>
                  </a:lnTo>
                  <a:lnTo>
                    <a:pt x="1026696" y="1459482"/>
                  </a:lnTo>
                  <a:lnTo>
                    <a:pt x="1173367" y="1250985"/>
                  </a:lnTo>
                  <a:lnTo>
                    <a:pt x="1320038" y="1459482"/>
                  </a:lnTo>
                  <a:lnTo>
                    <a:pt x="1466709" y="833990"/>
                  </a:lnTo>
                  <a:lnTo>
                    <a:pt x="1613379" y="1042487"/>
                  </a:lnTo>
                  <a:lnTo>
                    <a:pt x="1760050" y="833990"/>
                  </a:lnTo>
                  <a:lnTo>
                    <a:pt x="1906721" y="1459482"/>
                  </a:lnTo>
                  <a:lnTo>
                    <a:pt x="2053392" y="1459482"/>
                  </a:lnTo>
                  <a:lnTo>
                    <a:pt x="2200063" y="1459482"/>
                  </a:lnTo>
                  <a:lnTo>
                    <a:pt x="2346734" y="1459482"/>
                  </a:lnTo>
                  <a:lnTo>
                    <a:pt x="2493405" y="1459482"/>
                  </a:lnTo>
                  <a:lnTo>
                    <a:pt x="2640076" y="1459482"/>
                  </a:lnTo>
                  <a:lnTo>
                    <a:pt x="2786747" y="1459482"/>
                  </a:lnTo>
                  <a:lnTo>
                    <a:pt x="2933418" y="1459482"/>
                  </a:lnTo>
                  <a:lnTo>
                    <a:pt x="3080089" y="1459482"/>
                  </a:lnTo>
                  <a:lnTo>
                    <a:pt x="3226759" y="1459482"/>
                  </a:lnTo>
                  <a:lnTo>
                    <a:pt x="3373430" y="1459482"/>
                  </a:lnTo>
                  <a:lnTo>
                    <a:pt x="3520101" y="1459482"/>
                  </a:lnTo>
                </a:path>
              </a:pathLst>
            </a:custGeom>
            <a:ln w="27101" cap="flat">
              <a:solidFill>
                <a:srgbClr val="0058AB">
                  <a:alpha val="100000"/>
                </a:srgbClr>
              </a:solidFill>
              <a:prstDash val="solid"/>
              <a:round/>
            </a:ln>
          </p:spPr>
          <p:txBody>
            <a:bodyPr/>
            <a:lstStyle/>
            <a:p/>
          </p:txBody>
        </p:sp>
        <p:sp>
          <p:nvSpPr>
            <p:cNvPr id="25" name="pl25"/>
            <p:cNvSpPr/>
            <p:nvPr/>
          </p:nvSpPr>
          <p:spPr>
            <a:xfrm>
              <a:off x="767459" y="5100084"/>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26" name="pl26"/>
            <p:cNvSpPr/>
            <p:nvPr/>
          </p:nvSpPr>
          <p:spPr>
            <a:xfrm>
              <a:off x="943464" y="4474592"/>
              <a:ext cx="0" cy="625492"/>
            </a:xfrm>
            <a:custGeom>
              <a:avLst/>
              <a:pathLst>
                <a:path w="0" h="625492">
                  <a:moveTo>
                    <a:pt x="0" y="625492"/>
                  </a:moveTo>
                  <a:lnTo>
                    <a:pt x="0" y="0"/>
                  </a:lnTo>
                </a:path>
              </a:pathLst>
            </a:custGeom>
            <a:ln w="13550" cap="flat">
              <a:solidFill>
                <a:srgbClr val="0058AB">
                  <a:alpha val="100000"/>
                </a:srgbClr>
              </a:solidFill>
              <a:prstDash val="dot"/>
              <a:round/>
            </a:ln>
          </p:spPr>
          <p:txBody>
            <a:bodyPr/>
            <a:lstStyle/>
            <a:p/>
          </p:txBody>
        </p:sp>
        <p:sp>
          <p:nvSpPr>
            <p:cNvPr id="27" name="pl27"/>
            <p:cNvSpPr/>
            <p:nvPr/>
          </p:nvSpPr>
          <p:spPr>
            <a:xfrm>
              <a:off x="1676818" y="3432104"/>
              <a:ext cx="0" cy="625492"/>
            </a:xfrm>
            <a:custGeom>
              <a:avLst/>
              <a:pathLst>
                <a:path w="0" h="625492">
                  <a:moveTo>
                    <a:pt x="0" y="625492"/>
                  </a:moveTo>
                  <a:lnTo>
                    <a:pt x="0" y="0"/>
                  </a:lnTo>
                </a:path>
              </a:pathLst>
            </a:custGeom>
            <a:ln w="13550" cap="flat">
              <a:solidFill>
                <a:srgbClr val="0058AB">
                  <a:alpha val="100000"/>
                </a:srgbClr>
              </a:solidFill>
              <a:prstDash val="dot"/>
              <a:round/>
            </a:ln>
          </p:spPr>
          <p:txBody>
            <a:bodyPr/>
            <a:lstStyle/>
            <a:p/>
          </p:txBody>
        </p:sp>
        <p:sp>
          <p:nvSpPr>
            <p:cNvPr id="28" name="pl28"/>
            <p:cNvSpPr/>
            <p:nvPr/>
          </p:nvSpPr>
          <p:spPr>
            <a:xfrm>
              <a:off x="2410173" y="3849099"/>
              <a:ext cx="0" cy="625492"/>
            </a:xfrm>
            <a:custGeom>
              <a:avLst/>
              <a:pathLst>
                <a:path w="0" h="625492">
                  <a:moveTo>
                    <a:pt x="0" y="625492"/>
                  </a:moveTo>
                  <a:lnTo>
                    <a:pt x="0" y="0"/>
                  </a:lnTo>
                </a:path>
              </a:pathLst>
            </a:custGeom>
            <a:ln w="13550" cap="flat">
              <a:solidFill>
                <a:srgbClr val="0058AB">
                  <a:alpha val="100000"/>
                </a:srgbClr>
              </a:solidFill>
              <a:prstDash val="dot"/>
              <a:round/>
            </a:ln>
          </p:spPr>
          <p:txBody>
            <a:bodyPr/>
            <a:lstStyle/>
            <a:p/>
          </p:txBody>
        </p:sp>
        <p:sp>
          <p:nvSpPr>
            <p:cNvPr id="29" name="pl29"/>
            <p:cNvSpPr/>
            <p:nvPr/>
          </p:nvSpPr>
          <p:spPr>
            <a:xfrm>
              <a:off x="3143527" y="4474592"/>
              <a:ext cx="0" cy="625492"/>
            </a:xfrm>
            <a:custGeom>
              <a:avLst/>
              <a:pathLst>
                <a:path w="0" h="625492">
                  <a:moveTo>
                    <a:pt x="0" y="625492"/>
                  </a:moveTo>
                  <a:lnTo>
                    <a:pt x="0" y="0"/>
                  </a:lnTo>
                </a:path>
              </a:pathLst>
            </a:custGeom>
            <a:ln w="13550" cap="flat">
              <a:solidFill>
                <a:srgbClr val="0058AB">
                  <a:alpha val="100000"/>
                </a:srgbClr>
              </a:solidFill>
              <a:prstDash val="dot"/>
              <a:round/>
            </a:ln>
          </p:spPr>
          <p:txBody>
            <a:bodyPr/>
            <a:lstStyle/>
            <a:p/>
          </p:txBody>
        </p:sp>
        <p:sp>
          <p:nvSpPr>
            <p:cNvPr id="30" name="pl30"/>
            <p:cNvSpPr/>
            <p:nvPr/>
          </p:nvSpPr>
          <p:spPr>
            <a:xfrm>
              <a:off x="3730211" y="4474592"/>
              <a:ext cx="0" cy="625492"/>
            </a:xfrm>
            <a:custGeom>
              <a:avLst/>
              <a:pathLst>
                <a:path w="0" h="625492">
                  <a:moveTo>
                    <a:pt x="0" y="625492"/>
                  </a:moveTo>
                  <a:lnTo>
                    <a:pt x="0" y="0"/>
                  </a:lnTo>
                </a:path>
              </a:pathLst>
            </a:custGeom>
            <a:ln w="13550" cap="flat">
              <a:solidFill>
                <a:srgbClr val="0058AB">
                  <a:alpha val="100000"/>
                </a:srgbClr>
              </a:solidFill>
              <a:prstDash val="dot"/>
              <a:round/>
            </a:ln>
          </p:spPr>
          <p:txBody>
            <a:bodyPr/>
            <a:lstStyle/>
            <a:p/>
          </p:txBody>
        </p:sp>
        <p:sp>
          <p:nvSpPr>
            <p:cNvPr id="31" name="pl31"/>
            <p:cNvSpPr/>
            <p:nvPr/>
          </p:nvSpPr>
          <p:spPr>
            <a:xfrm>
              <a:off x="4316894" y="4474592"/>
              <a:ext cx="0" cy="625492"/>
            </a:xfrm>
            <a:custGeom>
              <a:avLst/>
              <a:pathLst>
                <a:path w="0" h="625492">
                  <a:moveTo>
                    <a:pt x="0" y="625492"/>
                  </a:moveTo>
                  <a:lnTo>
                    <a:pt x="0" y="0"/>
                  </a:lnTo>
                </a:path>
              </a:pathLst>
            </a:custGeom>
            <a:ln w="13550" cap="flat">
              <a:solidFill>
                <a:srgbClr val="0058AB">
                  <a:alpha val="100000"/>
                </a:srgbClr>
              </a:solidFill>
              <a:prstDash val="dot"/>
              <a:round/>
            </a:ln>
          </p:spPr>
          <p:txBody>
            <a:bodyPr/>
            <a:lstStyle/>
            <a:p/>
          </p:txBody>
        </p:sp>
        <p:sp>
          <p:nvSpPr>
            <p:cNvPr id="32" name="pl32"/>
            <p:cNvSpPr/>
            <p:nvPr/>
          </p:nvSpPr>
          <p:spPr>
            <a:xfrm>
              <a:off x="4463565" y="4474592"/>
              <a:ext cx="0" cy="625492"/>
            </a:xfrm>
            <a:custGeom>
              <a:avLst/>
              <a:pathLst>
                <a:path w="0" h="625492">
                  <a:moveTo>
                    <a:pt x="0" y="625492"/>
                  </a:moveTo>
                  <a:lnTo>
                    <a:pt x="0" y="0"/>
                  </a:lnTo>
                </a:path>
              </a:pathLst>
            </a:custGeom>
            <a:ln w="13550" cap="flat">
              <a:solidFill>
                <a:srgbClr val="0058AB">
                  <a:alpha val="100000"/>
                </a:srgbClr>
              </a:solidFill>
              <a:prstDash val="dot"/>
              <a:round/>
            </a:ln>
          </p:spPr>
          <p:txBody>
            <a:bodyPr/>
            <a:lstStyle/>
            <a:p/>
          </p:txBody>
        </p:sp>
        <p:sp>
          <p:nvSpPr>
            <p:cNvPr id="33" name="pg33"/>
            <p:cNvSpPr/>
            <p:nvPr/>
          </p:nvSpPr>
          <p:spPr>
            <a:xfrm>
              <a:off x="884975" y="440802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 name="tx34"/>
            <p:cNvSpPr/>
            <p:nvPr/>
          </p:nvSpPr>
          <p:spPr>
            <a:xfrm>
              <a:off x="915328" y="4436848"/>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35" name="pg35"/>
            <p:cNvSpPr/>
            <p:nvPr/>
          </p:nvSpPr>
          <p:spPr>
            <a:xfrm>
              <a:off x="1618330" y="336553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 name="tx36"/>
            <p:cNvSpPr/>
            <p:nvPr/>
          </p:nvSpPr>
          <p:spPr>
            <a:xfrm>
              <a:off x="1648683" y="3395645"/>
              <a:ext cx="56270" cy="72672"/>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5</a:t>
              </a:r>
            </a:p>
          </p:txBody>
        </p:sp>
        <p:sp>
          <p:nvSpPr>
            <p:cNvPr id="37" name="pg37"/>
            <p:cNvSpPr/>
            <p:nvPr/>
          </p:nvSpPr>
          <p:spPr>
            <a:xfrm>
              <a:off x="2351684" y="3782533"/>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 name="tx38"/>
            <p:cNvSpPr/>
            <p:nvPr/>
          </p:nvSpPr>
          <p:spPr>
            <a:xfrm>
              <a:off x="2382037" y="3811306"/>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39" name="pg39"/>
            <p:cNvSpPr/>
            <p:nvPr/>
          </p:nvSpPr>
          <p:spPr>
            <a:xfrm>
              <a:off x="3085039" y="440802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0" name="tx40"/>
            <p:cNvSpPr/>
            <p:nvPr/>
          </p:nvSpPr>
          <p:spPr>
            <a:xfrm>
              <a:off x="3115392" y="4436848"/>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1" name="pg41"/>
            <p:cNvSpPr/>
            <p:nvPr/>
          </p:nvSpPr>
          <p:spPr>
            <a:xfrm>
              <a:off x="3671722" y="440802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 name="tx42"/>
            <p:cNvSpPr/>
            <p:nvPr/>
          </p:nvSpPr>
          <p:spPr>
            <a:xfrm>
              <a:off x="3702076" y="4436848"/>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3" name="pg43"/>
            <p:cNvSpPr/>
            <p:nvPr/>
          </p:nvSpPr>
          <p:spPr>
            <a:xfrm>
              <a:off x="4258406" y="440802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 name="tx44"/>
            <p:cNvSpPr/>
            <p:nvPr/>
          </p:nvSpPr>
          <p:spPr>
            <a:xfrm>
              <a:off x="4288759" y="4436848"/>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5" name="pg45"/>
            <p:cNvSpPr/>
            <p:nvPr/>
          </p:nvSpPr>
          <p:spPr>
            <a:xfrm>
              <a:off x="4405077" y="440802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6" name="tx46"/>
            <p:cNvSpPr/>
            <p:nvPr/>
          </p:nvSpPr>
          <p:spPr>
            <a:xfrm>
              <a:off x="4435430" y="4436848"/>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7" name="tx47"/>
            <p:cNvSpPr/>
            <p:nvPr/>
          </p:nvSpPr>
          <p:spPr>
            <a:xfrm>
              <a:off x="4523855" y="4018533"/>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5</a:t>
              </a:r>
            </a:p>
          </p:txBody>
        </p:sp>
        <p:sp>
          <p:nvSpPr>
            <p:cNvPr id="48" name="tx48"/>
            <p:cNvSpPr/>
            <p:nvPr/>
          </p:nvSpPr>
          <p:spPr>
            <a:xfrm>
              <a:off x="4523855" y="4434099"/>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3</a:t>
              </a:r>
            </a:p>
          </p:txBody>
        </p:sp>
        <p:sp>
          <p:nvSpPr>
            <p:cNvPr id="49" name="tx49"/>
            <p:cNvSpPr/>
            <p:nvPr/>
          </p:nvSpPr>
          <p:spPr>
            <a:xfrm>
              <a:off x="641260" y="5057445"/>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50" name="tx50"/>
            <p:cNvSpPr/>
            <p:nvPr/>
          </p:nvSpPr>
          <p:spPr>
            <a:xfrm>
              <a:off x="641260" y="4016409"/>
              <a:ext cx="63568" cy="82097"/>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a:t>
              </a:r>
            </a:p>
          </p:txBody>
        </p:sp>
        <p:sp>
          <p:nvSpPr>
            <p:cNvPr id="51" name="tx51"/>
            <p:cNvSpPr/>
            <p:nvPr/>
          </p:nvSpPr>
          <p:spPr>
            <a:xfrm>
              <a:off x="577692" y="297247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52" name="tx52"/>
            <p:cNvSpPr/>
            <p:nvPr/>
          </p:nvSpPr>
          <p:spPr>
            <a:xfrm>
              <a:off x="577692" y="192998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a:t>
              </a:r>
            </a:p>
          </p:txBody>
        </p:sp>
        <p:sp>
          <p:nvSpPr>
            <p:cNvPr id="53" name="tx53"/>
            <p:cNvSpPr/>
            <p:nvPr/>
          </p:nvSpPr>
          <p:spPr>
            <a:xfrm rot="-5400000">
              <a:off x="787017"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4" name="tx54"/>
            <p:cNvSpPr/>
            <p:nvPr/>
          </p:nvSpPr>
          <p:spPr>
            <a:xfrm rot="-5400000">
              <a:off x="1520372"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5" name="tx55"/>
            <p:cNvSpPr/>
            <p:nvPr/>
          </p:nvSpPr>
          <p:spPr>
            <a:xfrm rot="-5400000">
              <a:off x="2253726"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6" name="tx56"/>
            <p:cNvSpPr/>
            <p:nvPr/>
          </p:nvSpPr>
          <p:spPr>
            <a:xfrm rot="-5400000">
              <a:off x="2987081"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7" name="tx57"/>
            <p:cNvSpPr/>
            <p:nvPr/>
          </p:nvSpPr>
          <p:spPr>
            <a:xfrm rot="-5400000">
              <a:off x="3573765"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8" name="tx58"/>
            <p:cNvSpPr/>
            <p:nvPr/>
          </p:nvSpPr>
          <p:spPr>
            <a:xfrm rot="-5400000">
              <a:off x="4160414"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9" name="tx59"/>
            <p:cNvSpPr/>
            <p:nvPr/>
          </p:nvSpPr>
          <p:spPr>
            <a:xfrm rot="-5400000">
              <a:off x="4307119"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0" name="tx60"/>
            <p:cNvSpPr/>
            <p:nvPr/>
          </p:nvSpPr>
          <p:spPr>
            <a:xfrm rot="-5400000">
              <a:off x="-91618" y="3053805"/>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61" name="pl61"/>
            <p:cNvSpPr/>
            <p:nvPr/>
          </p:nvSpPr>
          <p:spPr>
            <a:xfrm>
              <a:off x="1236218" y="6154255"/>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62" name="pl62"/>
            <p:cNvSpPr/>
            <p:nvPr/>
          </p:nvSpPr>
          <p:spPr>
            <a:xfrm>
              <a:off x="1236218" y="615425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63" name="pl63"/>
            <p:cNvSpPr/>
            <p:nvPr/>
          </p:nvSpPr>
          <p:spPr>
            <a:xfrm>
              <a:off x="2782780" y="6154255"/>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64" name="pl64"/>
            <p:cNvSpPr/>
            <p:nvPr/>
          </p:nvSpPr>
          <p:spPr>
            <a:xfrm>
              <a:off x="3545234" y="6154255"/>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65" name="tx65"/>
            <p:cNvSpPr/>
            <p:nvPr/>
          </p:nvSpPr>
          <p:spPr>
            <a:xfrm>
              <a:off x="1503317" y="6102617"/>
              <a:ext cx="118792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Brunei Darussalam</a:t>
              </a:r>
            </a:p>
          </p:txBody>
        </p:sp>
        <p:sp>
          <p:nvSpPr>
            <p:cNvPr id="66" name="tx66"/>
            <p:cNvSpPr/>
            <p:nvPr/>
          </p:nvSpPr>
          <p:spPr>
            <a:xfrm>
              <a:off x="3049879"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7" name="tx67"/>
            <p:cNvSpPr/>
            <p:nvPr/>
          </p:nvSpPr>
          <p:spPr>
            <a:xfrm>
              <a:off x="3812333" y="6104255"/>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68" name="tx68"/>
            <p:cNvSpPr/>
            <p:nvPr/>
          </p:nvSpPr>
          <p:spPr>
            <a:xfrm>
              <a:off x="2144479" y="727425"/>
              <a:ext cx="1118071" cy="111472"/>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DTP3</a:t>
              </a:r>
            </a:p>
          </p:txBody>
        </p:sp>
        <p:sp>
          <p:nvSpPr>
            <p:cNvPr id="69" name="pl69"/>
            <p:cNvSpPr/>
            <p:nvPr/>
          </p:nvSpPr>
          <p:spPr>
            <a:xfrm>
              <a:off x="5132709" y="4578841"/>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0" name="pl70"/>
            <p:cNvSpPr/>
            <p:nvPr/>
          </p:nvSpPr>
          <p:spPr>
            <a:xfrm>
              <a:off x="5132709" y="3536353"/>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1" name="pl71"/>
            <p:cNvSpPr/>
            <p:nvPr/>
          </p:nvSpPr>
          <p:spPr>
            <a:xfrm>
              <a:off x="5132709" y="2493865"/>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2" name="pl72"/>
            <p:cNvSpPr/>
            <p:nvPr/>
          </p:nvSpPr>
          <p:spPr>
            <a:xfrm>
              <a:off x="5132709" y="1451378"/>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3" name="pl73"/>
            <p:cNvSpPr/>
            <p:nvPr/>
          </p:nvSpPr>
          <p:spPr>
            <a:xfrm>
              <a:off x="5132709" y="5100084"/>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4" name="pl74"/>
            <p:cNvSpPr/>
            <p:nvPr/>
          </p:nvSpPr>
          <p:spPr>
            <a:xfrm>
              <a:off x="5132709" y="4057597"/>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5" name="pl75"/>
            <p:cNvSpPr/>
            <p:nvPr/>
          </p:nvSpPr>
          <p:spPr>
            <a:xfrm>
              <a:off x="5132709" y="3015109"/>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6" name="pl76"/>
            <p:cNvSpPr/>
            <p:nvPr/>
          </p:nvSpPr>
          <p:spPr>
            <a:xfrm>
              <a:off x="5132709" y="1972622"/>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7" name="pl77"/>
            <p:cNvSpPr/>
            <p:nvPr/>
          </p:nvSpPr>
          <p:spPr>
            <a:xfrm>
              <a:off x="530871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6042069"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677542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7508778"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8095462"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868214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8828816"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4" name="pl84"/>
            <p:cNvSpPr/>
            <p:nvPr/>
          </p:nvSpPr>
          <p:spPr>
            <a:xfrm>
              <a:off x="5308715" y="3432104"/>
              <a:ext cx="3520101" cy="1667980"/>
            </a:xfrm>
            <a:custGeom>
              <a:avLst/>
              <a:pathLst>
                <a:path w="3520101" h="1667980">
                  <a:moveTo>
                    <a:pt x="0" y="1667980"/>
                  </a:moveTo>
                  <a:lnTo>
                    <a:pt x="146670" y="1667980"/>
                  </a:lnTo>
                  <a:lnTo>
                    <a:pt x="293341" y="1667980"/>
                  </a:lnTo>
                  <a:lnTo>
                    <a:pt x="440012" y="1459482"/>
                  </a:lnTo>
                  <a:lnTo>
                    <a:pt x="586683" y="1667980"/>
                  </a:lnTo>
                  <a:lnTo>
                    <a:pt x="733354" y="1459482"/>
                  </a:lnTo>
                  <a:lnTo>
                    <a:pt x="880025" y="1250985"/>
                  </a:lnTo>
                  <a:lnTo>
                    <a:pt x="1026696" y="1250985"/>
                  </a:lnTo>
                  <a:lnTo>
                    <a:pt x="1173367" y="1667980"/>
                  </a:lnTo>
                  <a:lnTo>
                    <a:pt x="1320038" y="1667980"/>
                  </a:lnTo>
                  <a:lnTo>
                    <a:pt x="1466709" y="833990"/>
                  </a:lnTo>
                  <a:lnTo>
                    <a:pt x="1613379" y="0"/>
                  </a:lnTo>
                  <a:lnTo>
                    <a:pt x="1760050" y="1042487"/>
                  </a:lnTo>
                  <a:lnTo>
                    <a:pt x="1906721" y="1042487"/>
                  </a:lnTo>
                  <a:lnTo>
                    <a:pt x="2053392" y="1250985"/>
                  </a:lnTo>
                  <a:lnTo>
                    <a:pt x="2200063" y="1042487"/>
                  </a:lnTo>
                  <a:lnTo>
                    <a:pt x="2346734" y="1459482"/>
                  </a:lnTo>
                  <a:lnTo>
                    <a:pt x="2493405" y="1250985"/>
                  </a:lnTo>
                  <a:lnTo>
                    <a:pt x="2640076" y="1667980"/>
                  </a:lnTo>
                  <a:lnTo>
                    <a:pt x="2786747" y="1250985"/>
                  </a:lnTo>
                  <a:lnTo>
                    <a:pt x="2933418" y="1667980"/>
                  </a:lnTo>
                  <a:lnTo>
                    <a:pt x="3080089" y="1667980"/>
                  </a:lnTo>
                  <a:lnTo>
                    <a:pt x="3226759" y="1250985"/>
                  </a:lnTo>
                  <a:lnTo>
                    <a:pt x="3373430" y="1250985"/>
                  </a:lnTo>
                  <a:lnTo>
                    <a:pt x="3520101" y="1667980"/>
                  </a:lnTo>
                </a:path>
              </a:pathLst>
            </a:custGeom>
            <a:ln w="27101" cap="flat">
              <a:solidFill>
                <a:srgbClr val="0058AB">
                  <a:alpha val="80000"/>
                </a:srgbClr>
              </a:solidFill>
              <a:prstDash val="solid"/>
              <a:round/>
            </a:ln>
          </p:spPr>
          <p:txBody>
            <a:bodyPr/>
            <a:lstStyle/>
            <a:p/>
          </p:txBody>
        </p:sp>
        <p:sp>
          <p:nvSpPr>
            <p:cNvPr id="85" name="pl85"/>
            <p:cNvSpPr/>
            <p:nvPr/>
          </p:nvSpPr>
          <p:spPr>
            <a:xfrm>
              <a:off x="5308715" y="2181119"/>
              <a:ext cx="3520101" cy="1876477"/>
            </a:xfrm>
            <a:custGeom>
              <a:avLst/>
              <a:pathLst>
                <a:path w="3520101" h="1876477">
                  <a:moveTo>
                    <a:pt x="0" y="0"/>
                  </a:moveTo>
                  <a:lnTo>
                    <a:pt x="146670" y="208497"/>
                  </a:lnTo>
                  <a:lnTo>
                    <a:pt x="293341" y="208497"/>
                  </a:lnTo>
                  <a:lnTo>
                    <a:pt x="440012" y="416995"/>
                  </a:lnTo>
                  <a:lnTo>
                    <a:pt x="586683" y="625492"/>
                  </a:lnTo>
                  <a:lnTo>
                    <a:pt x="733354" y="625492"/>
                  </a:lnTo>
                  <a:lnTo>
                    <a:pt x="880025" y="833990"/>
                  </a:lnTo>
                  <a:lnTo>
                    <a:pt x="1026696" y="1042487"/>
                  </a:lnTo>
                  <a:lnTo>
                    <a:pt x="1173367" y="1250985"/>
                  </a:lnTo>
                  <a:lnTo>
                    <a:pt x="1320038" y="1459482"/>
                  </a:lnTo>
                  <a:lnTo>
                    <a:pt x="1466709" y="1667980"/>
                  </a:lnTo>
                  <a:lnTo>
                    <a:pt x="1613379" y="1667980"/>
                  </a:lnTo>
                  <a:lnTo>
                    <a:pt x="1760050" y="1667980"/>
                  </a:lnTo>
                  <a:lnTo>
                    <a:pt x="1906721" y="1876477"/>
                  </a:lnTo>
                  <a:lnTo>
                    <a:pt x="2053392" y="1667980"/>
                  </a:lnTo>
                  <a:lnTo>
                    <a:pt x="2200063" y="1876477"/>
                  </a:lnTo>
                  <a:lnTo>
                    <a:pt x="2346734" y="1667980"/>
                  </a:lnTo>
                  <a:lnTo>
                    <a:pt x="2493405" y="1667980"/>
                  </a:lnTo>
                  <a:lnTo>
                    <a:pt x="2640076" y="1876477"/>
                  </a:lnTo>
                  <a:lnTo>
                    <a:pt x="2786747" y="1876477"/>
                  </a:lnTo>
                  <a:lnTo>
                    <a:pt x="2933418" y="1876477"/>
                  </a:lnTo>
                  <a:lnTo>
                    <a:pt x="3080089" y="1667980"/>
                  </a:lnTo>
                  <a:lnTo>
                    <a:pt x="3226759" y="1459482"/>
                  </a:lnTo>
                  <a:lnTo>
                    <a:pt x="3373430" y="1459482"/>
                  </a:lnTo>
                  <a:lnTo>
                    <a:pt x="3520101" y="1667980"/>
                  </a:lnTo>
                </a:path>
              </a:pathLst>
            </a:custGeom>
            <a:ln w="27101" cap="flat">
              <a:solidFill>
                <a:srgbClr val="1CABE2">
                  <a:alpha val="80000"/>
                </a:srgbClr>
              </a:solidFill>
              <a:prstDash val="solid"/>
              <a:round/>
            </a:ln>
          </p:spPr>
          <p:txBody>
            <a:bodyPr/>
            <a:lstStyle/>
            <a:p/>
          </p:txBody>
        </p:sp>
        <p:sp>
          <p:nvSpPr>
            <p:cNvPr id="86" name="pl86"/>
            <p:cNvSpPr/>
            <p:nvPr/>
          </p:nvSpPr>
          <p:spPr>
            <a:xfrm>
              <a:off x="5308715" y="3015109"/>
              <a:ext cx="3520101" cy="2084975"/>
            </a:xfrm>
            <a:custGeom>
              <a:avLst/>
              <a:pathLst>
                <a:path w="3520101" h="2084975">
                  <a:moveTo>
                    <a:pt x="0" y="0"/>
                  </a:moveTo>
                  <a:lnTo>
                    <a:pt x="146670" y="208497"/>
                  </a:lnTo>
                  <a:lnTo>
                    <a:pt x="293341" y="416995"/>
                  </a:lnTo>
                  <a:lnTo>
                    <a:pt x="440012" y="208497"/>
                  </a:lnTo>
                  <a:lnTo>
                    <a:pt x="586683" y="625492"/>
                  </a:lnTo>
                  <a:lnTo>
                    <a:pt x="733354" y="625492"/>
                  </a:lnTo>
                  <a:lnTo>
                    <a:pt x="880025" y="1042487"/>
                  </a:lnTo>
                  <a:lnTo>
                    <a:pt x="1026696" y="833990"/>
                  </a:lnTo>
                  <a:lnTo>
                    <a:pt x="1173367" y="1250985"/>
                  </a:lnTo>
                  <a:lnTo>
                    <a:pt x="1320038" y="1459482"/>
                  </a:lnTo>
                  <a:lnTo>
                    <a:pt x="1466709" y="1667980"/>
                  </a:lnTo>
                  <a:lnTo>
                    <a:pt x="1613379" y="1667980"/>
                  </a:lnTo>
                  <a:lnTo>
                    <a:pt x="1760050" y="1459482"/>
                  </a:lnTo>
                  <a:lnTo>
                    <a:pt x="1906721" y="1667980"/>
                  </a:lnTo>
                  <a:lnTo>
                    <a:pt x="2053392" y="1667980"/>
                  </a:lnTo>
                  <a:lnTo>
                    <a:pt x="2200063" y="1876477"/>
                  </a:lnTo>
                  <a:lnTo>
                    <a:pt x="2346734" y="1876477"/>
                  </a:lnTo>
                  <a:lnTo>
                    <a:pt x="2493405" y="1876477"/>
                  </a:lnTo>
                  <a:lnTo>
                    <a:pt x="2640076" y="2084975"/>
                  </a:lnTo>
                  <a:lnTo>
                    <a:pt x="2786747" y="1876477"/>
                  </a:lnTo>
                  <a:lnTo>
                    <a:pt x="2933418" y="1667980"/>
                  </a:lnTo>
                  <a:lnTo>
                    <a:pt x="3080089" y="1876477"/>
                  </a:lnTo>
                  <a:lnTo>
                    <a:pt x="3226759" y="1667980"/>
                  </a:lnTo>
                  <a:lnTo>
                    <a:pt x="3373430" y="1459482"/>
                  </a:lnTo>
                  <a:lnTo>
                    <a:pt x="3520101" y="1876477"/>
                  </a:lnTo>
                </a:path>
              </a:pathLst>
            </a:custGeom>
            <a:ln w="27101" cap="flat">
              <a:solidFill>
                <a:srgbClr val="00833D">
                  <a:alpha val="80000"/>
                </a:srgbClr>
              </a:solidFill>
              <a:prstDash val="solid"/>
              <a:round/>
            </a:ln>
          </p:spPr>
          <p:txBody>
            <a:bodyPr/>
            <a:lstStyle/>
            <a:p/>
          </p:txBody>
        </p:sp>
        <p:sp>
          <p:nvSpPr>
            <p:cNvPr id="87" name="pl87"/>
            <p:cNvSpPr/>
            <p:nvPr/>
          </p:nvSpPr>
          <p:spPr>
            <a:xfrm>
              <a:off x="5308715" y="3432104"/>
              <a:ext cx="3520101" cy="1667980"/>
            </a:xfrm>
            <a:custGeom>
              <a:avLst/>
              <a:pathLst>
                <a:path w="3520101" h="1667980">
                  <a:moveTo>
                    <a:pt x="0" y="1667980"/>
                  </a:moveTo>
                  <a:lnTo>
                    <a:pt x="146670" y="1667980"/>
                  </a:lnTo>
                  <a:lnTo>
                    <a:pt x="293341" y="1667980"/>
                  </a:lnTo>
                  <a:lnTo>
                    <a:pt x="440012" y="1459482"/>
                  </a:lnTo>
                  <a:lnTo>
                    <a:pt x="586683" y="1667980"/>
                  </a:lnTo>
                  <a:lnTo>
                    <a:pt x="733354" y="1459482"/>
                  </a:lnTo>
                  <a:lnTo>
                    <a:pt x="880025" y="1250985"/>
                  </a:lnTo>
                  <a:lnTo>
                    <a:pt x="1026696" y="1250985"/>
                  </a:lnTo>
                  <a:lnTo>
                    <a:pt x="1173367" y="1667980"/>
                  </a:lnTo>
                  <a:lnTo>
                    <a:pt x="1320038" y="1667980"/>
                  </a:lnTo>
                  <a:lnTo>
                    <a:pt x="1466709" y="833990"/>
                  </a:lnTo>
                  <a:lnTo>
                    <a:pt x="1613379" y="0"/>
                  </a:lnTo>
                  <a:lnTo>
                    <a:pt x="1760050" y="1042487"/>
                  </a:lnTo>
                  <a:lnTo>
                    <a:pt x="1906721" y="1042487"/>
                  </a:lnTo>
                  <a:lnTo>
                    <a:pt x="2053392" y="1250985"/>
                  </a:lnTo>
                  <a:lnTo>
                    <a:pt x="2200063" y="1042487"/>
                  </a:lnTo>
                  <a:lnTo>
                    <a:pt x="2346734" y="1459482"/>
                  </a:lnTo>
                  <a:lnTo>
                    <a:pt x="2493405" y="1250985"/>
                  </a:lnTo>
                  <a:lnTo>
                    <a:pt x="2640076" y="1667980"/>
                  </a:lnTo>
                  <a:lnTo>
                    <a:pt x="2786747" y="1250985"/>
                  </a:lnTo>
                  <a:lnTo>
                    <a:pt x="2933418" y="1667980"/>
                  </a:lnTo>
                  <a:lnTo>
                    <a:pt x="3080089" y="1667980"/>
                  </a:lnTo>
                  <a:lnTo>
                    <a:pt x="3226759" y="1250985"/>
                  </a:lnTo>
                  <a:lnTo>
                    <a:pt x="3373430" y="1250985"/>
                  </a:lnTo>
                  <a:lnTo>
                    <a:pt x="3520101" y="1667980"/>
                  </a:lnTo>
                </a:path>
              </a:pathLst>
            </a:custGeom>
            <a:ln w="43362" cap="flat">
              <a:solidFill>
                <a:srgbClr val="000000">
                  <a:alpha val="100000"/>
                </a:srgbClr>
              </a:solidFill>
              <a:prstDash val="solid"/>
              <a:round/>
            </a:ln>
          </p:spPr>
          <p:txBody>
            <a:bodyPr/>
            <a:lstStyle/>
            <a:p/>
          </p:txBody>
        </p:sp>
        <p:sp>
          <p:nvSpPr>
            <p:cNvPr id="88" name="pl88"/>
            <p:cNvSpPr/>
            <p:nvPr/>
          </p:nvSpPr>
          <p:spPr>
            <a:xfrm>
              <a:off x="5308715" y="3432104"/>
              <a:ext cx="3520101" cy="1667980"/>
            </a:xfrm>
            <a:custGeom>
              <a:avLst/>
              <a:pathLst>
                <a:path w="3520101" h="1667980">
                  <a:moveTo>
                    <a:pt x="0" y="1667980"/>
                  </a:moveTo>
                  <a:lnTo>
                    <a:pt x="146670" y="1667980"/>
                  </a:lnTo>
                  <a:lnTo>
                    <a:pt x="293341" y="1667980"/>
                  </a:lnTo>
                  <a:lnTo>
                    <a:pt x="440012" y="1459482"/>
                  </a:lnTo>
                  <a:lnTo>
                    <a:pt x="586683" y="1667980"/>
                  </a:lnTo>
                  <a:lnTo>
                    <a:pt x="733354" y="1459482"/>
                  </a:lnTo>
                  <a:lnTo>
                    <a:pt x="880025" y="1250985"/>
                  </a:lnTo>
                  <a:lnTo>
                    <a:pt x="1026696" y="1250985"/>
                  </a:lnTo>
                  <a:lnTo>
                    <a:pt x="1173367" y="1667980"/>
                  </a:lnTo>
                  <a:lnTo>
                    <a:pt x="1320038" y="1667980"/>
                  </a:lnTo>
                  <a:lnTo>
                    <a:pt x="1466709" y="833990"/>
                  </a:lnTo>
                  <a:lnTo>
                    <a:pt x="1613379" y="0"/>
                  </a:lnTo>
                  <a:lnTo>
                    <a:pt x="1760050" y="1042487"/>
                  </a:lnTo>
                  <a:lnTo>
                    <a:pt x="1906721" y="1042487"/>
                  </a:lnTo>
                  <a:lnTo>
                    <a:pt x="2053392" y="1250985"/>
                  </a:lnTo>
                  <a:lnTo>
                    <a:pt x="2200063" y="1042487"/>
                  </a:lnTo>
                  <a:lnTo>
                    <a:pt x="2346734" y="1459482"/>
                  </a:lnTo>
                  <a:lnTo>
                    <a:pt x="2493405" y="1250985"/>
                  </a:lnTo>
                  <a:lnTo>
                    <a:pt x="2640076" y="1667980"/>
                  </a:lnTo>
                  <a:lnTo>
                    <a:pt x="2786747" y="1250985"/>
                  </a:lnTo>
                  <a:lnTo>
                    <a:pt x="2933418" y="1667980"/>
                  </a:lnTo>
                  <a:lnTo>
                    <a:pt x="3080089" y="1667980"/>
                  </a:lnTo>
                  <a:lnTo>
                    <a:pt x="3226759" y="1250985"/>
                  </a:lnTo>
                  <a:lnTo>
                    <a:pt x="3373430" y="1250985"/>
                  </a:lnTo>
                  <a:lnTo>
                    <a:pt x="3520101" y="1667980"/>
                  </a:lnTo>
                </a:path>
              </a:pathLst>
            </a:custGeom>
            <a:ln w="27101" cap="flat">
              <a:solidFill>
                <a:srgbClr val="0058AB">
                  <a:alpha val="100000"/>
                </a:srgbClr>
              </a:solidFill>
              <a:prstDash val="solid"/>
              <a:round/>
            </a:ln>
          </p:spPr>
          <p:txBody>
            <a:bodyPr/>
            <a:lstStyle/>
            <a:p/>
          </p:txBody>
        </p:sp>
        <p:sp>
          <p:nvSpPr>
            <p:cNvPr id="89" name="pl89"/>
            <p:cNvSpPr/>
            <p:nvPr/>
          </p:nvSpPr>
          <p:spPr>
            <a:xfrm>
              <a:off x="5132709" y="5100084"/>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90" name="pl90"/>
            <p:cNvSpPr/>
            <p:nvPr/>
          </p:nvSpPr>
          <p:spPr>
            <a:xfrm>
              <a:off x="5308715" y="4474592"/>
              <a:ext cx="0" cy="625492"/>
            </a:xfrm>
            <a:custGeom>
              <a:avLst/>
              <a:pathLst>
                <a:path w="0" h="625492">
                  <a:moveTo>
                    <a:pt x="0" y="625492"/>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6042069" y="4266094"/>
              <a:ext cx="0" cy="625492"/>
            </a:xfrm>
            <a:custGeom>
              <a:avLst/>
              <a:pathLst>
                <a:path w="0" h="625492">
                  <a:moveTo>
                    <a:pt x="0" y="625492"/>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6775424" y="3640602"/>
              <a:ext cx="0" cy="625492"/>
            </a:xfrm>
            <a:custGeom>
              <a:avLst/>
              <a:pathLst>
                <a:path w="0" h="625492">
                  <a:moveTo>
                    <a:pt x="0" y="625492"/>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7508778" y="3849099"/>
              <a:ext cx="0" cy="625492"/>
            </a:xfrm>
            <a:custGeom>
              <a:avLst/>
              <a:pathLst>
                <a:path w="0" h="625492">
                  <a:moveTo>
                    <a:pt x="0" y="625492"/>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8095462" y="4057597"/>
              <a:ext cx="0" cy="625492"/>
            </a:xfrm>
            <a:custGeom>
              <a:avLst/>
              <a:pathLst>
                <a:path w="0" h="625492">
                  <a:moveTo>
                    <a:pt x="0" y="625492"/>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8682145" y="4057597"/>
              <a:ext cx="0" cy="625492"/>
            </a:xfrm>
            <a:custGeom>
              <a:avLst/>
              <a:pathLst>
                <a:path w="0" h="625492">
                  <a:moveTo>
                    <a:pt x="0" y="625492"/>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8828816" y="4474592"/>
              <a:ext cx="0" cy="625492"/>
            </a:xfrm>
            <a:custGeom>
              <a:avLst/>
              <a:pathLst>
                <a:path w="0" h="625492">
                  <a:moveTo>
                    <a:pt x="0" y="625492"/>
                  </a:moveTo>
                  <a:lnTo>
                    <a:pt x="0" y="0"/>
                  </a:lnTo>
                </a:path>
              </a:pathLst>
            </a:custGeom>
            <a:ln w="13550" cap="flat">
              <a:solidFill>
                <a:srgbClr val="0058AB">
                  <a:alpha val="100000"/>
                </a:srgbClr>
              </a:solidFill>
              <a:prstDash val="dot"/>
              <a:round/>
            </a:ln>
          </p:spPr>
          <p:txBody>
            <a:bodyPr/>
            <a:lstStyle/>
            <a:p/>
          </p:txBody>
        </p:sp>
        <p:sp>
          <p:nvSpPr>
            <p:cNvPr id="97" name="pg97"/>
            <p:cNvSpPr/>
            <p:nvPr/>
          </p:nvSpPr>
          <p:spPr>
            <a:xfrm>
              <a:off x="5250226" y="440802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8" name="tx98"/>
            <p:cNvSpPr/>
            <p:nvPr/>
          </p:nvSpPr>
          <p:spPr>
            <a:xfrm>
              <a:off x="5280579" y="4436848"/>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99" name="pg99"/>
            <p:cNvSpPr/>
            <p:nvPr/>
          </p:nvSpPr>
          <p:spPr>
            <a:xfrm>
              <a:off x="5983581" y="419952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0" name="tx100"/>
            <p:cNvSpPr/>
            <p:nvPr/>
          </p:nvSpPr>
          <p:spPr>
            <a:xfrm>
              <a:off x="6013934" y="4229585"/>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101" name="pg101"/>
            <p:cNvSpPr/>
            <p:nvPr/>
          </p:nvSpPr>
          <p:spPr>
            <a:xfrm>
              <a:off x="6716935" y="357403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2" name="tx102"/>
            <p:cNvSpPr/>
            <p:nvPr/>
          </p:nvSpPr>
          <p:spPr>
            <a:xfrm>
              <a:off x="6747288" y="3604389"/>
              <a:ext cx="56270" cy="72425"/>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4</a:t>
              </a:r>
            </a:p>
          </p:txBody>
        </p:sp>
        <p:sp>
          <p:nvSpPr>
            <p:cNvPr id="103" name="pg103"/>
            <p:cNvSpPr/>
            <p:nvPr/>
          </p:nvSpPr>
          <p:spPr>
            <a:xfrm>
              <a:off x="7450290" y="3782533"/>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4" name="tx104"/>
            <p:cNvSpPr/>
            <p:nvPr/>
          </p:nvSpPr>
          <p:spPr>
            <a:xfrm>
              <a:off x="7480643" y="3811306"/>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105" name="pg105"/>
            <p:cNvSpPr/>
            <p:nvPr/>
          </p:nvSpPr>
          <p:spPr>
            <a:xfrm>
              <a:off x="8036973" y="3991031"/>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6" name="tx106"/>
            <p:cNvSpPr/>
            <p:nvPr/>
          </p:nvSpPr>
          <p:spPr>
            <a:xfrm>
              <a:off x="8067327" y="4021088"/>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107" name="pg107"/>
            <p:cNvSpPr/>
            <p:nvPr/>
          </p:nvSpPr>
          <p:spPr>
            <a:xfrm>
              <a:off x="8623657" y="3991031"/>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8" name="tx108"/>
            <p:cNvSpPr/>
            <p:nvPr/>
          </p:nvSpPr>
          <p:spPr>
            <a:xfrm>
              <a:off x="8654010" y="4021088"/>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109" name="pg109"/>
            <p:cNvSpPr/>
            <p:nvPr/>
          </p:nvSpPr>
          <p:spPr>
            <a:xfrm>
              <a:off x="8770328" y="440802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0" name="tx110"/>
            <p:cNvSpPr/>
            <p:nvPr/>
          </p:nvSpPr>
          <p:spPr>
            <a:xfrm>
              <a:off x="8800681" y="4436848"/>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111" name="tx111"/>
            <p:cNvSpPr/>
            <p:nvPr/>
          </p:nvSpPr>
          <p:spPr>
            <a:xfrm>
              <a:off x="8889106" y="380865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6</a:t>
              </a:r>
            </a:p>
          </p:txBody>
        </p:sp>
        <p:sp>
          <p:nvSpPr>
            <p:cNvPr id="112" name="tx112"/>
            <p:cNvSpPr/>
            <p:nvPr/>
          </p:nvSpPr>
          <p:spPr>
            <a:xfrm>
              <a:off x="8889106" y="4852470"/>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1</a:t>
              </a:r>
            </a:p>
          </p:txBody>
        </p:sp>
        <p:sp>
          <p:nvSpPr>
            <p:cNvPr id="113" name="tx113"/>
            <p:cNvSpPr/>
            <p:nvPr/>
          </p:nvSpPr>
          <p:spPr>
            <a:xfrm>
              <a:off x="5006511" y="5057445"/>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14" name="tx114"/>
            <p:cNvSpPr/>
            <p:nvPr/>
          </p:nvSpPr>
          <p:spPr>
            <a:xfrm>
              <a:off x="5006511" y="4016409"/>
              <a:ext cx="63568" cy="82097"/>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a:t>
              </a:r>
            </a:p>
          </p:txBody>
        </p:sp>
        <p:sp>
          <p:nvSpPr>
            <p:cNvPr id="115" name="tx115"/>
            <p:cNvSpPr/>
            <p:nvPr/>
          </p:nvSpPr>
          <p:spPr>
            <a:xfrm>
              <a:off x="4942943" y="297247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116" name="tx116"/>
            <p:cNvSpPr/>
            <p:nvPr/>
          </p:nvSpPr>
          <p:spPr>
            <a:xfrm>
              <a:off x="4942943" y="192998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a:t>
              </a:r>
            </a:p>
          </p:txBody>
        </p:sp>
        <p:sp>
          <p:nvSpPr>
            <p:cNvPr id="117" name="tx117"/>
            <p:cNvSpPr/>
            <p:nvPr/>
          </p:nvSpPr>
          <p:spPr>
            <a:xfrm rot="-5400000">
              <a:off x="5152268"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8" name="tx118"/>
            <p:cNvSpPr/>
            <p:nvPr/>
          </p:nvSpPr>
          <p:spPr>
            <a:xfrm rot="-5400000">
              <a:off x="5885623"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9" name="tx119"/>
            <p:cNvSpPr/>
            <p:nvPr/>
          </p:nvSpPr>
          <p:spPr>
            <a:xfrm rot="-5400000">
              <a:off x="6618977"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0" name="tx120"/>
            <p:cNvSpPr/>
            <p:nvPr/>
          </p:nvSpPr>
          <p:spPr>
            <a:xfrm rot="-5400000">
              <a:off x="7352332"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1" name="tx121"/>
            <p:cNvSpPr/>
            <p:nvPr/>
          </p:nvSpPr>
          <p:spPr>
            <a:xfrm rot="-5400000">
              <a:off x="7939016"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2" name="tx122"/>
            <p:cNvSpPr/>
            <p:nvPr/>
          </p:nvSpPr>
          <p:spPr>
            <a:xfrm rot="-5400000">
              <a:off x="8525665"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23" name="tx123"/>
            <p:cNvSpPr/>
            <p:nvPr/>
          </p:nvSpPr>
          <p:spPr>
            <a:xfrm rot="-5400000">
              <a:off x="8672370"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4" name="tx124"/>
            <p:cNvSpPr/>
            <p:nvPr/>
          </p:nvSpPr>
          <p:spPr>
            <a:xfrm rot="-5400000">
              <a:off x="4273632" y="3053805"/>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125" name="pl125"/>
            <p:cNvSpPr/>
            <p:nvPr/>
          </p:nvSpPr>
          <p:spPr>
            <a:xfrm>
              <a:off x="5601469" y="6154255"/>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26" name="pl126"/>
            <p:cNvSpPr/>
            <p:nvPr/>
          </p:nvSpPr>
          <p:spPr>
            <a:xfrm>
              <a:off x="5601469" y="615425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7" name="pl127"/>
            <p:cNvSpPr/>
            <p:nvPr/>
          </p:nvSpPr>
          <p:spPr>
            <a:xfrm>
              <a:off x="7148030" y="6154255"/>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128" name="pl128"/>
            <p:cNvSpPr/>
            <p:nvPr/>
          </p:nvSpPr>
          <p:spPr>
            <a:xfrm>
              <a:off x="7910485" y="6154255"/>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129" name="tx129"/>
            <p:cNvSpPr/>
            <p:nvPr/>
          </p:nvSpPr>
          <p:spPr>
            <a:xfrm>
              <a:off x="5868568" y="6102617"/>
              <a:ext cx="118792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Brunei Darussalam</a:t>
              </a:r>
            </a:p>
          </p:txBody>
        </p:sp>
        <p:sp>
          <p:nvSpPr>
            <p:cNvPr id="130" name="tx130"/>
            <p:cNvSpPr/>
            <p:nvPr/>
          </p:nvSpPr>
          <p:spPr>
            <a:xfrm>
              <a:off x="7415130"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31" name="tx131"/>
            <p:cNvSpPr/>
            <p:nvPr/>
          </p:nvSpPr>
          <p:spPr>
            <a:xfrm>
              <a:off x="8177584" y="6104255"/>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132" name="tx132"/>
            <p:cNvSpPr/>
            <p:nvPr/>
          </p:nvSpPr>
          <p:spPr>
            <a:xfrm>
              <a:off x="6492801" y="726086"/>
              <a:ext cx="1151929" cy="11281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MCV1</a:t>
              </a:r>
            </a:p>
          </p:txBody>
        </p:sp>
        <p:sp>
          <p:nvSpPr>
            <p:cNvPr id="133" name="tx133"/>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34" name="tx134"/>
            <p:cNvSpPr/>
            <p:nvPr/>
          </p:nvSpPr>
          <p:spPr>
            <a:xfrm>
              <a:off x="5721708" y="6498977"/>
              <a:ext cx="32831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Drop-out classification: &lt;5% = low, 5-10% = medium, &gt;10% = high</a:t>
              </a:r>
            </a:p>
          </p:txBody>
        </p:sp>
        <p:sp>
          <p:nvSpPr>
            <p:cNvPr id="135" name="tx135"/>
            <p:cNvSpPr/>
            <p:nvPr/>
          </p:nvSpPr>
          <p:spPr>
            <a:xfrm>
              <a:off x="2631217" y="432893"/>
              <a:ext cx="4155884" cy="122455"/>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Zero-dose children are those who did not receive DTP1.</a:t>
              </a:r>
            </a:p>
          </p:txBody>
        </p:sp>
      </p:grpSp>
      <p:sp>
        <p:nvSpPr>
          <p:cNvPr id="13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Drop-out rates show the percentage of children who received DTP1, but not DTP3/MCV1. Low drop-out rates indicate high retention of children in immunization programmes.
This chart shows trends in drop-out rates between DTP1 and DTP3, and DTP1 and MCV1.
In 2024, 0% of children who received DTP1 did not receive DTP3 (left), and 0% of children who received DTP1 did not receive MCV1 (right).
The low DTP drop-out rates imply good ability to provide a complete series of vaccines early in life. The low DTP-MCV drop-out rates imply good retention in immunization programmes and ability to provide a full course of vaccines in infancy (up to one year).
In 2024, Brunei Darussalam DTP drop-out was lower and DTP-MCV drop-out was lower than global drop-out rates, respectively.</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 name="pl5"/>
            <p:cNvSpPr/>
            <p:nvPr/>
          </p:nvSpPr>
          <p:spPr>
            <a:xfrm>
              <a:off x="761438"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 name="pl6"/>
            <p:cNvSpPr/>
            <p:nvPr/>
          </p:nvSpPr>
          <p:spPr>
            <a:xfrm>
              <a:off x="761438"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 name="pl7"/>
            <p:cNvSpPr/>
            <p:nvPr/>
          </p:nvSpPr>
          <p:spPr>
            <a:xfrm>
              <a:off x="761438"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 name="pl8"/>
            <p:cNvSpPr/>
            <p:nvPr/>
          </p:nvSpPr>
          <p:spPr>
            <a:xfrm>
              <a:off x="761438"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 name="pl9"/>
            <p:cNvSpPr/>
            <p:nvPr/>
          </p:nvSpPr>
          <p:spPr>
            <a:xfrm>
              <a:off x="761438"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 name="pl10"/>
            <p:cNvSpPr/>
            <p:nvPr/>
          </p:nvSpPr>
          <p:spPr>
            <a:xfrm>
              <a:off x="761438"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 name="pl12"/>
            <p:cNvSpPr/>
            <p:nvPr/>
          </p:nvSpPr>
          <p:spPr>
            <a:xfrm>
              <a:off x="761438"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 name="pl13"/>
            <p:cNvSpPr/>
            <p:nvPr/>
          </p:nvSpPr>
          <p:spPr>
            <a:xfrm>
              <a:off x="761438"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 name="pl14"/>
            <p:cNvSpPr/>
            <p:nvPr/>
          </p:nvSpPr>
          <p:spPr>
            <a:xfrm>
              <a:off x="761438"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 name="pl15"/>
            <p:cNvSpPr/>
            <p:nvPr/>
          </p:nvSpPr>
          <p:spPr>
            <a:xfrm>
              <a:off x="761438"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 name="pl16"/>
            <p:cNvSpPr/>
            <p:nvPr/>
          </p:nvSpPr>
          <p:spPr>
            <a:xfrm>
              <a:off x="106220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50451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94681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8912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74296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096808"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85269"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1062205" y="1079271"/>
              <a:ext cx="2123063" cy="61876"/>
            </a:xfrm>
            <a:custGeom>
              <a:avLst/>
              <a:pathLst>
                <a:path w="2123063" h="61876">
                  <a:moveTo>
                    <a:pt x="0" y="0"/>
                  </a:moveTo>
                  <a:lnTo>
                    <a:pt x="88460" y="0"/>
                  </a:lnTo>
                  <a:lnTo>
                    <a:pt x="176921" y="49500"/>
                  </a:lnTo>
                  <a:lnTo>
                    <a:pt x="265382" y="49500"/>
                  </a:lnTo>
                  <a:lnTo>
                    <a:pt x="353843" y="0"/>
                  </a:lnTo>
                  <a:lnTo>
                    <a:pt x="442304" y="61876"/>
                  </a:lnTo>
                  <a:lnTo>
                    <a:pt x="530765" y="0"/>
                  </a:lnTo>
                  <a:lnTo>
                    <a:pt x="619226" y="37125"/>
                  </a:lnTo>
                  <a:lnTo>
                    <a:pt x="707687" y="0"/>
                  </a:lnTo>
                  <a:lnTo>
                    <a:pt x="796148" y="0"/>
                  </a:lnTo>
                  <a:lnTo>
                    <a:pt x="884609" y="49500"/>
                  </a:lnTo>
                  <a:lnTo>
                    <a:pt x="973070" y="37125"/>
                  </a:lnTo>
                  <a:lnTo>
                    <a:pt x="1061531" y="0"/>
                  </a:lnTo>
                  <a:lnTo>
                    <a:pt x="1149992" y="0"/>
                  </a:lnTo>
                  <a:lnTo>
                    <a:pt x="1238453" y="0"/>
                  </a:lnTo>
                  <a:lnTo>
                    <a:pt x="1326914" y="0"/>
                  </a:lnTo>
                  <a:lnTo>
                    <a:pt x="1415375" y="0"/>
                  </a:lnTo>
                  <a:lnTo>
                    <a:pt x="1503836" y="0"/>
                  </a:lnTo>
                  <a:lnTo>
                    <a:pt x="1592297" y="0"/>
                  </a:lnTo>
                  <a:lnTo>
                    <a:pt x="1680758" y="0"/>
                  </a:lnTo>
                  <a:lnTo>
                    <a:pt x="1769219" y="0"/>
                  </a:lnTo>
                  <a:lnTo>
                    <a:pt x="1857680" y="0"/>
                  </a:lnTo>
                  <a:lnTo>
                    <a:pt x="1946141" y="0"/>
                  </a:lnTo>
                  <a:lnTo>
                    <a:pt x="2034602" y="0"/>
                  </a:lnTo>
                  <a:lnTo>
                    <a:pt x="2123063" y="0"/>
                  </a:lnTo>
                </a:path>
              </a:pathLst>
            </a:custGeom>
            <a:ln w="27101" cap="flat">
              <a:solidFill>
                <a:srgbClr val="1CABE2">
                  <a:alpha val="100000"/>
                </a:srgbClr>
              </a:solidFill>
              <a:prstDash val="solid"/>
              <a:round/>
            </a:ln>
          </p:spPr>
          <p:txBody>
            <a:bodyPr/>
            <a:lstStyle/>
            <a:p/>
          </p:txBody>
        </p:sp>
        <p:sp>
          <p:nvSpPr>
            <p:cNvPr id="24" name="tx24"/>
            <p:cNvSpPr/>
            <p:nvPr/>
          </p:nvSpPr>
          <p:spPr>
            <a:xfrm>
              <a:off x="910275" y="98700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25" name="tx25"/>
            <p:cNvSpPr/>
            <p:nvPr/>
          </p:nvSpPr>
          <p:spPr>
            <a:xfrm>
              <a:off x="3217825" y="98700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26" name="tx26"/>
            <p:cNvSpPr/>
            <p:nvPr/>
          </p:nvSpPr>
          <p:spPr>
            <a:xfrm>
              <a:off x="2688703" y="93811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27" name="tx27"/>
            <p:cNvSpPr/>
            <p:nvPr/>
          </p:nvSpPr>
          <p:spPr>
            <a:xfrm>
              <a:off x="3042547" y="93811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28" name="pl28"/>
            <p:cNvSpPr/>
            <p:nvPr/>
          </p:nvSpPr>
          <p:spPr>
            <a:xfrm>
              <a:off x="761438"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9" name="pl29"/>
            <p:cNvSpPr/>
            <p:nvPr/>
          </p:nvSpPr>
          <p:spPr>
            <a:xfrm>
              <a:off x="761438"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0" name="pl30"/>
            <p:cNvSpPr/>
            <p:nvPr/>
          </p:nvSpPr>
          <p:spPr>
            <a:xfrm>
              <a:off x="761438"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1" name="pl31"/>
            <p:cNvSpPr/>
            <p:nvPr/>
          </p:nvSpPr>
          <p:spPr>
            <a:xfrm>
              <a:off x="761438"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2" name="pl32"/>
            <p:cNvSpPr/>
            <p:nvPr/>
          </p:nvSpPr>
          <p:spPr>
            <a:xfrm>
              <a:off x="761438"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3" name="pl33"/>
            <p:cNvSpPr/>
            <p:nvPr/>
          </p:nvSpPr>
          <p:spPr>
            <a:xfrm>
              <a:off x="761438"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4" name="pl34"/>
            <p:cNvSpPr/>
            <p:nvPr/>
          </p:nvSpPr>
          <p:spPr>
            <a:xfrm>
              <a:off x="761438"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5" name="pl35"/>
            <p:cNvSpPr/>
            <p:nvPr/>
          </p:nvSpPr>
          <p:spPr>
            <a:xfrm>
              <a:off x="761438"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6" name="pl36"/>
            <p:cNvSpPr/>
            <p:nvPr/>
          </p:nvSpPr>
          <p:spPr>
            <a:xfrm>
              <a:off x="761438"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7" name="pl37"/>
            <p:cNvSpPr/>
            <p:nvPr/>
          </p:nvSpPr>
          <p:spPr>
            <a:xfrm>
              <a:off x="761438"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8" name="pl38"/>
            <p:cNvSpPr/>
            <p:nvPr/>
          </p:nvSpPr>
          <p:spPr>
            <a:xfrm>
              <a:off x="761438"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9" name="pl39"/>
            <p:cNvSpPr/>
            <p:nvPr/>
          </p:nvSpPr>
          <p:spPr>
            <a:xfrm>
              <a:off x="761438"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40" name="pl40"/>
            <p:cNvSpPr/>
            <p:nvPr/>
          </p:nvSpPr>
          <p:spPr>
            <a:xfrm>
              <a:off x="106220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1" name="pl41"/>
            <p:cNvSpPr/>
            <p:nvPr/>
          </p:nvSpPr>
          <p:spPr>
            <a:xfrm>
              <a:off x="150451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2" name="pl42"/>
            <p:cNvSpPr/>
            <p:nvPr/>
          </p:nvSpPr>
          <p:spPr>
            <a:xfrm>
              <a:off x="194681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3" name="pl43"/>
            <p:cNvSpPr/>
            <p:nvPr/>
          </p:nvSpPr>
          <p:spPr>
            <a:xfrm>
              <a:off x="238912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4" name="pl44"/>
            <p:cNvSpPr/>
            <p:nvPr/>
          </p:nvSpPr>
          <p:spPr>
            <a:xfrm>
              <a:off x="274296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5" name="pl45"/>
            <p:cNvSpPr/>
            <p:nvPr/>
          </p:nvSpPr>
          <p:spPr>
            <a:xfrm>
              <a:off x="3096808"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6" name="pl46"/>
            <p:cNvSpPr/>
            <p:nvPr/>
          </p:nvSpPr>
          <p:spPr>
            <a:xfrm>
              <a:off x="3185269"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7" name="pl47"/>
            <p:cNvSpPr/>
            <p:nvPr/>
          </p:nvSpPr>
          <p:spPr>
            <a:xfrm>
              <a:off x="2389120" y="2861125"/>
              <a:ext cx="796148" cy="0"/>
            </a:xfrm>
            <a:custGeom>
              <a:avLst/>
              <a:pathLst>
                <a:path w="796148" h="0">
                  <a:moveTo>
                    <a:pt x="0" y="0"/>
                  </a:moveTo>
                  <a:lnTo>
                    <a:pt x="88460" y="0"/>
                  </a:lnTo>
                  <a:lnTo>
                    <a:pt x="176921" y="0"/>
                  </a:lnTo>
                  <a:lnTo>
                    <a:pt x="265382" y="0"/>
                  </a:lnTo>
                  <a:lnTo>
                    <a:pt x="353843" y="0"/>
                  </a:lnTo>
                  <a:lnTo>
                    <a:pt x="442304" y="0"/>
                  </a:lnTo>
                  <a:lnTo>
                    <a:pt x="530765" y="0"/>
                  </a:lnTo>
                  <a:lnTo>
                    <a:pt x="619226" y="0"/>
                  </a:lnTo>
                  <a:lnTo>
                    <a:pt x="707687" y="0"/>
                  </a:lnTo>
                  <a:lnTo>
                    <a:pt x="796148" y="0"/>
                  </a:lnTo>
                </a:path>
              </a:pathLst>
            </a:custGeom>
            <a:ln w="27101" cap="flat">
              <a:solidFill>
                <a:srgbClr val="1CABE2">
                  <a:alpha val="100000"/>
                </a:srgbClr>
              </a:solidFill>
              <a:prstDash val="solid"/>
              <a:round/>
            </a:ln>
          </p:spPr>
          <p:txBody>
            <a:bodyPr/>
            <a:lstStyle/>
            <a:p/>
          </p:txBody>
        </p:sp>
        <p:sp>
          <p:nvSpPr>
            <p:cNvPr id="48" name="tx48"/>
            <p:cNvSpPr/>
            <p:nvPr/>
          </p:nvSpPr>
          <p:spPr>
            <a:xfrm>
              <a:off x="2237190" y="276885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49" name="tx49"/>
            <p:cNvSpPr/>
            <p:nvPr/>
          </p:nvSpPr>
          <p:spPr>
            <a:xfrm>
              <a:off x="3217825" y="276885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50" name="tx50"/>
            <p:cNvSpPr/>
            <p:nvPr/>
          </p:nvSpPr>
          <p:spPr>
            <a:xfrm>
              <a:off x="2688703" y="271997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51" name="tx51"/>
            <p:cNvSpPr/>
            <p:nvPr/>
          </p:nvSpPr>
          <p:spPr>
            <a:xfrm>
              <a:off x="3042547" y="271997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52" name="pl52"/>
            <p:cNvSpPr/>
            <p:nvPr/>
          </p:nvSpPr>
          <p:spPr>
            <a:xfrm>
              <a:off x="761438" y="57443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3" name="pl53"/>
            <p:cNvSpPr/>
            <p:nvPr/>
          </p:nvSpPr>
          <p:spPr>
            <a:xfrm>
              <a:off x="761438" y="549686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4" name="pl54"/>
            <p:cNvSpPr/>
            <p:nvPr/>
          </p:nvSpPr>
          <p:spPr>
            <a:xfrm>
              <a:off x="761438" y="524936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5" name="pl55"/>
            <p:cNvSpPr/>
            <p:nvPr/>
          </p:nvSpPr>
          <p:spPr>
            <a:xfrm>
              <a:off x="761438" y="50018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6" name="pl56"/>
            <p:cNvSpPr/>
            <p:nvPr/>
          </p:nvSpPr>
          <p:spPr>
            <a:xfrm>
              <a:off x="761438" y="475435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7" name="pl57"/>
            <p:cNvSpPr/>
            <p:nvPr/>
          </p:nvSpPr>
          <p:spPr>
            <a:xfrm>
              <a:off x="761438" y="45068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8" name="pl58"/>
            <p:cNvSpPr/>
            <p:nvPr/>
          </p:nvSpPr>
          <p:spPr>
            <a:xfrm>
              <a:off x="761438" y="58681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59" name="pl59"/>
            <p:cNvSpPr/>
            <p:nvPr/>
          </p:nvSpPr>
          <p:spPr>
            <a:xfrm>
              <a:off x="761438" y="562062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0" name="pl60"/>
            <p:cNvSpPr/>
            <p:nvPr/>
          </p:nvSpPr>
          <p:spPr>
            <a:xfrm>
              <a:off x="761438" y="537311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1" name="pl61"/>
            <p:cNvSpPr/>
            <p:nvPr/>
          </p:nvSpPr>
          <p:spPr>
            <a:xfrm>
              <a:off x="761438" y="51256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2" name="pl62"/>
            <p:cNvSpPr/>
            <p:nvPr/>
          </p:nvSpPr>
          <p:spPr>
            <a:xfrm>
              <a:off x="761438" y="487810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3" name="pl63"/>
            <p:cNvSpPr/>
            <p:nvPr/>
          </p:nvSpPr>
          <p:spPr>
            <a:xfrm>
              <a:off x="761438" y="463060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4" name="pl64"/>
            <p:cNvSpPr/>
            <p:nvPr/>
          </p:nvSpPr>
          <p:spPr>
            <a:xfrm>
              <a:off x="106220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5" name="pl65"/>
            <p:cNvSpPr/>
            <p:nvPr/>
          </p:nvSpPr>
          <p:spPr>
            <a:xfrm>
              <a:off x="150451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6" name="pl66"/>
            <p:cNvSpPr/>
            <p:nvPr/>
          </p:nvSpPr>
          <p:spPr>
            <a:xfrm>
              <a:off x="194681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238912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2742964"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3096808"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3185269"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1062205" y="4642979"/>
              <a:ext cx="2123063" cy="86626"/>
            </a:xfrm>
            <a:custGeom>
              <a:avLst/>
              <a:pathLst>
                <a:path w="2123063" h="86626">
                  <a:moveTo>
                    <a:pt x="0" y="0"/>
                  </a:moveTo>
                  <a:lnTo>
                    <a:pt x="88460" y="0"/>
                  </a:lnTo>
                  <a:lnTo>
                    <a:pt x="176921" y="0"/>
                  </a:lnTo>
                  <a:lnTo>
                    <a:pt x="265382" y="0"/>
                  </a:lnTo>
                  <a:lnTo>
                    <a:pt x="353843" y="86626"/>
                  </a:lnTo>
                  <a:lnTo>
                    <a:pt x="442304" y="74251"/>
                  </a:lnTo>
                  <a:lnTo>
                    <a:pt x="530765" y="61876"/>
                  </a:lnTo>
                  <a:lnTo>
                    <a:pt x="619226" y="49500"/>
                  </a:lnTo>
                  <a:lnTo>
                    <a:pt x="707687" y="24750"/>
                  </a:lnTo>
                  <a:lnTo>
                    <a:pt x="796148" y="0"/>
                  </a:lnTo>
                  <a:lnTo>
                    <a:pt x="884609" y="0"/>
                  </a:lnTo>
                  <a:lnTo>
                    <a:pt x="973070" y="37125"/>
                  </a:lnTo>
                  <a:lnTo>
                    <a:pt x="1061531" y="86626"/>
                  </a:lnTo>
                  <a:lnTo>
                    <a:pt x="1149992" y="0"/>
                  </a:lnTo>
                  <a:lnTo>
                    <a:pt x="1238453" y="0"/>
                  </a:lnTo>
                  <a:lnTo>
                    <a:pt x="1326914" y="0"/>
                  </a:lnTo>
                  <a:lnTo>
                    <a:pt x="1415375" y="0"/>
                  </a:lnTo>
                  <a:lnTo>
                    <a:pt x="1503836" y="0"/>
                  </a:lnTo>
                  <a:lnTo>
                    <a:pt x="1592297" y="0"/>
                  </a:lnTo>
                  <a:lnTo>
                    <a:pt x="1680758" y="0"/>
                  </a:lnTo>
                  <a:lnTo>
                    <a:pt x="1769219" y="0"/>
                  </a:lnTo>
                  <a:lnTo>
                    <a:pt x="1857680" y="0"/>
                  </a:lnTo>
                  <a:lnTo>
                    <a:pt x="1946141" y="0"/>
                  </a:lnTo>
                  <a:lnTo>
                    <a:pt x="2034602" y="0"/>
                  </a:lnTo>
                  <a:lnTo>
                    <a:pt x="2123063" y="0"/>
                  </a:lnTo>
                </a:path>
              </a:pathLst>
            </a:custGeom>
            <a:ln w="27101" cap="flat">
              <a:solidFill>
                <a:srgbClr val="1CABE2">
                  <a:alpha val="100000"/>
                </a:srgbClr>
              </a:solidFill>
              <a:prstDash val="solid"/>
              <a:round/>
            </a:ln>
          </p:spPr>
          <p:txBody>
            <a:bodyPr/>
            <a:lstStyle/>
            <a:p/>
          </p:txBody>
        </p:sp>
        <p:sp>
          <p:nvSpPr>
            <p:cNvPr id="72" name="tx72"/>
            <p:cNvSpPr/>
            <p:nvPr/>
          </p:nvSpPr>
          <p:spPr>
            <a:xfrm>
              <a:off x="910275" y="455071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73" name="tx73"/>
            <p:cNvSpPr/>
            <p:nvPr/>
          </p:nvSpPr>
          <p:spPr>
            <a:xfrm>
              <a:off x="3217825" y="455071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74" name="tx74"/>
            <p:cNvSpPr/>
            <p:nvPr/>
          </p:nvSpPr>
          <p:spPr>
            <a:xfrm>
              <a:off x="2688703" y="450182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75" name="tx75"/>
            <p:cNvSpPr/>
            <p:nvPr/>
          </p:nvSpPr>
          <p:spPr>
            <a:xfrm>
              <a:off x="3042547" y="450182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76" name="pl76"/>
            <p:cNvSpPr/>
            <p:nvPr/>
          </p:nvSpPr>
          <p:spPr>
            <a:xfrm>
              <a:off x="3555625"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7" name="pl77"/>
            <p:cNvSpPr/>
            <p:nvPr/>
          </p:nvSpPr>
          <p:spPr>
            <a:xfrm>
              <a:off x="3555625"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8" name="pl78"/>
            <p:cNvSpPr/>
            <p:nvPr/>
          </p:nvSpPr>
          <p:spPr>
            <a:xfrm>
              <a:off x="3555625"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9" name="pl79"/>
            <p:cNvSpPr/>
            <p:nvPr/>
          </p:nvSpPr>
          <p:spPr>
            <a:xfrm>
              <a:off x="3555625"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0" name="pl80"/>
            <p:cNvSpPr/>
            <p:nvPr/>
          </p:nvSpPr>
          <p:spPr>
            <a:xfrm>
              <a:off x="3555625"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1" name="pl81"/>
            <p:cNvSpPr/>
            <p:nvPr/>
          </p:nvSpPr>
          <p:spPr>
            <a:xfrm>
              <a:off x="3555625"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2" name="pl82"/>
            <p:cNvSpPr/>
            <p:nvPr/>
          </p:nvSpPr>
          <p:spPr>
            <a:xfrm>
              <a:off x="3555625"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3" name="pl83"/>
            <p:cNvSpPr/>
            <p:nvPr/>
          </p:nvSpPr>
          <p:spPr>
            <a:xfrm>
              <a:off x="3555625"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4" name="pl84"/>
            <p:cNvSpPr/>
            <p:nvPr/>
          </p:nvSpPr>
          <p:spPr>
            <a:xfrm>
              <a:off x="3555625"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5" name="pl85"/>
            <p:cNvSpPr/>
            <p:nvPr/>
          </p:nvSpPr>
          <p:spPr>
            <a:xfrm>
              <a:off x="3555625"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6" name="pl86"/>
            <p:cNvSpPr/>
            <p:nvPr/>
          </p:nvSpPr>
          <p:spPr>
            <a:xfrm>
              <a:off x="3555625"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7" name="pl87"/>
            <p:cNvSpPr/>
            <p:nvPr/>
          </p:nvSpPr>
          <p:spPr>
            <a:xfrm>
              <a:off x="3555625"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8" name="pl88"/>
            <p:cNvSpPr/>
            <p:nvPr/>
          </p:nvSpPr>
          <p:spPr>
            <a:xfrm>
              <a:off x="385639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89" name="pl89"/>
            <p:cNvSpPr/>
            <p:nvPr/>
          </p:nvSpPr>
          <p:spPr>
            <a:xfrm>
              <a:off x="429869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0" name="pl90"/>
            <p:cNvSpPr/>
            <p:nvPr/>
          </p:nvSpPr>
          <p:spPr>
            <a:xfrm>
              <a:off x="474100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1" name="pl91"/>
            <p:cNvSpPr/>
            <p:nvPr/>
          </p:nvSpPr>
          <p:spPr>
            <a:xfrm>
              <a:off x="518330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2" name="pl92"/>
            <p:cNvSpPr/>
            <p:nvPr/>
          </p:nvSpPr>
          <p:spPr>
            <a:xfrm>
              <a:off x="5537151"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3" name="pl93"/>
            <p:cNvSpPr/>
            <p:nvPr/>
          </p:nvSpPr>
          <p:spPr>
            <a:xfrm>
              <a:off x="589099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4" name="pl94"/>
            <p:cNvSpPr/>
            <p:nvPr/>
          </p:nvSpPr>
          <p:spPr>
            <a:xfrm>
              <a:off x="5979456"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5" name="pl95"/>
            <p:cNvSpPr/>
            <p:nvPr/>
          </p:nvSpPr>
          <p:spPr>
            <a:xfrm>
              <a:off x="3856392" y="1079271"/>
              <a:ext cx="2123063" cy="12375"/>
            </a:xfrm>
            <a:custGeom>
              <a:avLst/>
              <a:pathLst>
                <a:path w="2123063" h="12375">
                  <a:moveTo>
                    <a:pt x="0" y="0"/>
                  </a:moveTo>
                  <a:lnTo>
                    <a:pt x="88460" y="0"/>
                  </a:lnTo>
                  <a:lnTo>
                    <a:pt x="176921" y="0"/>
                  </a:lnTo>
                  <a:lnTo>
                    <a:pt x="265382" y="0"/>
                  </a:lnTo>
                  <a:lnTo>
                    <a:pt x="353843" y="0"/>
                  </a:lnTo>
                  <a:lnTo>
                    <a:pt x="442304" y="0"/>
                  </a:lnTo>
                  <a:lnTo>
                    <a:pt x="530765" y="0"/>
                  </a:lnTo>
                  <a:lnTo>
                    <a:pt x="619226" y="0"/>
                  </a:lnTo>
                  <a:lnTo>
                    <a:pt x="707687" y="0"/>
                  </a:lnTo>
                  <a:lnTo>
                    <a:pt x="796148" y="0"/>
                  </a:lnTo>
                  <a:lnTo>
                    <a:pt x="884609" y="12375"/>
                  </a:lnTo>
                  <a:lnTo>
                    <a:pt x="973070" y="0"/>
                  </a:lnTo>
                  <a:lnTo>
                    <a:pt x="1061531" y="12375"/>
                  </a:lnTo>
                  <a:lnTo>
                    <a:pt x="1149992" y="0"/>
                  </a:lnTo>
                  <a:lnTo>
                    <a:pt x="1238453" y="0"/>
                  </a:lnTo>
                  <a:lnTo>
                    <a:pt x="1326914" y="0"/>
                  </a:lnTo>
                  <a:lnTo>
                    <a:pt x="1415375" y="0"/>
                  </a:lnTo>
                  <a:lnTo>
                    <a:pt x="1503836" y="0"/>
                  </a:lnTo>
                  <a:lnTo>
                    <a:pt x="1592297" y="0"/>
                  </a:lnTo>
                  <a:lnTo>
                    <a:pt x="1680758" y="0"/>
                  </a:lnTo>
                  <a:lnTo>
                    <a:pt x="1769219" y="0"/>
                  </a:lnTo>
                  <a:lnTo>
                    <a:pt x="1857680" y="0"/>
                  </a:lnTo>
                  <a:lnTo>
                    <a:pt x="1946141" y="0"/>
                  </a:lnTo>
                  <a:lnTo>
                    <a:pt x="2034602" y="0"/>
                  </a:lnTo>
                  <a:lnTo>
                    <a:pt x="2123063" y="0"/>
                  </a:lnTo>
                </a:path>
              </a:pathLst>
            </a:custGeom>
            <a:ln w="27101" cap="flat">
              <a:solidFill>
                <a:srgbClr val="1CABE2">
                  <a:alpha val="100000"/>
                </a:srgbClr>
              </a:solidFill>
              <a:prstDash val="solid"/>
              <a:round/>
            </a:ln>
          </p:spPr>
          <p:txBody>
            <a:bodyPr/>
            <a:lstStyle/>
            <a:p/>
          </p:txBody>
        </p:sp>
        <p:sp>
          <p:nvSpPr>
            <p:cNvPr id="96" name="tx96"/>
            <p:cNvSpPr/>
            <p:nvPr/>
          </p:nvSpPr>
          <p:spPr>
            <a:xfrm>
              <a:off x="3704462" y="98700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97" name="tx97"/>
            <p:cNvSpPr/>
            <p:nvPr/>
          </p:nvSpPr>
          <p:spPr>
            <a:xfrm>
              <a:off x="6012012" y="98700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98" name="tx98"/>
            <p:cNvSpPr/>
            <p:nvPr/>
          </p:nvSpPr>
          <p:spPr>
            <a:xfrm>
              <a:off x="5482890" y="93811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99" name="tx99"/>
            <p:cNvSpPr/>
            <p:nvPr/>
          </p:nvSpPr>
          <p:spPr>
            <a:xfrm>
              <a:off x="5836734" y="93811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00" name="pl100"/>
            <p:cNvSpPr/>
            <p:nvPr/>
          </p:nvSpPr>
          <p:spPr>
            <a:xfrm>
              <a:off x="3555625"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1" name="pl101"/>
            <p:cNvSpPr/>
            <p:nvPr/>
          </p:nvSpPr>
          <p:spPr>
            <a:xfrm>
              <a:off x="3555625"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2" name="pl102"/>
            <p:cNvSpPr/>
            <p:nvPr/>
          </p:nvSpPr>
          <p:spPr>
            <a:xfrm>
              <a:off x="3555625"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3" name="pl103"/>
            <p:cNvSpPr/>
            <p:nvPr/>
          </p:nvSpPr>
          <p:spPr>
            <a:xfrm>
              <a:off x="3555625"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4" name="pl104"/>
            <p:cNvSpPr/>
            <p:nvPr/>
          </p:nvSpPr>
          <p:spPr>
            <a:xfrm>
              <a:off x="3555625"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5" name="pl105"/>
            <p:cNvSpPr/>
            <p:nvPr/>
          </p:nvSpPr>
          <p:spPr>
            <a:xfrm>
              <a:off x="3555625"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6" name="pl106"/>
            <p:cNvSpPr/>
            <p:nvPr/>
          </p:nvSpPr>
          <p:spPr>
            <a:xfrm>
              <a:off x="3555625"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7" name="pl107"/>
            <p:cNvSpPr/>
            <p:nvPr/>
          </p:nvSpPr>
          <p:spPr>
            <a:xfrm>
              <a:off x="3555625"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8" name="pl108"/>
            <p:cNvSpPr/>
            <p:nvPr/>
          </p:nvSpPr>
          <p:spPr>
            <a:xfrm>
              <a:off x="3555625"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9" name="pl109"/>
            <p:cNvSpPr/>
            <p:nvPr/>
          </p:nvSpPr>
          <p:spPr>
            <a:xfrm>
              <a:off x="3555625"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0" name="pl110"/>
            <p:cNvSpPr/>
            <p:nvPr/>
          </p:nvSpPr>
          <p:spPr>
            <a:xfrm>
              <a:off x="3555625"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1" name="pl111"/>
            <p:cNvSpPr/>
            <p:nvPr/>
          </p:nvSpPr>
          <p:spPr>
            <a:xfrm>
              <a:off x="3555625"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2" name="pl112"/>
            <p:cNvSpPr/>
            <p:nvPr/>
          </p:nvSpPr>
          <p:spPr>
            <a:xfrm>
              <a:off x="385639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3" name="pl113"/>
            <p:cNvSpPr/>
            <p:nvPr/>
          </p:nvSpPr>
          <p:spPr>
            <a:xfrm>
              <a:off x="429869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4" name="pl114"/>
            <p:cNvSpPr/>
            <p:nvPr/>
          </p:nvSpPr>
          <p:spPr>
            <a:xfrm>
              <a:off x="474100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5" name="pl115"/>
            <p:cNvSpPr/>
            <p:nvPr/>
          </p:nvSpPr>
          <p:spPr>
            <a:xfrm>
              <a:off x="518330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6" name="pl116"/>
            <p:cNvSpPr/>
            <p:nvPr/>
          </p:nvSpPr>
          <p:spPr>
            <a:xfrm>
              <a:off x="5537151"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7" name="pl117"/>
            <p:cNvSpPr/>
            <p:nvPr/>
          </p:nvSpPr>
          <p:spPr>
            <a:xfrm>
              <a:off x="589099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8" name="pl118"/>
            <p:cNvSpPr/>
            <p:nvPr/>
          </p:nvSpPr>
          <p:spPr>
            <a:xfrm>
              <a:off x="5979456"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9" name="pl119"/>
            <p:cNvSpPr/>
            <p:nvPr/>
          </p:nvSpPr>
          <p:spPr>
            <a:xfrm>
              <a:off x="3856392" y="2861125"/>
              <a:ext cx="2123063" cy="99001"/>
            </a:xfrm>
            <a:custGeom>
              <a:avLst/>
              <a:pathLst>
                <a:path w="2123063" h="99001">
                  <a:moveTo>
                    <a:pt x="0" y="0"/>
                  </a:moveTo>
                  <a:lnTo>
                    <a:pt x="88460" y="0"/>
                  </a:lnTo>
                  <a:lnTo>
                    <a:pt x="176921" y="0"/>
                  </a:lnTo>
                  <a:lnTo>
                    <a:pt x="265382" y="12375"/>
                  </a:lnTo>
                  <a:lnTo>
                    <a:pt x="353843" y="0"/>
                  </a:lnTo>
                  <a:lnTo>
                    <a:pt x="442304" y="12375"/>
                  </a:lnTo>
                  <a:lnTo>
                    <a:pt x="530765" y="24750"/>
                  </a:lnTo>
                  <a:lnTo>
                    <a:pt x="619226" y="24750"/>
                  </a:lnTo>
                  <a:lnTo>
                    <a:pt x="707687" y="0"/>
                  </a:lnTo>
                  <a:lnTo>
                    <a:pt x="796148" y="0"/>
                  </a:lnTo>
                  <a:lnTo>
                    <a:pt x="884609" y="61876"/>
                  </a:lnTo>
                  <a:lnTo>
                    <a:pt x="973070" y="99001"/>
                  </a:lnTo>
                  <a:lnTo>
                    <a:pt x="1061531" y="49500"/>
                  </a:lnTo>
                  <a:lnTo>
                    <a:pt x="1149992" y="37125"/>
                  </a:lnTo>
                  <a:lnTo>
                    <a:pt x="1238453" y="24750"/>
                  </a:lnTo>
                  <a:lnTo>
                    <a:pt x="1326914" y="37125"/>
                  </a:lnTo>
                  <a:lnTo>
                    <a:pt x="1415375" y="12375"/>
                  </a:lnTo>
                  <a:lnTo>
                    <a:pt x="1503836" y="24750"/>
                  </a:lnTo>
                  <a:lnTo>
                    <a:pt x="1592297" y="0"/>
                  </a:lnTo>
                  <a:lnTo>
                    <a:pt x="1680758" y="24750"/>
                  </a:lnTo>
                  <a:lnTo>
                    <a:pt x="1769219" y="0"/>
                  </a:lnTo>
                  <a:lnTo>
                    <a:pt x="1857680" y="0"/>
                  </a:lnTo>
                  <a:lnTo>
                    <a:pt x="1946141" y="24750"/>
                  </a:lnTo>
                  <a:lnTo>
                    <a:pt x="2034602" y="24750"/>
                  </a:lnTo>
                  <a:lnTo>
                    <a:pt x="2123063" y="0"/>
                  </a:lnTo>
                </a:path>
              </a:pathLst>
            </a:custGeom>
            <a:ln w="27101" cap="flat">
              <a:solidFill>
                <a:srgbClr val="1CABE2">
                  <a:alpha val="100000"/>
                </a:srgbClr>
              </a:solidFill>
              <a:prstDash val="solid"/>
              <a:round/>
            </a:ln>
          </p:spPr>
          <p:txBody>
            <a:bodyPr/>
            <a:lstStyle/>
            <a:p/>
          </p:txBody>
        </p:sp>
        <p:sp>
          <p:nvSpPr>
            <p:cNvPr id="120" name="tx120"/>
            <p:cNvSpPr/>
            <p:nvPr/>
          </p:nvSpPr>
          <p:spPr>
            <a:xfrm>
              <a:off x="3704462" y="276885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21" name="tx121"/>
            <p:cNvSpPr/>
            <p:nvPr/>
          </p:nvSpPr>
          <p:spPr>
            <a:xfrm>
              <a:off x="6012012" y="276885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22" name="tx122"/>
            <p:cNvSpPr/>
            <p:nvPr/>
          </p:nvSpPr>
          <p:spPr>
            <a:xfrm>
              <a:off x="5482890" y="274472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123" name="tx123"/>
            <p:cNvSpPr/>
            <p:nvPr/>
          </p:nvSpPr>
          <p:spPr>
            <a:xfrm>
              <a:off x="5836734" y="274472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124" name="pl124"/>
            <p:cNvSpPr/>
            <p:nvPr/>
          </p:nvSpPr>
          <p:spPr>
            <a:xfrm>
              <a:off x="6349812"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5" name="pl125"/>
            <p:cNvSpPr/>
            <p:nvPr/>
          </p:nvSpPr>
          <p:spPr>
            <a:xfrm>
              <a:off x="6349812"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6" name="pl126"/>
            <p:cNvSpPr/>
            <p:nvPr/>
          </p:nvSpPr>
          <p:spPr>
            <a:xfrm>
              <a:off x="6349812"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7" name="pl127"/>
            <p:cNvSpPr/>
            <p:nvPr/>
          </p:nvSpPr>
          <p:spPr>
            <a:xfrm>
              <a:off x="6349812"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8" name="pl128"/>
            <p:cNvSpPr/>
            <p:nvPr/>
          </p:nvSpPr>
          <p:spPr>
            <a:xfrm>
              <a:off x="6349812"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9" name="pl129"/>
            <p:cNvSpPr/>
            <p:nvPr/>
          </p:nvSpPr>
          <p:spPr>
            <a:xfrm>
              <a:off x="6349812"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30" name="pl130"/>
            <p:cNvSpPr/>
            <p:nvPr/>
          </p:nvSpPr>
          <p:spPr>
            <a:xfrm>
              <a:off x="6349812"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1" name="pl131"/>
            <p:cNvSpPr/>
            <p:nvPr/>
          </p:nvSpPr>
          <p:spPr>
            <a:xfrm>
              <a:off x="6349812"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2" name="pl132"/>
            <p:cNvSpPr/>
            <p:nvPr/>
          </p:nvSpPr>
          <p:spPr>
            <a:xfrm>
              <a:off x="6349812"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3" name="pl133"/>
            <p:cNvSpPr/>
            <p:nvPr/>
          </p:nvSpPr>
          <p:spPr>
            <a:xfrm>
              <a:off x="6349812"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4" name="pl134"/>
            <p:cNvSpPr/>
            <p:nvPr/>
          </p:nvSpPr>
          <p:spPr>
            <a:xfrm>
              <a:off x="6349812"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5" name="pl135"/>
            <p:cNvSpPr/>
            <p:nvPr/>
          </p:nvSpPr>
          <p:spPr>
            <a:xfrm>
              <a:off x="6349812"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6" name="pl136"/>
            <p:cNvSpPr/>
            <p:nvPr/>
          </p:nvSpPr>
          <p:spPr>
            <a:xfrm>
              <a:off x="665058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709288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7535189"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9" name="pl139"/>
            <p:cNvSpPr/>
            <p:nvPr/>
          </p:nvSpPr>
          <p:spPr>
            <a:xfrm>
              <a:off x="797749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0" name="pl140"/>
            <p:cNvSpPr/>
            <p:nvPr/>
          </p:nvSpPr>
          <p:spPr>
            <a:xfrm>
              <a:off x="8331338"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1" name="pl141"/>
            <p:cNvSpPr/>
            <p:nvPr/>
          </p:nvSpPr>
          <p:spPr>
            <a:xfrm>
              <a:off x="868518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2" name="pl142"/>
            <p:cNvSpPr/>
            <p:nvPr/>
          </p:nvSpPr>
          <p:spPr>
            <a:xfrm>
              <a:off x="8773643"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3" name="pl143"/>
            <p:cNvSpPr/>
            <p:nvPr/>
          </p:nvSpPr>
          <p:spPr>
            <a:xfrm>
              <a:off x="6650580" y="1079271"/>
              <a:ext cx="2123063" cy="86626"/>
            </a:xfrm>
            <a:custGeom>
              <a:avLst/>
              <a:pathLst>
                <a:path w="2123063" h="86626">
                  <a:moveTo>
                    <a:pt x="0" y="0"/>
                  </a:moveTo>
                  <a:lnTo>
                    <a:pt x="88460" y="24750"/>
                  </a:lnTo>
                  <a:lnTo>
                    <a:pt x="176921" y="61876"/>
                  </a:lnTo>
                  <a:lnTo>
                    <a:pt x="265382" y="86626"/>
                  </a:lnTo>
                  <a:lnTo>
                    <a:pt x="353843" y="86626"/>
                  </a:lnTo>
                  <a:lnTo>
                    <a:pt x="442304" y="61876"/>
                  </a:lnTo>
                  <a:lnTo>
                    <a:pt x="530765" y="24750"/>
                  </a:lnTo>
                  <a:lnTo>
                    <a:pt x="619226" y="0"/>
                  </a:lnTo>
                  <a:lnTo>
                    <a:pt x="707687" y="12375"/>
                  </a:lnTo>
                  <a:lnTo>
                    <a:pt x="796148" y="0"/>
                  </a:lnTo>
                  <a:lnTo>
                    <a:pt x="884609" y="49500"/>
                  </a:lnTo>
                  <a:lnTo>
                    <a:pt x="973070" y="24750"/>
                  </a:lnTo>
                  <a:lnTo>
                    <a:pt x="1061531" y="49500"/>
                  </a:lnTo>
                  <a:lnTo>
                    <a:pt x="1149992" y="0"/>
                  </a:lnTo>
                  <a:lnTo>
                    <a:pt x="1238453" y="0"/>
                  </a:lnTo>
                  <a:lnTo>
                    <a:pt x="1326914" y="0"/>
                  </a:lnTo>
                  <a:lnTo>
                    <a:pt x="1415375" y="0"/>
                  </a:lnTo>
                  <a:lnTo>
                    <a:pt x="1503836" y="0"/>
                  </a:lnTo>
                  <a:lnTo>
                    <a:pt x="1592297" y="0"/>
                  </a:lnTo>
                  <a:lnTo>
                    <a:pt x="1680758" y="0"/>
                  </a:lnTo>
                  <a:lnTo>
                    <a:pt x="1769219" y="0"/>
                  </a:lnTo>
                  <a:lnTo>
                    <a:pt x="1857680" y="0"/>
                  </a:lnTo>
                  <a:lnTo>
                    <a:pt x="1946141" y="0"/>
                  </a:lnTo>
                  <a:lnTo>
                    <a:pt x="2034602" y="0"/>
                  </a:lnTo>
                  <a:lnTo>
                    <a:pt x="2123063" y="0"/>
                  </a:lnTo>
                </a:path>
              </a:pathLst>
            </a:custGeom>
            <a:ln w="27101" cap="flat">
              <a:solidFill>
                <a:srgbClr val="1CABE2">
                  <a:alpha val="100000"/>
                </a:srgbClr>
              </a:solidFill>
              <a:prstDash val="solid"/>
              <a:round/>
            </a:ln>
          </p:spPr>
          <p:txBody>
            <a:bodyPr/>
            <a:lstStyle/>
            <a:p/>
          </p:txBody>
        </p:sp>
        <p:sp>
          <p:nvSpPr>
            <p:cNvPr id="144" name="tx144"/>
            <p:cNvSpPr/>
            <p:nvPr/>
          </p:nvSpPr>
          <p:spPr>
            <a:xfrm>
              <a:off x="6498650" y="98700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45" name="tx145"/>
            <p:cNvSpPr/>
            <p:nvPr/>
          </p:nvSpPr>
          <p:spPr>
            <a:xfrm>
              <a:off x="8806200" y="98700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46" name="tx146"/>
            <p:cNvSpPr/>
            <p:nvPr/>
          </p:nvSpPr>
          <p:spPr>
            <a:xfrm>
              <a:off x="8277077" y="93811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47" name="tx147"/>
            <p:cNvSpPr/>
            <p:nvPr/>
          </p:nvSpPr>
          <p:spPr>
            <a:xfrm>
              <a:off x="8630921" y="93811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48" name="pl148"/>
            <p:cNvSpPr/>
            <p:nvPr/>
          </p:nvSpPr>
          <p:spPr>
            <a:xfrm>
              <a:off x="6349812"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9" name="pl149"/>
            <p:cNvSpPr/>
            <p:nvPr/>
          </p:nvSpPr>
          <p:spPr>
            <a:xfrm>
              <a:off x="6349812"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0" name="pl150"/>
            <p:cNvSpPr/>
            <p:nvPr/>
          </p:nvSpPr>
          <p:spPr>
            <a:xfrm>
              <a:off x="6349812"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1" name="pl151"/>
            <p:cNvSpPr/>
            <p:nvPr/>
          </p:nvSpPr>
          <p:spPr>
            <a:xfrm>
              <a:off x="6349812"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2" name="pl152"/>
            <p:cNvSpPr/>
            <p:nvPr/>
          </p:nvSpPr>
          <p:spPr>
            <a:xfrm>
              <a:off x="6349812"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3" name="pl153"/>
            <p:cNvSpPr/>
            <p:nvPr/>
          </p:nvSpPr>
          <p:spPr>
            <a:xfrm>
              <a:off x="6349812"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4" name="pl154"/>
            <p:cNvSpPr/>
            <p:nvPr/>
          </p:nvSpPr>
          <p:spPr>
            <a:xfrm>
              <a:off x="6349812"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5" name="pl155"/>
            <p:cNvSpPr/>
            <p:nvPr/>
          </p:nvSpPr>
          <p:spPr>
            <a:xfrm>
              <a:off x="6349812"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6" name="pl156"/>
            <p:cNvSpPr/>
            <p:nvPr/>
          </p:nvSpPr>
          <p:spPr>
            <a:xfrm>
              <a:off x="6349812"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7" name="pl157"/>
            <p:cNvSpPr/>
            <p:nvPr/>
          </p:nvSpPr>
          <p:spPr>
            <a:xfrm>
              <a:off x="6349812"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8" name="pl158"/>
            <p:cNvSpPr/>
            <p:nvPr/>
          </p:nvSpPr>
          <p:spPr>
            <a:xfrm>
              <a:off x="6349812"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9" name="pl159"/>
            <p:cNvSpPr/>
            <p:nvPr/>
          </p:nvSpPr>
          <p:spPr>
            <a:xfrm>
              <a:off x="6349812"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0" name="pl160"/>
            <p:cNvSpPr/>
            <p:nvPr/>
          </p:nvSpPr>
          <p:spPr>
            <a:xfrm>
              <a:off x="665058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709288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7535189"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797749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8331338"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868518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8773643"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6650580" y="2861125"/>
              <a:ext cx="2123063" cy="111377"/>
            </a:xfrm>
            <a:custGeom>
              <a:avLst/>
              <a:pathLst>
                <a:path w="2123063" h="111377">
                  <a:moveTo>
                    <a:pt x="0" y="49500"/>
                  </a:moveTo>
                  <a:lnTo>
                    <a:pt x="88460" y="49500"/>
                  </a:lnTo>
                  <a:lnTo>
                    <a:pt x="176921" y="37125"/>
                  </a:lnTo>
                  <a:lnTo>
                    <a:pt x="265382" y="37125"/>
                  </a:lnTo>
                  <a:lnTo>
                    <a:pt x="353843" y="24750"/>
                  </a:lnTo>
                  <a:lnTo>
                    <a:pt x="442304" y="49500"/>
                  </a:lnTo>
                  <a:lnTo>
                    <a:pt x="530765" y="61876"/>
                  </a:lnTo>
                  <a:lnTo>
                    <a:pt x="619226" y="86626"/>
                  </a:lnTo>
                  <a:lnTo>
                    <a:pt x="707687" y="111377"/>
                  </a:lnTo>
                  <a:lnTo>
                    <a:pt x="796148" y="0"/>
                  </a:lnTo>
                  <a:lnTo>
                    <a:pt x="884609" y="74251"/>
                  </a:lnTo>
                  <a:lnTo>
                    <a:pt x="973070" y="74251"/>
                  </a:lnTo>
                  <a:lnTo>
                    <a:pt x="1061531" y="37125"/>
                  </a:lnTo>
                  <a:lnTo>
                    <a:pt x="1149992" y="86626"/>
                  </a:lnTo>
                  <a:lnTo>
                    <a:pt x="1238453" y="37125"/>
                  </a:lnTo>
                  <a:lnTo>
                    <a:pt x="1326914" y="24750"/>
                  </a:lnTo>
                  <a:lnTo>
                    <a:pt x="1415375" y="24750"/>
                  </a:lnTo>
                  <a:lnTo>
                    <a:pt x="1503836" y="12375"/>
                  </a:lnTo>
                  <a:lnTo>
                    <a:pt x="1592297" y="12375"/>
                  </a:lnTo>
                  <a:lnTo>
                    <a:pt x="1680758" y="12375"/>
                  </a:lnTo>
                  <a:lnTo>
                    <a:pt x="1769219" y="24750"/>
                  </a:lnTo>
                  <a:lnTo>
                    <a:pt x="1857680" y="0"/>
                  </a:lnTo>
                  <a:lnTo>
                    <a:pt x="1946141" y="0"/>
                  </a:lnTo>
                  <a:lnTo>
                    <a:pt x="2034602" y="0"/>
                  </a:lnTo>
                  <a:lnTo>
                    <a:pt x="2123063" y="0"/>
                  </a:lnTo>
                </a:path>
              </a:pathLst>
            </a:custGeom>
            <a:ln w="27101" cap="flat">
              <a:solidFill>
                <a:srgbClr val="1CABE2">
                  <a:alpha val="100000"/>
                </a:srgbClr>
              </a:solidFill>
              <a:prstDash val="solid"/>
              <a:round/>
            </a:ln>
          </p:spPr>
          <p:txBody>
            <a:bodyPr/>
            <a:lstStyle/>
            <a:p/>
          </p:txBody>
        </p:sp>
        <p:sp>
          <p:nvSpPr>
            <p:cNvPr id="168" name="tx168"/>
            <p:cNvSpPr/>
            <p:nvPr/>
          </p:nvSpPr>
          <p:spPr>
            <a:xfrm>
              <a:off x="6498650" y="281835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169" name="tx169"/>
            <p:cNvSpPr/>
            <p:nvPr/>
          </p:nvSpPr>
          <p:spPr>
            <a:xfrm>
              <a:off x="8806200" y="276885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70" name="tx170"/>
            <p:cNvSpPr/>
            <p:nvPr/>
          </p:nvSpPr>
          <p:spPr>
            <a:xfrm>
              <a:off x="8277077" y="273234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171" name="tx171"/>
            <p:cNvSpPr/>
            <p:nvPr/>
          </p:nvSpPr>
          <p:spPr>
            <a:xfrm>
              <a:off x="8630921" y="271997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72" name="tx172"/>
            <p:cNvSpPr/>
            <p:nvPr/>
          </p:nvSpPr>
          <p:spPr>
            <a:xfrm>
              <a:off x="1980844" y="4288518"/>
              <a:ext cx="285784" cy="828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POL3</a:t>
              </a:r>
            </a:p>
          </p:txBody>
        </p:sp>
        <p:sp>
          <p:nvSpPr>
            <p:cNvPr id="173" name="tx173"/>
            <p:cNvSpPr/>
            <p:nvPr/>
          </p:nvSpPr>
          <p:spPr>
            <a:xfrm>
              <a:off x="2002591" y="2509175"/>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a:t>
              </a:r>
            </a:p>
          </p:txBody>
        </p:sp>
        <p:sp>
          <p:nvSpPr>
            <p:cNvPr id="174" name="tx174"/>
            <p:cNvSpPr/>
            <p:nvPr/>
          </p:nvSpPr>
          <p:spPr>
            <a:xfrm>
              <a:off x="4762672" y="250677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a:t>
              </a:r>
            </a:p>
          </p:txBody>
        </p:sp>
        <p:sp>
          <p:nvSpPr>
            <p:cNvPr id="175" name="tx175"/>
            <p:cNvSpPr/>
            <p:nvPr/>
          </p:nvSpPr>
          <p:spPr>
            <a:xfrm>
              <a:off x="7556859" y="250677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a:t>
              </a:r>
            </a:p>
          </p:txBody>
        </p:sp>
        <p:sp>
          <p:nvSpPr>
            <p:cNvPr id="176" name="tx176"/>
            <p:cNvSpPr/>
            <p:nvPr/>
          </p:nvSpPr>
          <p:spPr>
            <a:xfrm>
              <a:off x="2002645" y="724920"/>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BCG</a:t>
              </a:r>
            </a:p>
          </p:txBody>
        </p:sp>
        <p:sp>
          <p:nvSpPr>
            <p:cNvPr id="177" name="tx177"/>
            <p:cNvSpPr/>
            <p:nvPr/>
          </p:nvSpPr>
          <p:spPr>
            <a:xfrm>
              <a:off x="4775086" y="727321"/>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a:t>
              </a:r>
            </a:p>
          </p:txBody>
        </p:sp>
        <p:sp>
          <p:nvSpPr>
            <p:cNvPr id="178" name="tx178"/>
            <p:cNvSpPr/>
            <p:nvPr/>
          </p:nvSpPr>
          <p:spPr>
            <a:xfrm>
              <a:off x="7569274" y="725902"/>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a:t>
              </a:r>
            </a:p>
          </p:txBody>
        </p:sp>
        <p:sp>
          <p:nvSpPr>
            <p:cNvPr id="179" name="tx179"/>
            <p:cNvSpPr/>
            <p:nvPr/>
          </p:nvSpPr>
          <p:spPr>
            <a:xfrm rot="-5400000">
              <a:off x="941315"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180" name="tx180"/>
            <p:cNvSpPr/>
            <p:nvPr/>
          </p:nvSpPr>
          <p:spPr>
            <a:xfrm rot="-5400000">
              <a:off x="1383620"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181" name="tx181"/>
            <p:cNvSpPr/>
            <p:nvPr/>
          </p:nvSpPr>
          <p:spPr>
            <a:xfrm rot="-5400000">
              <a:off x="1825925"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182" name="tx182"/>
            <p:cNvSpPr/>
            <p:nvPr/>
          </p:nvSpPr>
          <p:spPr>
            <a:xfrm rot="-5400000">
              <a:off x="2268229"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183" name="tx183"/>
            <p:cNvSpPr/>
            <p:nvPr/>
          </p:nvSpPr>
          <p:spPr>
            <a:xfrm rot="-5400000">
              <a:off x="2622073"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84" name="tx184"/>
            <p:cNvSpPr/>
            <p:nvPr/>
          </p:nvSpPr>
          <p:spPr>
            <a:xfrm rot="-5400000">
              <a:off x="2975891"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85" name="tx185"/>
            <p:cNvSpPr/>
            <p:nvPr/>
          </p:nvSpPr>
          <p:spPr>
            <a:xfrm rot="-5400000">
              <a:off x="3064378"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86" name="tx186"/>
            <p:cNvSpPr/>
            <p:nvPr/>
          </p:nvSpPr>
          <p:spPr>
            <a:xfrm rot="-5400000">
              <a:off x="3735502"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187" name="tx187"/>
            <p:cNvSpPr/>
            <p:nvPr/>
          </p:nvSpPr>
          <p:spPr>
            <a:xfrm rot="-5400000">
              <a:off x="4177807"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188" name="tx188"/>
            <p:cNvSpPr/>
            <p:nvPr/>
          </p:nvSpPr>
          <p:spPr>
            <a:xfrm rot="-5400000">
              <a:off x="4620112"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189" name="tx189"/>
            <p:cNvSpPr/>
            <p:nvPr/>
          </p:nvSpPr>
          <p:spPr>
            <a:xfrm rot="-5400000">
              <a:off x="5062417"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190" name="tx190"/>
            <p:cNvSpPr/>
            <p:nvPr/>
          </p:nvSpPr>
          <p:spPr>
            <a:xfrm rot="-5400000">
              <a:off x="5416261"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91" name="tx191"/>
            <p:cNvSpPr/>
            <p:nvPr/>
          </p:nvSpPr>
          <p:spPr>
            <a:xfrm rot="-5400000">
              <a:off x="5770078" y="429756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92" name="tx192"/>
            <p:cNvSpPr/>
            <p:nvPr/>
          </p:nvSpPr>
          <p:spPr>
            <a:xfrm rot="-5400000">
              <a:off x="5858566"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93" name="tx193"/>
            <p:cNvSpPr/>
            <p:nvPr/>
          </p:nvSpPr>
          <p:spPr>
            <a:xfrm rot="-5400000">
              <a:off x="6529689"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194" name="tx194"/>
            <p:cNvSpPr/>
            <p:nvPr/>
          </p:nvSpPr>
          <p:spPr>
            <a:xfrm rot="-5400000">
              <a:off x="6971994"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195" name="tx195"/>
            <p:cNvSpPr/>
            <p:nvPr/>
          </p:nvSpPr>
          <p:spPr>
            <a:xfrm rot="-5400000">
              <a:off x="7414299"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196" name="tx196"/>
            <p:cNvSpPr/>
            <p:nvPr/>
          </p:nvSpPr>
          <p:spPr>
            <a:xfrm rot="-5400000">
              <a:off x="7856604"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197" name="tx197"/>
            <p:cNvSpPr/>
            <p:nvPr/>
          </p:nvSpPr>
          <p:spPr>
            <a:xfrm rot="-5400000">
              <a:off x="8210448"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98" name="tx198"/>
            <p:cNvSpPr/>
            <p:nvPr/>
          </p:nvSpPr>
          <p:spPr>
            <a:xfrm rot="-5400000">
              <a:off x="8564265" y="429756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99" name="tx199"/>
            <p:cNvSpPr/>
            <p:nvPr/>
          </p:nvSpPr>
          <p:spPr>
            <a:xfrm rot="-5400000">
              <a:off x="8652753"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00" name="tx200"/>
            <p:cNvSpPr/>
            <p:nvPr/>
          </p:nvSpPr>
          <p:spPr>
            <a:xfrm>
              <a:off x="635239" y="2261779"/>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01" name="tx201"/>
            <p:cNvSpPr/>
            <p:nvPr/>
          </p:nvSpPr>
          <p:spPr>
            <a:xfrm>
              <a:off x="571671" y="201427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02" name="tx202"/>
            <p:cNvSpPr/>
            <p:nvPr/>
          </p:nvSpPr>
          <p:spPr>
            <a:xfrm>
              <a:off x="571671" y="176677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03" name="tx203"/>
            <p:cNvSpPr/>
            <p:nvPr/>
          </p:nvSpPr>
          <p:spPr>
            <a:xfrm>
              <a:off x="571671" y="151926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04" name="tx204"/>
            <p:cNvSpPr/>
            <p:nvPr/>
          </p:nvSpPr>
          <p:spPr>
            <a:xfrm>
              <a:off x="571671" y="127176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05" name="tx205"/>
            <p:cNvSpPr/>
            <p:nvPr/>
          </p:nvSpPr>
          <p:spPr>
            <a:xfrm>
              <a:off x="508103" y="1024257"/>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06" name="tx206"/>
            <p:cNvSpPr/>
            <p:nvPr/>
          </p:nvSpPr>
          <p:spPr>
            <a:xfrm>
              <a:off x="635239" y="4043633"/>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07" name="tx207"/>
            <p:cNvSpPr/>
            <p:nvPr/>
          </p:nvSpPr>
          <p:spPr>
            <a:xfrm>
              <a:off x="571671" y="379612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08" name="tx208"/>
            <p:cNvSpPr/>
            <p:nvPr/>
          </p:nvSpPr>
          <p:spPr>
            <a:xfrm>
              <a:off x="571671" y="354862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09" name="tx209"/>
            <p:cNvSpPr/>
            <p:nvPr/>
          </p:nvSpPr>
          <p:spPr>
            <a:xfrm>
              <a:off x="571671" y="330111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10" name="tx210"/>
            <p:cNvSpPr/>
            <p:nvPr/>
          </p:nvSpPr>
          <p:spPr>
            <a:xfrm>
              <a:off x="571671" y="305361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11" name="tx211"/>
            <p:cNvSpPr/>
            <p:nvPr/>
          </p:nvSpPr>
          <p:spPr>
            <a:xfrm>
              <a:off x="508103" y="2806110"/>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12" name="tx212"/>
            <p:cNvSpPr/>
            <p:nvPr/>
          </p:nvSpPr>
          <p:spPr>
            <a:xfrm>
              <a:off x="635239" y="582548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13" name="tx213"/>
            <p:cNvSpPr/>
            <p:nvPr/>
          </p:nvSpPr>
          <p:spPr>
            <a:xfrm>
              <a:off x="571671" y="557798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14" name="tx214"/>
            <p:cNvSpPr/>
            <p:nvPr/>
          </p:nvSpPr>
          <p:spPr>
            <a:xfrm>
              <a:off x="571671" y="533047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15" name="tx215"/>
            <p:cNvSpPr/>
            <p:nvPr/>
          </p:nvSpPr>
          <p:spPr>
            <a:xfrm>
              <a:off x="571671" y="508297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16" name="tx216"/>
            <p:cNvSpPr/>
            <p:nvPr/>
          </p:nvSpPr>
          <p:spPr>
            <a:xfrm>
              <a:off x="571671" y="483546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17" name="tx217"/>
            <p:cNvSpPr/>
            <p:nvPr/>
          </p:nvSpPr>
          <p:spPr>
            <a:xfrm>
              <a:off x="508103" y="4587964"/>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18" name="tx218"/>
            <p:cNvSpPr/>
            <p:nvPr/>
          </p:nvSpPr>
          <p:spPr>
            <a:xfrm rot="-5400000">
              <a:off x="-52544" y="334008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219" name="tx219"/>
            <p:cNvSpPr/>
            <p:nvPr/>
          </p:nvSpPr>
          <p:spPr>
            <a:xfrm>
              <a:off x="1963924" y="398022"/>
              <a:ext cx="590800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recommended childhood vaccines, Brunei Darussalam, 2000-2024</a:t>
              </a:r>
            </a:p>
          </p:txBody>
        </p:sp>
        <p:sp>
          <p:nvSpPr>
            <p:cNvPr id="220" name="tx220"/>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221" name="tx221"/>
            <p:cNvSpPr/>
            <p:nvPr/>
          </p:nvSpPr>
          <p:spPr>
            <a:xfrm>
              <a:off x="5160573" y="6568567"/>
              <a:ext cx="391383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Data labels are shown for 2000 (or first year of reporting), 2019 and 2024</a:t>
              </a:r>
            </a:p>
          </p:txBody>
        </p:sp>
      </p:grpSp>
      <p:sp>
        <p:nvSpPr>
          <p:cNvPr id="22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selected core routine vaccines recommended in childhood.
In 2024, all vaccines had the same coverage (99%).
Compared to 2019, coverage of 5 vaccines remained constant (BCG, DTP1, DTP3, IPV1 and POL3) and 2 vaccines increased (MCV1 and MCV2).
Compared to 2023, coverage of 6 vaccines remained constant (BCG, DTP1, DTP3, IPV1, MCV2 and POL3) and one vaccine increased (MCV1).</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8655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539106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91656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444207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96757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349307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301858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254408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2" name="pl12"/>
            <p:cNvSpPr/>
            <p:nvPr/>
          </p:nvSpPr>
          <p:spPr>
            <a:xfrm>
              <a:off x="757200" y="206958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3" name="pl13"/>
            <p:cNvSpPr/>
            <p:nvPr/>
          </p:nvSpPr>
          <p:spPr>
            <a:xfrm>
              <a:off x="757200" y="1595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4" name="pl14"/>
            <p:cNvSpPr/>
            <p:nvPr/>
          </p:nvSpPr>
          <p:spPr>
            <a:xfrm>
              <a:off x="757200" y="11205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5" name="pl15"/>
            <p:cNvSpPr/>
            <p:nvPr/>
          </p:nvSpPr>
          <p:spPr>
            <a:xfrm>
              <a:off x="757200" y="64610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6" name="pl16"/>
            <p:cNvSpPr/>
            <p:nvPr/>
          </p:nvSpPr>
          <p:spPr>
            <a:xfrm>
              <a:off x="757200" y="562831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757200" y="515381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8" name="pl18"/>
            <p:cNvSpPr/>
            <p:nvPr/>
          </p:nvSpPr>
          <p:spPr>
            <a:xfrm>
              <a:off x="757200" y="467931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9" name="pl19"/>
            <p:cNvSpPr/>
            <p:nvPr/>
          </p:nvSpPr>
          <p:spPr>
            <a:xfrm>
              <a:off x="757200" y="420482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0" name="pl20"/>
            <p:cNvSpPr/>
            <p:nvPr/>
          </p:nvSpPr>
          <p:spPr>
            <a:xfrm>
              <a:off x="757200" y="37303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1" name="pl21"/>
            <p:cNvSpPr/>
            <p:nvPr/>
          </p:nvSpPr>
          <p:spPr>
            <a:xfrm>
              <a:off x="757200" y="325583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2" name="pl22"/>
            <p:cNvSpPr/>
            <p:nvPr/>
          </p:nvSpPr>
          <p:spPr>
            <a:xfrm>
              <a:off x="757200" y="278133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3" name="pl23"/>
            <p:cNvSpPr/>
            <p:nvPr/>
          </p:nvSpPr>
          <p:spPr>
            <a:xfrm>
              <a:off x="757200" y="23068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4" name="pl24"/>
            <p:cNvSpPr/>
            <p:nvPr/>
          </p:nvSpPr>
          <p:spPr>
            <a:xfrm>
              <a:off x="757200" y="183234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5" name="pl25"/>
            <p:cNvSpPr/>
            <p:nvPr/>
          </p:nvSpPr>
          <p:spPr>
            <a:xfrm>
              <a:off x="757200" y="135784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6" name="pl26"/>
            <p:cNvSpPr/>
            <p:nvPr/>
          </p:nvSpPr>
          <p:spPr>
            <a:xfrm>
              <a:off x="757200" y="88334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7" name="pl27"/>
            <p:cNvSpPr/>
            <p:nvPr/>
          </p:nvSpPr>
          <p:spPr>
            <a:xfrm>
              <a:off x="113525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248545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835648"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185844"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266002"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53604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80608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707612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34615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616198"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1135255" y="930799"/>
              <a:ext cx="6480943" cy="332147"/>
            </a:xfrm>
            <a:custGeom>
              <a:avLst/>
              <a:pathLst>
                <a:path w="6480943" h="332147">
                  <a:moveTo>
                    <a:pt x="0" y="0"/>
                  </a:moveTo>
                  <a:lnTo>
                    <a:pt x="270039" y="94899"/>
                  </a:lnTo>
                  <a:lnTo>
                    <a:pt x="540078" y="237248"/>
                  </a:lnTo>
                  <a:lnTo>
                    <a:pt x="810117" y="332147"/>
                  </a:lnTo>
                  <a:lnTo>
                    <a:pt x="1080157" y="332147"/>
                  </a:lnTo>
                  <a:lnTo>
                    <a:pt x="1350196" y="237248"/>
                  </a:lnTo>
                  <a:lnTo>
                    <a:pt x="1620235" y="94899"/>
                  </a:lnTo>
                  <a:lnTo>
                    <a:pt x="1890275" y="0"/>
                  </a:lnTo>
                  <a:lnTo>
                    <a:pt x="2160314" y="47449"/>
                  </a:lnTo>
                  <a:lnTo>
                    <a:pt x="2430353" y="0"/>
                  </a:lnTo>
                  <a:lnTo>
                    <a:pt x="2700393" y="189798"/>
                  </a:lnTo>
                  <a:lnTo>
                    <a:pt x="2970432" y="94899"/>
                  </a:lnTo>
                  <a:lnTo>
                    <a:pt x="3240471" y="189798"/>
                  </a:lnTo>
                  <a:lnTo>
                    <a:pt x="3510510" y="0"/>
                  </a:lnTo>
                  <a:lnTo>
                    <a:pt x="3780550" y="0"/>
                  </a:lnTo>
                  <a:lnTo>
                    <a:pt x="4050589" y="0"/>
                  </a:lnTo>
                  <a:lnTo>
                    <a:pt x="4320628" y="0"/>
                  </a:lnTo>
                  <a:lnTo>
                    <a:pt x="4590668" y="0"/>
                  </a:lnTo>
                  <a:lnTo>
                    <a:pt x="4860707" y="0"/>
                  </a:lnTo>
                  <a:lnTo>
                    <a:pt x="5130746" y="0"/>
                  </a:lnTo>
                  <a:lnTo>
                    <a:pt x="5400786" y="0"/>
                  </a:lnTo>
                  <a:lnTo>
                    <a:pt x="5670825" y="0"/>
                  </a:lnTo>
                  <a:lnTo>
                    <a:pt x="5940864" y="0"/>
                  </a:lnTo>
                  <a:lnTo>
                    <a:pt x="6210904" y="0"/>
                  </a:lnTo>
                  <a:lnTo>
                    <a:pt x="6480943" y="0"/>
                  </a:lnTo>
                </a:path>
              </a:pathLst>
            </a:custGeom>
            <a:ln w="27101" cap="flat">
              <a:solidFill>
                <a:srgbClr val="1C86EE">
                  <a:alpha val="100000"/>
                </a:srgbClr>
              </a:solidFill>
              <a:prstDash val="solid"/>
              <a:round/>
            </a:ln>
          </p:spPr>
          <p:txBody>
            <a:bodyPr/>
            <a:lstStyle/>
            <a:p/>
          </p:txBody>
        </p:sp>
        <p:sp>
          <p:nvSpPr>
            <p:cNvPr id="38" name="pl38"/>
            <p:cNvSpPr/>
            <p:nvPr/>
          </p:nvSpPr>
          <p:spPr>
            <a:xfrm>
              <a:off x="1135255" y="930799"/>
              <a:ext cx="6480943" cy="284697"/>
            </a:xfrm>
            <a:custGeom>
              <a:avLst/>
              <a:pathLst>
                <a:path w="6480943" h="284697">
                  <a:moveTo>
                    <a:pt x="0" y="0"/>
                  </a:moveTo>
                  <a:lnTo>
                    <a:pt x="270039" y="0"/>
                  </a:lnTo>
                  <a:lnTo>
                    <a:pt x="540078" y="0"/>
                  </a:lnTo>
                  <a:lnTo>
                    <a:pt x="810117" y="0"/>
                  </a:lnTo>
                  <a:lnTo>
                    <a:pt x="1080157" y="0"/>
                  </a:lnTo>
                  <a:lnTo>
                    <a:pt x="1350196" y="0"/>
                  </a:lnTo>
                  <a:lnTo>
                    <a:pt x="1620235" y="0"/>
                  </a:lnTo>
                  <a:lnTo>
                    <a:pt x="1890275" y="94899"/>
                  </a:lnTo>
                  <a:lnTo>
                    <a:pt x="2160314" y="142348"/>
                  </a:lnTo>
                  <a:lnTo>
                    <a:pt x="2430353" y="142348"/>
                  </a:lnTo>
                  <a:lnTo>
                    <a:pt x="2700393" y="142348"/>
                  </a:lnTo>
                  <a:lnTo>
                    <a:pt x="2970432" y="284697"/>
                  </a:lnTo>
                  <a:lnTo>
                    <a:pt x="3240471" y="0"/>
                  </a:lnTo>
                  <a:lnTo>
                    <a:pt x="3510510" y="47449"/>
                  </a:lnTo>
                  <a:lnTo>
                    <a:pt x="3780550" y="0"/>
                  </a:lnTo>
                  <a:lnTo>
                    <a:pt x="4050589" y="0"/>
                  </a:lnTo>
                  <a:lnTo>
                    <a:pt x="4320628" y="0"/>
                  </a:lnTo>
                  <a:lnTo>
                    <a:pt x="4590668" y="0"/>
                  </a:lnTo>
                  <a:lnTo>
                    <a:pt x="4860707" y="0"/>
                  </a:lnTo>
                  <a:lnTo>
                    <a:pt x="5130746" y="0"/>
                  </a:lnTo>
                  <a:lnTo>
                    <a:pt x="5400786" y="0"/>
                  </a:lnTo>
                  <a:lnTo>
                    <a:pt x="5670825" y="0"/>
                  </a:lnTo>
                  <a:lnTo>
                    <a:pt x="5940864" y="0"/>
                  </a:lnTo>
                  <a:lnTo>
                    <a:pt x="6210904" y="0"/>
                  </a:lnTo>
                  <a:lnTo>
                    <a:pt x="6480943" y="0"/>
                  </a:lnTo>
                </a:path>
              </a:pathLst>
            </a:custGeom>
            <a:ln w="27101" cap="flat">
              <a:solidFill>
                <a:srgbClr val="80BD41">
                  <a:alpha val="100000"/>
                </a:srgbClr>
              </a:solidFill>
              <a:prstDash val="solid"/>
              <a:round/>
            </a:ln>
          </p:spPr>
          <p:txBody>
            <a:bodyPr/>
            <a:lstStyle/>
            <a:p/>
          </p:txBody>
        </p:sp>
        <p:sp>
          <p:nvSpPr>
            <p:cNvPr id="39" name="pl39"/>
            <p:cNvSpPr/>
            <p:nvPr/>
          </p:nvSpPr>
          <p:spPr>
            <a:xfrm>
              <a:off x="1675333" y="930799"/>
              <a:ext cx="5940864" cy="332147"/>
            </a:xfrm>
            <a:custGeom>
              <a:avLst/>
              <a:pathLst>
                <a:path w="5940864" h="332147">
                  <a:moveTo>
                    <a:pt x="0" y="237248"/>
                  </a:moveTo>
                  <a:lnTo>
                    <a:pt x="270039" y="332147"/>
                  </a:lnTo>
                  <a:lnTo>
                    <a:pt x="540078" y="332147"/>
                  </a:lnTo>
                  <a:lnTo>
                    <a:pt x="810117" y="237248"/>
                  </a:lnTo>
                  <a:lnTo>
                    <a:pt x="1080157" y="94899"/>
                  </a:lnTo>
                  <a:lnTo>
                    <a:pt x="1350196" y="0"/>
                  </a:lnTo>
                  <a:lnTo>
                    <a:pt x="1620235" y="47449"/>
                  </a:lnTo>
                  <a:lnTo>
                    <a:pt x="1890275" y="0"/>
                  </a:lnTo>
                  <a:lnTo>
                    <a:pt x="2160314" y="189798"/>
                  </a:lnTo>
                  <a:lnTo>
                    <a:pt x="2430353" y="94899"/>
                  </a:lnTo>
                  <a:lnTo>
                    <a:pt x="2700393" y="189798"/>
                  </a:lnTo>
                  <a:lnTo>
                    <a:pt x="2970432" y="0"/>
                  </a:lnTo>
                  <a:lnTo>
                    <a:pt x="3240471" y="142348"/>
                  </a:lnTo>
                  <a:lnTo>
                    <a:pt x="3510510" y="0"/>
                  </a:lnTo>
                  <a:lnTo>
                    <a:pt x="3780550" y="0"/>
                  </a:lnTo>
                  <a:lnTo>
                    <a:pt x="4050589" y="0"/>
                  </a:lnTo>
                  <a:lnTo>
                    <a:pt x="4320628" y="0"/>
                  </a:lnTo>
                  <a:lnTo>
                    <a:pt x="4590668" y="0"/>
                  </a:lnTo>
                  <a:lnTo>
                    <a:pt x="4860707" y="0"/>
                  </a:lnTo>
                  <a:lnTo>
                    <a:pt x="5130746" y="0"/>
                  </a:lnTo>
                  <a:lnTo>
                    <a:pt x="5400786" y="0"/>
                  </a:lnTo>
                  <a:lnTo>
                    <a:pt x="5670825" y="0"/>
                  </a:lnTo>
                  <a:lnTo>
                    <a:pt x="5940864" y="0"/>
                  </a:lnTo>
                </a:path>
              </a:pathLst>
            </a:custGeom>
            <a:ln w="27101" cap="flat">
              <a:solidFill>
                <a:srgbClr val="EE00EE">
                  <a:alpha val="100000"/>
                </a:srgbClr>
              </a:solidFill>
              <a:prstDash val="solid"/>
              <a:round/>
            </a:ln>
          </p:spPr>
          <p:txBody>
            <a:bodyPr/>
            <a:lstStyle/>
            <a:p/>
          </p:txBody>
        </p:sp>
        <p:sp>
          <p:nvSpPr>
            <p:cNvPr id="40" name="pl40"/>
            <p:cNvSpPr/>
            <p:nvPr/>
          </p:nvSpPr>
          <p:spPr>
            <a:xfrm>
              <a:off x="4375727" y="1357845"/>
              <a:ext cx="3240471" cy="664294"/>
            </a:xfrm>
            <a:custGeom>
              <a:avLst/>
              <a:pathLst>
                <a:path w="3240471" h="664294">
                  <a:moveTo>
                    <a:pt x="0" y="94899"/>
                  </a:moveTo>
                  <a:lnTo>
                    <a:pt x="270039" y="237248"/>
                  </a:lnTo>
                  <a:lnTo>
                    <a:pt x="540078" y="474496"/>
                  </a:lnTo>
                  <a:lnTo>
                    <a:pt x="810117" y="664294"/>
                  </a:lnTo>
                  <a:lnTo>
                    <a:pt x="1080157" y="237248"/>
                  </a:lnTo>
                  <a:lnTo>
                    <a:pt x="1350196" y="189798"/>
                  </a:lnTo>
                  <a:lnTo>
                    <a:pt x="1620235" y="94899"/>
                  </a:lnTo>
                  <a:lnTo>
                    <a:pt x="1890275" y="0"/>
                  </a:lnTo>
                  <a:lnTo>
                    <a:pt x="2160314" y="189798"/>
                  </a:lnTo>
                  <a:lnTo>
                    <a:pt x="2430353" y="0"/>
                  </a:lnTo>
                  <a:lnTo>
                    <a:pt x="2700393" y="94899"/>
                  </a:lnTo>
                  <a:lnTo>
                    <a:pt x="2970432" y="47449"/>
                  </a:lnTo>
                  <a:lnTo>
                    <a:pt x="3240471" y="94899"/>
                  </a:lnTo>
                </a:path>
              </a:pathLst>
            </a:custGeom>
            <a:ln w="27101" cap="flat">
              <a:solidFill>
                <a:srgbClr val="6A3D9A">
                  <a:alpha val="100000"/>
                </a:srgbClr>
              </a:solidFill>
              <a:prstDash val="solid"/>
              <a:round/>
            </a:ln>
          </p:spPr>
          <p:txBody>
            <a:bodyPr/>
            <a:lstStyle/>
            <a:p/>
          </p:txBody>
        </p:sp>
        <p:sp>
          <p:nvSpPr>
            <p:cNvPr id="41" name="pl41"/>
            <p:cNvSpPr/>
            <p:nvPr/>
          </p:nvSpPr>
          <p:spPr>
            <a:xfrm>
              <a:off x="5185844" y="930799"/>
              <a:ext cx="2430353" cy="0"/>
            </a:xfrm>
            <a:custGeom>
              <a:avLst/>
              <a:pathLst>
                <a:path w="2430353" h="0">
                  <a:moveTo>
                    <a:pt x="0" y="0"/>
                  </a:moveTo>
                  <a:lnTo>
                    <a:pt x="270039" y="0"/>
                  </a:lnTo>
                  <a:lnTo>
                    <a:pt x="540078" y="0"/>
                  </a:lnTo>
                  <a:lnTo>
                    <a:pt x="810117" y="0"/>
                  </a:lnTo>
                  <a:lnTo>
                    <a:pt x="1080157" y="0"/>
                  </a:lnTo>
                  <a:lnTo>
                    <a:pt x="1350196" y="0"/>
                  </a:lnTo>
                  <a:lnTo>
                    <a:pt x="1620235" y="0"/>
                  </a:lnTo>
                  <a:lnTo>
                    <a:pt x="1890275" y="0"/>
                  </a:lnTo>
                  <a:lnTo>
                    <a:pt x="2160314" y="0"/>
                  </a:lnTo>
                  <a:lnTo>
                    <a:pt x="2430353" y="0"/>
                  </a:lnTo>
                </a:path>
              </a:pathLst>
            </a:custGeom>
            <a:ln w="27101" cap="flat">
              <a:solidFill>
                <a:srgbClr val="E31A1C">
                  <a:alpha val="100000"/>
                </a:srgbClr>
              </a:solidFill>
              <a:prstDash val="solid"/>
              <a:round/>
            </a:ln>
          </p:spPr>
          <p:txBody>
            <a:bodyPr/>
            <a:lstStyle/>
            <a:p/>
          </p:txBody>
        </p:sp>
        <p:sp>
          <p:nvSpPr>
            <p:cNvPr id="42" name="pl42"/>
            <p:cNvSpPr/>
            <p:nvPr/>
          </p:nvSpPr>
          <p:spPr>
            <a:xfrm>
              <a:off x="1135255" y="930799"/>
              <a:ext cx="6480943" cy="379596"/>
            </a:xfrm>
            <a:custGeom>
              <a:avLst/>
              <a:pathLst>
                <a:path w="6480943" h="379596">
                  <a:moveTo>
                    <a:pt x="0" y="0"/>
                  </a:moveTo>
                  <a:lnTo>
                    <a:pt x="270039" y="0"/>
                  </a:lnTo>
                  <a:lnTo>
                    <a:pt x="540078" y="0"/>
                  </a:lnTo>
                  <a:lnTo>
                    <a:pt x="810117" y="47449"/>
                  </a:lnTo>
                  <a:lnTo>
                    <a:pt x="1080157" y="0"/>
                  </a:lnTo>
                  <a:lnTo>
                    <a:pt x="1350196" y="47449"/>
                  </a:lnTo>
                  <a:lnTo>
                    <a:pt x="1620235" y="94899"/>
                  </a:lnTo>
                  <a:lnTo>
                    <a:pt x="1890275" y="94899"/>
                  </a:lnTo>
                  <a:lnTo>
                    <a:pt x="2160314" y="0"/>
                  </a:lnTo>
                  <a:lnTo>
                    <a:pt x="2430353" y="0"/>
                  </a:lnTo>
                  <a:lnTo>
                    <a:pt x="2700393" y="237248"/>
                  </a:lnTo>
                  <a:lnTo>
                    <a:pt x="2970432" y="379596"/>
                  </a:lnTo>
                  <a:lnTo>
                    <a:pt x="3240471" y="189798"/>
                  </a:lnTo>
                  <a:lnTo>
                    <a:pt x="3510510" y="142348"/>
                  </a:lnTo>
                  <a:lnTo>
                    <a:pt x="3780550" y="94899"/>
                  </a:lnTo>
                  <a:lnTo>
                    <a:pt x="4050589" y="142348"/>
                  </a:lnTo>
                  <a:lnTo>
                    <a:pt x="4320628" y="47449"/>
                  </a:lnTo>
                  <a:lnTo>
                    <a:pt x="4590668" y="94899"/>
                  </a:lnTo>
                  <a:lnTo>
                    <a:pt x="4860707" y="0"/>
                  </a:lnTo>
                  <a:lnTo>
                    <a:pt x="5130746" y="94899"/>
                  </a:lnTo>
                  <a:lnTo>
                    <a:pt x="5400786" y="0"/>
                  </a:lnTo>
                  <a:lnTo>
                    <a:pt x="5670825" y="0"/>
                  </a:lnTo>
                  <a:lnTo>
                    <a:pt x="5940864" y="94899"/>
                  </a:lnTo>
                  <a:lnTo>
                    <a:pt x="6210904" y="94899"/>
                  </a:lnTo>
                  <a:lnTo>
                    <a:pt x="6480943" y="0"/>
                  </a:lnTo>
                </a:path>
              </a:pathLst>
            </a:custGeom>
            <a:ln w="27101" cap="flat">
              <a:solidFill>
                <a:srgbClr val="FF7F00">
                  <a:alpha val="100000"/>
                </a:srgbClr>
              </a:solidFill>
              <a:prstDash val="solid"/>
              <a:round/>
            </a:ln>
          </p:spPr>
          <p:txBody>
            <a:bodyPr/>
            <a:lstStyle/>
            <a:p/>
          </p:txBody>
        </p:sp>
        <p:sp>
          <p:nvSpPr>
            <p:cNvPr id="43" name="pl43"/>
            <p:cNvSpPr/>
            <p:nvPr/>
          </p:nvSpPr>
          <p:spPr>
            <a:xfrm>
              <a:off x="1135255" y="930799"/>
              <a:ext cx="6480943" cy="427046"/>
            </a:xfrm>
            <a:custGeom>
              <a:avLst/>
              <a:pathLst>
                <a:path w="6480943" h="427046">
                  <a:moveTo>
                    <a:pt x="0" y="189798"/>
                  </a:moveTo>
                  <a:lnTo>
                    <a:pt x="270039" y="189798"/>
                  </a:lnTo>
                  <a:lnTo>
                    <a:pt x="540078" y="142348"/>
                  </a:lnTo>
                  <a:lnTo>
                    <a:pt x="810117" y="142348"/>
                  </a:lnTo>
                  <a:lnTo>
                    <a:pt x="1080157" y="94899"/>
                  </a:lnTo>
                  <a:lnTo>
                    <a:pt x="1350196" y="189798"/>
                  </a:lnTo>
                  <a:lnTo>
                    <a:pt x="1620235" y="237248"/>
                  </a:lnTo>
                  <a:lnTo>
                    <a:pt x="1890275" y="332147"/>
                  </a:lnTo>
                  <a:lnTo>
                    <a:pt x="2160314" y="427046"/>
                  </a:lnTo>
                  <a:lnTo>
                    <a:pt x="2430353" y="0"/>
                  </a:lnTo>
                  <a:lnTo>
                    <a:pt x="2700393" y="284697"/>
                  </a:lnTo>
                  <a:lnTo>
                    <a:pt x="2970432" y="284697"/>
                  </a:lnTo>
                  <a:lnTo>
                    <a:pt x="3240471" y="142348"/>
                  </a:lnTo>
                  <a:lnTo>
                    <a:pt x="3510510" y="332147"/>
                  </a:lnTo>
                  <a:lnTo>
                    <a:pt x="3780550" y="142348"/>
                  </a:lnTo>
                  <a:lnTo>
                    <a:pt x="4050589" y="94899"/>
                  </a:lnTo>
                  <a:lnTo>
                    <a:pt x="4320628" y="94899"/>
                  </a:lnTo>
                  <a:lnTo>
                    <a:pt x="4590668" y="47449"/>
                  </a:lnTo>
                  <a:lnTo>
                    <a:pt x="4860707" y="47449"/>
                  </a:lnTo>
                  <a:lnTo>
                    <a:pt x="5130746" y="47449"/>
                  </a:lnTo>
                  <a:lnTo>
                    <a:pt x="5400786" y="94899"/>
                  </a:lnTo>
                  <a:lnTo>
                    <a:pt x="5670825" y="0"/>
                  </a:lnTo>
                  <a:lnTo>
                    <a:pt x="5940864" y="0"/>
                  </a:lnTo>
                  <a:lnTo>
                    <a:pt x="6210904" y="0"/>
                  </a:lnTo>
                  <a:lnTo>
                    <a:pt x="6480943" y="0"/>
                  </a:lnTo>
                </a:path>
              </a:pathLst>
            </a:custGeom>
            <a:ln w="27101" cap="flat">
              <a:solidFill>
                <a:srgbClr val="FFC20E">
                  <a:alpha val="100000"/>
                </a:srgbClr>
              </a:solidFill>
              <a:prstDash val="solid"/>
              <a:round/>
            </a:ln>
          </p:spPr>
          <p:txBody>
            <a:bodyPr/>
            <a:lstStyle/>
            <a:p/>
          </p:txBody>
        </p:sp>
        <p:sp>
          <p:nvSpPr>
            <p:cNvPr id="44" name="pl44"/>
            <p:cNvSpPr/>
            <p:nvPr/>
          </p:nvSpPr>
          <p:spPr>
            <a:xfrm>
              <a:off x="1135255" y="930799"/>
              <a:ext cx="6480943" cy="332147"/>
            </a:xfrm>
            <a:custGeom>
              <a:avLst/>
              <a:pathLst>
                <a:path w="6480943" h="332147">
                  <a:moveTo>
                    <a:pt x="0" y="0"/>
                  </a:moveTo>
                  <a:lnTo>
                    <a:pt x="270039" y="0"/>
                  </a:lnTo>
                  <a:lnTo>
                    <a:pt x="540078" y="0"/>
                  </a:lnTo>
                  <a:lnTo>
                    <a:pt x="810117" y="0"/>
                  </a:lnTo>
                  <a:lnTo>
                    <a:pt x="1080157" y="332147"/>
                  </a:lnTo>
                  <a:lnTo>
                    <a:pt x="1350196" y="284697"/>
                  </a:lnTo>
                  <a:lnTo>
                    <a:pt x="1620235" y="237248"/>
                  </a:lnTo>
                  <a:lnTo>
                    <a:pt x="1890275" y="189798"/>
                  </a:lnTo>
                  <a:lnTo>
                    <a:pt x="2160314" y="94899"/>
                  </a:lnTo>
                  <a:lnTo>
                    <a:pt x="2430353" y="0"/>
                  </a:lnTo>
                  <a:lnTo>
                    <a:pt x="2700393" y="0"/>
                  </a:lnTo>
                  <a:lnTo>
                    <a:pt x="2970432" y="142348"/>
                  </a:lnTo>
                  <a:lnTo>
                    <a:pt x="3240471" y="332147"/>
                  </a:lnTo>
                  <a:lnTo>
                    <a:pt x="3510510" y="0"/>
                  </a:lnTo>
                  <a:lnTo>
                    <a:pt x="3780550" y="0"/>
                  </a:lnTo>
                  <a:lnTo>
                    <a:pt x="4050589" y="0"/>
                  </a:lnTo>
                  <a:lnTo>
                    <a:pt x="4320628" y="0"/>
                  </a:lnTo>
                  <a:lnTo>
                    <a:pt x="4590668" y="0"/>
                  </a:lnTo>
                  <a:lnTo>
                    <a:pt x="4860707" y="0"/>
                  </a:lnTo>
                  <a:lnTo>
                    <a:pt x="5130746" y="0"/>
                  </a:lnTo>
                  <a:lnTo>
                    <a:pt x="5400786" y="0"/>
                  </a:lnTo>
                  <a:lnTo>
                    <a:pt x="5670825" y="0"/>
                  </a:lnTo>
                  <a:lnTo>
                    <a:pt x="5940864" y="0"/>
                  </a:lnTo>
                  <a:lnTo>
                    <a:pt x="6210904" y="0"/>
                  </a:lnTo>
                  <a:lnTo>
                    <a:pt x="6480943" y="0"/>
                  </a:lnTo>
                </a:path>
              </a:pathLst>
            </a:custGeom>
            <a:ln w="27101" cap="flat">
              <a:solidFill>
                <a:srgbClr val="008B00">
                  <a:alpha val="100000"/>
                </a:srgbClr>
              </a:solidFill>
              <a:prstDash val="solid"/>
              <a:round/>
            </a:ln>
          </p:spPr>
          <p:txBody>
            <a:bodyPr/>
            <a:lstStyle/>
            <a:p/>
          </p:txBody>
        </p:sp>
        <p:sp>
          <p:nvSpPr>
            <p:cNvPr id="45" name="pl45"/>
            <p:cNvSpPr/>
            <p:nvPr/>
          </p:nvSpPr>
          <p:spPr>
            <a:xfrm>
              <a:off x="1135255" y="930799"/>
              <a:ext cx="6480943" cy="379596"/>
            </a:xfrm>
            <a:custGeom>
              <a:avLst/>
              <a:pathLst>
                <a:path w="6480943" h="379596">
                  <a:moveTo>
                    <a:pt x="0" y="0"/>
                  </a:moveTo>
                  <a:lnTo>
                    <a:pt x="270039" y="0"/>
                  </a:lnTo>
                  <a:lnTo>
                    <a:pt x="540078" y="0"/>
                  </a:lnTo>
                  <a:lnTo>
                    <a:pt x="810117" y="47449"/>
                  </a:lnTo>
                  <a:lnTo>
                    <a:pt x="1080157" y="0"/>
                  </a:lnTo>
                  <a:lnTo>
                    <a:pt x="1350196" y="47449"/>
                  </a:lnTo>
                  <a:lnTo>
                    <a:pt x="1620235" y="94899"/>
                  </a:lnTo>
                  <a:lnTo>
                    <a:pt x="1890275" y="94899"/>
                  </a:lnTo>
                  <a:lnTo>
                    <a:pt x="2160314" y="0"/>
                  </a:lnTo>
                  <a:lnTo>
                    <a:pt x="2430353" y="0"/>
                  </a:lnTo>
                  <a:lnTo>
                    <a:pt x="2700393" y="237248"/>
                  </a:lnTo>
                  <a:lnTo>
                    <a:pt x="2970432" y="379596"/>
                  </a:lnTo>
                  <a:lnTo>
                    <a:pt x="3240471" y="189798"/>
                  </a:lnTo>
                  <a:lnTo>
                    <a:pt x="3510510" y="142348"/>
                  </a:lnTo>
                  <a:lnTo>
                    <a:pt x="3780550" y="94899"/>
                  </a:lnTo>
                  <a:lnTo>
                    <a:pt x="4050589" y="142348"/>
                  </a:lnTo>
                  <a:lnTo>
                    <a:pt x="4320628" y="47449"/>
                  </a:lnTo>
                  <a:lnTo>
                    <a:pt x="4590668" y="94899"/>
                  </a:lnTo>
                  <a:lnTo>
                    <a:pt x="4860707" y="0"/>
                  </a:lnTo>
                  <a:lnTo>
                    <a:pt x="5130746" y="94899"/>
                  </a:lnTo>
                  <a:lnTo>
                    <a:pt x="5400786" y="0"/>
                  </a:lnTo>
                  <a:lnTo>
                    <a:pt x="5670825" y="0"/>
                  </a:lnTo>
                  <a:lnTo>
                    <a:pt x="5940864" y="94899"/>
                  </a:lnTo>
                  <a:lnTo>
                    <a:pt x="6210904" y="94899"/>
                  </a:lnTo>
                  <a:lnTo>
                    <a:pt x="6480943" y="0"/>
                  </a:lnTo>
                </a:path>
              </a:pathLst>
            </a:custGeom>
            <a:ln w="27101" cap="flat">
              <a:solidFill>
                <a:srgbClr val="9A32CD">
                  <a:alpha val="100000"/>
                </a:srgbClr>
              </a:solidFill>
              <a:prstDash val="solid"/>
              <a:round/>
            </a:ln>
          </p:spPr>
          <p:txBody>
            <a:bodyPr/>
            <a:lstStyle/>
            <a:p/>
          </p:txBody>
        </p:sp>
        <p:sp>
          <p:nvSpPr>
            <p:cNvPr id="46" name="pl46"/>
            <p:cNvSpPr/>
            <p:nvPr/>
          </p:nvSpPr>
          <p:spPr>
            <a:xfrm>
              <a:off x="7633504" y="779539"/>
              <a:ext cx="749441" cy="147845"/>
            </a:xfrm>
            <a:custGeom>
              <a:avLst/>
              <a:pathLst>
                <a:path w="749441" h="147845">
                  <a:moveTo>
                    <a:pt x="749441" y="0"/>
                  </a:moveTo>
                  <a:lnTo>
                    <a:pt x="0" y="147845"/>
                  </a:lnTo>
                </a:path>
              </a:pathLst>
            </a:custGeom>
          </p:spPr>
          <p:txBody>
            <a:bodyPr/>
            <a:lstStyle/>
            <a:p/>
          </p:txBody>
        </p:sp>
        <p:sp>
          <p:nvSpPr>
            <p:cNvPr id="47" name="pl47"/>
            <p:cNvSpPr/>
            <p:nvPr/>
          </p:nvSpPr>
          <p:spPr>
            <a:xfrm>
              <a:off x="7633894" y="933304"/>
              <a:ext cx="694690" cy="98356"/>
            </a:xfrm>
            <a:custGeom>
              <a:avLst/>
              <a:pathLst>
                <a:path w="694690" h="98356">
                  <a:moveTo>
                    <a:pt x="694690" y="98356"/>
                  </a:moveTo>
                  <a:lnTo>
                    <a:pt x="0" y="0"/>
                  </a:lnTo>
                </a:path>
              </a:pathLst>
            </a:custGeom>
          </p:spPr>
          <p:txBody>
            <a:bodyPr/>
            <a:lstStyle/>
            <a:p/>
          </p:txBody>
        </p:sp>
        <p:sp>
          <p:nvSpPr>
            <p:cNvPr id="48" name="pl48"/>
            <p:cNvSpPr/>
            <p:nvPr/>
          </p:nvSpPr>
          <p:spPr>
            <a:xfrm>
              <a:off x="7623736" y="941153"/>
              <a:ext cx="813358" cy="1117341"/>
            </a:xfrm>
            <a:custGeom>
              <a:avLst/>
              <a:pathLst>
                <a:path w="813358" h="1117341">
                  <a:moveTo>
                    <a:pt x="813358" y="1117341"/>
                  </a:moveTo>
                  <a:lnTo>
                    <a:pt x="0" y="0"/>
                  </a:lnTo>
                </a:path>
              </a:pathLst>
            </a:custGeom>
          </p:spPr>
          <p:txBody>
            <a:bodyPr/>
            <a:lstStyle/>
            <a:p/>
          </p:txBody>
        </p:sp>
        <p:sp>
          <p:nvSpPr>
            <p:cNvPr id="49" name="pl49"/>
            <p:cNvSpPr/>
            <p:nvPr/>
          </p:nvSpPr>
          <p:spPr>
            <a:xfrm>
              <a:off x="7623492" y="941222"/>
              <a:ext cx="1091463" cy="1559705"/>
            </a:xfrm>
            <a:custGeom>
              <a:avLst/>
              <a:pathLst>
                <a:path w="1091463" h="1559705">
                  <a:moveTo>
                    <a:pt x="1091463" y="1559705"/>
                  </a:moveTo>
                  <a:lnTo>
                    <a:pt x="0" y="0"/>
                  </a:lnTo>
                </a:path>
              </a:pathLst>
            </a:custGeom>
          </p:spPr>
          <p:txBody>
            <a:bodyPr/>
            <a:lstStyle/>
            <a:p/>
          </p:txBody>
        </p:sp>
        <p:sp>
          <p:nvSpPr>
            <p:cNvPr id="50" name="pl50"/>
            <p:cNvSpPr/>
            <p:nvPr/>
          </p:nvSpPr>
          <p:spPr>
            <a:xfrm>
              <a:off x="7630664" y="937668"/>
              <a:ext cx="728197" cy="345811"/>
            </a:xfrm>
            <a:custGeom>
              <a:avLst/>
              <a:pathLst>
                <a:path w="728197" h="345811">
                  <a:moveTo>
                    <a:pt x="728197" y="345811"/>
                  </a:moveTo>
                  <a:lnTo>
                    <a:pt x="0" y="0"/>
                  </a:lnTo>
                </a:path>
              </a:pathLst>
            </a:custGeom>
          </p:spPr>
          <p:txBody>
            <a:bodyPr/>
            <a:lstStyle/>
            <a:p/>
          </p:txBody>
        </p:sp>
        <p:sp>
          <p:nvSpPr>
            <p:cNvPr id="51" name="pl51"/>
            <p:cNvSpPr/>
            <p:nvPr/>
          </p:nvSpPr>
          <p:spPr>
            <a:xfrm>
              <a:off x="7621961" y="941593"/>
              <a:ext cx="736899" cy="1380195"/>
            </a:xfrm>
            <a:custGeom>
              <a:avLst/>
              <a:pathLst>
                <a:path w="736899" h="1380195">
                  <a:moveTo>
                    <a:pt x="736899" y="1380195"/>
                  </a:moveTo>
                  <a:lnTo>
                    <a:pt x="0" y="0"/>
                  </a:lnTo>
                </a:path>
              </a:pathLst>
            </a:custGeom>
          </p:spPr>
          <p:txBody>
            <a:bodyPr/>
            <a:lstStyle/>
            <a:p/>
          </p:txBody>
        </p:sp>
        <p:sp>
          <p:nvSpPr>
            <p:cNvPr id="52" name="pl52"/>
            <p:cNvSpPr/>
            <p:nvPr/>
          </p:nvSpPr>
          <p:spPr>
            <a:xfrm>
              <a:off x="7627223" y="939839"/>
              <a:ext cx="731478" cy="599773"/>
            </a:xfrm>
            <a:custGeom>
              <a:avLst/>
              <a:pathLst>
                <a:path w="731478" h="599773">
                  <a:moveTo>
                    <a:pt x="731478" y="599773"/>
                  </a:moveTo>
                  <a:lnTo>
                    <a:pt x="0" y="0"/>
                  </a:lnTo>
                </a:path>
              </a:pathLst>
            </a:custGeom>
          </p:spPr>
          <p:txBody>
            <a:bodyPr/>
            <a:lstStyle/>
            <a:p/>
          </p:txBody>
        </p:sp>
        <p:sp>
          <p:nvSpPr>
            <p:cNvPr id="53" name="pl53"/>
            <p:cNvSpPr/>
            <p:nvPr/>
          </p:nvSpPr>
          <p:spPr>
            <a:xfrm>
              <a:off x="7624160" y="941028"/>
              <a:ext cx="668270" cy="858517"/>
            </a:xfrm>
            <a:custGeom>
              <a:avLst/>
              <a:pathLst>
                <a:path w="668270" h="858517">
                  <a:moveTo>
                    <a:pt x="668270" y="858517"/>
                  </a:moveTo>
                  <a:lnTo>
                    <a:pt x="0" y="0"/>
                  </a:lnTo>
                </a:path>
              </a:pathLst>
            </a:custGeom>
          </p:spPr>
          <p:txBody>
            <a:bodyPr/>
            <a:lstStyle/>
            <a:p/>
          </p:txBody>
        </p:sp>
        <p:sp>
          <p:nvSpPr>
            <p:cNvPr id="54" name="pl54"/>
            <p:cNvSpPr/>
            <p:nvPr/>
          </p:nvSpPr>
          <p:spPr>
            <a:xfrm>
              <a:off x="7622125" y="1463504"/>
              <a:ext cx="760819" cy="1381098"/>
            </a:xfrm>
            <a:custGeom>
              <a:avLst/>
              <a:pathLst>
                <a:path w="760819" h="1381098">
                  <a:moveTo>
                    <a:pt x="760819" y="1381098"/>
                  </a:moveTo>
                  <a:lnTo>
                    <a:pt x="0" y="0"/>
                  </a:lnTo>
                </a:path>
              </a:pathLst>
            </a:custGeom>
          </p:spPr>
          <p:txBody>
            <a:bodyPr/>
            <a:lstStyle/>
            <a:p/>
          </p:txBody>
        </p:sp>
        <p:sp>
          <p:nvSpPr>
            <p:cNvPr id="55" name="pg55"/>
            <p:cNvSpPr/>
            <p:nvPr/>
          </p:nvSpPr>
          <p:spPr>
            <a:xfrm>
              <a:off x="8314365" y="691821"/>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56" name="tx56"/>
            <p:cNvSpPr/>
            <p:nvPr/>
          </p:nvSpPr>
          <p:spPr>
            <a:xfrm>
              <a:off x="8337225" y="733359"/>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86EE">
                      <a:alpha val="100000"/>
                    </a:srgbClr>
                  </a:solidFill>
                  <a:latin typeface="Arial"/>
                  <a:cs typeface="Arial"/>
                </a:rPr>
                <a:t>DTP3: 99%</a:t>
              </a:r>
            </a:p>
          </p:txBody>
        </p:sp>
        <p:sp>
          <p:nvSpPr>
            <p:cNvPr id="57" name="pg57"/>
            <p:cNvSpPr/>
            <p:nvPr/>
          </p:nvSpPr>
          <p:spPr>
            <a:xfrm>
              <a:off x="8260004" y="949227"/>
              <a:ext cx="700106" cy="169038"/>
            </a:xfrm>
            <a:custGeom>
              <a:avLst/>
              <a:pathLst>
                <a:path w="700106" h="169038">
                  <a:moveTo>
                    <a:pt x="27431" y="169038"/>
                  </a:moveTo>
                  <a:lnTo>
                    <a:pt x="672674" y="169038"/>
                  </a:lnTo>
                  <a:lnTo>
                    <a:pt x="671569" y="169016"/>
                  </a:lnTo>
                  <a:lnTo>
                    <a:pt x="675981" y="168838"/>
                  </a:lnTo>
                  <a:lnTo>
                    <a:pt x="680306" y="167955"/>
                  </a:lnTo>
                  <a:lnTo>
                    <a:pt x="684434" y="166389"/>
                  </a:lnTo>
                  <a:lnTo>
                    <a:pt x="688257" y="164182"/>
                  </a:lnTo>
                  <a:lnTo>
                    <a:pt x="691677" y="161390"/>
                  </a:lnTo>
                  <a:lnTo>
                    <a:pt x="694604" y="158086"/>
                  </a:lnTo>
                  <a:lnTo>
                    <a:pt x="696964" y="154354"/>
                  </a:lnTo>
                  <a:lnTo>
                    <a:pt x="698694" y="150293"/>
                  </a:lnTo>
                  <a:lnTo>
                    <a:pt x="699751" y="146006"/>
                  </a:lnTo>
                  <a:lnTo>
                    <a:pt x="700106" y="141606"/>
                  </a:lnTo>
                  <a:lnTo>
                    <a:pt x="700106" y="27431"/>
                  </a:lnTo>
                  <a:lnTo>
                    <a:pt x="699751" y="23031"/>
                  </a:lnTo>
                  <a:lnTo>
                    <a:pt x="698694" y="18745"/>
                  </a:lnTo>
                  <a:lnTo>
                    <a:pt x="696964" y="14683"/>
                  </a:lnTo>
                  <a:lnTo>
                    <a:pt x="694604" y="10952"/>
                  </a:lnTo>
                  <a:lnTo>
                    <a:pt x="691677" y="7647"/>
                  </a:lnTo>
                  <a:lnTo>
                    <a:pt x="688257" y="4855"/>
                  </a:lnTo>
                  <a:lnTo>
                    <a:pt x="684434" y="2648"/>
                  </a:lnTo>
                  <a:lnTo>
                    <a:pt x="680306" y="1083"/>
                  </a:lnTo>
                  <a:lnTo>
                    <a:pt x="675981" y="200"/>
                  </a:lnTo>
                  <a:lnTo>
                    <a:pt x="6726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58" name="tx58"/>
            <p:cNvSpPr/>
            <p:nvPr/>
          </p:nvSpPr>
          <p:spPr>
            <a:xfrm>
              <a:off x="8282864" y="972081"/>
              <a:ext cx="608666" cy="10046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HepB3: 99%</a:t>
              </a:r>
            </a:p>
          </p:txBody>
        </p:sp>
        <p:sp>
          <p:nvSpPr>
            <p:cNvPr id="59" name="pg59"/>
            <p:cNvSpPr/>
            <p:nvPr/>
          </p:nvSpPr>
          <p:spPr>
            <a:xfrm>
              <a:off x="8368515" y="1979166"/>
              <a:ext cx="591595" cy="169038"/>
            </a:xfrm>
            <a:custGeom>
              <a:avLst/>
              <a:pathLst>
                <a:path w="591595" h="169038">
                  <a:moveTo>
                    <a:pt x="27431" y="169038"/>
                  </a:moveTo>
                  <a:lnTo>
                    <a:pt x="564163" y="169038"/>
                  </a:lnTo>
                  <a:lnTo>
                    <a:pt x="563059" y="169016"/>
                  </a:lnTo>
                  <a:lnTo>
                    <a:pt x="567470" y="168838"/>
                  </a:lnTo>
                  <a:lnTo>
                    <a:pt x="571795" y="167955"/>
                  </a:lnTo>
                  <a:lnTo>
                    <a:pt x="575923" y="166389"/>
                  </a:lnTo>
                  <a:lnTo>
                    <a:pt x="579746" y="164182"/>
                  </a:lnTo>
                  <a:lnTo>
                    <a:pt x="583166" y="161390"/>
                  </a:lnTo>
                  <a:lnTo>
                    <a:pt x="586093" y="158086"/>
                  </a:lnTo>
                  <a:lnTo>
                    <a:pt x="588453" y="154354"/>
                  </a:lnTo>
                  <a:lnTo>
                    <a:pt x="590183" y="150293"/>
                  </a:lnTo>
                  <a:lnTo>
                    <a:pt x="591240" y="146006"/>
                  </a:lnTo>
                  <a:lnTo>
                    <a:pt x="591595" y="141606"/>
                  </a:lnTo>
                  <a:lnTo>
                    <a:pt x="591595" y="27431"/>
                  </a:lnTo>
                  <a:lnTo>
                    <a:pt x="591240" y="23031"/>
                  </a:lnTo>
                  <a:lnTo>
                    <a:pt x="590183" y="18745"/>
                  </a:lnTo>
                  <a:lnTo>
                    <a:pt x="588453" y="14683"/>
                  </a:lnTo>
                  <a:lnTo>
                    <a:pt x="586093" y="10952"/>
                  </a:lnTo>
                  <a:lnTo>
                    <a:pt x="583166" y="7647"/>
                  </a:lnTo>
                  <a:lnTo>
                    <a:pt x="579746" y="4855"/>
                  </a:lnTo>
                  <a:lnTo>
                    <a:pt x="575923" y="2648"/>
                  </a:lnTo>
                  <a:lnTo>
                    <a:pt x="571795" y="1083"/>
                  </a:lnTo>
                  <a:lnTo>
                    <a:pt x="567470" y="200"/>
                  </a:lnTo>
                  <a:lnTo>
                    <a:pt x="56416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60" name="tx60"/>
            <p:cNvSpPr/>
            <p:nvPr/>
          </p:nvSpPr>
          <p:spPr>
            <a:xfrm>
              <a:off x="8391375" y="2020704"/>
              <a:ext cx="50015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00EE">
                      <a:alpha val="100000"/>
                    </a:srgbClr>
                  </a:solidFill>
                  <a:latin typeface="Arial"/>
                  <a:cs typeface="Arial"/>
                </a:rPr>
                <a:t>Hib3: 99%</a:t>
              </a:r>
            </a:p>
          </p:txBody>
        </p:sp>
        <p:sp>
          <p:nvSpPr>
            <p:cNvPr id="61" name="pg61"/>
            <p:cNvSpPr/>
            <p:nvPr/>
          </p:nvSpPr>
          <p:spPr>
            <a:xfrm>
              <a:off x="8356446" y="2500927"/>
              <a:ext cx="603664" cy="169038"/>
            </a:xfrm>
            <a:custGeom>
              <a:avLst/>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62" name="tx62"/>
            <p:cNvSpPr/>
            <p:nvPr/>
          </p:nvSpPr>
          <p:spPr>
            <a:xfrm>
              <a:off x="8379306" y="2542466"/>
              <a:ext cx="512224"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31A1C">
                      <a:alpha val="100000"/>
                    </a:srgbClr>
                  </a:solidFill>
                  <a:latin typeface="Arial"/>
                  <a:cs typeface="Arial"/>
                </a:rPr>
                <a:t>IPV1: 99%</a:t>
              </a:r>
            </a:p>
          </p:txBody>
        </p:sp>
        <p:sp>
          <p:nvSpPr>
            <p:cNvPr id="63" name="pg63"/>
            <p:cNvSpPr/>
            <p:nvPr/>
          </p:nvSpPr>
          <p:spPr>
            <a:xfrm>
              <a:off x="8290281" y="1205776"/>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64" name="tx64"/>
            <p:cNvSpPr/>
            <p:nvPr/>
          </p:nvSpPr>
          <p:spPr>
            <a:xfrm>
              <a:off x="8313141" y="1247315"/>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7F00">
                      <a:alpha val="100000"/>
                    </a:srgbClr>
                  </a:solidFill>
                  <a:latin typeface="Arial"/>
                  <a:cs typeface="Arial"/>
                </a:rPr>
                <a:t>MCV1: 99%</a:t>
              </a:r>
            </a:p>
          </p:txBody>
        </p:sp>
        <p:sp>
          <p:nvSpPr>
            <p:cNvPr id="65" name="pg65"/>
            <p:cNvSpPr/>
            <p:nvPr/>
          </p:nvSpPr>
          <p:spPr>
            <a:xfrm>
              <a:off x="8290281" y="2241860"/>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66" name="tx66"/>
            <p:cNvSpPr/>
            <p:nvPr/>
          </p:nvSpPr>
          <p:spPr>
            <a:xfrm>
              <a:off x="8313141" y="2283398"/>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C20E">
                      <a:alpha val="100000"/>
                    </a:srgbClr>
                  </a:solidFill>
                  <a:latin typeface="Arial"/>
                  <a:cs typeface="Arial"/>
                </a:rPr>
                <a:t>MCV2: 99%</a:t>
              </a:r>
            </a:p>
          </p:txBody>
        </p:sp>
        <p:sp>
          <p:nvSpPr>
            <p:cNvPr id="67" name="pg67"/>
            <p:cNvSpPr/>
            <p:nvPr/>
          </p:nvSpPr>
          <p:spPr>
            <a:xfrm>
              <a:off x="8290122" y="1462268"/>
              <a:ext cx="669988" cy="169038"/>
            </a:xfrm>
            <a:custGeom>
              <a:avLst/>
              <a:pathLst>
                <a:path w="669988" h="169038">
                  <a:moveTo>
                    <a:pt x="27431" y="169038"/>
                  </a:moveTo>
                  <a:lnTo>
                    <a:pt x="642556" y="169038"/>
                  </a:lnTo>
                  <a:lnTo>
                    <a:pt x="641451" y="169016"/>
                  </a:lnTo>
                  <a:lnTo>
                    <a:pt x="645862" y="168838"/>
                  </a:lnTo>
                  <a:lnTo>
                    <a:pt x="650188" y="167955"/>
                  </a:lnTo>
                  <a:lnTo>
                    <a:pt x="654316" y="166389"/>
                  </a:lnTo>
                  <a:lnTo>
                    <a:pt x="658139" y="164182"/>
                  </a:lnTo>
                  <a:lnTo>
                    <a:pt x="661558" y="161390"/>
                  </a:lnTo>
                  <a:lnTo>
                    <a:pt x="664486" y="158086"/>
                  </a:lnTo>
                  <a:lnTo>
                    <a:pt x="666845" y="154354"/>
                  </a:lnTo>
                  <a:lnTo>
                    <a:pt x="668576" y="150293"/>
                  </a:lnTo>
                  <a:lnTo>
                    <a:pt x="669632" y="146006"/>
                  </a:lnTo>
                  <a:lnTo>
                    <a:pt x="669988" y="141606"/>
                  </a:lnTo>
                  <a:lnTo>
                    <a:pt x="669988" y="27431"/>
                  </a:lnTo>
                  <a:lnTo>
                    <a:pt x="669632" y="23031"/>
                  </a:lnTo>
                  <a:lnTo>
                    <a:pt x="668576" y="18745"/>
                  </a:lnTo>
                  <a:lnTo>
                    <a:pt x="666845" y="14683"/>
                  </a:lnTo>
                  <a:lnTo>
                    <a:pt x="664486" y="10952"/>
                  </a:lnTo>
                  <a:lnTo>
                    <a:pt x="661558" y="7647"/>
                  </a:lnTo>
                  <a:lnTo>
                    <a:pt x="658139" y="4855"/>
                  </a:lnTo>
                  <a:lnTo>
                    <a:pt x="654316" y="2648"/>
                  </a:lnTo>
                  <a:lnTo>
                    <a:pt x="650188" y="1083"/>
                  </a:lnTo>
                  <a:lnTo>
                    <a:pt x="645862" y="200"/>
                  </a:lnTo>
                  <a:lnTo>
                    <a:pt x="64255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68" name="tx68"/>
            <p:cNvSpPr/>
            <p:nvPr/>
          </p:nvSpPr>
          <p:spPr>
            <a:xfrm>
              <a:off x="8312982" y="1503806"/>
              <a:ext cx="578548"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B00">
                      <a:alpha val="100000"/>
                    </a:srgbClr>
                  </a:solidFill>
                  <a:latin typeface="Arial"/>
                  <a:cs typeface="Arial"/>
                </a:rPr>
                <a:t>Polio3: 99%</a:t>
              </a:r>
            </a:p>
          </p:txBody>
        </p:sp>
        <p:sp>
          <p:nvSpPr>
            <p:cNvPr id="69" name="pg69"/>
            <p:cNvSpPr/>
            <p:nvPr/>
          </p:nvSpPr>
          <p:spPr>
            <a:xfrm>
              <a:off x="8223851" y="1721568"/>
              <a:ext cx="736259" cy="169038"/>
            </a:xfrm>
            <a:custGeom>
              <a:avLst/>
              <a:pathLst>
                <a:path w="736259" h="169038">
                  <a:moveTo>
                    <a:pt x="27431" y="169038"/>
                  </a:moveTo>
                  <a:lnTo>
                    <a:pt x="708827" y="169038"/>
                  </a:lnTo>
                  <a:lnTo>
                    <a:pt x="707722" y="169016"/>
                  </a:lnTo>
                  <a:lnTo>
                    <a:pt x="712133" y="168838"/>
                  </a:lnTo>
                  <a:lnTo>
                    <a:pt x="716459" y="167955"/>
                  </a:lnTo>
                  <a:lnTo>
                    <a:pt x="720587" y="166389"/>
                  </a:lnTo>
                  <a:lnTo>
                    <a:pt x="724410" y="164182"/>
                  </a:lnTo>
                  <a:lnTo>
                    <a:pt x="727830" y="161390"/>
                  </a:lnTo>
                  <a:lnTo>
                    <a:pt x="730757" y="158086"/>
                  </a:lnTo>
                  <a:lnTo>
                    <a:pt x="733117" y="154354"/>
                  </a:lnTo>
                  <a:lnTo>
                    <a:pt x="734847" y="150293"/>
                  </a:lnTo>
                  <a:lnTo>
                    <a:pt x="735903" y="146006"/>
                  </a:lnTo>
                  <a:lnTo>
                    <a:pt x="736259" y="141606"/>
                  </a:lnTo>
                  <a:lnTo>
                    <a:pt x="736259" y="27431"/>
                  </a:lnTo>
                  <a:lnTo>
                    <a:pt x="735903" y="23031"/>
                  </a:lnTo>
                  <a:lnTo>
                    <a:pt x="734847" y="18745"/>
                  </a:lnTo>
                  <a:lnTo>
                    <a:pt x="733117" y="14683"/>
                  </a:lnTo>
                  <a:lnTo>
                    <a:pt x="730757" y="10952"/>
                  </a:lnTo>
                  <a:lnTo>
                    <a:pt x="727830" y="7647"/>
                  </a:lnTo>
                  <a:lnTo>
                    <a:pt x="724410" y="4855"/>
                  </a:lnTo>
                  <a:lnTo>
                    <a:pt x="720587" y="2648"/>
                  </a:lnTo>
                  <a:lnTo>
                    <a:pt x="716459" y="1083"/>
                  </a:lnTo>
                  <a:lnTo>
                    <a:pt x="712133" y="200"/>
                  </a:lnTo>
                  <a:lnTo>
                    <a:pt x="70882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9A32CD">
                  <a:alpha val="100000"/>
                </a:srgbClr>
              </a:solidFill>
              <a:prstDash val="solid"/>
              <a:round/>
            </a:ln>
          </p:spPr>
          <p:txBody>
            <a:bodyPr/>
            <a:lstStyle/>
            <a:p/>
          </p:txBody>
        </p:sp>
        <p:sp>
          <p:nvSpPr>
            <p:cNvPr id="70" name="tx70"/>
            <p:cNvSpPr/>
            <p:nvPr/>
          </p:nvSpPr>
          <p:spPr>
            <a:xfrm>
              <a:off x="8246711" y="1763106"/>
              <a:ext cx="64481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A32CD">
                      <a:alpha val="100000"/>
                    </a:srgbClr>
                  </a:solidFill>
                  <a:latin typeface="Arial"/>
                  <a:cs typeface="Arial"/>
                </a:rPr>
                <a:t>Rubella: 99%</a:t>
              </a:r>
            </a:p>
          </p:txBody>
        </p:sp>
        <p:sp>
          <p:nvSpPr>
            <p:cNvPr id="71" name="pg71"/>
            <p:cNvSpPr/>
            <p:nvPr/>
          </p:nvSpPr>
          <p:spPr>
            <a:xfrm>
              <a:off x="8314365" y="2764640"/>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72" name="tx72"/>
            <p:cNvSpPr/>
            <p:nvPr/>
          </p:nvSpPr>
          <p:spPr>
            <a:xfrm>
              <a:off x="8337225" y="2806179"/>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A3D9A">
                      <a:alpha val="100000"/>
                    </a:srgbClr>
                  </a:solidFill>
                  <a:latin typeface="Arial"/>
                  <a:cs typeface="Arial"/>
                </a:rPr>
                <a:t>HPVc: 88%</a:t>
              </a:r>
            </a:p>
          </p:txBody>
        </p:sp>
        <p:sp>
          <p:nvSpPr>
            <p:cNvPr id="73" name="pl73"/>
            <p:cNvSpPr/>
            <p:nvPr/>
          </p:nvSpPr>
          <p:spPr>
            <a:xfrm>
              <a:off x="757200" y="5628310"/>
              <a:ext cx="8317210" cy="0"/>
            </a:xfrm>
            <a:custGeom>
              <a:avLst/>
              <a:pathLst>
                <a:path w="8317210" h="0">
                  <a:moveTo>
                    <a:pt x="0" y="0"/>
                  </a:moveTo>
                  <a:lnTo>
                    <a:pt x="8317210" y="0"/>
                  </a:lnTo>
                  <a:lnTo>
                    <a:pt x="8317210" y="0"/>
                  </a:lnTo>
                </a:path>
              </a:pathLst>
            </a:custGeom>
            <a:ln w="13550" cap="flat">
              <a:solidFill>
                <a:srgbClr val="BEBEBE">
                  <a:alpha val="100000"/>
                </a:srgbClr>
              </a:solidFill>
              <a:prstDash val="dash"/>
              <a:round/>
            </a:ln>
          </p:spPr>
          <p:txBody>
            <a:bodyPr/>
            <a:lstStyle/>
            <a:p/>
          </p:txBody>
        </p:sp>
        <p:sp>
          <p:nvSpPr>
            <p:cNvPr id="74" name="rc74"/>
            <p:cNvSpPr/>
            <p:nvPr/>
          </p:nvSpPr>
          <p:spPr>
            <a:xfrm>
              <a:off x="757200" y="646101"/>
              <a:ext cx="8317210" cy="5219457"/>
            </a:xfrm>
            <a:prstGeom prst="rect">
              <a:avLst/>
            </a:prstGeom>
            <a:ln w="13550" cap="rnd">
              <a:solidFill>
                <a:srgbClr val="BEBEBE">
                  <a:alpha val="100000"/>
                </a:srgbClr>
              </a:solidFill>
              <a:prstDash val="solid"/>
              <a:round/>
            </a:ln>
          </p:spPr>
          <p:txBody>
            <a:bodyPr/>
            <a:lstStyle/>
            <a:p/>
          </p:txBody>
        </p:sp>
        <p:sp>
          <p:nvSpPr>
            <p:cNvPr id="75" name="tx75"/>
            <p:cNvSpPr/>
            <p:nvPr/>
          </p:nvSpPr>
          <p:spPr>
            <a:xfrm>
              <a:off x="632414" y="55866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76" name="tx76"/>
            <p:cNvSpPr/>
            <p:nvPr/>
          </p:nvSpPr>
          <p:spPr>
            <a:xfrm>
              <a:off x="570259" y="51121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77" name="tx77"/>
            <p:cNvSpPr/>
            <p:nvPr/>
          </p:nvSpPr>
          <p:spPr>
            <a:xfrm>
              <a:off x="570259" y="463762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78" name="tx78"/>
            <p:cNvSpPr/>
            <p:nvPr/>
          </p:nvSpPr>
          <p:spPr>
            <a:xfrm>
              <a:off x="570259" y="41630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79" name="tx79"/>
            <p:cNvSpPr/>
            <p:nvPr/>
          </p:nvSpPr>
          <p:spPr>
            <a:xfrm>
              <a:off x="570259" y="36886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80" name="tx80"/>
            <p:cNvSpPr/>
            <p:nvPr/>
          </p:nvSpPr>
          <p:spPr>
            <a:xfrm>
              <a:off x="570259" y="3214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81" name="tx81"/>
            <p:cNvSpPr/>
            <p:nvPr/>
          </p:nvSpPr>
          <p:spPr>
            <a:xfrm>
              <a:off x="570259" y="273964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82" name="tx82"/>
            <p:cNvSpPr/>
            <p:nvPr/>
          </p:nvSpPr>
          <p:spPr>
            <a:xfrm>
              <a:off x="570259" y="226514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83" name="tx83"/>
            <p:cNvSpPr/>
            <p:nvPr/>
          </p:nvSpPr>
          <p:spPr>
            <a:xfrm>
              <a:off x="570259" y="179065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84" name="tx84"/>
            <p:cNvSpPr/>
            <p:nvPr/>
          </p:nvSpPr>
          <p:spPr>
            <a:xfrm>
              <a:off x="570259" y="131615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85" name="tx85"/>
            <p:cNvSpPr/>
            <p:nvPr/>
          </p:nvSpPr>
          <p:spPr>
            <a:xfrm>
              <a:off x="508103" y="84165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86" name="tx86"/>
            <p:cNvSpPr/>
            <p:nvPr/>
          </p:nvSpPr>
          <p:spPr>
            <a:xfrm rot="-5400000">
              <a:off x="97880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87" name="tx87"/>
            <p:cNvSpPr/>
            <p:nvPr/>
          </p:nvSpPr>
          <p:spPr>
            <a:xfrm rot="-5400000">
              <a:off x="232900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88" name="tx88"/>
            <p:cNvSpPr/>
            <p:nvPr/>
          </p:nvSpPr>
          <p:spPr>
            <a:xfrm rot="-5400000">
              <a:off x="3679202"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89" name="tx89"/>
            <p:cNvSpPr/>
            <p:nvPr/>
          </p:nvSpPr>
          <p:spPr>
            <a:xfrm rot="-5400000">
              <a:off x="5029398"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0" name="tx90"/>
            <p:cNvSpPr/>
            <p:nvPr/>
          </p:nvSpPr>
          <p:spPr>
            <a:xfrm rot="-5400000">
              <a:off x="610955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91" name="tx91"/>
            <p:cNvSpPr/>
            <p:nvPr/>
          </p:nvSpPr>
          <p:spPr>
            <a:xfrm rot="-5400000">
              <a:off x="637959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92" name="tx92"/>
            <p:cNvSpPr/>
            <p:nvPr/>
          </p:nvSpPr>
          <p:spPr>
            <a:xfrm rot="-5400000">
              <a:off x="6649634"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93" name="tx93"/>
            <p:cNvSpPr/>
            <p:nvPr/>
          </p:nvSpPr>
          <p:spPr>
            <a:xfrm rot="-5400000">
              <a:off x="691967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94" name="tx94"/>
            <p:cNvSpPr/>
            <p:nvPr/>
          </p:nvSpPr>
          <p:spPr>
            <a:xfrm rot="-5400000">
              <a:off x="7189679" y="6032486"/>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95" name="tx95"/>
            <p:cNvSpPr/>
            <p:nvPr/>
          </p:nvSpPr>
          <p:spPr>
            <a:xfrm rot="-5400000">
              <a:off x="7459752"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96" name="tx96"/>
            <p:cNvSpPr/>
            <p:nvPr/>
          </p:nvSpPr>
          <p:spPr>
            <a:xfrm rot="-5400000">
              <a:off x="-52544" y="319027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97" name="tx97"/>
            <p:cNvSpPr/>
            <p:nvPr/>
          </p:nvSpPr>
          <p:spPr>
            <a:xfrm>
              <a:off x="3073350" y="401416"/>
              <a:ext cx="3684909"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Vaccine coverage (%), Brunei Darussalam, 2000-2024</a:t>
              </a:r>
            </a:p>
          </p:txBody>
        </p:sp>
        <p:sp>
          <p:nvSpPr>
            <p:cNvPr id="98" name="tx98"/>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99" name="tx99"/>
            <p:cNvSpPr/>
            <p:nvPr/>
          </p:nvSpPr>
          <p:spPr>
            <a:xfrm>
              <a:off x="4036206" y="6568567"/>
              <a:ext cx="503820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Numbers in the data label bubbles refer to vaccine coverage in the latest year estimates are available.</a:t>
              </a:r>
            </a:p>
          </p:txBody>
        </p:sp>
      </p:grpSp>
      <p:sp>
        <p:nvSpPr>
          <p:cNvPr id="10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7 vaccines (complete series).
In 2024, all childhood vaccines in the schedule had achieved 99% coverage.
Coverage of 5 vaccines were the same (DTP3, HepB3, Hib3, IPV1 and Polio3), 1 vaccine decreased (HPVc), and 3 vaccines increased (MCV1, MCV2 and Rubella) as in 2019.
Coverage of 6 vaccines were the same (DTP3, HepB3, Hib3, IPV1, MCV2 and Polio3), 1 vaccine decreased (HPVc), and 2 vaccines increased (MCV1 and Rubella) as in 2023.</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30606" y="501219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5" name="pl5"/>
            <p:cNvSpPr/>
            <p:nvPr/>
          </p:nvSpPr>
          <p:spPr>
            <a:xfrm>
              <a:off x="1130606" y="4558865"/>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6" name="pl6"/>
            <p:cNvSpPr/>
            <p:nvPr/>
          </p:nvSpPr>
          <p:spPr>
            <a:xfrm>
              <a:off x="1130606" y="4105534"/>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7" name="pl7"/>
            <p:cNvSpPr/>
            <p:nvPr/>
          </p:nvSpPr>
          <p:spPr>
            <a:xfrm>
              <a:off x="1130606" y="3652203"/>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8" name="pl8"/>
            <p:cNvSpPr/>
            <p:nvPr/>
          </p:nvSpPr>
          <p:spPr>
            <a:xfrm>
              <a:off x="1130606" y="319887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9" name="pl9"/>
            <p:cNvSpPr/>
            <p:nvPr/>
          </p:nvSpPr>
          <p:spPr>
            <a:xfrm>
              <a:off x="1130606" y="274554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0" name="pl10"/>
            <p:cNvSpPr/>
            <p:nvPr/>
          </p:nvSpPr>
          <p:spPr>
            <a:xfrm>
              <a:off x="1130606" y="2292210"/>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1" name="pl11"/>
            <p:cNvSpPr/>
            <p:nvPr/>
          </p:nvSpPr>
          <p:spPr>
            <a:xfrm>
              <a:off x="1130606" y="1838878"/>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2" name="pl12"/>
            <p:cNvSpPr/>
            <p:nvPr/>
          </p:nvSpPr>
          <p:spPr>
            <a:xfrm>
              <a:off x="1130606" y="138554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3" name="pl13"/>
            <p:cNvSpPr/>
            <p:nvPr/>
          </p:nvSpPr>
          <p:spPr>
            <a:xfrm>
              <a:off x="1130606" y="93221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4" name="pl14"/>
            <p:cNvSpPr/>
            <p:nvPr/>
          </p:nvSpPr>
          <p:spPr>
            <a:xfrm>
              <a:off x="149168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29709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10250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90791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871332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8641112" y="932216"/>
              <a:ext cx="0" cy="0"/>
            </a:xfrm>
            <a:custGeom>
              <a:avLst/>
              <a:pathLst>
                <a:path w="0" h="0">
                  <a:moveTo>
                    <a:pt x="0" y="0"/>
                  </a:moveTo>
                  <a:lnTo>
                    <a:pt x="0" y="0"/>
                  </a:lnTo>
                  <a:lnTo>
                    <a:pt x="0" y="0"/>
                  </a:lnTo>
                  <a:lnTo>
                    <a:pt x="0" y="0"/>
                  </a:lnTo>
                  <a:lnTo>
                    <a:pt x="0" y="0"/>
                  </a:lnTo>
                  <a:lnTo>
                    <a:pt x="0" y="0"/>
                  </a:lnTo>
                </a:path>
              </a:pathLst>
            </a:custGeom>
            <a:ln w="116535" cap="flat">
              <a:solidFill>
                <a:srgbClr val="E8E8E8">
                  <a:alpha val="100000"/>
                </a:srgbClr>
              </a:solidFill>
              <a:prstDash val="solid"/>
              <a:round/>
            </a:ln>
          </p:spPr>
          <p:txBody>
            <a:bodyPr/>
            <a:lstStyle/>
            <a:p/>
          </p:txBody>
        </p:sp>
        <p:sp>
          <p:nvSpPr>
            <p:cNvPr id="20" name="pl20"/>
            <p:cNvSpPr/>
            <p:nvPr/>
          </p:nvSpPr>
          <p:spPr>
            <a:xfrm>
              <a:off x="8641112" y="1385547"/>
              <a:ext cx="0" cy="0"/>
            </a:xfrm>
            <a:custGeom>
              <a:avLst/>
              <a:pathLst>
                <a:path w="0" h="0">
                  <a:moveTo>
                    <a:pt x="0" y="0"/>
                  </a:moveTo>
                  <a:lnTo>
                    <a:pt x="0" y="0"/>
                  </a:lnTo>
                  <a:lnTo>
                    <a:pt x="0" y="0"/>
                  </a:lnTo>
                  <a:lnTo>
                    <a:pt x="0" y="0"/>
                  </a:lnTo>
                  <a:lnTo>
                    <a:pt x="0" y="0"/>
                  </a:lnTo>
                  <a:lnTo>
                    <a:pt x="0" y="0"/>
                  </a:lnTo>
                </a:path>
              </a:pathLst>
            </a:custGeom>
            <a:ln w="116535" cap="flat">
              <a:solidFill>
                <a:srgbClr val="E8E8E8">
                  <a:alpha val="100000"/>
                </a:srgbClr>
              </a:solidFill>
              <a:prstDash val="solid"/>
              <a:round/>
            </a:ln>
          </p:spPr>
          <p:txBody>
            <a:bodyPr/>
            <a:lstStyle/>
            <a:p/>
          </p:txBody>
        </p:sp>
        <p:sp>
          <p:nvSpPr>
            <p:cNvPr id="21" name="pl21"/>
            <p:cNvSpPr/>
            <p:nvPr/>
          </p:nvSpPr>
          <p:spPr>
            <a:xfrm>
              <a:off x="8641112" y="1838878"/>
              <a:ext cx="0" cy="0"/>
            </a:xfrm>
            <a:custGeom>
              <a:avLst/>
              <a:pathLst>
                <a:path w="0" h="0">
                  <a:moveTo>
                    <a:pt x="0" y="0"/>
                  </a:moveTo>
                  <a:lnTo>
                    <a:pt x="0" y="0"/>
                  </a:lnTo>
                  <a:lnTo>
                    <a:pt x="0" y="0"/>
                  </a:lnTo>
                  <a:lnTo>
                    <a:pt x="0" y="0"/>
                  </a:lnTo>
                  <a:lnTo>
                    <a:pt x="0" y="0"/>
                  </a:lnTo>
                  <a:lnTo>
                    <a:pt x="0" y="0"/>
                  </a:lnTo>
                </a:path>
              </a:pathLst>
            </a:custGeom>
            <a:ln w="116535" cap="flat">
              <a:solidFill>
                <a:srgbClr val="E8E8E8">
                  <a:alpha val="100000"/>
                </a:srgbClr>
              </a:solidFill>
              <a:prstDash val="solid"/>
              <a:round/>
            </a:ln>
          </p:spPr>
          <p:txBody>
            <a:bodyPr/>
            <a:lstStyle/>
            <a:p/>
          </p:txBody>
        </p:sp>
        <p:sp>
          <p:nvSpPr>
            <p:cNvPr id="22" name="pl22"/>
            <p:cNvSpPr/>
            <p:nvPr/>
          </p:nvSpPr>
          <p:spPr>
            <a:xfrm>
              <a:off x="8641112" y="2292210"/>
              <a:ext cx="0" cy="0"/>
            </a:xfrm>
            <a:custGeom>
              <a:avLst/>
              <a:pathLst>
                <a:path w="0" h="0">
                  <a:moveTo>
                    <a:pt x="0" y="0"/>
                  </a:moveTo>
                  <a:lnTo>
                    <a:pt x="0" y="0"/>
                  </a:lnTo>
                  <a:lnTo>
                    <a:pt x="0" y="0"/>
                  </a:lnTo>
                  <a:lnTo>
                    <a:pt x="0" y="0"/>
                  </a:lnTo>
                  <a:lnTo>
                    <a:pt x="0" y="0"/>
                  </a:lnTo>
                  <a:lnTo>
                    <a:pt x="0" y="0"/>
                  </a:lnTo>
                </a:path>
              </a:pathLst>
            </a:custGeom>
            <a:ln w="116535" cap="flat">
              <a:solidFill>
                <a:srgbClr val="E8E8E8">
                  <a:alpha val="100000"/>
                </a:srgbClr>
              </a:solidFill>
              <a:prstDash val="solid"/>
              <a:round/>
            </a:ln>
          </p:spPr>
          <p:txBody>
            <a:bodyPr/>
            <a:lstStyle/>
            <a:p/>
          </p:txBody>
        </p:sp>
        <p:sp>
          <p:nvSpPr>
            <p:cNvPr id="23" name="pl23"/>
            <p:cNvSpPr/>
            <p:nvPr/>
          </p:nvSpPr>
          <p:spPr>
            <a:xfrm>
              <a:off x="8641112" y="2745541"/>
              <a:ext cx="0" cy="0"/>
            </a:xfrm>
            <a:custGeom>
              <a:avLst/>
              <a:pathLst>
                <a:path w="0" h="0">
                  <a:moveTo>
                    <a:pt x="0" y="0"/>
                  </a:moveTo>
                  <a:lnTo>
                    <a:pt x="0" y="0"/>
                  </a:lnTo>
                  <a:lnTo>
                    <a:pt x="0" y="0"/>
                  </a:lnTo>
                  <a:lnTo>
                    <a:pt x="0" y="0"/>
                  </a:lnTo>
                  <a:lnTo>
                    <a:pt x="0" y="0"/>
                  </a:lnTo>
                  <a:lnTo>
                    <a:pt x="0" y="0"/>
                  </a:lnTo>
                </a:path>
              </a:pathLst>
            </a:custGeom>
            <a:ln w="116535" cap="flat">
              <a:solidFill>
                <a:srgbClr val="E8E8E8">
                  <a:alpha val="100000"/>
                </a:srgbClr>
              </a:solidFill>
              <a:prstDash val="solid"/>
              <a:round/>
            </a:ln>
          </p:spPr>
          <p:txBody>
            <a:bodyPr/>
            <a:lstStyle/>
            <a:p/>
          </p:txBody>
        </p:sp>
        <p:sp>
          <p:nvSpPr>
            <p:cNvPr id="24" name="pl24"/>
            <p:cNvSpPr/>
            <p:nvPr/>
          </p:nvSpPr>
          <p:spPr>
            <a:xfrm>
              <a:off x="8641112" y="3198872"/>
              <a:ext cx="0" cy="0"/>
            </a:xfrm>
            <a:custGeom>
              <a:avLst/>
              <a:pathLst>
                <a:path w="0" h="0">
                  <a:moveTo>
                    <a:pt x="0" y="0"/>
                  </a:moveTo>
                  <a:lnTo>
                    <a:pt x="0" y="0"/>
                  </a:lnTo>
                  <a:lnTo>
                    <a:pt x="0" y="0"/>
                  </a:lnTo>
                  <a:lnTo>
                    <a:pt x="0" y="0"/>
                  </a:lnTo>
                  <a:lnTo>
                    <a:pt x="0" y="0"/>
                  </a:lnTo>
                  <a:lnTo>
                    <a:pt x="0" y="0"/>
                  </a:lnTo>
                </a:path>
              </a:pathLst>
            </a:custGeom>
            <a:ln w="116535" cap="flat">
              <a:solidFill>
                <a:srgbClr val="E8E8E8">
                  <a:alpha val="100000"/>
                </a:srgbClr>
              </a:solidFill>
              <a:prstDash val="solid"/>
              <a:round/>
            </a:ln>
          </p:spPr>
          <p:txBody>
            <a:bodyPr/>
            <a:lstStyle/>
            <a:p/>
          </p:txBody>
        </p:sp>
        <p:sp>
          <p:nvSpPr>
            <p:cNvPr id="25" name="pl25"/>
            <p:cNvSpPr/>
            <p:nvPr/>
          </p:nvSpPr>
          <p:spPr>
            <a:xfrm>
              <a:off x="8496679" y="3652203"/>
              <a:ext cx="144432" cy="0"/>
            </a:xfrm>
            <a:custGeom>
              <a:avLst/>
              <a:pathLst>
                <a:path w="144432" h="0">
                  <a:moveTo>
                    <a:pt x="0" y="0"/>
                  </a:moveTo>
                  <a:lnTo>
                    <a:pt x="0" y="0"/>
                  </a:lnTo>
                  <a:lnTo>
                    <a:pt x="0" y="0"/>
                  </a:lnTo>
                  <a:lnTo>
                    <a:pt x="144432" y="0"/>
                  </a:lnTo>
                  <a:lnTo>
                    <a:pt x="144432" y="0"/>
                  </a:lnTo>
                  <a:lnTo>
                    <a:pt x="144432" y="0"/>
                  </a:lnTo>
                </a:path>
              </a:pathLst>
            </a:custGeom>
            <a:ln w="116535" cap="flat">
              <a:solidFill>
                <a:srgbClr val="E8E8E8">
                  <a:alpha val="100000"/>
                </a:srgbClr>
              </a:solidFill>
              <a:prstDash val="solid"/>
              <a:round/>
            </a:ln>
          </p:spPr>
          <p:txBody>
            <a:bodyPr/>
            <a:lstStyle/>
            <a:p/>
          </p:txBody>
        </p:sp>
        <p:sp>
          <p:nvSpPr>
            <p:cNvPr id="26" name="pl26"/>
            <p:cNvSpPr/>
            <p:nvPr/>
          </p:nvSpPr>
          <p:spPr>
            <a:xfrm>
              <a:off x="8496679" y="4105534"/>
              <a:ext cx="144432" cy="0"/>
            </a:xfrm>
            <a:custGeom>
              <a:avLst/>
              <a:pathLst>
                <a:path w="144432" h="0">
                  <a:moveTo>
                    <a:pt x="0" y="0"/>
                  </a:moveTo>
                  <a:lnTo>
                    <a:pt x="72216" y="0"/>
                  </a:lnTo>
                  <a:lnTo>
                    <a:pt x="144432" y="0"/>
                  </a:lnTo>
                  <a:lnTo>
                    <a:pt x="144432" y="0"/>
                  </a:lnTo>
                  <a:lnTo>
                    <a:pt x="144432" y="0"/>
                  </a:lnTo>
                  <a:lnTo>
                    <a:pt x="144432" y="0"/>
                  </a:lnTo>
                </a:path>
              </a:pathLst>
            </a:custGeom>
            <a:ln w="116535" cap="flat">
              <a:solidFill>
                <a:srgbClr val="E8E8E8">
                  <a:alpha val="100000"/>
                </a:srgbClr>
              </a:solidFill>
              <a:prstDash val="solid"/>
              <a:round/>
            </a:ln>
          </p:spPr>
          <p:txBody>
            <a:bodyPr/>
            <a:lstStyle/>
            <a:p/>
          </p:txBody>
        </p:sp>
        <p:sp>
          <p:nvSpPr>
            <p:cNvPr id="27" name="pl27"/>
            <p:cNvSpPr/>
            <p:nvPr/>
          </p:nvSpPr>
          <p:spPr>
            <a:xfrm>
              <a:off x="8641112" y="4558865"/>
              <a:ext cx="0" cy="0"/>
            </a:xfrm>
            <a:custGeom>
              <a:avLst/>
              <a:pathLst>
                <a:path w="0" h="0">
                  <a:moveTo>
                    <a:pt x="0" y="0"/>
                  </a:moveTo>
                  <a:lnTo>
                    <a:pt x="0" y="0"/>
                  </a:lnTo>
                  <a:lnTo>
                    <a:pt x="0" y="0"/>
                  </a:lnTo>
                  <a:lnTo>
                    <a:pt x="0" y="0"/>
                  </a:lnTo>
                  <a:lnTo>
                    <a:pt x="0" y="0"/>
                  </a:lnTo>
                  <a:lnTo>
                    <a:pt x="0" y="0"/>
                  </a:lnTo>
                </a:path>
              </a:pathLst>
            </a:custGeom>
            <a:ln w="116535" cap="flat">
              <a:solidFill>
                <a:srgbClr val="E8E8E8">
                  <a:alpha val="100000"/>
                </a:srgbClr>
              </a:solidFill>
              <a:prstDash val="solid"/>
              <a:round/>
            </a:ln>
          </p:spPr>
          <p:txBody>
            <a:bodyPr/>
            <a:lstStyle/>
            <a:p/>
          </p:txBody>
        </p:sp>
        <p:sp>
          <p:nvSpPr>
            <p:cNvPr id="28" name="pl28"/>
            <p:cNvSpPr/>
            <p:nvPr/>
          </p:nvSpPr>
          <p:spPr>
            <a:xfrm>
              <a:off x="8496679" y="5012197"/>
              <a:ext cx="144432" cy="0"/>
            </a:xfrm>
            <a:custGeom>
              <a:avLst/>
              <a:pathLst>
                <a:path w="144432" h="0">
                  <a:moveTo>
                    <a:pt x="0" y="0"/>
                  </a:moveTo>
                  <a:lnTo>
                    <a:pt x="0" y="0"/>
                  </a:lnTo>
                  <a:lnTo>
                    <a:pt x="0" y="0"/>
                  </a:lnTo>
                  <a:lnTo>
                    <a:pt x="144432" y="0"/>
                  </a:lnTo>
                  <a:lnTo>
                    <a:pt x="144432" y="0"/>
                  </a:lnTo>
                  <a:lnTo>
                    <a:pt x="144432" y="0"/>
                  </a:lnTo>
                </a:path>
              </a:pathLst>
            </a:custGeom>
            <a:ln w="116535" cap="flat">
              <a:solidFill>
                <a:srgbClr val="E8E8E8">
                  <a:alpha val="100000"/>
                </a:srgbClr>
              </a:solidFill>
              <a:prstDash val="solid"/>
              <a:round/>
            </a:ln>
          </p:spPr>
          <p:txBody>
            <a:bodyPr/>
            <a:lstStyle/>
            <a:p/>
          </p:txBody>
        </p:sp>
        <p:sp>
          <p:nvSpPr>
            <p:cNvPr id="29" name="pt29"/>
            <p:cNvSpPr/>
            <p:nvPr/>
          </p:nvSpPr>
          <p:spPr>
            <a:xfrm>
              <a:off x="8636612"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0" name="pt30"/>
            <p:cNvSpPr/>
            <p:nvPr/>
          </p:nvSpPr>
          <p:spPr>
            <a:xfrm>
              <a:off x="8636612"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1" name="pt31"/>
            <p:cNvSpPr/>
            <p:nvPr/>
          </p:nvSpPr>
          <p:spPr>
            <a:xfrm>
              <a:off x="8636612"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2" name="pt32"/>
            <p:cNvSpPr/>
            <p:nvPr/>
          </p:nvSpPr>
          <p:spPr>
            <a:xfrm>
              <a:off x="8636612"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3" name="pt33"/>
            <p:cNvSpPr/>
            <p:nvPr/>
          </p:nvSpPr>
          <p:spPr>
            <a:xfrm>
              <a:off x="8636612"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4" name="pt34"/>
            <p:cNvSpPr/>
            <p:nvPr/>
          </p:nvSpPr>
          <p:spPr>
            <a:xfrm>
              <a:off x="8636612"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5" name="pt35"/>
            <p:cNvSpPr/>
            <p:nvPr/>
          </p:nvSpPr>
          <p:spPr>
            <a:xfrm>
              <a:off x="8636612"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8636612"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8636612"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8636612"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8636612"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8636612"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8636612"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8636612"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8636612"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8636612"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8636612"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8636612"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8636612"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8636612"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8636612"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8636612"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8636612"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8636612"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8636612"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8636612"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8636612"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8636612"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8636612"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8636612"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8636612"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8636612"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8636612"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8636612"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8636612"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8636612"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8492179"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8636612"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8636612"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8492179"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8492179"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8636612"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8564396"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8492179"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8636612"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8636612"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8636612"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8636612"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8636612"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8636612"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8636612"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8636612"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8636612"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8636612"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8492179"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8636612"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8636612"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8492179"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8492179"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8636612"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8578344" y="86944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90" name="pt90"/>
            <p:cNvSpPr/>
            <p:nvPr/>
          </p:nvSpPr>
          <p:spPr>
            <a:xfrm>
              <a:off x="8578344" y="86944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91" name="pt91"/>
            <p:cNvSpPr/>
            <p:nvPr/>
          </p:nvSpPr>
          <p:spPr>
            <a:xfrm>
              <a:off x="8578344" y="86944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92" name="pt92"/>
            <p:cNvSpPr/>
            <p:nvPr/>
          </p:nvSpPr>
          <p:spPr>
            <a:xfrm>
              <a:off x="8578344" y="1322780"/>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93" name="pt93"/>
            <p:cNvSpPr/>
            <p:nvPr/>
          </p:nvSpPr>
          <p:spPr>
            <a:xfrm>
              <a:off x="8578344" y="1322780"/>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94" name="pt94"/>
            <p:cNvSpPr/>
            <p:nvPr/>
          </p:nvSpPr>
          <p:spPr>
            <a:xfrm>
              <a:off x="8578344" y="1322780"/>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95" name="pt95"/>
            <p:cNvSpPr/>
            <p:nvPr/>
          </p:nvSpPr>
          <p:spPr>
            <a:xfrm>
              <a:off x="8578344" y="177611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96" name="pt96"/>
            <p:cNvSpPr/>
            <p:nvPr/>
          </p:nvSpPr>
          <p:spPr>
            <a:xfrm>
              <a:off x="8578344" y="177611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97" name="pt97"/>
            <p:cNvSpPr/>
            <p:nvPr/>
          </p:nvSpPr>
          <p:spPr>
            <a:xfrm>
              <a:off x="8578344" y="177611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98" name="pt98"/>
            <p:cNvSpPr/>
            <p:nvPr/>
          </p:nvSpPr>
          <p:spPr>
            <a:xfrm>
              <a:off x="8578344" y="2229442"/>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99" name="pt99"/>
            <p:cNvSpPr/>
            <p:nvPr/>
          </p:nvSpPr>
          <p:spPr>
            <a:xfrm>
              <a:off x="8578344" y="2229442"/>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0" name="pt100"/>
            <p:cNvSpPr/>
            <p:nvPr/>
          </p:nvSpPr>
          <p:spPr>
            <a:xfrm>
              <a:off x="8578344" y="2229442"/>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1" name="pt101"/>
            <p:cNvSpPr/>
            <p:nvPr/>
          </p:nvSpPr>
          <p:spPr>
            <a:xfrm>
              <a:off x="8578344" y="268277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2" name="pt102"/>
            <p:cNvSpPr/>
            <p:nvPr/>
          </p:nvSpPr>
          <p:spPr>
            <a:xfrm>
              <a:off x="8578344" y="268277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3" name="pt103"/>
            <p:cNvSpPr/>
            <p:nvPr/>
          </p:nvSpPr>
          <p:spPr>
            <a:xfrm>
              <a:off x="8578344" y="268277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4" name="pt104"/>
            <p:cNvSpPr/>
            <p:nvPr/>
          </p:nvSpPr>
          <p:spPr>
            <a:xfrm>
              <a:off x="8578344" y="313610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5" name="pt105"/>
            <p:cNvSpPr/>
            <p:nvPr/>
          </p:nvSpPr>
          <p:spPr>
            <a:xfrm>
              <a:off x="8578344" y="313610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6" name="pt106"/>
            <p:cNvSpPr/>
            <p:nvPr/>
          </p:nvSpPr>
          <p:spPr>
            <a:xfrm>
              <a:off x="8578344" y="313610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7" name="pt107"/>
            <p:cNvSpPr/>
            <p:nvPr/>
          </p:nvSpPr>
          <p:spPr>
            <a:xfrm>
              <a:off x="8433912" y="358943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8" name="pt108"/>
            <p:cNvSpPr/>
            <p:nvPr/>
          </p:nvSpPr>
          <p:spPr>
            <a:xfrm>
              <a:off x="8433912" y="358943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9" name="pt109"/>
            <p:cNvSpPr/>
            <p:nvPr/>
          </p:nvSpPr>
          <p:spPr>
            <a:xfrm>
              <a:off x="8578344" y="358943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0" name="pt110"/>
            <p:cNvSpPr/>
            <p:nvPr/>
          </p:nvSpPr>
          <p:spPr>
            <a:xfrm>
              <a:off x="8506128" y="4042767"/>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1" name="pt111"/>
            <p:cNvSpPr/>
            <p:nvPr/>
          </p:nvSpPr>
          <p:spPr>
            <a:xfrm>
              <a:off x="8578344" y="4042767"/>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2" name="pt112"/>
            <p:cNvSpPr/>
            <p:nvPr/>
          </p:nvSpPr>
          <p:spPr>
            <a:xfrm>
              <a:off x="8578344" y="4042767"/>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3" name="pt113"/>
            <p:cNvSpPr/>
            <p:nvPr/>
          </p:nvSpPr>
          <p:spPr>
            <a:xfrm>
              <a:off x="8578344" y="449609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4" name="pt114"/>
            <p:cNvSpPr/>
            <p:nvPr/>
          </p:nvSpPr>
          <p:spPr>
            <a:xfrm>
              <a:off x="8578344" y="449609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5" name="pt115"/>
            <p:cNvSpPr/>
            <p:nvPr/>
          </p:nvSpPr>
          <p:spPr>
            <a:xfrm>
              <a:off x="8578344" y="449609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6" name="pt116"/>
            <p:cNvSpPr/>
            <p:nvPr/>
          </p:nvSpPr>
          <p:spPr>
            <a:xfrm>
              <a:off x="8433912" y="494942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7" name="pt117"/>
            <p:cNvSpPr/>
            <p:nvPr/>
          </p:nvSpPr>
          <p:spPr>
            <a:xfrm>
              <a:off x="8433912" y="494942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8" name="pt118"/>
            <p:cNvSpPr/>
            <p:nvPr/>
          </p:nvSpPr>
          <p:spPr>
            <a:xfrm>
              <a:off x="8578344" y="494942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9" name="tx119"/>
            <p:cNvSpPr/>
            <p:nvPr/>
          </p:nvSpPr>
          <p:spPr>
            <a:xfrm>
              <a:off x="508103" y="4933798"/>
              <a:ext cx="559872" cy="12011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Rubella</a:t>
              </a:r>
            </a:p>
          </p:txBody>
        </p:sp>
        <p:sp>
          <p:nvSpPr>
            <p:cNvPr id="120" name="tx120"/>
            <p:cNvSpPr/>
            <p:nvPr/>
          </p:nvSpPr>
          <p:spPr>
            <a:xfrm>
              <a:off x="609033" y="4479822"/>
              <a:ext cx="458942"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Polio3</a:t>
              </a:r>
            </a:p>
          </p:txBody>
        </p:sp>
        <p:sp>
          <p:nvSpPr>
            <p:cNvPr id="121" name="tx121"/>
            <p:cNvSpPr/>
            <p:nvPr/>
          </p:nvSpPr>
          <p:spPr>
            <a:xfrm>
              <a:off x="609275" y="4025040"/>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MCV2</a:t>
              </a:r>
            </a:p>
          </p:txBody>
        </p:sp>
        <p:sp>
          <p:nvSpPr>
            <p:cNvPr id="122" name="tx122"/>
            <p:cNvSpPr/>
            <p:nvPr/>
          </p:nvSpPr>
          <p:spPr>
            <a:xfrm>
              <a:off x="609275" y="3571709"/>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MCV1</a:t>
              </a:r>
            </a:p>
          </p:txBody>
        </p:sp>
        <p:sp>
          <p:nvSpPr>
            <p:cNvPr id="123" name="tx123"/>
            <p:cNvSpPr/>
            <p:nvPr/>
          </p:nvSpPr>
          <p:spPr>
            <a:xfrm>
              <a:off x="710044" y="3121925"/>
              <a:ext cx="35793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IPV1</a:t>
              </a:r>
            </a:p>
          </p:txBody>
        </p:sp>
        <p:sp>
          <p:nvSpPr>
            <p:cNvPr id="124" name="tx124"/>
            <p:cNvSpPr/>
            <p:nvPr/>
          </p:nvSpPr>
          <p:spPr>
            <a:xfrm>
              <a:off x="728424" y="2666498"/>
              <a:ext cx="33955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Hib3</a:t>
              </a:r>
            </a:p>
          </p:txBody>
        </p:sp>
        <p:sp>
          <p:nvSpPr>
            <p:cNvPr id="125" name="tx125"/>
            <p:cNvSpPr/>
            <p:nvPr/>
          </p:nvSpPr>
          <p:spPr>
            <a:xfrm>
              <a:off x="563163" y="2182452"/>
              <a:ext cx="504812" cy="15147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HepB3</a:t>
              </a:r>
            </a:p>
          </p:txBody>
        </p:sp>
        <p:sp>
          <p:nvSpPr>
            <p:cNvPr id="126" name="tx126"/>
            <p:cNvSpPr/>
            <p:nvPr/>
          </p:nvSpPr>
          <p:spPr>
            <a:xfrm>
              <a:off x="645955" y="1759835"/>
              <a:ext cx="422020"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DTP3</a:t>
              </a:r>
            </a:p>
          </p:txBody>
        </p:sp>
        <p:sp>
          <p:nvSpPr>
            <p:cNvPr id="127" name="tx127"/>
            <p:cNvSpPr/>
            <p:nvPr/>
          </p:nvSpPr>
          <p:spPr>
            <a:xfrm>
              <a:off x="645955" y="1308600"/>
              <a:ext cx="422020"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DTP1</a:t>
              </a:r>
            </a:p>
          </p:txBody>
        </p:sp>
        <p:sp>
          <p:nvSpPr>
            <p:cNvPr id="128" name="tx128"/>
            <p:cNvSpPr/>
            <p:nvPr/>
          </p:nvSpPr>
          <p:spPr>
            <a:xfrm>
              <a:off x="710205" y="851722"/>
              <a:ext cx="35777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BCG</a:t>
              </a:r>
            </a:p>
          </p:txBody>
        </p:sp>
        <p:sp>
          <p:nvSpPr>
            <p:cNvPr id="129" name="tx129"/>
            <p:cNvSpPr/>
            <p:nvPr/>
          </p:nvSpPr>
          <p:spPr>
            <a:xfrm>
              <a:off x="1445778" y="5344326"/>
              <a:ext cx="91820"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0</a:t>
              </a:r>
            </a:p>
          </p:txBody>
        </p:sp>
        <p:sp>
          <p:nvSpPr>
            <p:cNvPr id="130" name="tx130"/>
            <p:cNvSpPr/>
            <p:nvPr/>
          </p:nvSpPr>
          <p:spPr>
            <a:xfrm>
              <a:off x="320527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25</a:t>
              </a:r>
            </a:p>
          </p:txBody>
        </p:sp>
        <p:sp>
          <p:nvSpPr>
            <p:cNvPr id="131" name="tx131"/>
            <p:cNvSpPr/>
            <p:nvPr/>
          </p:nvSpPr>
          <p:spPr>
            <a:xfrm>
              <a:off x="501068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50</a:t>
              </a:r>
            </a:p>
          </p:txBody>
        </p:sp>
        <p:sp>
          <p:nvSpPr>
            <p:cNvPr id="132" name="tx132"/>
            <p:cNvSpPr/>
            <p:nvPr/>
          </p:nvSpPr>
          <p:spPr>
            <a:xfrm>
              <a:off x="6816098" y="5346342"/>
              <a:ext cx="18364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75</a:t>
              </a:r>
            </a:p>
          </p:txBody>
        </p:sp>
        <p:sp>
          <p:nvSpPr>
            <p:cNvPr id="133" name="tx133"/>
            <p:cNvSpPr/>
            <p:nvPr/>
          </p:nvSpPr>
          <p:spPr>
            <a:xfrm>
              <a:off x="8575597" y="5344326"/>
              <a:ext cx="275462"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100</a:t>
              </a:r>
            </a:p>
          </p:txBody>
        </p:sp>
        <p:sp>
          <p:nvSpPr>
            <p:cNvPr id="134" name="tx134"/>
            <p:cNvSpPr/>
            <p:nvPr/>
          </p:nvSpPr>
          <p:spPr>
            <a:xfrm>
              <a:off x="4671607" y="550344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35" name="pt135"/>
            <p:cNvSpPr/>
            <p:nvPr/>
          </p:nvSpPr>
          <p:spPr>
            <a:xfrm>
              <a:off x="4130182" y="591967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6" name="pt136"/>
            <p:cNvSpPr/>
            <p:nvPr/>
          </p:nvSpPr>
          <p:spPr>
            <a:xfrm>
              <a:off x="4856099" y="591967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37" name="pt137"/>
            <p:cNvSpPr/>
            <p:nvPr/>
          </p:nvSpPr>
          <p:spPr>
            <a:xfrm>
              <a:off x="5582016" y="591967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38" name="tx138"/>
            <p:cNvSpPr/>
            <p:nvPr/>
          </p:nvSpPr>
          <p:spPr>
            <a:xfrm>
              <a:off x="4372267"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2019</a:t>
              </a:r>
            </a:p>
          </p:txBody>
        </p:sp>
        <p:sp>
          <p:nvSpPr>
            <p:cNvPr id="139" name="tx139"/>
            <p:cNvSpPr/>
            <p:nvPr/>
          </p:nvSpPr>
          <p:spPr>
            <a:xfrm>
              <a:off x="5098184" y="5920771"/>
              <a:ext cx="367283"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2023</a:t>
              </a:r>
            </a:p>
          </p:txBody>
        </p:sp>
        <p:sp>
          <p:nvSpPr>
            <p:cNvPr id="140" name="tx140"/>
            <p:cNvSpPr/>
            <p:nvPr/>
          </p:nvSpPr>
          <p:spPr>
            <a:xfrm>
              <a:off x="5824101"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2024</a:t>
              </a:r>
            </a:p>
          </p:txBody>
        </p:sp>
        <p:sp>
          <p:nvSpPr>
            <p:cNvPr id="141" name="tx141"/>
            <p:cNvSpPr/>
            <p:nvPr/>
          </p:nvSpPr>
          <p:spPr>
            <a:xfrm>
              <a:off x="1130606" y="398022"/>
              <a:ext cx="405340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 Brunei Darussalam, 2019-2024</a:t>
              </a:r>
            </a:p>
          </p:txBody>
        </p:sp>
        <p:sp>
          <p:nvSpPr>
            <p:cNvPr id="142" name="tx142"/>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3" name="tx143"/>
            <p:cNvSpPr/>
            <p:nvPr/>
          </p:nvSpPr>
          <p:spPr>
            <a:xfrm>
              <a:off x="3042263" y="6327165"/>
              <a:ext cx="603214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grey bar spans vaccine coverage across all years 2019-2024 and the dots represent coverage in specific years.</a:t>
              </a:r>
            </a:p>
          </p:txBody>
        </p:sp>
        <p:sp>
          <p:nvSpPr>
            <p:cNvPr id="144" name="tx144"/>
            <p:cNvSpPr/>
            <p:nvPr/>
          </p:nvSpPr>
          <p:spPr>
            <a:xfrm>
              <a:off x="5943439" y="6447866"/>
              <a:ext cx="313097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Coverage is shown for vaccines with data all years 2019-2024.</a:t>
              </a:r>
            </a:p>
          </p:txBody>
        </p:sp>
        <p:sp>
          <p:nvSpPr>
            <p:cNvPr id="145" name="tx145"/>
            <p:cNvSpPr/>
            <p:nvPr/>
          </p:nvSpPr>
          <p:spPr>
            <a:xfrm>
              <a:off x="3415032" y="6568567"/>
              <a:ext cx="565937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Vaccine names are coloured based on if coverage is lower (red), the same as (blue) or higher (green) than in 2019</a:t>
              </a:r>
            </a:p>
          </p:txBody>
        </p:sp>
      </p:grpSp>
      <p:sp>
        <p:nvSpPr>
          <p:cNvPr id="14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the range of coverage across all years 2019 to 2024 (grey bars), and coverage in specific years (dots), by vaccine. The chart can be used for assessing recovery to pre-pandemic levels.
In 2023, 0 vaccines had lower coverage than in 2019.
In 2024, 0 vaccines had lower coverage than in 2019.
In 2024, 0 vaccines had lower coverage than in 2023.</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HPV vaccination</a:t>
            </a:r>
          </a:p>
        </p:txBody>
      </p:sp>
      <p:sp>
        <p:nvSpPr>
          <p:cNvPr id="3" name="body"/>
          <p:cNvSpPr>
            <a:spLocks noGrp="1"/>
          </p:cNvSpPr>
          <p:nvPr>
            <p:ph/>
          </p:nvPr>
        </p:nvSpPr>
        <p:spPr>
          <a:xfrm>
            <a:off x="521208" y="5998464"/>
            <a:ext cx="11301984" cy="512064"/>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NA: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Bruni et al. 2021, HPV vaccination introduction worldwide and WHO and UNICEF estimates of national HPV immunization coverage 2010–2019 (supplementary materials).</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21864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453330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384795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3162605"/>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24772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179191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110656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4875973"/>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2" name="pl12"/>
            <p:cNvSpPr/>
            <p:nvPr/>
          </p:nvSpPr>
          <p:spPr>
            <a:xfrm>
              <a:off x="757200" y="41906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3" name="pl13"/>
            <p:cNvSpPr/>
            <p:nvPr/>
          </p:nvSpPr>
          <p:spPr>
            <a:xfrm>
              <a:off x="757200" y="350527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4" name="pl14"/>
            <p:cNvSpPr/>
            <p:nvPr/>
          </p:nvSpPr>
          <p:spPr>
            <a:xfrm>
              <a:off x="757200" y="281993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5" name="pl15"/>
            <p:cNvSpPr/>
            <p:nvPr/>
          </p:nvSpPr>
          <p:spPr>
            <a:xfrm>
              <a:off x="757200" y="213458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6" name="pl16"/>
            <p:cNvSpPr/>
            <p:nvPr/>
          </p:nvSpPr>
          <p:spPr>
            <a:xfrm>
              <a:off x="757200" y="14492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1675333"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215412"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755491"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295569"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835648"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4375727"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491580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5455884"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5995962"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6536041"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7076120"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7616198"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8156277"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1675333" y="1689109"/>
              <a:ext cx="6480943" cy="479743"/>
            </a:xfrm>
            <a:custGeom>
              <a:avLst/>
              <a:pathLst>
                <a:path w="6480943" h="479743">
                  <a:moveTo>
                    <a:pt x="0" y="68534"/>
                  </a:moveTo>
                  <a:lnTo>
                    <a:pt x="540078" y="137069"/>
                  </a:lnTo>
                  <a:lnTo>
                    <a:pt x="1080157" y="308406"/>
                  </a:lnTo>
                  <a:lnTo>
                    <a:pt x="1620235" y="479743"/>
                  </a:lnTo>
                  <a:lnTo>
                    <a:pt x="2160314" y="205604"/>
                  </a:lnTo>
                  <a:lnTo>
                    <a:pt x="2700393" y="171336"/>
                  </a:lnTo>
                  <a:lnTo>
                    <a:pt x="3240471" y="102802"/>
                  </a:lnTo>
                  <a:lnTo>
                    <a:pt x="3780550" y="68534"/>
                  </a:lnTo>
                  <a:lnTo>
                    <a:pt x="4320628" y="171336"/>
                  </a:lnTo>
                  <a:lnTo>
                    <a:pt x="4860707" y="0"/>
                  </a:lnTo>
                  <a:lnTo>
                    <a:pt x="5400786" y="137069"/>
                  </a:lnTo>
                  <a:lnTo>
                    <a:pt x="5940864" y="34267"/>
                  </a:lnTo>
                  <a:lnTo>
                    <a:pt x="6480943" y="34267"/>
                  </a:lnTo>
                </a:path>
              </a:pathLst>
            </a:custGeom>
            <a:ln w="29811" cap="flat">
              <a:solidFill>
                <a:srgbClr val="FF0000">
                  <a:alpha val="100000"/>
                </a:srgbClr>
              </a:solidFill>
              <a:prstDash val="solid"/>
              <a:round/>
            </a:ln>
          </p:spPr>
          <p:txBody>
            <a:bodyPr/>
            <a:lstStyle/>
            <a:p/>
          </p:txBody>
        </p:sp>
        <p:sp>
          <p:nvSpPr>
            <p:cNvPr id="31" name="pl31"/>
            <p:cNvSpPr/>
            <p:nvPr/>
          </p:nvSpPr>
          <p:spPr>
            <a:xfrm>
              <a:off x="1675333" y="1791911"/>
              <a:ext cx="6480943" cy="479743"/>
            </a:xfrm>
            <a:custGeom>
              <a:avLst/>
              <a:pathLst>
                <a:path w="6480943" h="479743">
                  <a:moveTo>
                    <a:pt x="0" y="68534"/>
                  </a:moveTo>
                  <a:lnTo>
                    <a:pt x="540078" y="171336"/>
                  </a:lnTo>
                  <a:lnTo>
                    <a:pt x="1080157" y="342673"/>
                  </a:lnTo>
                  <a:lnTo>
                    <a:pt x="1620235" y="479743"/>
                  </a:lnTo>
                  <a:lnTo>
                    <a:pt x="2160314" y="171336"/>
                  </a:lnTo>
                  <a:lnTo>
                    <a:pt x="2700393" y="137069"/>
                  </a:lnTo>
                  <a:lnTo>
                    <a:pt x="3240471" y="68534"/>
                  </a:lnTo>
                  <a:lnTo>
                    <a:pt x="3780550" y="0"/>
                  </a:lnTo>
                  <a:lnTo>
                    <a:pt x="4320628" y="137069"/>
                  </a:lnTo>
                  <a:lnTo>
                    <a:pt x="4860707" y="0"/>
                  </a:lnTo>
                  <a:lnTo>
                    <a:pt x="5400786" y="68534"/>
                  </a:lnTo>
                  <a:lnTo>
                    <a:pt x="5940864" y="34267"/>
                  </a:lnTo>
                  <a:lnTo>
                    <a:pt x="6480943" y="68534"/>
                  </a:lnTo>
                </a:path>
              </a:pathLst>
            </a:custGeom>
            <a:ln w="29811" cap="flat">
              <a:solidFill>
                <a:srgbClr val="0058AB">
                  <a:alpha val="100000"/>
                </a:srgbClr>
              </a:solidFill>
              <a:prstDash val="solid"/>
              <a:round/>
            </a:ln>
          </p:spPr>
          <p:txBody>
            <a:bodyPr/>
            <a:lstStyle/>
            <a:p/>
          </p:txBody>
        </p:sp>
        <p:sp>
          <p:nvSpPr>
            <p:cNvPr id="32" name="pt32"/>
            <p:cNvSpPr/>
            <p:nvPr/>
          </p:nvSpPr>
          <p:spPr>
            <a:xfrm>
              <a:off x="1650508" y="1732818"/>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3" name="pt33"/>
            <p:cNvSpPr/>
            <p:nvPr/>
          </p:nvSpPr>
          <p:spPr>
            <a:xfrm>
              <a:off x="2190586" y="180135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4" name="pt34"/>
            <p:cNvSpPr/>
            <p:nvPr/>
          </p:nvSpPr>
          <p:spPr>
            <a:xfrm>
              <a:off x="2730665" y="1972689"/>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5" name="pt35"/>
            <p:cNvSpPr/>
            <p:nvPr/>
          </p:nvSpPr>
          <p:spPr>
            <a:xfrm>
              <a:off x="3270743" y="214402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6" name="pt36"/>
            <p:cNvSpPr/>
            <p:nvPr/>
          </p:nvSpPr>
          <p:spPr>
            <a:xfrm>
              <a:off x="3810822" y="186988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7" name="pt37"/>
            <p:cNvSpPr/>
            <p:nvPr/>
          </p:nvSpPr>
          <p:spPr>
            <a:xfrm>
              <a:off x="4350901" y="1835620"/>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8" name="pt38"/>
            <p:cNvSpPr/>
            <p:nvPr/>
          </p:nvSpPr>
          <p:spPr>
            <a:xfrm>
              <a:off x="4890979" y="176708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9" name="pt39"/>
            <p:cNvSpPr/>
            <p:nvPr/>
          </p:nvSpPr>
          <p:spPr>
            <a:xfrm>
              <a:off x="5431058" y="1732818"/>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0" name="pt40"/>
            <p:cNvSpPr/>
            <p:nvPr/>
          </p:nvSpPr>
          <p:spPr>
            <a:xfrm>
              <a:off x="5971136" y="1835620"/>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1" name="pt41"/>
            <p:cNvSpPr/>
            <p:nvPr/>
          </p:nvSpPr>
          <p:spPr>
            <a:xfrm>
              <a:off x="6511215" y="166428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2" name="pt42"/>
            <p:cNvSpPr/>
            <p:nvPr/>
          </p:nvSpPr>
          <p:spPr>
            <a:xfrm>
              <a:off x="7051294" y="180135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3" name="pt43"/>
            <p:cNvSpPr/>
            <p:nvPr/>
          </p:nvSpPr>
          <p:spPr>
            <a:xfrm>
              <a:off x="7591372" y="1698550"/>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4" name="pt44"/>
            <p:cNvSpPr/>
            <p:nvPr/>
          </p:nvSpPr>
          <p:spPr>
            <a:xfrm>
              <a:off x="8131451" y="1698550"/>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5" name="pt45"/>
            <p:cNvSpPr/>
            <p:nvPr/>
          </p:nvSpPr>
          <p:spPr>
            <a:xfrm>
              <a:off x="1650508" y="1835620"/>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6" name="pt46"/>
            <p:cNvSpPr/>
            <p:nvPr/>
          </p:nvSpPr>
          <p:spPr>
            <a:xfrm>
              <a:off x="2190586" y="1938422"/>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7" name="pt47"/>
            <p:cNvSpPr/>
            <p:nvPr/>
          </p:nvSpPr>
          <p:spPr>
            <a:xfrm>
              <a:off x="2730665" y="2109759"/>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8" name="pt48"/>
            <p:cNvSpPr/>
            <p:nvPr/>
          </p:nvSpPr>
          <p:spPr>
            <a:xfrm>
              <a:off x="3270743" y="224682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9" name="pt49"/>
            <p:cNvSpPr/>
            <p:nvPr/>
          </p:nvSpPr>
          <p:spPr>
            <a:xfrm>
              <a:off x="3810822" y="1938422"/>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0" name="pt50"/>
            <p:cNvSpPr/>
            <p:nvPr/>
          </p:nvSpPr>
          <p:spPr>
            <a:xfrm>
              <a:off x="4350901" y="190415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1" name="pt51"/>
            <p:cNvSpPr/>
            <p:nvPr/>
          </p:nvSpPr>
          <p:spPr>
            <a:xfrm>
              <a:off x="4890979" y="1835620"/>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2" name="pt52"/>
            <p:cNvSpPr/>
            <p:nvPr/>
          </p:nvSpPr>
          <p:spPr>
            <a:xfrm>
              <a:off x="5431058" y="176708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3" name="pt53"/>
            <p:cNvSpPr/>
            <p:nvPr/>
          </p:nvSpPr>
          <p:spPr>
            <a:xfrm>
              <a:off x="5971136" y="190415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4" name="pt54"/>
            <p:cNvSpPr/>
            <p:nvPr/>
          </p:nvSpPr>
          <p:spPr>
            <a:xfrm>
              <a:off x="6511215" y="176708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5" name="pt55"/>
            <p:cNvSpPr/>
            <p:nvPr/>
          </p:nvSpPr>
          <p:spPr>
            <a:xfrm>
              <a:off x="7051294" y="1835620"/>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6" name="pt56"/>
            <p:cNvSpPr/>
            <p:nvPr/>
          </p:nvSpPr>
          <p:spPr>
            <a:xfrm>
              <a:off x="7591372" y="1801353"/>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7" name="pt57"/>
            <p:cNvSpPr/>
            <p:nvPr/>
          </p:nvSpPr>
          <p:spPr>
            <a:xfrm>
              <a:off x="8131451" y="1835620"/>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8" name="tx58"/>
            <p:cNvSpPr/>
            <p:nvPr/>
          </p:nvSpPr>
          <p:spPr>
            <a:xfrm>
              <a:off x="1675333" y="1930074"/>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88</a:t>
              </a:r>
            </a:p>
          </p:txBody>
        </p:sp>
        <p:sp>
          <p:nvSpPr>
            <p:cNvPr id="59" name="tx59"/>
            <p:cNvSpPr/>
            <p:nvPr/>
          </p:nvSpPr>
          <p:spPr>
            <a:xfrm>
              <a:off x="2215412" y="2032876"/>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85</a:t>
              </a:r>
            </a:p>
          </p:txBody>
        </p:sp>
        <p:sp>
          <p:nvSpPr>
            <p:cNvPr id="60" name="tx60"/>
            <p:cNvSpPr/>
            <p:nvPr/>
          </p:nvSpPr>
          <p:spPr>
            <a:xfrm>
              <a:off x="2755491" y="2204212"/>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80</a:t>
              </a:r>
            </a:p>
          </p:txBody>
        </p:sp>
        <p:sp>
          <p:nvSpPr>
            <p:cNvPr id="61" name="tx61"/>
            <p:cNvSpPr/>
            <p:nvPr/>
          </p:nvSpPr>
          <p:spPr>
            <a:xfrm>
              <a:off x="3295569" y="2341282"/>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76</a:t>
              </a:r>
            </a:p>
          </p:txBody>
        </p:sp>
        <p:sp>
          <p:nvSpPr>
            <p:cNvPr id="62" name="tx62"/>
            <p:cNvSpPr/>
            <p:nvPr/>
          </p:nvSpPr>
          <p:spPr>
            <a:xfrm>
              <a:off x="3835648" y="2032876"/>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85</a:t>
              </a:r>
            </a:p>
          </p:txBody>
        </p:sp>
        <p:sp>
          <p:nvSpPr>
            <p:cNvPr id="63" name="tx63"/>
            <p:cNvSpPr/>
            <p:nvPr/>
          </p:nvSpPr>
          <p:spPr>
            <a:xfrm>
              <a:off x="4375727" y="1998608"/>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86</a:t>
              </a:r>
            </a:p>
          </p:txBody>
        </p:sp>
        <p:sp>
          <p:nvSpPr>
            <p:cNvPr id="64" name="tx64"/>
            <p:cNvSpPr/>
            <p:nvPr/>
          </p:nvSpPr>
          <p:spPr>
            <a:xfrm>
              <a:off x="4915805" y="1930074"/>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88</a:t>
              </a:r>
            </a:p>
          </p:txBody>
        </p:sp>
        <p:sp>
          <p:nvSpPr>
            <p:cNvPr id="65" name="tx65"/>
            <p:cNvSpPr/>
            <p:nvPr/>
          </p:nvSpPr>
          <p:spPr>
            <a:xfrm>
              <a:off x="5455884" y="186153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90</a:t>
              </a:r>
            </a:p>
          </p:txBody>
        </p:sp>
        <p:sp>
          <p:nvSpPr>
            <p:cNvPr id="66" name="tx66"/>
            <p:cNvSpPr/>
            <p:nvPr/>
          </p:nvSpPr>
          <p:spPr>
            <a:xfrm>
              <a:off x="5995962" y="1998608"/>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86</a:t>
              </a:r>
            </a:p>
          </p:txBody>
        </p:sp>
        <p:sp>
          <p:nvSpPr>
            <p:cNvPr id="67" name="tx67"/>
            <p:cNvSpPr/>
            <p:nvPr/>
          </p:nvSpPr>
          <p:spPr>
            <a:xfrm>
              <a:off x="6536041" y="186153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90</a:t>
              </a:r>
            </a:p>
          </p:txBody>
        </p:sp>
        <p:sp>
          <p:nvSpPr>
            <p:cNvPr id="68" name="tx68"/>
            <p:cNvSpPr/>
            <p:nvPr/>
          </p:nvSpPr>
          <p:spPr>
            <a:xfrm>
              <a:off x="7076120" y="1930074"/>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88</a:t>
              </a:r>
            </a:p>
          </p:txBody>
        </p:sp>
        <p:sp>
          <p:nvSpPr>
            <p:cNvPr id="69" name="tx69"/>
            <p:cNvSpPr/>
            <p:nvPr/>
          </p:nvSpPr>
          <p:spPr>
            <a:xfrm>
              <a:off x="7616198" y="1895806"/>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89</a:t>
              </a:r>
            </a:p>
          </p:txBody>
        </p:sp>
        <p:sp>
          <p:nvSpPr>
            <p:cNvPr id="70" name="tx70"/>
            <p:cNvSpPr/>
            <p:nvPr/>
          </p:nvSpPr>
          <p:spPr>
            <a:xfrm>
              <a:off x="8156277" y="1930074"/>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88</a:t>
              </a:r>
            </a:p>
          </p:txBody>
        </p:sp>
        <p:sp>
          <p:nvSpPr>
            <p:cNvPr id="71" name="tx71"/>
            <p:cNvSpPr/>
            <p:nvPr/>
          </p:nvSpPr>
          <p:spPr>
            <a:xfrm>
              <a:off x="1675333" y="1585423"/>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91</a:t>
              </a:r>
            </a:p>
          </p:txBody>
        </p:sp>
        <p:sp>
          <p:nvSpPr>
            <p:cNvPr id="72" name="tx72"/>
            <p:cNvSpPr/>
            <p:nvPr/>
          </p:nvSpPr>
          <p:spPr>
            <a:xfrm>
              <a:off x="2215412" y="1653958"/>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89</a:t>
              </a:r>
            </a:p>
          </p:txBody>
        </p:sp>
        <p:sp>
          <p:nvSpPr>
            <p:cNvPr id="73" name="tx73"/>
            <p:cNvSpPr/>
            <p:nvPr/>
          </p:nvSpPr>
          <p:spPr>
            <a:xfrm>
              <a:off x="2755491" y="1825294"/>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84</a:t>
              </a:r>
            </a:p>
          </p:txBody>
        </p:sp>
        <p:sp>
          <p:nvSpPr>
            <p:cNvPr id="74" name="tx74"/>
            <p:cNvSpPr/>
            <p:nvPr/>
          </p:nvSpPr>
          <p:spPr>
            <a:xfrm>
              <a:off x="3295569" y="199663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79</a:t>
              </a:r>
            </a:p>
          </p:txBody>
        </p:sp>
        <p:sp>
          <p:nvSpPr>
            <p:cNvPr id="75" name="tx75"/>
            <p:cNvSpPr/>
            <p:nvPr/>
          </p:nvSpPr>
          <p:spPr>
            <a:xfrm>
              <a:off x="3835648" y="1722492"/>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87</a:t>
              </a:r>
            </a:p>
          </p:txBody>
        </p:sp>
        <p:sp>
          <p:nvSpPr>
            <p:cNvPr id="76" name="tx76"/>
            <p:cNvSpPr/>
            <p:nvPr/>
          </p:nvSpPr>
          <p:spPr>
            <a:xfrm>
              <a:off x="4375727" y="1688225"/>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88</a:t>
              </a:r>
            </a:p>
          </p:txBody>
        </p:sp>
        <p:sp>
          <p:nvSpPr>
            <p:cNvPr id="77" name="tx77"/>
            <p:cNvSpPr/>
            <p:nvPr/>
          </p:nvSpPr>
          <p:spPr>
            <a:xfrm>
              <a:off x="4915805" y="161969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90</a:t>
              </a:r>
            </a:p>
          </p:txBody>
        </p:sp>
        <p:sp>
          <p:nvSpPr>
            <p:cNvPr id="78" name="tx78"/>
            <p:cNvSpPr/>
            <p:nvPr/>
          </p:nvSpPr>
          <p:spPr>
            <a:xfrm>
              <a:off x="5455884" y="1585423"/>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91</a:t>
              </a:r>
            </a:p>
          </p:txBody>
        </p:sp>
        <p:sp>
          <p:nvSpPr>
            <p:cNvPr id="79" name="tx79"/>
            <p:cNvSpPr/>
            <p:nvPr/>
          </p:nvSpPr>
          <p:spPr>
            <a:xfrm>
              <a:off x="5995962" y="1688225"/>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88</a:t>
              </a:r>
            </a:p>
          </p:txBody>
        </p:sp>
        <p:sp>
          <p:nvSpPr>
            <p:cNvPr id="80" name="tx80"/>
            <p:cNvSpPr/>
            <p:nvPr/>
          </p:nvSpPr>
          <p:spPr>
            <a:xfrm>
              <a:off x="6536041" y="1516840"/>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93</a:t>
              </a:r>
            </a:p>
          </p:txBody>
        </p:sp>
        <p:sp>
          <p:nvSpPr>
            <p:cNvPr id="81" name="tx81"/>
            <p:cNvSpPr/>
            <p:nvPr/>
          </p:nvSpPr>
          <p:spPr>
            <a:xfrm>
              <a:off x="7076120" y="1653958"/>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89</a:t>
              </a:r>
            </a:p>
          </p:txBody>
        </p:sp>
        <p:sp>
          <p:nvSpPr>
            <p:cNvPr id="82" name="tx82"/>
            <p:cNvSpPr/>
            <p:nvPr/>
          </p:nvSpPr>
          <p:spPr>
            <a:xfrm>
              <a:off x="7616198" y="1551156"/>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92</a:t>
              </a:r>
            </a:p>
          </p:txBody>
        </p:sp>
        <p:sp>
          <p:nvSpPr>
            <p:cNvPr id="83" name="tx83"/>
            <p:cNvSpPr/>
            <p:nvPr/>
          </p:nvSpPr>
          <p:spPr>
            <a:xfrm>
              <a:off x="8156277" y="1551156"/>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92</a:t>
              </a:r>
            </a:p>
          </p:txBody>
        </p:sp>
        <p:sp>
          <p:nvSpPr>
            <p:cNvPr id="84" name="pl84"/>
            <p:cNvSpPr/>
            <p:nvPr/>
          </p:nvSpPr>
          <p:spPr>
            <a:xfrm>
              <a:off x="757200" y="4875973"/>
              <a:ext cx="8317210" cy="0"/>
            </a:xfrm>
            <a:custGeom>
              <a:avLst/>
              <a:pathLst>
                <a:path w="8317210" h="0">
                  <a:moveTo>
                    <a:pt x="0" y="0"/>
                  </a:moveTo>
                  <a:lnTo>
                    <a:pt x="8317210" y="0"/>
                  </a:lnTo>
                  <a:lnTo>
                    <a:pt x="8317210" y="0"/>
                  </a:lnTo>
                </a:path>
              </a:pathLst>
            </a:custGeom>
            <a:ln w="13550" cap="flat">
              <a:solidFill>
                <a:srgbClr val="A9A9A9">
                  <a:alpha val="100000"/>
                </a:srgbClr>
              </a:solidFill>
              <a:prstDash val="dash"/>
              <a:round/>
            </a:ln>
          </p:spPr>
          <p:txBody>
            <a:bodyPr/>
            <a:lstStyle/>
            <a:p/>
          </p:txBody>
        </p:sp>
        <p:sp>
          <p:nvSpPr>
            <p:cNvPr id="85" name="rc85"/>
            <p:cNvSpPr/>
            <p:nvPr/>
          </p:nvSpPr>
          <p:spPr>
            <a:xfrm>
              <a:off x="757200" y="900960"/>
              <a:ext cx="8317210" cy="4523291"/>
            </a:xfrm>
            <a:prstGeom prst="rect">
              <a:avLst/>
            </a:prstGeom>
            <a:ln w="13550" cap="rnd">
              <a:solidFill>
                <a:srgbClr val="BEBEBE">
                  <a:alpha val="100000"/>
                </a:srgbClr>
              </a:solidFill>
              <a:prstDash val="solid"/>
              <a:round/>
            </a:ln>
          </p:spPr>
          <p:txBody>
            <a:bodyPr/>
            <a:lstStyle/>
            <a:p/>
          </p:txBody>
        </p:sp>
        <p:sp>
          <p:nvSpPr>
            <p:cNvPr id="86" name="tx86"/>
            <p:cNvSpPr/>
            <p:nvPr/>
          </p:nvSpPr>
          <p:spPr>
            <a:xfrm>
              <a:off x="4647967" y="728951"/>
              <a:ext cx="53567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Females</a:t>
              </a:r>
            </a:p>
          </p:txBody>
        </p:sp>
        <p:sp>
          <p:nvSpPr>
            <p:cNvPr id="87" name="tx87"/>
            <p:cNvSpPr/>
            <p:nvPr/>
          </p:nvSpPr>
          <p:spPr>
            <a:xfrm rot="-5400000">
              <a:off x="1547332"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2012</a:t>
              </a:r>
            </a:p>
          </p:txBody>
        </p:sp>
        <p:sp>
          <p:nvSpPr>
            <p:cNvPr id="88" name="tx88"/>
            <p:cNvSpPr/>
            <p:nvPr/>
          </p:nvSpPr>
          <p:spPr>
            <a:xfrm rot="-5400000">
              <a:off x="2087383" y="5572216"/>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2013</a:t>
              </a:r>
            </a:p>
          </p:txBody>
        </p:sp>
        <p:sp>
          <p:nvSpPr>
            <p:cNvPr id="89" name="tx89"/>
            <p:cNvSpPr/>
            <p:nvPr/>
          </p:nvSpPr>
          <p:spPr>
            <a:xfrm rot="-5400000">
              <a:off x="2627489"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2014</a:t>
              </a:r>
            </a:p>
          </p:txBody>
        </p:sp>
        <p:sp>
          <p:nvSpPr>
            <p:cNvPr id="90" name="tx90"/>
            <p:cNvSpPr/>
            <p:nvPr/>
          </p:nvSpPr>
          <p:spPr>
            <a:xfrm rot="-5400000">
              <a:off x="3167568"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91" name="tx91"/>
            <p:cNvSpPr/>
            <p:nvPr/>
          </p:nvSpPr>
          <p:spPr>
            <a:xfrm rot="-5400000">
              <a:off x="3707646"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2016</a:t>
              </a:r>
            </a:p>
          </p:txBody>
        </p:sp>
        <p:sp>
          <p:nvSpPr>
            <p:cNvPr id="92" name="tx92"/>
            <p:cNvSpPr/>
            <p:nvPr/>
          </p:nvSpPr>
          <p:spPr>
            <a:xfrm rot="-5400000">
              <a:off x="4247725"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2017</a:t>
              </a:r>
            </a:p>
          </p:txBody>
        </p:sp>
        <p:sp>
          <p:nvSpPr>
            <p:cNvPr id="93" name="tx93"/>
            <p:cNvSpPr/>
            <p:nvPr/>
          </p:nvSpPr>
          <p:spPr>
            <a:xfrm rot="-5400000">
              <a:off x="478780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2018</a:t>
              </a:r>
            </a:p>
          </p:txBody>
        </p:sp>
        <p:sp>
          <p:nvSpPr>
            <p:cNvPr id="94" name="tx94"/>
            <p:cNvSpPr/>
            <p:nvPr/>
          </p:nvSpPr>
          <p:spPr>
            <a:xfrm rot="-5400000">
              <a:off x="5327882"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95" name="tx95"/>
            <p:cNvSpPr/>
            <p:nvPr/>
          </p:nvSpPr>
          <p:spPr>
            <a:xfrm rot="-5400000">
              <a:off x="5867961"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96" name="tx96"/>
            <p:cNvSpPr/>
            <p:nvPr/>
          </p:nvSpPr>
          <p:spPr>
            <a:xfrm rot="-5400000">
              <a:off x="6408039"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97" name="tx97"/>
            <p:cNvSpPr/>
            <p:nvPr/>
          </p:nvSpPr>
          <p:spPr>
            <a:xfrm rot="-5400000">
              <a:off x="6948118"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98" name="tx98"/>
            <p:cNvSpPr/>
            <p:nvPr/>
          </p:nvSpPr>
          <p:spPr>
            <a:xfrm rot="-5400000">
              <a:off x="7488169" y="5572216"/>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99" name="tx99"/>
            <p:cNvSpPr/>
            <p:nvPr/>
          </p:nvSpPr>
          <p:spPr>
            <a:xfrm rot="-5400000">
              <a:off x="8028275"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00" name="tx100"/>
            <p:cNvSpPr/>
            <p:nvPr/>
          </p:nvSpPr>
          <p:spPr>
            <a:xfrm>
              <a:off x="632414" y="4834282"/>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101" name="tx101"/>
            <p:cNvSpPr/>
            <p:nvPr/>
          </p:nvSpPr>
          <p:spPr>
            <a:xfrm>
              <a:off x="570259" y="414893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102" name="tx102"/>
            <p:cNvSpPr/>
            <p:nvPr/>
          </p:nvSpPr>
          <p:spPr>
            <a:xfrm>
              <a:off x="570259" y="346358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103" name="tx103"/>
            <p:cNvSpPr/>
            <p:nvPr/>
          </p:nvSpPr>
          <p:spPr>
            <a:xfrm>
              <a:off x="570259" y="277824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104" name="tx104"/>
            <p:cNvSpPr/>
            <p:nvPr/>
          </p:nvSpPr>
          <p:spPr>
            <a:xfrm>
              <a:off x="570259" y="209289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105" name="tx105"/>
            <p:cNvSpPr/>
            <p:nvPr/>
          </p:nvSpPr>
          <p:spPr>
            <a:xfrm>
              <a:off x="508103" y="1407546"/>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106" name="tx106"/>
            <p:cNvSpPr/>
            <p:nvPr/>
          </p:nvSpPr>
          <p:spPr>
            <a:xfrm rot="-5400000">
              <a:off x="-52544" y="3097053"/>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07" name="pl107"/>
            <p:cNvSpPr/>
            <p:nvPr/>
          </p:nvSpPr>
          <p:spPr>
            <a:xfrm>
              <a:off x="4220075" y="6223844"/>
              <a:ext cx="175564" cy="0"/>
            </a:xfrm>
            <a:custGeom>
              <a:avLst/>
              <a:pathLst>
                <a:path w="175564" h="0">
                  <a:moveTo>
                    <a:pt x="0" y="0"/>
                  </a:moveTo>
                  <a:lnTo>
                    <a:pt x="175564" y="0"/>
                  </a:lnTo>
                </a:path>
              </a:pathLst>
            </a:custGeom>
            <a:ln w="29811" cap="flat">
              <a:solidFill>
                <a:srgbClr val="FF0000">
                  <a:alpha val="100000"/>
                </a:srgbClr>
              </a:solidFill>
              <a:prstDash val="solid"/>
              <a:round/>
            </a:ln>
          </p:spPr>
          <p:txBody>
            <a:bodyPr/>
            <a:lstStyle/>
            <a:p/>
          </p:txBody>
        </p:sp>
        <p:sp>
          <p:nvSpPr>
            <p:cNvPr id="108" name="pl108"/>
            <p:cNvSpPr/>
            <p:nvPr/>
          </p:nvSpPr>
          <p:spPr>
            <a:xfrm>
              <a:off x="4976824" y="6223844"/>
              <a:ext cx="175564" cy="0"/>
            </a:xfrm>
            <a:custGeom>
              <a:avLst/>
              <a:pathLst>
                <a:path w="175564" h="0">
                  <a:moveTo>
                    <a:pt x="0" y="0"/>
                  </a:moveTo>
                  <a:lnTo>
                    <a:pt x="175564" y="0"/>
                  </a:lnTo>
                </a:path>
              </a:pathLst>
            </a:custGeom>
            <a:ln w="29811" cap="flat">
              <a:solidFill>
                <a:srgbClr val="0058AB">
                  <a:alpha val="100000"/>
                </a:srgbClr>
              </a:solidFill>
              <a:prstDash val="solid"/>
              <a:round/>
            </a:ln>
          </p:spPr>
          <p:txBody>
            <a:bodyPr/>
            <a:lstStyle/>
            <a:p/>
          </p:txBody>
        </p:sp>
        <p:sp>
          <p:nvSpPr>
            <p:cNvPr id="109" name="tx109"/>
            <p:cNvSpPr/>
            <p:nvPr/>
          </p:nvSpPr>
          <p:spPr>
            <a:xfrm>
              <a:off x="4487174" y="6168852"/>
              <a:ext cx="398115" cy="1095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HPV1</a:t>
              </a:r>
            </a:p>
          </p:txBody>
        </p:sp>
        <p:sp>
          <p:nvSpPr>
            <p:cNvPr id="110" name="tx110"/>
            <p:cNvSpPr/>
            <p:nvPr/>
          </p:nvSpPr>
          <p:spPr>
            <a:xfrm>
              <a:off x="5243924" y="6167512"/>
              <a:ext cx="389557" cy="110876"/>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HPVc</a:t>
              </a:r>
            </a:p>
          </p:txBody>
        </p:sp>
        <p:sp>
          <p:nvSpPr>
            <p:cNvPr id="111" name="tx111"/>
            <p:cNvSpPr/>
            <p:nvPr/>
          </p:nvSpPr>
          <p:spPr>
            <a:xfrm>
              <a:off x="757200" y="398022"/>
              <a:ext cx="623337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Human papillomavirus (HPV) vaccine coverage (%), Brunei Darussalam, 2012-2024</a:t>
              </a:r>
            </a:p>
          </p:txBody>
        </p:sp>
        <p:sp>
          <p:nvSpPr>
            <p:cNvPr id="112" name="tx112"/>
            <p:cNvSpPr/>
            <p:nvPr/>
          </p:nvSpPr>
          <p:spPr>
            <a:xfrm>
              <a:off x="4881773" y="6447811"/>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13" name="tx113"/>
            <p:cNvSpPr/>
            <p:nvPr/>
          </p:nvSpPr>
          <p:spPr>
            <a:xfrm>
              <a:off x="1135358" y="6568567"/>
              <a:ext cx="793905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For some countries, if HPV vaccine is in the schedule, but the country did not report data in a given year, HPV programme coverage estimates are not produced.</a:t>
              </a:r>
            </a:p>
          </p:txBody>
        </p:sp>
      </p:grpSp>
      <p:sp>
        <p:nvSpPr>
          <p:cNvPr id="11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first year of HPV programme coverage estimates in Brunei Darussalam was 2012.
In 2024, first dose (HPV1) programme coverage among girls was 92% and last dose (HPVc) programme coverage was 88%.
</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SDG 3.b.1</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54201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376291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98380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20470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23082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493156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41524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337335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259425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181514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103604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42559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1448278"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90907"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133536"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476165"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550268"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818794"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087320"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355845"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624371"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892897"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1448278" y="1075000"/>
              <a:ext cx="6444618" cy="272686"/>
            </a:xfrm>
            <a:custGeom>
              <a:avLst/>
              <a:pathLst>
                <a:path w="6444618" h="272686">
                  <a:moveTo>
                    <a:pt x="0" y="0"/>
                  </a:moveTo>
                  <a:lnTo>
                    <a:pt x="268525" y="77910"/>
                  </a:lnTo>
                  <a:lnTo>
                    <a:pt x="537051" y="194776"/>
                  </a:lnTo>
                  <a:lnTo>
                    <a:pt x="805577" y="272686"/>
                  </a:lnTo>
                  <a:lnTo>
                    <a:pt x="1074103" y="272686"/>
                  </a:lnTo>
                  <a:lnTo>
                    <a:pt x="1342628" y="194776"/>
                  </a:lnTo>
                  <a:lnTo>
                    <a:pt x="1611154" y="77910"/>
                  </a:lnTo>
                  <a:lnTo>
                    <a:pt x="1879680" y="0"/>
                  </a:lnTo>
                  <a:lnTo>
                    <a:pt x="2148206" y="38955"/>
                  </a:lnTo>
                  <a:lnTo>
                    <a:pt x="2416732" y="0"/>
                  </a:lnTo>
                  <a:lnTo>
                    <a:pt x="2685257" y="155820"/>
                  </a:lnTo>
                  <a:lnTo>
                    <a:pt x="2953783" y="77910"/>
                  </a:lnTo>
                  <a:lnTo>
                    <a:pt x="3222309" y="155820"/>
                  </a:lnTo>
                  <a:lnTo>
                    <a:pt x="3490835" y="0"/>
                  </a:lnTo>
                  <a:lnTo>
                    <a:pt x="3759360" y="0"/>
                  </a:lnTo>
                  <a:lnTo>
                    <a:pt x="4027886" y="0"/>
                  </a:lnTo>
                  <a:lnTo>
                    <a:pt x="4296412" y="0"/>
                  </a:lnTo>
                  <a:lnTo>
                    <a:pt x="4564938" y="0"/>
                  </a:lnTo>
                  <a:lnTo>
                    <a:pt x="4833464" y="0"/>
                  </a:lnTo>
                  <a:lnTo>
                    <a:pt x="5101989" y="0"/>
                  </a:lnTo>
                  <a:lnTo>
                    <a:pt x="5370515" y="0"/>
                  </a:lnTo>
                  <a:lnTo>
                    <a:pt x="5639041" y="0"/>
                  </a:lnTo>
                  <a:lnTo>
                    <a:pt x="5907567" y="0"/>
                  </a:lnTo>
                  <a:lnTo>
                    <a:pt x="6176092" y="0"/>
                  </a:lnTo>
                  <a:lnTo>
                    <a:pt x="6444618" y="0"/>
                  </a:lnTo>
                </a:path>
              </a:pathLst>
            </a:custGeom>
            <a:ln w="27101" cap="flat">
              <a:solidFill>
                <a:srgbClr val="F8766D">
                  <a:alpha val="100000"/>
                </a:srgbClr>
              </a:solidFill>
              <a:prstDash val="solid"/>
              <a:round/>
            </a:ln>
          </p:spPr>
          <p:txBody>
            <a:bodyPr/>
            <a:lstStyle/>
            <a:p/>
          </p:txBody>
        </p:sp>
        <p:sp>
          <p:nvSpPr>
            <p:cNvPr id="27" name="pl27"/>
            <p:cNvSpPr/>
            <p:nvPr/>
          </p:nvSpPr>
          <p:spPr>
            <a:xfrm>
              <a:off x="1448278" y="1075000"/>
              <a:ext cx="6444618" cy="350597"/>
            </a:xfrm>
            <a:custGeom>
              <a:avLst/>
              <a:pathLst>
                <a:path w="6444618" h="350597">
                  <a:moveTo>
                    <a:pt x="0" y="155820"/>
                  </a:moveTo>
                  <a:lnTo>
                    <a:pt x="268525" y="155820"/>
                  </a:lnTo>
                  <a:lnTo>
                    <a:pt x="537051" y="116865"/>
                  </a:lnTo>
                  <a:lnTo>
                    <a:pt x="805577" y="116865"/>
                  </a:lnTo>
                  <a:lnTo>
                    <a:pt x="1074103" y="77910"/>
                  </a:lnTo>
                  <a:lnTo>
                    <a:pt x="1342628" y="155820"/>
                  </a:lnTo>
                  <a:lnTo>
                    <a:pt x="1611154" y="194776"/>
                  </a:lnTo>
                  <a:lnTo>
                    <a:pt x="1879680" y="272686"/>
                  </a:lnTo>
                  <a:lnTo>
                    <a:pt x="2148206" y="350597"/>
                  </a:lnTo>
                  <a:lnTo>
                    <a:pt x="2416732" y="0"/>
                  </a:lnTo>
                  <a:lnTo>
                    <a:pt x="2685257" y="233731"/>
                  </a:lnTo>
                  <a:lnTo>
                    <a:pt x="2953783" y="233731"/>
                  </a:lnTo>
                  <a:lnTo>
                    <a:pt x="3222309" y="116865"/>
                  </a:lnTo>
                  <a:lnTo>
                    <a:pt x="3490835" y="272686"/>
                  </a:lnTo>
                  <a:lnTo>
                    <a:pt x="3759360" y="116865"/>
                  </a:lnTo>
                  <a:lnTo>
                    <a:pt x="4027886" y="77910"/>
                  </a:lnTo>
                  <a:lnTo>
                    <a:pt x="4296412" y="77910"/>
                  </a:lnTo>
                  <a:lnTo>
                    <a:pt x="4564938" y="38955"/>
                  </a:lnTo>
                  <a:lnTo>
                    <a:pt x="4833464" y="38955"/>
                  </a:lnTo>
                  <a:lnTo>
                    <a:pt x="5101989" y="38955"/>
                  </a:lnTo>
                  <a:lnTo>
                    <a:pt x="5370515" y="77910"/>
                  </a:lnTo>
                  <a:lnTo>
                    <a:pt x="5639041" y="0"/>
                  </a:lnTo>
                  <a:lnTo>
                    <a:pt x="5907567" y="0"/>
                  </a:lnTo>
                  <a:lnTo>
                    <a:pt x="6176092" y="0"/>
                  </a:lnTo>
                  <a:lnTo>
                    <a:pt x="6444618" y="0"/>
                  </a:lnTo>
                </a:path>
              </a:pathLst>
            </a:custGeom>
            <a:ln w="27101" cap="flat">
              <a:solidFill>
                <a:srgbClr val="00BA38">
                  <a:alpha val="100000"/>
                </a:srgbClr>
              </a:solidFill>
              <a:prstDash val="solid"/>
              <a:round/>
            </a:ln>
          </p:spPr>
          <p:txBody>
            <a:bodyPr/>
            <a:lstStyle/>
            <a:p/>
          </p:txBody>
        </p:sp>
        <p:sp>
          <p:nvSpPr>
            <p:cNvPr id="28" name="pl28"/>
            <p:cNvSpPr/>
            <p:nvPr/>
          </p:nvSpPr>
          <p:spPr>
            <a:xfrm>
              <a:off x="4670588" y="1425597"/>
              <a:ext cx="3222309" cy="545373"/>
            </a:xfrm>
            <a:custGeom>
              <a:avLst/>
              <a:pathLst>
                <a:path w="3222309" h="545373">
                  <a:moveTo>
                    <a:pt x="0" y="77910"/>
                  </a:moveTo>
                  <a:lnTo>
                    <a:pt x="268525" y="194776"/>
                  </a:lnTo>
                  <a:lnTo>
                    <a:pt x="537051" y="389552"/>
                  </a:lnTo>
                  <a:lnTo>
                    <a:pt x="805577" y="545373"/>
                  </a:lnTo>
                  <a:lnTo>
                    <a:pt x="1074103" y="194776"/>
                  </a:lnTo>
                  <a:lnTo>
                    <a:pt x="1342628" y="155820"/>
                  </a:lnTo>
                  <a:lnTo>
                    <a:pt x="1611154" y="77910"/>
                  </a:lnTo>
                  <a:lnTo>
                    <a:pt x="1879680" y="0"/>
                  </a:lnTo>
                  <a:lnTo>
                    <a:pt x="2148206" y="155820"/>
                  </a:lnTo>
                  <a:lnTo>
                    <a:pt x="2416732" y="0"/>
                  </a:lnTo>
                  <a:lnTo>
                    <a:pt x="2685257" y="77910"/>
                  </a:lnTo>
                  <a:lnTo>
                    <a:pt x="2953783" y="38955"/>
                  </a:lnTo>
                  <a:lnTo>
                    <a:pt x="3222309" y="77910"/>
                  </a:lnTo>
                </a:path>
              </a:pathLst>
            </a:custGeom>
            <a:ln w="27101" cap="flat">
              <a:solidFill>
                <a:srgbClr val="619CFF">
                  <a:alpha val="100000"/>
                </a:srgbClr>
              </a:solidFill>
              <a:prstDash val="solid"/>
              <a:round/>
            </a:ln>
          </p:spPr>
          <p:txBody>
            <a:bodyPr/>
            <a:lstStyle/>
            <a:p/>
          </p:txBody>
        </p:sp>
        <p:sp>
          <p:nvSpPr>
            <p:cNvPr id="29" name="pl29"/>
            <p:cNvSpPr/>
            <p:nvPr/>
          </p:nvSpPr>
          <p:spPr>
            <a:xfrm>
              <a:off x="803816" y="142559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0" name="pt30"/>
            <p:cNvSpPr/>
            <p:nvPr/>
          </p:nvSpPr>
          <p:spPr>
            <a:xfrm>
              <a:off x="7854520" y="1036623"/>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1" name="pt31"/>
            <p:cNvSpPr/>
            <p:nvPr/>
          </p:nvSpPr>
          <p:spPr>
            <a:xfrm>
              <a:off x="7854520" y="1036623"/>
              <a:ext cx="76753" cy="76753"/>
            </a:xfrm>
            <a:prstGeom prst="ellipse">
              <a:avLst/>
            </a:prstGeom>
            <a:solidFill>
              <a:srgbClr val="00BA38">
                <a:alpha val="100000"/>
              </a:srgbClr>
            </a:solidFill>
            <a:ln w="9000" cap="rnd">
              <a:solidFill>
                <a:srgbClr val="00BA38">
                  <a:alpha val="100000"/>
                </a:srgbClr>
              </a:solidFill>
              <a:prstDash val="solid"/>
              <a:round/>
            </a:ln>
          </p:spPr>
          <p:txBody>
            <a:bodyPr/>
            <a:lstStyle/>
            <a:p/>
          </p:txBody>
        </p:sp>
        <p:sp>
          <p:nvSpPr>
            <p:cNvPr id="32" name="pt32"/>
            <p:cNvSpPr/>
            <p:nvPr/>
          </p:nvSpPr>
          <p:spPr>
            <a:xfrm>
              <a:off x="7854520" y="1465131"/>
              <a:ext cx="76753" cy="76753"/>
            </a:xfrm>
            <a:prstGeom prst="ellipse">
              <a:avLst/>
            </a:prstGeom>
            <a:solidFill>
              <a:srgbClr val="619CFF">
                <a:alpha val="100000"/>
              </a:srgbClr>
            </a:solidFill>
            <a:ln w="9000" cap="rnd">
              <a:solidFill>
                <a:srgbClr val="619CFF">
                  <a:alpha val="100000"/>
                </a:srgbClr>
              </a:solidFill>
              <a:prstDash val="solid"/>
              <a:round/>
            </a:ln>
          </p:spPr>
          <p:txBody>
            <a:bodyPr/>
            <a:lstStyle/>
            <a:p/>
          </p:txBody>
        </p:sp>
        <p:sp>
          <p:nvSpPr>
            <p:cNvPr id="33" name="pt33"/>
            <p:cNvSpPr/>
            <p:nvPr/>
          </p:nvSpPr>
          <p:spPr>
            <a:xfrm>
              <a:off x="1409902" y="1036623"/>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4" name="pt34"/>
            <p:cNvSpPr/>
            <p:nvPr/>
          </p:nvSpPr>
          <p:spPr>
            <a:xfrm>
              <a:off x="1409902" y="1192444"/>
              <a:ext cx="76753" cy="76753"/>
            </a:xfrm>
            <a:prstGeom prst="ellipse">
              <a:avLst/>
            </a:prstGeom>
            <a:solidFill>
              <a:srgbClr val="00BA38">
                <a:alpha val="100000"/>
              </a:srgbClr>
            </a:solidFill>
            <a:ln w="9000" cap="rnd">
              <a:solidFill>
                <a:srgbClr val="00BA38">
                  <a:alpha val="100000"/>
                </a:srgbClr>
              </a:solidFill>
              <a:prstDash val="solid"/>
              <a:round/>
            </a:ln>
          </p:spPr>
          <p:txBody>
            <a:bodyPr/>
            <a:lstStyle/>
            <a:p/>
          </p:txBody>
        </p:sp>
        <p:sp>
          <p:nvSpPr>
            <p:cNvPr id="35" name="pt35"/>
            <p:cNvSpPr/>
            <p:nvPr/>
          </p:nvSpPr>
          <p:spPr>
            <a:xfrm>
              <a:off x="4632211" y="1465131"/>
              <a:ext cx="76753" cy="76753"/>
            </a:xfrm>
            <a:prstGeom prst="ellipse">
              <a:avLst/>
            </a:prstGeom>
            <a:solidFill>
              <a:srgbClr val="619CFF">
                <a:alpha val="100000"/>
              </a:srgbClr>
            </a:solidFill>
            <a:ln w="9000" cap="rnd">
              <a:solidFill>
                <a:srgbClr val="619CFF">
                  <a:alpha val="100000"/>
                </a:srgbClr>
              </a:solidFill>
              <a:prstDash val="solid"/>
              <a:round/>
            </a:ln>
          </p:spPr>
          <p:txBody>
            <a:bodyPr/>
            <a:lstStyle/>
            <a:p/>
          </p:txBody>
        </p:sp>
        <p:sp>
          <p:nvSpPr>
            <p:cNvPr id="36" name="pl36"/>
            <p:cNvSpPr/>
            <p:nvPr/>
          </p:nvSpPr>
          <p:spPr>
            <a:xfrm>
              <a:off x="7909298" y="995004"/>
              <a:ext cx="252125" cy="75110"/>
            </a:xfrm>
            <a:custGeom>
              <a:avLst/>
              <a:pathLst>
                <a:path w="252125" h="75110">
                  <a:moveTo>
                    <a:pt x="252125" y="0"/>
                  </a:moveTo>
                  <a:lnTo>
                    <a:pt x="0" y="75110"/>
                  </a:lnTo>
                </a:path>
              </a:pathLst>
            </a:custGeom>
          </p:spPr>
          <p:txBody>
            <a:bodyPr/>
            <a:lstStyle/>
            <a:p/>
          </p:txBody>
        </p:sp>
        <p:sp>
          <p:nvSpPr>
            <p:cNvPr id="37" name="pl37"/>
            <p:cNvSpPr/>
            <p:nvPr/>
          </p:nvSpPr>
          <p:spPr>
            <a:xfrm>
              <a:off x="7905689" y="1082221"/>
              <a:ext cx="255733" cy="144361"/>
            </a:xfrm>
            <a:custGeom>
              <a:avLst/>
              <a:pathLst>
                <a:path w="255733" h="144361">
                  <a:moveTo>
                    <a:pt x="255733" y="144361"/>
                  </a:moveTo>
                  <a:lnTo>
                    <a:pt x="0" y="0"/>
                  </a:lnTo>
                </a:path>
              </a:pathLst>
            </a:custGeom>
          </p:spPr>
          <p:txBody>
            <a:bodyPr/>
            <a:lstStyle/>
            <a:p/>
          </p:txBody>
        </p:sp>
        <p:sp>
          <p:nvSpPr>
            <p:cNvPr id="38" name="pl38"/>
            <p:cNvSpPr/>
            <p:nvPr/>
          </p:nvSpPr>
          <p:spPr>
            <a:xfrm>
              <a:off x="7911565" y="1505096"/>
              <a:ext cx="249857" cy="21262"/>
            </a:xfrm>
            <a:custGeom>
              <a:avLst/>
              <a:pathLst>
                <a:path w="249857" h="21262">
                  <a:moveTo>
                    <a:pt x="249857" y="21262"/>
                  </a:moveTo>
                  <a:lnTo>
                    <a:pt x="0" y="0"/>
                  </a:lnTo>
                </a:path>
              </a:pathLst>
            </a:custGeom>
          </p:spPr>
          <p:txBody>
            <a:bodyPr/>
            <a:lstStyle/>
            <a:p/>
          </p:txBody>
        </p:sp>
        <p:sp>
          <p:nvSpPr>
            <p:cNvPr id="39" name="pg39"/>
            <p:cNvSpPr/>
            <p:nvPr/>
          </p:nvSpPr>
          <p:spPr>
            <a:xfrm>
              <a:off x="8092843" y="887955"/>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1"/>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0" name="tx40"/>
            <p:cNvSpPr/>
            <p:nvPr/>
          </p:nvSpPr>
          <p:spPr>
            <a:xfrm>
              <a:off x="8115703" y="928797"/>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DTP3 : 99%</a:t>
              </a:r>
            </a:p>
          </p:txBody>
        </p:sp>
        <p:sp>
          <p:nvSpPr>
            <p:cNvPr id="41" name="pg41"/>
            <p:cNvSpPr/>
            <p:nvPr/>
          </p:nvSpPr>
          <p:spPr>
            <a:xfrm>
              <a:off x="8092843" y="1160468"/>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1"/>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A38">
                  <a:alpha val="100000"/>
                </a:srgbClr>
              </a:solidFill>
              <a:prstDash val="solid"/>
              <a:round/>
            </a:ln>
          </p:spPr>
          <p:txBody>
            <a:bodyPr/>
            <a:lstStyle/>
            <a:p/>
          </p:txBody>
        </p:sp>
        <p:sp>
          <p:nvSpPr>
            <p:cNvPr id="42" name="tx42"/>
            <p:cNvSpPr/>
            <p:nvPr/>
          </p:nvSpPr>
          <p:spPr>
            <a:xfrm>
              <a:off x="8115703" y="1201310"/>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A38">
                      <a:alpha val="100000"/>
                    </a:srgbClr>
                  </a:solidFill>
                  <a:latin typeface="Arial"/>
                  <a:cs typeface="Arial"/>
                </a:rPr>
                <a:t>MCV2 : 99%</a:t>
              </a:r>
            </a:p>
          </p:txBody>
        </p:sp>
        <p:sp>
          <p:nvSpPr>
            <p:cNvPr id="43" name="pg43"/>
            <p:cNvSpPr/>
            <p:nvPr/>
          </p:nvSpPr>
          <p:spPr>
            <a:xfrm>
              <a:off x="8092843" y="1435688"/>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619CFF">
                  <a:alpha val="100000"/>
                </a:srgbClr>
              </a:solidFill>
              <a:prstDash val="solid"/>
              <a:round/>
            </a:ln>
          </p:spPr>
          <p:txBody>
            <a:bodyPr/>
            <a:lstStyle/>
            <a:p/>
          </p:txBody>
        </p:sp>
        <p:sp>
          <p:nvSpPr>
            <p:cNvPr id="44" name="tx44"/>
            <p:cNvSpPr/>
            <p:nvPr/>
          </p:nvSpPr>
          <p:spPr>
            <a:xfrm>
              <a:off x="8115703" y="1476529"/>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619CFF">
                      <a:alpha val="100000"/>
                    </a:srgbClr>
                  </a:solidFill>
                  <a:latin typeface="Arial"/>
                  <a:cs typeface="Arial"/>
                </a:rPr>
                <a:t>HPVc : 88%</a:t>
              </a:r>
            </a:p>
          </p:txBody>
        </p:sp>
        <p:sp>
          <p:nvSpPr>
            <p:cNvPr id="45" name="pg45"/>
            <p:cNvSpPr/>
            <p:nvPr/>
          </p:nvSpPr>
          <p:spPr>
            <a:xfrm>
              <a:off x="1150895" y="888159"/>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1"/>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10840" cap="rnd">
              <a:solidFill>
                <a:srgbClr val="F8766D">
                  <a:alpha val="100000"/>
                </a:srgbClr>
              </a:solidFill>
              <a:prstDash val="solid"/>
              <a:round/>
            </a:ln>
          </p:spPr>
          <p:txBody>
            <a:bodyPr/>
            <a:lstStyle/>
            <a:p/>
          </p:txBody>
        </p:sp>
        <p:sp>
          <p:nvSpPr>
            <p:cNvPr id="46" name="tx46"/>
            <p:cNvSpPr/>
            <p:nvPr/>
          </p:nvSpPr>
          <p:spPr>
            <a:xfrm>
              <a:off x="1196615" y="93196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99</a:t>
              </a:r>
            </a:p>
          </p:txBody>
        </p:sp>
        <p:sp>
          <p:nvSpPr>
            <p:cNvPr id="47" name="pg47"/>
            <p:cNvSpPr/>
            <p:nvPr/>
          </p:nvSpPr>
          <p:spPr>
            <a:xfrm>
              <a:off x="1332577" y="1284992"/>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1"/>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00BA38">
                  <a:alpha val="100000"/>
                </a:srgbClr>
              </a:solidFill>
              <a:prstDash val="solid"/>
              <a:round/>
            </a:ln>
          </p:spPr>
          <p:txBody>
            <a:bodyPr/>
            <a:lstStyle/>
            <a:p/>
          </p:txBody>
        </p:sp>
        <p:sp>
          <p:nvSpPr>
            <p:cNvPr id="48" name="tx48"/>
            <p:cNvSpPr/>
            <p:nvPr/>
          </p:nvSpPr>
          <p:spPr>
            <a:xfrm>
              <a:off x="1378297" y="132879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A38">
                      <a:alpha val="100000"/>
                    </a:srgbClr>
                  </a:solidFill>
                  <a:latin typeface="Arial"/>
                  <a:cs typeface="Arial"/>
                </a:rPr>
                <a:t>95</a:t>
              </a:r>
            </a:p>
          </p:txBody>
        </p:sp>
        <p:sp>
          <p:nvSpPr>
            <p:cNvPr id="49" name="pg49"/>
            <p:cNvSpPr/>
            <p:nvPr/>
          </p:nvSpPr>
          <p:spPr>
            <a:xfrm>
              <a:off x="4736112" y="1319121"/>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1"/>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619CFF">
                  <a:alpha val="100000"/>
                </a:srgbClr>
              </a:solidFill>
              <a:prstDash val="solid"/>
              <a:round/>
            </a:ln>
          </p:spPr>
          <p:txBody>
            <a:bodyPr/>
            <a:lstStyle/>
            <a:p/>
          </p:txBody>
        </p:sp>
        <p:sp>
          <p:nvSpPr>
            <p:cNvPr id="50" name="tx50"/>
            <p:cNvSpPr/>
            <p:nvPr/>
          </p:nvSpPr>
          <p:spPr>
            <a:xfrm>
              <a:off x="4781832" y="136292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619CFF">
                      <a:alpha val="100000"/>
                    </a:srgbClr>
                  </a:solidFill>
                  <a:latin typeface="Arial"/>
                  <a:cs typeface="Arial"/>
                </a:rPr>
                <a:t>88</a:t>
              </a:r>
            </a:p>
          </p:txBody>
        </p:sp>
        <p:sp>
          <p:nvSpPr>
            <p:cNvPr id="51" name="tx51"/>
            <p:cNvSpPr/>
            <p:nvPr/>
          </p:nvSpPr>
          <p:spPr>
            <a:xfrm>
              <a:off x="663492" y="48794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2" name="tx52"/>
            <p:cNvSpPr/>
            <p:nvPr/>
          </p:nvSpPr>
          <p:spPr>
            <a:xfrm>
              <a:off x="585797" y="41003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3" name="tx53"/>
            <p:cNvSpPr/>
            <p:nvPr/>
          </p:nvSpPr>
          <p:spPr>
            <a:xfrm>
              <a:off x="585797" y="332124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4" name="tx54"/>
            <p:cNvSpPr/>
            <p:nvPr/>
          </p:nvSpPr>
          <p:spPr>
            <a:xfrm>
              <a:off x="585797" y="254214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5" name="tx55"/>
            <p:cNvSpPr/>
            <p:nvPr/>
          </p:nvSpPr>
          <p:spPr>
            <a:xfrm>
              <a:off x="585797" y="176303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6" name="tx56"/>
            <p:cNvSpPr/>
            <p:nvPr/>
          </p:nvSpPr>
          <p:spPr>
            <a:xfrm>
              <a:off x="508103" y="98393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7" name="tx57"/>
            <p:cNvSpPr/>
            <p:nvPr/>
          </p:nvSpPr>
          <p:spPr>
            <a:xfrm>
              <a:off x="585797" y="137348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58" name="tx58"/>
            <p:cNvSpPr/>
            <p:nvPr/>
          </p:nvSpPr>
          <p:spPr>
            <a:xfrm rot="-5400000">
              <a:off x="1291832"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9" name="tx59"/>
            <p:cNvSpPr/>
            <p:nvPr/>
          </p:nvSpPr>
          <p:spPr>
            <a:xfrm rot="-5400000">
              <a:off x="2634461"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0" name="tx60"/>
            <p:cNvSpPr/>
            <p:nvPr/>
          </p:nvSpPr>
          <p:spPr>
            <a:xfrm rot="-5400000">
              <a:off x="3977090"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1" name="tx61"/>
            <p:cNvSpPr/>
            <p:nvPr/>
          </p:nvSpPr>
          <p:spPr>
            <a:xfrm rot="-5400000">
              <a:off x="5319719"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2" name="tx62"/>
            <p:cNvSpPr/>
            <p:nvPr/>
          </p:nvSpPr>
          <p:spPr>
            <a:xfrm rot="-5400000">
              <a:off x="6393822"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3" name="tx63"/>
            <p:cNvSpPr/>
            <p:nvPr/>
          </p:nvSpPr>
          <p:spPr>
            <a:xfrm rot="-5400000">
              <a:off x="6662348"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4" name="tx64"/>
            <p:cNvSpPr/>
            <p:nvPr/>
          </p:nvSpPr>
          <p:spPr>
            <a:xfrm rot="-5400000">
              <a:off x="6930873"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5" name="tx65"/>
            <p:cNvSpPr/>
            <p:nvPr/>
          </p:nvSpPr>
          <p:spPr>
            <a:xfrm rot="-5400000">
              <a:off x="7199399"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6" name="tx66"/>
            <p:cNvSpPr/>
            <p:nvPr/>
          </p:nvSpPr>
          <p:spPr>
            <a:xfrm rot="-5400000">
              <a:off x="7467891" y="529327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7" name="tx67"/>
            <p:cNvSpPr/>
            <p:nvPr/>
          </p:nvSpPr>
          <p:spPr>
            <a:xfrm rot="-5400000">
              <a:off x="7736451"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8" name="tx68"/>
            <p:cNvSpPr/>
            <p:nvPr/>
          </p:nvSpPr>
          <p:spPr>
            <a:xfrm rot="-5400000">
              <a:off x="-52544" y="291825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69" name="pl69"/>
            <p:cNvSpPr/>
            <p:nvPr/>
          </p:nvSpPr>
          <p:spPr>
            <a:xfrm>
              <a:off x="3906742" y="5982442"/>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0" name="pl70"/>
            <p:cNvSpPr/>
            <p:nvPr/>
          </p:nvSpPr>
          <p:spPr>
            <a:xfrm>
              <a:off x="4622471" y="5982442"/>
              <a:ext cx="175564" cy="0"/>
            </a:xfrm>
            <a:custGeom>
              <a:avLst/>
              <a:pathLst>
                <a:path w="175564" h="0">
                  <a:moveTo>
                    <a:pt x="0" y="0"/>
                  </a:moveTo>
                  <a:lnTo>
                    <a:pt x="175564" y="0"/>
                  </a:lnTo>
                </a:path>
              </a:pathLst>
            </a:custGeom>
            <a:ln w="27101" cap="flat">
              <a:solidFill>
                <a:srgbClr val="00BA38">
                  <a:alpha val="100000"/>
                </a:srgbClr>
              </a:solidFill>
              <a:prstDash val="solid"/>
              <a:round/>
            </a:ln>
          </p:spPr>
          <p:txBody>
            <a:bodyPr/>
            <a:lstStyle/>
            <a:p/>
          </p:txBody>
        </p:sp>
        <p:sp>
          <p:nvSpPr>
            <p:cNvPr id="71" name="pl71"/>
            <p:cNvSpPr/>
            <p:nvPr/>
          </p:nvSpPr>
          <p:spPr>
            <a:xfrm>
              <a:off x="5369236" y="5982442"/>
              <a:ext cx="175564" cy="0"/>
            </a:xfrm>
            <a:custGeom>
              <a:avLst/>
              <a:pathLst>
                <a:path w="175564" h="0">
                  <a:moveTo>
                    <a:pt x="0" y="0"/>
                  </a:moveTo>
                  <a:lnTo>
                    <a:pt x="175564" y="0"/>
                  </a:lnTo>
                </a:path>
              </a:pathLst>
            </a:custGeom>
            <a:ln w="27101" cap="flat">
              <a:solidFill>
                <a:srgbClr val="619CFF">
                  <a:alpha val="100000"/>
                </a:srgbClr>
              </a:solidFill>
              <a:prstDash val="solid"/>
              <a:round/>
            </a:ln>
          </p:spPr>
          <p:txBody>
            <a:bodyPr/>
            <a:lstStyle/>
            <a:p/>
          </p:txBody>
        </p:sp>
        <p:sp>
          <p:nvSpPr>
            <p:cNvPr id="72" name="tx72"/>
            <p:cNvSpPr/>
            <p:nvPr/>
          </p:nvSpPr>
          <p:spPr>
            <a:xfrm>
              <a:off x="4173842" y="5930259"/>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3" name="tx73"/>
            <p:cNvSpPr/>
            <p:nvPr/>
          </p:nvSpPr>
          <p:spPr>
            <a:xfrm>
              <a:off x="4889570" y="5929031"/>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74" name="tx74"/>
            <p:cNvSpPr/>
            <p:nvPr/>
          </p:nvSpPr>
          <p:spPr>
            <a:xfrm>
              <a:off x="5636336" y="5930805"/>
              <a:ext cx="35709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HPVc</a:t>
              </a:r>
            </a:p>
          </p:txBody>
        </p:sp>
        <p:sp>
          <p:nvSpPr>
            <p:cNvPr id="75" name="tx75"/>
            <p:cNvSpPr/>
            <p:nvPr/>
          </p:nvSpPr>
          <p:spPr>
            <a:xfrm>
              <a:off x="2008319" y="398022"/>
              <a:ext cx="586158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SDG 3.b.1: Proportion of the target population covered by all vaccines included</a:t>
              </a:r>
            </a:p>
          </p:txBody>
        </p:sp>
        <p:sp>
          <p:nvSpPr>
            <p:cNvPr id="76" name="tx76"/>
            <p:cNvSpPr/>
            <p:nvPr/>
          </p:nvSpPr>
          <p:spPr>
            <a:xfrm>
              <a:off x="2712031" y="580629"/>
              <a:ext cx="4454165"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in their national programme, Brunei Darussalam, 2000-2024</a:t>
              </a:r>
            </a:p>
          </p:txBody>
        </p:sp>
        <p:sp>
          <p:nvSpPr>
            <p:cNvPr id="77" name="tx77"/>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78" name="tx78"/>
            <p:cNvSpPr/>
            <p:nvPr/>
          </p:nvSpPr>
          <p:spPr>
            <a:xfrm>
              <a:off x="3315987" y="6327165"/>
              <a:ext cx="575842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four vaccination coverage indicators contribute to SDG indicator 3.b.1 are: DTP3, MCV2, PCV3 and HPVc</a:t>
              </a:r>
            </a:p>
          </p:txBody>
        </p:sp>
        <p:sp>
          <p:nvSpPr>
            <p:cNvPr id="79" name="tx79"/>
            <p:cNvSpPr/>
            <p:nvPr/>
          </p:nvSpPr>
          <p:spPr>
            <a:xfrm>
              <a:off x="4122809" y="6447866"/>
              <a:ext cx="49516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Immunization Agenda 2030 (IA2030) global target is 90% coverage of all four antigens by 2030.</a:t>
              </a:r>
            </a:p>
          </p:txBody>
        </p:sp>
        <p:sp>
          <p:nvSpPr>
            <p:cNvPr id="80" name="tx80"/>
            <p:cNvSpPr/>
            <p:nvPr/>
          </p:nvSpPr>
          <p:spPr>
            <a:xfrm>
              <a:off x="3191622" y="6568567"/>
              <a:ext cx="5882788"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Data are missing for vaccines that have not been introduced by the country or where estimates were not made (PCV3).</a:t>
              </a:r>
            </a:p>
          </p:txBody>
        </p:sp>
      </p:grpSp>
      <p:sp>
        <p:nvSpPr>
          <p:cNvPr id="8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Four vaccination coverage indicators contribute to Sustainable Development Goal 3, indicator b.1: DTP3, PCV3, MCV2 and HPV.
The IA2030 global target is 90% coverage of all four antigens by 2030.
Brunei Darussalam has 3 out of the 4 SDG vaccines.
In 2024, Brunei Darussalam had achieved at least 90% coverage of 2 out of the 4 vaccines.</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Additional resources</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78440" y="17373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https://data.unicef.org/resources/immunization/</a:t>
            </a:r>
          </a:p>
        </p:txBody>
      </p:sp>
      <p:sp>
        <p:nvSpPr>
          <p:cNvPr id="3" name="body"/>
          <p:cNvSpPr>
            <a:spLocks noGrp="1"/>
          </p:cNvSpPr>
          <p:nvPr>
            <p:ph/>
          </p:nvPr>
        </p:nvSpPr>
        <p:spPr>
          <a:xfrm>
            <a:off x="10378440" y="338328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3849624" y="4636008"/>
            <a:ext cx="3657600" cy="914400"/>
          </a:xfrm>
          <a:solidFill>
            <a:srgbClr val="203864">
              <a:alpha val="100000"/>
            </a:srgbClr>
          </a:solidFill>
        </p:spPr>
        <p:txBody>
          <a:bodyPr/>
          <a:lstStyle/>
          <a:p>
            <a:pPr algn="l" marL="0" marR="0">
              <a:lnSpc>
                <a:spcPct val="100000"/>
              </a:lnSpc>
              <a:spcBef>
                <a:spcPts val="0"/>
              </a:spcBef>
              <a:spcAft>
                <a:spcPts val="0"/>
              </a:spcAft>
              <a:buNone/>
            </a:pPr>
            <a:r>
              <a:rPr cap="none" sz="18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13716000"/>
          </a:xfrm>
          <a:solidFill>
            <a:srgbClr val="203864">
              <a:alpha val="100000"/>
            </a:srgbClr>
          </a:solidFill>
        </p:spPr>
        <p:txBody>
          <a:bodyPr/>
          <a:lstStyle/>
          <a:p>
            <a:pPr algn="l" marL="0" marR="0">
              <a:lnSpc>
                <a:spcPct val="100000"/>
              </a:lnSpc>
              <a:spcBef>
                <a:spcPts val="0"/>
              </a:spcBef>
              <a:spcAft>
                <a:spcPts val="0"/>
              </a:spcAft>
              <a:buNone/>
            </a:pPr>
            <a:r>
              <a:rPr cap="none" sz="3200" i="0" b="1" u="none">
                <a:solidFill>
                  <a:srgbClr val="FFFFFF">
                    <a:alpha val="100000"/>
                  </a:srgbClr>
                </a:solidFill>
                <a:latin typeface="Arial"/>
                <a:cs typeface="Arial"/>
                <a:ea typeface="Arial"/>
                <a:sym typeface="Arial"/>
              </a:rPr>
              <a:t>Key messages</a:t>
            </a:r>
          </a:p>
        </p:txBody>
      </p:sp>
      <p:sp>
        <p:nvSpPr>
          <p:cNvPr id="3" name="body"/>
          <p:cNvSpPr>
            <a:spLocks noGrp="1"/>
          </p:cNvSpPr>
          <p:nvPr>
            <p:ph/>
          </p:nvPr>
        </p:nvSpPr>
        <p:spPr>
          <a:xfrm>
            <a:off x="411480" y="1097280"/>
            <a:ext cx="11430000" cy="13716000"/>
          </a:xfrm>
          <a:solidFill>
            <a:srgbClr val="203864">
              <a:alpha val="100000"/>
            </a:srgbClr>
          </a:solidFill>
        </p:spPr>
        <p:txBody>
          <a:bodyPr/>
          <a:lstStyle/>
          <a:p>
            <a:pPr algn="l" marL="0" marR="0">
              <a:lnSpc>
                <a:spcPct val="100000"/>
              </a:lnSpc>
              <a:spcBef>
                <a:spcPts val="0"/>
              </a:spcBef>
              <a:spcAft>
                <a:spcPts val="0"/>
              </a:spcAft>
              <a:buNone/>
            </a:pPr>
            <a:r>
              <a:rPr cap="none" sz="1700" i="0" b="0" u="none">
                <a:solidFill>
                  <a:srgbClr val="FFFFFF">
                    <a:alpha val="100000"/>
                  </a:srgbClr>
                </a:solidFill>
                <a:latin typeface="Arial"/>
                <a:cs typeface="Arial"/>
                <a:ea typeface="Arial"/>
                <a:sym typeface="Arial"/>
              </a:rPr>
              <a:t>• DTP1 coverage remained constant at 99% between 2023 and 2024.
• DTP3 coverage remained constant at 99% between 2023 and 2024.
• There were there were approximately the same number of zero-dose children in 2024. This leaves &lt;100 children without vaccination, vulnerable to vaccine-preventable diseases and a further &lt;100 with incomplete protection.
• Brunei Darussalam accounted for &lt;0.1% of zero-dose children in East Asia and the Pacific (EAPR) and &lt;0.1% of zero-dose children globally.
• MCV1 coverage increased 2 percentage points from 97% in 2023 to 99% in 2024. There were &lt;100 children who missed out on the first measles vaccination.
• MCV2 coverage remained constant at 99% between 2023 and 2024.
• Last dose coverage of HPV vaccination (HPVc) among girls decreased from 89% to 88% in 2024.</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Vaccination schedule, 2024</a:t>
            </a:r>
          </a:p>
        </p:txBody>
      </p:sp>
      <p:graphicFrame>
        <p:nvGraphicFramePr>
          <p:cNvPr id="3" name=""/>
          <p:cNvGraphicFramePr>
            <a:graphicFrameLocks noGrp="true"/>
          </p:cNvGraphicFramePr>
          <p:nvPr/>
        </p:nvGraphicFramePr>
        <p:xfrm rot="0">
          <a:off x="548640" y="1371600"/>
          <a:ext cx="6309360" cy="4572000"/>
        </p:xfrm>
        <a:graphic>
          <a:graphicData uri="http://schemas.openxmlformats.org/drawingml/2006/table">
            <a:tbl>
              <a:tblPr/>
              <a:tblGrid>
                <a:gridCol w="914400"/>
                <a:gridCol w="1737360"/>
                <a:gridCol w="914400"/>
                <a:gridCol w="914400"/>
                <a:gridCol w="914400"/>
                <a:gridCol w="914400"/>
              </a:tblGrid>
              <a:tr h="228600">
                <a:tc gridSpan="2">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gridSpan="4">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Level</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DTAPHIBHEPBIPV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(pediatric)</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 year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(females)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13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MMR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shows the 2024 national immunization schedule for routine services in Brunei Darussalam, reported through the WHO/UNICEF Joint Reporting Form on Immunization (JRF).
Each row corresponds to a vaccine or combination vaccine, indicating whether it is delivered at the national or subnational level. The schedule outlines the number of doses and the recommended ages for administration. Only childhood and adolescent vaccines relevant to WUENIC are included.</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introduction years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828800"/>
                <a:gridCol w="1828800"/>
                <a:gridCol w="182880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Partial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Risk groups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(Human Papilloma 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2012</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1988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1983</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2011</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1988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Meningococcal meningitis vaccines (all strains)</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1984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displays the year each vaccine was introduced in Brunei Darussalam. If a vaccine has been suspended, no introduction year is shown, but if it was suspended and later reintroduced, the year of reintroduction is provided. The introduction years can reflect nationwide rollout, partial (subnational) rollout, or introduction targeted to specific risk groups or high-risk areas, as indicated in the column headers.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stockouts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1828800"/>
                <a:gridCol w="1188720"/>
                <a:gridCol w="118872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Vaccines / supplies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DTP-Hib-HepB-IPV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(0.5m) and 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(1.5m)</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Measles-Mumps-Rubella (MMR)</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(0.5m)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MenA</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(1.5m)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(2m)</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presents reported vaccine stockouts of childhood vaccines relevant to WUENIC at the national and subnational levels over the last 5 years (2020 to 2024). Where available, the duration of national-level stockouts is indicated in months. Subnational stockouts are noted without specifying duration. Only vaccines that had a stockout during the specified time period are displayed.
A stockout refers to a period when vaccine storage and distribution points (e.g., national or district stores) are fully depleted, including buffer stock, and are unable to supply vaccines to lower-level stores or facilities. It is important to note that facility-level stockouts can still occur even when upper-level stores have inventory. Stockouts, especially prolonged ones, can negatively impact immunization coverage.</a:t>
            </a:r>
          </a:p>
        </p:txBody>
      </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98D844A22B794A81DDBFBB9EF63804" ma:contentTypeVersion="21" ma:contentTypeDescription="Create a new document." ma:contentTypeScope="" ma:versionID="fe15f658f7c596d9f8849af6b3848d26">
  <xsd:schema xmlns:xsd="http://www.w3.org/2001/XMLSchema" xmlns:xs="http://www.w3.org/2001/XMLSchema" xmlns:p="http://schemas.microsoft.com/office/2006/metadata/properties" xmlns:ns2="9e17fbd9-fb4c-4d20-9ec4-18aa77a91b0d" xmlns:ns3="ae6450c1-f776-41e3-80e5-b5e3b2145961" xmlns:ns4="ca283e0b-db31-4043-a2ef-b80661bf084a" targetNamespace="http://schemas.microsoft.com/office/2006/metadata/properties" ma:root="true" ma:fieldsID="447776fe2e95ffb96f739988fedfabc2" ns2:_="" ns3:_="" ns4:_="">
    <xsd:import namespace="9e17fbd9-fb4c-4d20-9ec4-18aa77a91b0d"/>
    <xsd:import namespace="ae6450c1-f776-41e3-80e5-b5e3b2145961"/>
    <xsd:import namespace="ca283e0b-db31-4043-a2ef-b80661bf084a"/>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3:MediaServiceDateTaken" minOccurs="0"/>
                <xsd:element ref="ns3:MediaServiceAutoTags" minOccurs="0"/>
                <xsd:element ref="ns3:MediaServiceLocation" minOccurs="0"/>
                <xsd:element ref="ns3:MediaServiceOCR" minOccurs="0"/>
                <xsd:element ref="ns3:MediaServiceGenerationTime" minOccurs="0"/>
                <xsd:element ref="ns3:MediaServiceEventHashCode" minOccurs="0"/>
                <xsd:element ref="ns2:SharedWithUsers" minOccurs="0"/>
                <xsd:element ref="ns2:SharedWithDetails" minOccurs="0"/>
                <xsd:element ref="ns3:MediaServiceAutoKeyPoints" minOccurs="0"/>
                <xsd:element ref="ns3:MediaServiceKeyPoints" minOccurs="0"/>
                <xsd:element ref="ns3:MediaLengthInSeconds" minOccurs="0"/>
                <xsd:element ref="ns3:lcf76f155ced4ddcb4097134ff3c332f" minOccurs="0"/>
                <xsd:element ref="ns4:TaxCatchAll" minOccurs="0"/>
                <xsd:element ref="ns3:MediaServiceObjectDetectorVersions" minOccurs="0"/>
                <xsd:element ref="ns3:MediaServiceSearchProperties" minOccurs="0"/>
                <xsd:element ref="ns3: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e17fbd9-fb4c-4d20-9ec4-18aa77a91b0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9"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ae6450c1-f776-41e3-80e5-b5e3b2145961"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AutoKeyPoints" ma:index="21" nillable="true" ma:displayName="MediaServiceAutoKeyPoints" ma:hidden="true" ma:internalName="MediaServiceAutoKeyPoints" ma:readOnly="true">
      <xsd:simpleType>
        <xsd:restriction base="dms:Note"/>
      </xsd:simpleType>
    </xsd:element>
    <xsd:element name="MediaServiceKeyPoints" ma:index="22" nillable="true" ma:displayName="KeyPoints" ma:internalName="MediaServiceKeyPoints" ma:readOnly="true">
      <xsd:simpleType>
        <xsd:restriction base="dms:Note">
          <xsd:maxLength value="255"/>
        </xsd:restriction>
      </xsd:simpleType>
    </xsd:element>
    <xsd:element name="MediaLengthInSeconds" ma:index="23" nillable="true" ma:displayName="Length (seconds)" ma:internalName="MediaLengthInSeconds" ma:readOnly="true">
      <xsd:simpleType>
        <xsd:restriction base="dms:Unknown"/>
      </xsd:simpleType>
    </xsd:element>
    <xsd:element name="lcf76f155ced4ddcb4097134ff3c332f" ma:index="25"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7"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8" nillable="true" ma:displayName="MediaServiceSearchProperties" ma:hidden="true" ma:internalName="MediaServiceSearchProperties" ma:readOnly="true">
      <xsd:simpleType>
        <xsd:restriction base="dms:Note"/>
      </xsd:simpleType>
    </xsd:element>
    <xsd:element name="MediaServiceBillingMetadata" ma:index="29"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ca283e0b-db31-4043-a2ef-b80661bf084a" elementFormDefault="qualified">
    <xsd:import namespace="http://schemas.microsoft.com/office/2006/documentManagement/types"/>
    <xsd:import namespace="http://schemas.microsoft.com/office/infopath/2007/PartnerControls"/>
    <xsd:element name="TaxCatchAll" ma:index="26" nillable="true" ma:displayName="Taxonomy Catch All Column" ma:hidden="true" ma:list="{00684939-5bfc-447e-a0d2-1998042826f8}" ma:internalName="TaxCatchAll" ma:showField="CatchAllData" ma:web="9e17fbd9-fb4c-4d20-9ec4-18aa77a91b0d">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9e17fbd9-fb4c-4d20-9ec4-18aa77a91b0d">DAPMHHIV-502652578-1605152</_dlc_DocId>
    <_dlc_DocIdUrl xmlns="9e17fbd9-fb4c-4d20-9ec4-18aa77a91b0d">
      <Url>https://unicef.sharepoint.com/teams/DAPM-Health-HIV/_layouts/15/DocIdRedir.aspx?ID=DAPMHHIV-502652578-1605152</Url>
      <Description>DAPMHHIV-502652578-1605152</Description>
    </_dlc_DocIdUrl>
    <lcf76f155ced4ddcb4097134ff3c332f xmlns="ae6450c1-f776-41e3-80e5-b5e3b2145961">
      <Terms xmlns="http://schemas.microsoft.com/office/infopath/2007/PartnerControls"/>
    </lcf76f155ced4ddcb4097134ff3c332f>
    <TaxCatchAll xmlns="ca283e0b-db31-4043-a2ef-b80661bf084a" xsi:nil="true"/>
  </documentManagement>
</p:properties>
</file>

<file path=customXml/itemProps1.xml><?xml version="1.0" encoding="utf-8"?>
<ds:datastoreItem xmlns:ds="http://schemas.openxmlformats.org/officeDocument/2006/customXml" ds:itemID="{2EA59A4E-5D66-4B00-BAB0-ED3CBCBA7FC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e17fbd9-fb4c-4d20-9ec4-18aa77a91b0d"/>
    <ds:schemaRef ds:uri="ae6450c1-f776-41e3-80e5-b5e3b2145961"/>
    <ds:schemaRef ds:uri="ca283e0b-db31-4043-a2ef-b80661bf084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schemas.microsoft.com/office/2006/metadata/properties"/>
    <ds:schemaRef ds:uri="http://schemas.microsoft.com/office/infopath/2007/PartnerControls"/>
    <ds:schemaRef ds:uri="9e17fbd9-fb4c-4d20-9ec4-18aa77a91b0d"/>
    <ds:schemaRef ds:uri="ae6450c1-f776-41e3-80e5-b5e3b2145961"/>
    <ds:schemaRef ds:uri="ca283e0b-db31-4043-a2ef-b80661bf084a"/>
  </ds:schemaRefs>
</ds:datastoreItem>
</file>

<file path=docProps/app.xml><?xml version="1.0" encoding="utf-8"?>
<Properties xmlns="http://schemas.openxmlformats.org/officeDocument/2006/extended-properties" xmlns:vt="http://schemas.openxmlformats.org/officeDocument/2006/docPropsVTypes">
  <TotalTime>238</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vt:i4>
      </vt:variant>
    </vt:vector>
  </HeadingPairs>
  <TitlesOfParts>
    <vt:vector size="10" baseType="lpstr">
      <vt:lpstr>Aptos</vt:lpstr>
      <vt:lpstr>Aptos Display</vt:lpstr>
      <vt:lpstr>Arial</vt:lpstr>
      <vt:lpstr>Calibri</vt:lpstr>
      <vt:lpstr>Helvetica</vt:lpstr>
      <vt:lpstr>Roboto</vt:lpstr>
      <vt:lpstr>Simplified Arabic</vt:lpstr>
      <vt:lpstr>Symbol</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2025-07-14T14:33:51Z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0x0101001C98D844A22B794A81DDBFBB9EF63804</vt:lpwstr>
  </property>
  <property fmtid="{D5CDD505-2E9C-101B-9397-08002B2CF9AE}" pid="3" name="_dlc_DocIdItemGuid">
    <vt:lpwstr>4b3ee146-5b63-41d0-91da-4047afe9e3d7</vt:lpwstr>
  </property>
  <property fmtid="{D5CDD505-2E9C-101B-9397-08002B2CF9AE}" pid="4" name="MediaServiceImageTags">
    <vt:lpwstr/>
  </property>
</Properties>
</file>