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2ea833da723972832749086291fa30eae617b77.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638443"/>
            </a:xfrm>
            <a:custGeom>
              <a:avLst/>
              <a:pathLst>
                <a:path w="6444618" h="638443">
                  <a:moveTo>
                    <a:pt x="0" y="239416"/>
                  </a:moveTo>
                  <a:lnTo>
                    <a:pt x="268525" y="279319"/>
                  </a:lnTo>
                  <a:lnTo>
                    <a:pt x="537051" y="279319"/>
                  </a:lnTo>
                  <a:lnTo>
                    <a:pt x="805577" y="319221"/>
                  </a:lnTo>
                  <a:lnTo>
                    <a:pt x="1074103" y="79805"/>
                  </a:lnTo>
                  <a:lnTo>
                    <a:pt x="1342628" y="79805"/>
                  </a:lnTo>
                  <a:lnTo>
                    <a:pt x="1611154" y="199513"/>
                  </a:lnTo>
                  <a:lnTo>
                    <a:pt x="1879680" y="239416"/>
                  </a:lnTo>
                  <a:lnTo>
                    <a:pt x="2148206" y="558638"/>
                  </a:lnTo>
                  <a:lnTo>
                    <a:pt x="2416732" y="239416"/>
                  </a:lnTo>
                  <a:lnTo>
                    <a:pt x="2685257" y="199513"/>
                  </a:lnTo>
                  <a:lnTo>
                    <a:pt x="2953783" y="159610"/>
                  </a:lnTo>
                  <a:lnTo>
                    <a:pt x="3222309" y="119708"/>
                  </a:lnTo>
                  <a:lnTo>
                    <a:pt x="3490835" y="79805"/>
                  </a:lnTo>
                  <a:lnTo>
                    <a:pt x="3759360" y="39902"/>
                  </a:lnTo>
                  <a:lnTo>
                    <a:pt x="4027886" y="0"/>
                  </a:lnTo>
                  <a:lnTo>
                    <a:pt x="4296412" y="0"/>
                  </a:lnTo>
                  <a:lnTo>
                    <a:pt x="4564938" y="359124"/>
                  </a:lnTo>
                  <a:lnTo>
                    <a:pt x="4833464" y="119708"/>
                  </a:lnTo>
                  <a:lnTo>
                    <a:pt x="5101989" y="279319"/>
                  </a:lnTo>
                  <a:lnTo>
                    <a:pt x="5370515" y="518735"/>
                  </a:lnTo>
                  <a:lnTo>
                    <a:pt x="5639041" y="638443"/>
                  </a:lnTo>
                  <a:lnTo>
                    <a:pt x="5907567" y="478832"/>
                  </a:lnTo>
                  <a:lnTo>
                    <a:pt x="6176092" y="319221"/>
                  </a:lnTo>
                  <a:lnTo>
                    <a:pt x="6444618" y="19951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598540"/>
            </a:xfrm>
            <a:custGeom>
              <a:avLst/>
              <a:pathLst>
                <a:path w="6444618" h="598540">
                  <a:moveTo>
                    <a:pt x="0" y="159610"/>
                  </a:moveTo>
                  <a:lnTo>
                    <a:pt x="268525" y="518735"/>
                  </a:lnTo>
                  <a:lnTo>
                    <a:pt x="537051" y="399027"/>
                  </a:lnTo>
                  <a:lnTo>
                    <a:pt x="805577" y="319221"/>
                  </a:lnTo>
                  <a:lnTo>
                    <a:pt x="1074103" y="159610"/>
                  </a:lnTo>
                  <a:lnTo>
                    <a:pt x="1342628" y="199513"/>
                  </a:lnTo>
                  <a:lnTo>
                    <a:pt x="1611154" y="518735"/>
                  </a:lnTo>
                  <a:lnTo>
                    <a:pt x="1879680" y="159610"/>
                  </a:lnTo>
                  <a:lnTo>
                    <a:pt x="2148206" y="478832"/>
                  </a:lnTo>
                  <a:lnTo>
                    <a:pt x="2416732" y="159610"/>
                  </a:lnTo>
                  <a:lnTo>
                    <a:pt x="2685257" y="438929"/>
                  </a:lnTo>
                  <a:lnTo>
                    <a:pt x="2953783" y="239416"/>
                  </a:lnTo>
                  <a:lnTo>
                    <a:pt x="3222309" y="399027"/>
                  </a:lnTo>
                  <a:lnTo>
                    <a:pt x="3490835" y="239416"/>
                  </a:lnTo>
                  <a:lnTo>
                    <a:pt x="3759360" y="119708"/>
                  </a:lnTo>
                  <a:lnTo>
                    <a:pt x="4027886" y="0"/>
                  </a:lnTo>
                  <a:lnTo>
                    <a:pt x="4296412" y="0"/>
                  </a:lnTo>
                  <a:lnTo>
                    <a:pt x="4564938" y="279319"/>
                  </a:lnTo>
                  <a:lnTo>
                    <a:pt x="4833464" y="79805"/>
                  </a:lnTo>
                  <a:lnTo>
                    <a:pt x="5101989" y="279319"/>
                  </a:lnTo>
                  <a:lnTo>
                    <a:pt x="5370515" y="478832"/>
                  </a:lnTo>
                  <a:lnTo>
                    <a:pt x="5639041" y="598540"/>
                  </a:lnTo>
                  <a:lnTo>
                    <a:pt x="5907567" y="438929"/>
                  </a:lnTo>
                  <a:lnTo>
                    <a:pt x="6176092" y="478832"/>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917762"/>
            </a:xfrm>
            <a:custGeom>
              <a:avLst/>
              <a:pathLst>
                <a:path w="6444618" h="917762">
                  <a:moveTo>
                    <a:pt x="0" y="159610"/>
                  </a:moveTo>
                  <a:lnTo>
                    <a:pt x="268525" y="199513"/>
                  </a:lnTo>
                  <a:lnTo>
                    <a:pt x="537051" y="279319"/>
                  </a:lnTo>
                  <a:lnTo>
                    <a:pt x="805577" y="319221"/>
                  </a:lnTo>
                  <a:lnTo>
                    <a:pt x="1074103" y="0"/>
                  </a:lnTo>
                  <a:lnTo>
                    <a:pt x="1342628" y="199513"/>
                  </a:lnTo>
                  <a:lnTo>
                    <a:pt x="1611154" y="239416"/>
                  </a:lnTo>
                  <a:lnTo>
                    <a:pt x="1879680" y="917762"/>
                  </a:lnTo>
                  <a:lnTo>
                    <a:pt x="2148206" y="159610"/>
                  </a:lnTo>
                  <a:lnTo>
                    <a:pt x="2416732" y="159610"/>
                  </a:lnTo>
                  <a:lnTo>
                    <a:pt x="2685257" y="518735"/>
                  </a:lnTo>
                  <a:lnTo>
                    <a:pt x="2953783" y="199513"/>
                  </a:lnTo>
                  <a:lnTo>
                    <a:pt x="3222309" y="319221"/>
                  </a:lnTo>
                  <a:lnTo>
                    <a:pt x="3490835" y="438929"/>
                  </a:lnTo>
                  <a:lnTo>
                    <a:pt x="3759360" y="119708"/>
                  </a:lnTo>
                  <a:lnTo>
                    <a:pt x="4027886" y="79805"/>
                  </a:lnTo>
                  <a:lnTo>
                    <a:pt x="4296412" y="239416"/>
                  </a:lnTo>
                  <a:lnTo>
                    <a:pt x="4564938" y="239416"/>
                  </a:lnTo>
                  <a:lnTo>
                    <a:pt x="4833464" y="518735"/>
                  </a:lnTo>
                  <a:lnTo>
                    <a:pt x="5101989" y="239416"/>
                  </a:lnTo>
                  <a:lnTo>
                    <a:pt x="5370515" y="359124"/>
                  </a:lnTo>
                  <a:lnTo>
                    <a:pt x="5639041" y="837957"/>
                  </a:lnTo>
                  <a:lnTo>
                    <a:pt x="5907567" y="518735"/>
                  </a:lnTo>
                  <a:lnTo>
                    <a:pt x="6176092" y="359124"/>
                  </a:lnTo>
                  <a:lnTo>
                    <a:pt x="6444618" y="399027"/>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3471536"/>
            </a:xfrm>
            <a:custGeom>
              <a:avLst/>
              <a:pathLst>
                <a:path w="6176092" h="3471536">
                  <a:moveTo>
                    <a:pt x="0" y="3471536"/>
                  </a:moveTo>
                  <a:lnTo>
                    <a:pt x="268525" y="2314357"/>
                  </a:lnTo>
                  <a:lnTo>
                    <a:pt x="537051" y="1117276"/>
                  </a:lnTo>
                  <a:lnTo>
                    <a:pt x="805577" y="0"/>
                  </a:lnTo>
                  <a:lnTo>
                    <a:pt x="1074103" y="39902"/>
                  </a:lnTo>
                  <a:lnTo>
                    <a:pt x="1342628" y="199513"/>
                  </a:lnTo>
                  <a:lnTo>
                    <a:pt x="1611154" y="119708"/>
                  </a:lnTo>
                  <a:lnTo>
                    <a:pt x="1879680" y="79805"/>
                  </a:lnTo>
                  <a:lnTo>
                    <a:pt x="2148206" y="79805"/>
                  </a:lnTo>
                  <a:lnTo>
                    <a:pt x="2416732" y="119708"/>
                  </a:lnTo>
                  <a:lnTo>
                    <a:pt x="2685257" y="199513"/>
                  </a:lnTo>
                  <a:lnTo>
                    <a:pt x="2953783" y="359124"/>
                  </a:lnTo>
                  <a:lnTo>
                    <a:pt x="3222309" y="399027"/>
                  </a:lnTo>
                  <a:lnTo>
                    <a:pt x="3490835" y="319221"/>
                  </a:lnTo>
                  <a:lnTo>
                    <a:pt x="3759360" y="399027"/>
                  </a:lnTo>
                  <a:lnTo>
                    <a:pt x="4027886" y="478832"/>
                  </a:lnTo>
                  <a:lnTo>
                    <a:pt x="4296412" y="877859"/>
                  </a:lnTo>
                  <a:lnTo>
                    <a:pt x="4564938" y="997568"/>
                  </a:lnTo>
                  <a:lnTo>
                    <a:pt x="4833464" y="877859"/>
                  </a:lnTo>
                  <a:lnTo>
                    <a:pt x="5101989" y="837957"/>
                  </a:lnTo>
                  <a:lnTo>
                    <a:pt x="5370515" y="1157178"/>
                  </a:lnTo>
                  <a:lnTo>
                    <a:pt x="5639041" y="1037470"/>
                  </a:lnTo>
                  <a:lnTo>
                    <a:pt x="5907567" y="917762"/>
                  </a:lnTo>
                  <a:lnTo>
                    <a:pt x="6176092" y="91776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979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475177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591" y="1522764"/>
              <a:ext cx="251832" cy="69970"/>
            </a:xfrm>
            <a:custGeom>
              <a:avLst/>
              <a:pathLst>
                <a:path w="251832" h="69970">
                  <a:moveTo>
                    <a:pt x="251832" y="69970"/>
                  </a:moveTo>
                  <a:lnTo>
                    <a:pt x="0" y="0"/>
                  </a:lnTo>
                </a:path>
              </a:pathLst>
            </a:custGeom>
          </p:spPr>
          <p:txBody>
            <a:bodyPr/>
            <a:lstStyle/>
            <a:p/>
          </p:txBody>
        </p:sp>
        <p:sp>
          <p:nvSpPr>
            <p:cNvPr id="41" name="pl41"/>
            <p:cNvSpPr/>
            <p:nvPr/>
          </p:nvSpPr>
          <p:spPr>
            <a:xfrm>
              <a:off x="7905598" y="1352308"/>
              <a:ext cx="255825" cy="157975"/>
            </a:xfrm>
            <a:custGeom>
              <a:avLst/>
              <a:pathLst>
                <a:path w="255825" h="157975">
                  <a:moveTo>
                    <a:pt x="255825" y="0"/>
                  </a:moveTo>
                  <a:lnTo>
                    <a:pt x="0" y="157975"/>
                  </a:lnTo>
                </a:path>
              </a:pathLst>
            </a:custGeom>
          </p:spPr>
          <p:txBody>
            <a:bodyPr/>
            <a:lstStyle/>
            <a:p/>
          </p:txBody>
        </p:sp>
        <p:sp>
          <p:nvSpPr>
            <p:cNvPr id="42" name="pl42"/>
            <p:cNvSpPr/>
            <p:nvPr/>
          </p:nvSpPr>
          <p:spPr>
            <a:xfrm>
              <a:off x="7908329" y="1763486"/>
              <a:ext cx="253093" cy="97476"/>
            </a:xfrm>
            <a:custGeom>
              <a:avLst/>
              <a:pathLst>
                <a:path w="253093" h="97476">
                  <a:moveTo>
                    <a:pt x="253093" y="97476"/>
                  </a:moveTo>
                  <a:lnTo>
                    <a:pt x="0" y="0"/>
                  </a:lnTo>
                </a:path>
              </a:pathLst>
            </a:custGeom>
          </p:spPr>
          <p:txBody>
            <a:bodyPr/>
            <a:lstStyle/>
            <a:p/>
          </p:txBody>
        </p:sp>
        <p:sp>
          <p:nvSpPr>
            <p:cNvPr id="43" name="pl43"/>
            <p:cNvSpPr/>
            <p:nvPr/>
          </p:nvSpPr>
          <p:spPr>
            <a:xfrm>
              <a:off x="7911385" y="2236375"/>
              <a:ext cx="250038" cy="0"/>
            </a:xfrm>
            <a:custGeom>
              <a:avLst/>
              <a:pathLst>
                <a:path w="250038" h="0">
                  <a:moveTo>
                    <a:pt x="250038" y="0"/>
                  </a:moveTo>
                  <a:lnTo>
                    <a:pt x="0" y="0"/>
                  </a:lnTo>
                </a:path>
              </a:pathLst>
            </a:custGeom>
          </p:spPr>
          <p:txBody>
            <a:bodyPr/>
            <a:lstStyle/>
            <a:p/>
          </p:txBody>
        </p:sp>
        <p:sp>
          <p:nvSpPr>
            <p:cNvPr id="44" name="pg44"/>
            <p:cNvSpPr/>
            <p:nvPr/>
          </p:nvSpPr>
          <p:spPr>
            <a:xfrm>
              <a:off x="8092843" y="151197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528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6" name="pg46"/>
            <p:cNvSpPr/>
            <p:nvPr/>
          </p:nvSpPr>
          <p:spPr>
            <a:xfrm>
              <a:off x="8092843" y="12388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796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48" name="pg48"/>
            <p:cNvSpPr/>
            <p:nvPr/>
          </p:nvSpPr>
          <p:spPr>
            <a:xfrm>
              <a:off x="8092843" y="17876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2848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0" name="pg50"/>
            <p:cNvSpPr/>
            <p:nvPr/>
          </p:nvSpPr>
          <p:spPr>
            <a:xfrm>
              <a:off x="8092843" y="214538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862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967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Barbados,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2 vaccines increased coverage, 1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30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1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0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992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523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311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099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20831"/>
              <a:ext cx="249522" cy="752809"/>
            </a:xfrm>
            <a:prstGeom prst="rect">
              <a:avLst/>
            </a:prstGeom>
            <a:solidFill>
              <a:srgbClr val="1CABE2">
                <a:alpha val="100000"/>
              </a:srgbClr>
            </a:solidFill>
          </p:spPr>
          <p:txBody>
            <a:bodyPr/>
            <a:lstStyle/>
            <a:p/>
          </p:txBody>
        </p:sp>
        <p:sp>
          <p:nvSpPr>
            <p:cNvPr id="24" name="rc24"/>
            <p:cNvSpPr/>
            <p:nvPr/>
          </p:nvSpPr>
          <p:spPr>
            <a:xfrm>
              <a:off x="1573521" y="3019544"/>
              <a:ext cx="249522" cy="854096"/>
            </a:xfrm>
            <a:prstGeom prst="rect">
              <a:avLst/>
            </a:prstGeom>
            <a:solidFill>
              <a:srgbClr val="1CABE2">
                <a:alpha val="100000"/>
              </a:srgbClr>
            </a:solidFill>
          </p:spPr>
          <p:txBody>
            <a:bodyPr/>
            <a:lstStyle/>
            <a:p/>
          </p:txBody>
        </p:sp>
        <p:sp>
          <p:nvSpPr>
            <p:cNvPr id="25" name="rc25"/>
            <p:cNvSpPr/>
            <p:nvPr/>
          </p:nvSpPr>
          <p:spPr>
            <a:xfrm>
              <a:off x="1850769" y="3060606"/>
              <a:ext cx="249522" cy="813033"/>
            </a:xfrm>
            <a:prstGeom prst="rect">
              <a:avLst/>
            </a:prstGeom>
            <a:solidFill>
              <a:srgbClr val="1CABE2">
                <a:alpha val="100000"/>
              </a:srgbClr>
            </a:solidFill>
          </p:spPr>
          <p:txBody>
            <a:bodyPr/>
            <a:lstStyle/>
            <a:p/>
          </p:txBody>
        </p:sp>
        <p:sp>
          <p:nvSpPr>
            <p:cNvPr id="26" name="rc26"/>
            <p:cNvSpPr/>
            <p:nvPr/>
          </p:nvSpPr>
          <p:spPr>
            <a:xfrm>
              <a:off x="2128016" y="2964794"/>
              <a:ext cx="249522" cy="908845"/>
            </a:xfrm>
            <a:prstGeom prst="rect">
              <a:avLst/>
            </a:prstGeom>
            <a:solidFill>
              <a:srgbClr val="1CABE2">
                <a:alpha val="100000"/>
              </a:srgbClr>
            </a:solidFill>
          </p:spPr>
          <p:txBody>
            <a:bodyPr/>
            <a:lstStyle/>
            <a:p/>
          </p:txBody>
        </p:sp>
        <p:sp>
          <p:nvSpPr>
            <p:cNvPr id="27" name="rc27"/>
            <p:cNvSpPr/>
            <p:nvPr/>
          </p:nvSpPr>
          <p:spPr>
            <a:xfrm>
              <a:off x="2405264" y="3580728"/>
              <a:ext cx="249522" cy="292911"/>
            </a:xfrm>
            <a:prstGeom prst="rect">
              <a:avLst/>
            </a:prstGeom>
            <a:solidFill>
              <a:srgbClr val="1CABE2">
                <a:alpha val="100000"/>
              </a:srgbClr>
            </a:solidFill>
          </p:spPr>
          <p:txBody>
            <a:bodyPr/>
            <a:lstStyle/>
            <a:p/>
          </p:txBody>
        </p:sp>
        <p:sp>
          <p:nvSpPr>
            <p:cNvPr id="28" name="rc28"/>
            <p:cNvSpPr/>
            <p:nvPr/>
          </p:nvSpPr>
          <p:spPr>
            <a:xfrm>
              <a:off x="2682512" y="3591678"/>
              <a:ext cx="249522" cy="281961"/>
            </a:xfrm>
            <a:prstGeom prst="rect">
              <a:avLst/>
            </a:prstGeom>
            <a:solidFill>
              <a:srgbClr val="1CABE2">
                <a:alpha val="100000"/>
              </a:srgbClr>
            </a:solidFill>
          </p:spPr>
          <p:txBody>
            <a:bodyPr/>
            <a:lstStyle/>
            <a:p/>
          </p:txBody>
        </p:sp>
        <p:sp>
          <p:nvSpPr>
            <p:cNvPr id="29" name="rc29"/>
            <p:cNvSpPr/>
            <p:nvPr/>
          </p:nvSpPr>
          <p:spPr>
            <a:xfrm>
              <a:off x="2959759" y="3323405"/>
              <a:ext cx="249522" cy="550234"/>
            </a:xfrm>
            <a:prstGeom prst="rect">
              <a:avLst/>
            </a:prstGeom>
            <a:solidFill>
              <a:srgbClr val="1CABE2">
                <a:alpha val="100000"/>
              </a:srgbClr>
            </a:solidFill>
          </p:spPr>
          <p:txBody>
            <a:bodyPr/>
            <a:lstStyle/>
            <a:p/>
          </p:txBody>
        </p:sp>
        <p:sp>
          <p:nvSpPr>
            <p:cNvPr id="30" name="rc30"/>
            <p:cNvSpPr/>
            <p:nvPr/>
          </p:nvSpPr>
          <p:spPr>
            <a:xfrm>
              <a:off x="3237007" y="3213905"/>
              <a:ext cx="249522" cy="659734"/>
            </a:xfrm>
            <a:prstGeom prst="rect">
              <a:avLst/>
            </a:prstGeom>
            <a:solidFill>
              <a:srgbClr val="1CABE2">
                <a:alpha val="100000"/>
              </a:srgbClr>
            </a:solidFill>
          </p:spPr>
          <p:txBody>
            <a:bodyPr/>
            <a:lstStyle/>
            <a:p/>
          </p:txBody>
        </p:sp>
        <p:sp>
          <p:nvSpPr>
            <p:cNvPr id="31" name="rc31"/>
            <p:cNvSpPr/>
            <p:nvPr/>
          </p:nvSpPr>
          <p:spPr>
            <a:xfrm>
              <a:off x="3514255" y="2461096"/>
              <a:ext cx="249522" cy="1412543"/>
            </a:xfrm>
            <a:prstGeom prst="rect">
              <a:avLst/>
            </a:prstGeom>
            <a:solidFill>
              <a:srgbClr val="1CABE2">
                <a:alpha val="100000"/>
              </a:srgbClr>
            </a:solidFill>
          </p:spPr>
          <p:txBody>
            <a:bodyPr/>
            <a:lstStyle/>
            <a:p/>
          </p:txBody>
        </p:sp>
        <p:sp>
          <p:nvSpPr>
            <p:cNvPr id="32" name="rc32"/>
            <p:cNvSpPr/>
            <p:nvPr/>
          </p:nvSpPr>
          <p:spPr>
            <a:xfrm>
              <a:off x="3791502" y="3211168"/>
              <a:ext cx="249522" cy="662471"/>
            </a:xfrm>
            <a:prstGeom prst="rect">
              <a:avLst/>
            </a:prstGeom>
            <a:solidFill>
              <a:srgbClr val="1CABE2">
                <a:alpha val="100000"/>
              </a:srgbClr>
            </a:solidFill>
          </p:spPr>
          <p:txBody>
            <a:bodyPr/>
            <a:lstStyle/>
            <a:p/>
          </p:txBody>
        </p:sp>
        <p:sp>
          <p:nvSpPr>
            <p:cNvPr id="33" name="rc33"/>
            <p:cNvSpPr/>
            <p:nvPr/>
          </p:nvSpPr>
          <p:spPr>
            <a:xfrm>
              <a:off x="4068750" y="3304242"/>
              <a:ext cx="249522" cy="569397"/>
            </a:xfrm>
            <a:prstGeom prst="rect">
              <a:avLst/>
            </a:prstGeom>
            <a:solidFill>
              <a:srgbClr val="1CABE2">
                <a:alpha val="100000"/>
              </a:srgbClr>
            </a:solidFill>
          </p:spPr>
          <p:txBody>
            <a:bodyPr/>
            <a:lstStyle/>
            <a:p/>
          </p:txBody>
        </p:sp>
        <p:sp>
          <p:nvSpPr>
            <p:cNvPr id="34" name="rc34"/>
            <p:cNvSpPr/>
            <p:nvPr/>
          </p:nvSpPr>
          <p:spPr>
            <a:xfrm>
              <a:off x="4345998" y="3408267"/>
              <a:ext cx="249522" cy="465372"/>
            </a:xfrm>
            <a:prstGeom prst="rect">
              <a:avLst/>
            </a:prstGeom>
            <a:solidFill>
              <a:srgbClr val="1CABE2">
                <a:alpha val="100000"/>
              </a:srgbClr>
            </a:solidFill>
          </p:spPr>
          <p:txBody>
            <a:bodyPr/>
            <a:lstStyle/>
            <a:p/>
          </p:txBody>
        </p:sp>
        <p:sp>
          <p:nvSpPr>
            <p:cNvPr id="35" name="rc35"/>
            <p:cNvSpPr/>
            <p:nvPr/>
          </p:nvSpPr>
          <p:spPr>
            <a:xfrm>
              <a:off x="4623245" y="3509554"/>
              <a:ext cx="249522" cy="364085"/>
            </a:xfrm>
            <a:prstGeom prst="rect">
              <a:avLst/>
            </a:prstGeom>
            <a:solidFill>
              <a:srgbClr val="1CABE2">
                <a:alpha val="100000"/>
              </a:srgbClr>
            </a:solidFill>
          </p:spPr>
          <p:txBody>
            <a:bodyPr/>
            <a:lstStyle/>
            <a:p/>
          </p:txBody>
        </p:sp>
        <p:sp>
          <p:nvSpPr>
            <p:cNvPr id="36" name="rc36"/>
            <p:cNvSpPr/>
            <p:nvPr/>
          </p:nvSpPr>
          <p:spPr>
            <a:xfrm>
              <a:off x="4900493" y="3602628"/>
              <a:ext cx="249522" cy="271011"/>
            </a:xfrm>
            <a:prstGeom prst="rect">
              <a:avLst/>
            </a:prstGeom>
            <a:solidFill>
              <a:srgbClr val="1CABE2">
                <a:alpha val="100000"/>
              </a:srgbClr>
            </a:solidFill>
          </p:spPr>
          <p:txBody>
            <a:bodyPr/>
            <a:lstStyle/>
            <a:p/>
          </p:txBody>
        </p:sp>
        <p:sp>
          <p:nvSpPr>
            <p:cNvPr id="37" name="rc37"/>
            <p:cNvSpPr/>
            <p:nvPr/>
          </p:nvSpPr>
          <p:spPr>
            <a:xfrm>
              <a:off x="5177741" y="3692965"/>
              <a:ext cx="249522" cy="180674"/>
            </a:xfrm>
            <a:prstGeom prst="rect">
              <a:avLst/>
            </a:prstGeom>
            <a:solidFill>
              <a:srgbClr val="1CABE2">
                <a:alpha val="100000"/>
              </a:srgbClr>
            </a:solidFill>
          </p:spPr>
          <p:txBody>
            <a:bodyPr/>
            <a:lstStyle/>
            <a:p/>
          </p:txBody>
        </p:sp>
        <p:sp>
          <p:nvSpPr>
            <p:cNvPr id="38" name="rc38"/>
            <p:cNvSpPr/>
            <p:nvPr/>
          </p:nvSpPr>
          <p:spPr>
            <a:xfrm>
              <a:off x="5454988" y="3783303"/>
              <a:ext cx="249522" cy="90337"/>
            </a:xfrm>
            <a:prstGeom prst="rect">
              <a:avLst/>
            </a:prstGeom>
            <a:solidFill>
              <a:srgbClr val="1CABE2">
                <a:alpha val="100000"/>
              </a:srgbClr>
            </a:solidFill>
          </p:spPr>
          <p:txBody>
            <a:bodyPr/>
            <a:lstStyle/>
            <a:p/>
          </p:txBody>
        </p:sp>
        <p:sp>
          <p:nvSpPr>
            <p:cNvPr id="39" name="rc39"/>
            <p:cNvSpPr/>
            <p:nvPr/>
          </p:nvSpPr>
          <p:spPr>
            <a:xfrm>
              <a:off x="5732236" y="3786040"/>
              <a:ext cx="249522" cy="87599"/>
            </a:xfrm>
            <a:prstGeom prst="rect">
              <a:avLst/>
            </a:prstGeom>
            <a:solidFill>
              <a:srgbClr val="1CABE2">
                <a:alpha val="100000"/>
              </a:srgbClr>
            </a:solidFill>
          </p:spPr>
          <p:txBody>
            <a:bodyPr/>
            <a:lstStyle/>
            <a:p/>
          </p:txBody>
        </p:sp>
        <p:sp>
          <p:nvSpPr>
            <p:cNvPr id="40" name="rc40"/>
            <p:cNvSpPr/>
            <p:nvPr/>
          </p:nvSpPr>
          <p:spPr>
            <a:xfrm>
              <a:off x="6009484" y="2989431"/>
              <a:ext cx="249522" cy="884208"/>
            </a:xfrm>
            <a:prstGeom prst="rect">
              <a:avLst/>
            </a:prstGeom>
            <a:solidFill>
              <a:srgbClr val="1CABE2">
                <a:alpha val="100000"/>
              </a:srgbClr>
            </a:solidFill>
          </p:spPr>
          <p:txBody>
            <a:bodyPr/>
            <a:lstStyle/>
            <a:p/>
          </p:txBody>
        </p:sp>
        <p:sp>
          <p:nvSpPr>
            <p:cNvPr id="41" name="rc41"/>
            <p:cNvSpPr/>
            <p:nvPr/>
          </p:nvSpPr>
          <p:spPr>
            <a:xfrm>
              <a:off x="6286731" y="3523241"/>
              <a:ext cx="249522" cy="350398"/>
            </a:xfrm>
            <a:prstGeom prst="rect">
              <a:avLst/>
            </a:prstGeom>
            <a:solidFill>
              <a:srgbClr val="1CABE2">
                <a:alpha val="100000"/>
              </a:srgbClr>
            </a:solidFill>
          </p:spPr>
          <p:txBody>
            <a:bodyPr/>
            <a:lstStyle/>
            <a:p/>
          </p:txBody>
        </p:sp>
        <p:sp>
          <p:nvSpPr>
            <p:cNvPr id="42" name="rc42"/>
            <p:cNvSpPr/>
            <p:nvPr/>
          </p:nvSpPr>
          <p:spPr>
            <a:xfrm>
              <a:off x="6563979" y="3175580"/>
              <a:ext cx="249522" cy="698059"/>
            </a:xfrm>
            <a:prstGeom prst="rect">
              <a:avLst/>
            </a:prstGeom>
            <a:solidFill>
              <a:srgbClr val="1CABE2">
                <a:alpha val="100000"/>
              </a:srgbClr>
            </a:solidFill>
          </p:spPr>
          <p:txBody>
            <a:bodyPr/>
            <a:lstStyle/>
            <a:p/>
          </p:txBody>
        </p:sp>
        <p:sp>
          <p:nvSpPr>
            <p:cNvPr id="43" name="rc43"/>
            <p:cNvSpPr/>
            <p:nvPr/>
          </p:nvSpPr>
          <p:spPr>
            <a:xfrm>
              <a:off x="6841227" y="2660933"/>
              <a:ext cx="249522" cy="1212706"/>
            </a:xfrm>
            <a:prstGeom prst="rect">
              <a:avLst/>
            </a:prstGeom>
            <a:solidFill>
              <a:srgbClr val="1CABE2">
                <a:alpha val="100000"/>
              </a:srgbClr>
            </a:solidFill>
          </p:spPr>
          <p:txBody>
            <a:bodyPr/>
            <a:lstStyle/>
            <a:p/>
          </p:txBody>
        </p:sp>
        <p:sp>
          <p:nvSpPr>
            <p:cNvPr id="44" name="rc44"/>
            <p:cNvSpPr/>
            <p:nvPr/>
          </p:nvSpPr>
          <p:spPr>
            <a:xfrm>
              <a:off x="7118474" y="2403609"/>
              <a:ext cx="249522" cy="1470030"/>
            </a:xfrm>
            <a:prstGeom prst="rect">
              <a:avLst/>
            </a:prstGeom>
            <a:solidFill>
              <a:srgbClr val="1CABE2">
                <a:alpha val="100000"/>
              </a:srgbClr>
            </a:solidFill>
          </p:spPr>
          <p:txBody>
            <a:bodyPr/>
            <a:lstStyle/>
            <a:p/>
          </p:txBody>
        </p:sp>
        <p:sp>
          <p:nvSpPr>
            <p:cNvPr id="45" name="rc45"/>
            <p:cNvSpPr/>
            <p:nvPr/>
          </p:nvSpPr>
          <p:spPr>
            <a:xfrm>
              <a:off x="7395722" y="2754007"/>
              <a:ext cx="249522" cy="1119632"/>
            </a:xfrm>
            <a:prstGeom prst="rect">
              <a:avLst/>
            </a:prstGeom>
            <a:solidFill>
              <a:srgbClr val="1CABE2">
                <a:alpha val="100000"/>
              </a:srgbClr>
            </a:solidFill>
          </p:spPr>
          <p:txBody>
            <a:bodyPr/>
            <a:lstStyle/>
            <a:p/>
          </p:txBody>
        </p:sp>
        <p:sp>
          <p:nvSpPr>
            <p:cNvPr id="46" name="rc46"/>
            <p:cNvSpPr/>
            <p:nvPr/>
          </p:nvSpPr>
          <p:spPr>
            <a:xfrm>
              <a:off x="7672970" y="3101668"/>
              <a:ext cx="249522" cy="771971"/>
            </a:xfrm>
            <a:prstGeom prst="rect">
              <a:avLst/>
            </a:prstGeom>
            <a:solidFill>
              <a:srgbClr val="1CABE2">
                <a:alpha val="100000"/>
              </a:srgbClr>
            </a:solidFill>
          </p:spPr>
          <p:txBody>
            <a:bodyPr/>
            <a:lstStyle/>
            <a:p/>
          </p:txBody>
        </p:sp>
        <p:sp>
          <p:nvSpPr>
            <p:cNvPr id="47" name="rc47"/>
            <p:cNvSpPr/>
            <p:nvPr/>
          </p:nvSpPr>
          <p:spPr>
            <a:xfrm>
              <a:off x="7950217" y="3361729"/>
              <a:ext cx="249522" cy="511910"/>
            </a:xfrm>
            <a:prstGeom prst="rect">
              <a:avLst/>
            </a:prstGeom>
            <a:solidFill>
              <a:srgbClr val="1CABE2">
                <a:alpha val="100000"/>
              </a:srgbClr>
            </a:solidFill>
          </p:spPr>
          <p:txBody>
            <a:bodyPr/>
            <a:lstStyle/>
            <a:p/>
          </p:txBody>
        </p:sp>
        <p:sp>
          <p:nvSpPr>
            <p:cNvPr id="48" name="rc48"/>
            <p:cNvSpPr/>
            <p:nvPr/>
          </p:nvSpPr>
          <p:spPr>
            <a:xfrm>
              <a:off x="1296273" y="3120831"/>
              <a:ext cx="249522" cy="0"/>
            </a:xfrm>
            <a:prstGeom prst="rect">
              <a:avLst/>
            </a:prstGeom>
            <a:solidFill>
              <a:srgbClr val="B3B3B3">
                <a:alpha val="100000"/>
              </a:srgbClr>
            </a:solidFill>
          </p:spPr>
          <p:txBody>
            <a:bodyPr/>
            <a:lstStyle/>
            <a:p/>
          </p:txBody>
        </p:sp>
        <p:sp>
          <p:nvSpPr>
            <p:cNvPr id="49" name="rc49"/>
            <p:cNvSpPr/>
            <p:nvPr/>
          </p:nvSpPr>
          <p:spPr>
            <a:xfrm>
              <a:off x="1573521" y="2162710"/>
              <a:ext cx="249522" cy="856833"/>
            </a:xfrm>
            <a:prstGeom prst="rect">
              <a:avLst/>
            </a:prstGeom>
            <a:solidFill>
              <a:srgbClr val="B3B3B3">
                <a:alpha val="100000"/>
              </a:srgbClr>
            </a:solidFill>
          </p:spPr>
          <p:txBody>
            <a:bodyPr/>
            <a:lstStyle/>
            <a:p/>
          </p:txBody>
        </p:sp>
        <p:sp>
          <p:nvSpPr>
            <p:cNvPr id="50" name="rc50"/>
            <p:cNvSpPr/>
            <p:nvPr/>
          </p:nvSpPr>
          <p:spPr>
            <a:xfrm>
              <a:off x="1850769" y="2554171"/>
              <a:ext cx="249522" cy="506435"/>
            </a:xfrm>
            <a:prstGeom prst="rect">
              <a:avLst/>
            </a:prstGeom>
            <a:solidFill>
              <a:srgbClr val="B3B3B3">
                <a:alpha val="100000"/>
              </a:srgbClr>
            </a:solidFill>
          </p:spPr>
          <p:txBody>
            <a:bodyPr/>
            <a:lstStyle/>
            <a:p/>
          </p:txBody>
        </p:sp>
        <p:sp>
          <p:nvSpPr>
            <p:cNvPr id="51" name="rc51"/>
            <p:cNvSpPr/>
            <p:nvPr/>
          </p:nvSpPr>
          <p:spPr>
            <a:xfrm>
              <a:off x="2128016" y="2762220"/>
              <a:ext cx="249522" cy="202574"/>
            </a:xfrm>
            <a:prstGeom prst="rect">
              <a:avLst/>
            </a:prstGeom>
            <a:solidFill>
              <a:srgbClr val="B3B3B3">
                <a:alpha val="100000"/>
              </a:srgbClr>
            </a:solidFill>
          </p:spPr>
          <p:txBody>
            <a:bodyPr/>
            <a:lstStyle/>
            <a:p/>
          </p:txBody>
        </p:sp>
        <p:sp>
          <p:nvSpPr>
            <p:cNvPr id="52" name="rc52"/>
            <p:cNvSpPr/>
            <p:nvPr/>
          </p:nvSpPr>
          <p:spPr>
            <a:xfrm>
              <a:off x="2405264" y="3192005"/>
              <a:ext cx="249522" cy="388723"/>
            </a:xfrm>
            <a:prstGeom prst="rect">
              <a:avLst/>
            </a:prstGeom>
            <a:solidFill>
              <a:srgbClr val="B3B3B3">
                <a:alpha val="100000"/>
              </a:srgbClr>
            </a:solidFill>
          </p:spPr>
          <p:txBody>
            <a:bodyPr/>
            <a:lstStyle/>
            <a:p/>
          </p:txBody>
        </p:sp>
        <p:sp>
          <p:nvSpPr>
            <p:cNvPr id="53" name="rc53"/>
            <p:cNvSpPr/>
            <p:nvPr/>
          </p:nvSpPr>
          <p:spPr>
            <a:xfrm>
              <a:off x="2682512" y="3123568"/>
              <a:ext cx="249522" cy="468110"/>
            </a:xfrm>
            <a:prstGeom prst="rect">
              <a:avLst/>
            </a:prstGeom>
            <a:solidFill>
              <a:srgbClr val="B3B3B3">
                <a:alpha val="100000"/>
              </a:srgbClr>
            </a:solidFill>
          </p:spPr>
          <p:txBody>
            <a:bodyPr/>
            <a:lstStyle/>
            <a:p/>
          </p:txBody>
        </p:sp>
        <p:sp>
          <p:nvSpPr>
            <p:cNvPr id="54" name="rc54"/>
            <p:cNvSpPr/>
            <p:nvPr/>
          </p:nvSpPr>
          <p:spPr>
            <a:xfrm>
              <a:off x="2959759" y="2406346"/>
              <a:ext cx="249522" cy="917058"/>
            </a:xfrm>
            <a:prstGeom prst="rect">
              <a:avLst/>
            </a:prstGeom>
            <a:solidFill>
              <a:srgbClr val="B3B3B3">
                <a:alpha val="100000"/>
              </a:srgbClr>
            </a:solidFill>
          </p:spPr>
          <p:txBody>
            <a:bodyPr/>
            <a:lstStyle/>
            <a:p/>
          </p:txBody>
        </p:sp>
        <p:sp>
          <p:nvSpPr>
            <p:cNvPr id="55" name="rc55"/>
            <p:cNvSpPr/>
            <p:nvPr/>
          </p:nvSpPr>
          <p:spPr>
            <a:xfrm>
              <a:off x="3237007" y="3213905"/>
              <a:ext cx="249522" cy="0"/>
            </a:xfrm>
            <a:prstGeom prst="rect">
              <a:avLst/>
            </a:prstGeom>
            <a:solidFill>
              <a:srgbClr val="B3B3B3">
                <a:alpha val="100000"/>
              </a:srgbClr>
            </a:solidFill>
          </p:spPr>
          <p:txBody>
            <a:bodyPr/>
            <a:lstStyle/>
            <a:p/>
          </p:txBody>
        </p:sp>
        <p:sp>
          <p:nvSpPr>
            <p:cNvPr id="56" name="rc56"/>
            <p:cNvSpPr/>
            <p:nvPr/>
          </p:nvSpPr>
          <p:spPr>
            <a:xfrm>
              <a:off x="3514255" y="2461096"/>
              <a:ext cx="249522" cy="0"/>
            </a:xfrm>
            <a:prstGeom prst="rect">
              <a:avLst/>
            </a:prstGeom>
            <a:solidFill>
              <a:srgbClr val="B3B3B3">
                <a:alpha val="100000"/>
              </a:srgbClr>
            </a:solidFill>
          </p:spPr>
          <p:txBody>
            <a:bodyPr/>
            <a:lstStyle/>
            <a:p/>
          </p:txBody>
        </p:sp>
        <p:sp>
          <p:nvSpPr>
            <p:cNvPr id="57" name="rc57"/>
            <p:cNvSpPr/>
            <p:nvPr/>
          </p:nvSpPr>
          <p:spPr>
            <a:xfrm>
              <a:off x="3791502" y="3211168"/>
              <a:ext cx="249522" cy="0"/>
            </a:xfrm>
            <a:prstGeom prst="rect">
              <a:avLst/>
            </a:prstGeom>
            <a:solidFill>
              <a:srgbClr val="B3B3B3">
                <a:alpha val="100000"/>
              </a:srgbClr>
            </a:solidFill>
          </p:spPr>
          <p:txBody>
            <a:bodyPr/>
            <a:lstStyle/>
            <a:p/>
          </p:txBody>
        </p:sp>
        <p:sp>
          <p:nvSpPr>
            <p:cNvPr id="58" name="rc58"/>
            <p:cNvSpPr/>
            <p:nvPr/>
          </p:nvSpPr>
          <p:spPr>
            <a:xfrm>
              <a:off x="4068750" y="2543221"/>
              <a:ext cx="249522" cy="761021"/>
            </a:xfrm>
            <a:prstGeom prst="rect">
              <a:avLst/>
            </a:prstGeom>
            <a:solidFill>
              <a:srgbClr val="B3B3B3">
                <a:alpha val="100000"/>
              </a:srgbClr>
            </a:solidFill>
          </p:spPr>
          <p:txBody>
            <a:bodyPr/>
            <a:lstStyle/>
            <a:p/>
          </p:txBody>
        </p:sp>
        <p:sp>
          <p:nvSpPr>
            <p:cNvPr id="59" name="rc59"/>
            <p:cNvSpPr/>
            <p:nvPr/>
          </p:nvSpPr>
          <p:spPr>
            <a:xfrm>
              <a:off x="4345998" y="3035968"/>
              <a:ext cx="249522" cy="372298"/>
            </a:xfrm>
            <a:prstGeom prst="rect">
              <a:avLst/>
            </a:prstGeom>
            <a:solidFill>
              <a:srgbClr val="B3B3B3">
                <a:alpha val="100000"/>
              </a:srgbClr>
            </a:solidFill>
          </p:spPr>
          <p:txBody>
            <a:bodyPr/>
            <a:lstStyle/>
            <a:p/>
          </p:txBody>
        </p:sp>
        <p:sp>
          <p:nvSpPr>
            <p:cNvPr id="60" name="rc60"/>
            <p:cNvSpPr/>
            <p:nvPr/>
          </p:nvSpPr>
          <p:spPr>
            <a:xfrm>
              <a:off x="4623245" y="2688308"/>
              <a:ext cx="249522" cy="821246"/>
            </a:xfrm>
            <a:prstGeom prst="rect">
              <a:avLst/>
            </a:prstGeom>
            <a:solidFill>
              <a:srgbClr val="B3B3B3">
                <a:alpha val="100000"/>
              </a:srgbClr>
            </a:solidFill>
          </p:spPr>
          <p:txBody>
            <a:bodyPr/>
            <a:lstStyle/>
            <a:p/>
          </p:txBody>
        </p:sp>
        <p:sp>
          <p:nvSpPr>
            <p:cNvPr id="61" name="rc61"/>
            <p:cNvSpPr/>
            <p:nvPr/>
          </p:nvSpPr>
          <p:spPr>
            <a:xfrm>
              <a:off x="4900493" y="3060606"/>
              <a:ext cx="249522" cy="542022"/>
            </a:xfrm>
            <a:prstGeom prst="rect">
              <a:avLst/>
            </a:prstGeom>
            <a:solidFill>
              <a:srgbClr val="B3B3B3">
                <a:alpha val="100000"/>
              </a:srgbClr>
            </a:solidFill>
          </p:spPr>
          <p:txBody>
            <a:bodyPr/>
            <a:lstStyle/>
            <a:p/>
          </p:txBody>
        </p:sp>
        <p:sp>
          <p:nvSpPr>
            <p:cNvPr id="62" name="rc62"/>
            <p:cNvSpPr/>
            <p:nvPr/>
          </p:nvSpPr>
          <p:spPr>
            <a:xfrm>
              <a:off x="5177741" y="3334355"/>
              <a:ext cx="249522" cy="358610"/>
            </a:xfrm>
            <a:prstGeom prst="rect">
              <a:avLst/>
            </a:prstGeom>
            <a:solidFill>
              <a:srgbClr val="B3B3B3">
                <a:alpha val="100000"/>
              </a:srgbClr>
            </a:solidFill>
          </p:spPr>
          <p:txBody>
            <a:bodyPr/>
            <a:lstStyle/>
            <a:p/>
          </p:txBody>
        </p:sp>
        <p:sp>
          <p:nvSpPr>
            <p:cNvPr id="63" name="rc63"/>
            <p:cNvSpPr/>
            <p:nvPr/>
          </p:nvSpPr>
          <p:spPr>
            <a:xfrm>
              <a:off x="5454988" y="3605366"/>
              <a:ext cx="249522" cy="177936"/>
            </a:xfrm>
            <a:prstGeom prst="rect">
              <a:avLst/>
            </a:prstGeom>
            <a:solidFill>
              <a:srgbClr val="B3B3B3">
                <a:alpha val="100000"/>
              </a:srgbClr>
            </a:solidFill>
          </p:spPr>
          <p:txBody>
            <a:bodyPr/>
            <a:lstStyle/>
            <a:p/>
          </p:txBody>
        </p:sp>
        <p:sp>
          <p:nvSpPr>
            <p:cNvPr id="64" name="rc64"/>
            <p:cNvSpPr/>
            <p:nvPr/>
          </p:nvSpPr>
          <p:spPr>
            <a:xfrm>
              <a:off x="5732236" y="3608103"/>
              <a:ext cx="249522" cy="177936"/>
            </a:xfrm>
            <a:prstGeom prst="rect">
              <a:avLst/>
            </a:prstGeom>
            <a:solidFill>
              <a:srgbClr val="B3B3B3">
                <a:alpha val="100000"/>
              </a:srgbClr>
            </a:solidFill>
          </p:spPr>
          <p:txBody>
            <a:bodyPr/>
            <a:lstStyle/>
            <a:p/>
          </p:txBody>
        </p:sp>
        <p:sp>
          <p:nvSpPr>
            <p:cNvPr id="65" name="rc65"/>
            <p:cNvSpPr/>
            <p:nvPr/>
          </p:nvSpPr>
          <p:spPr>
            <a:xfrm>
              <a:off x="6009484" y="2989431"/>
              <a:ext cx="249522" cy="0"/>
            </a:xfrm>
            <a:prstGeom prst="rect">
              <a:avLst/>
            </a:prstGeom>
            <a:solidFill>
              <a:srgbClr val="B3B3B3">
                <a:alpha val="100000"/>
              </a:srgbClr>
            </a:solidFill>
          </p:spPr>
          <p:txBody>
            <a:bodyPr/>
            <a:lstStyle/>
            <a:p/>
          </p:txBody>
        </p:sp>
        <p:sp>
          <p:nvSpPr>
            <p:cNvPr id="66" name="rc66"/>
            <p:cNvSpPr/>
            <p:nvPr/>
          </p:nvSpPr>
          <p:spPr>
            <a:xfrm>
              <a:off x="6286731" y="3435642"/>
              <a:ext cx="249522" cy="87599"/>
            </a:xfrm>
            <a:prstGeom prst="rect">
              <a:avLst/>
            </a:prstGeom>
            <a:solidFill>
              <a:srgbClr val="B3B3B3">
                <a:alpha val="100000"/>
              </a:srgbClr>
            </a:solidFill>
          </p:spPr>
          <p:txBody>
            <a:bodyPr/>
            <a:lstStyle/>
            <a:p/>
          </p:txBody>
        </p:sp>
        <p:sp>
          <p:nvSpPr>
            <p:cNvPr id="67" name="rc67"/>
            <p:cNvSpPr/>
            <p:nvPr/>
          </p:nvSpPr>
          <p:spPr>
            <a:xfrm>
              <a:off x="6563979" y="3000381"/>
              <a:ext cx="249522" cy="175199"/>
            </a:xfrm>
            <a:prstGeom prst="rect">
              <a:avLst/>
            </a:prstGeom>
            <a:solidFill>
              <a:srgbClr val="B3B3B3">
                <a:alpha val="100000"/>
              </a:srgbClr>
            </a:solidFill>
          </p:spPr>
          <p:txBody>
            <a:bodyPr/>
            <a:lstStyle/>
            <a:p/>
          </p:txBody>
        </p:sp>
        <p:sp>
          <p:nvSpPr>
            <p:cNvPr id="68" name="rc68"/>
            <p:cNvSpPr/>
            <p:nvPr/>
          </p:nvSpPr>
          <p:spPr>
            <a:xfrm>
              <a:off x="6841227" y="2573333"/>
              <a:ext cx="249522" cy="87599"/>
            </a:xfrm>
            <a:prstGeom prst="rect">
              <a:avLst/>
            </a:prstGeom>
            <a:solidFill>
              <a:srgbClr val="B3B3B3">
                <a:alpha val="100000"/>
              </a:srgbClr>
            </a:solidFill>
          </p:spPr>
          <p:txBody>
            <a:bodyPr/>
            <a:lstStyle/>
            <a:p/>
          </p:txBody>
        </p:sp>
        <p:sp>
          <p:nvSpPr>
            <p:cNvPr id="69" name="rc69"/>
            <p:cNvSpPr/>
            <p:nvPr/>
          </p:nvSpPr>
          <p:spPr>
            <a:xfrm>
              <a:off x="7118474" y="2318747"/>
              <a:ext cx="249522" cy="84862"/>
            </a:xfrm>
            <a:prstGeom prst="rect">
              <a:avLst/>
            </a:prstGeom>
            <a:solidFill>
              <a:srgbClr val="B3B3B3">
                <a:alpha val="100000"/>
              </a:srgbClr>
            </a:solidFill>
          </p:spPr>
          <p:txBody>
            <a:bodyPr/>
            <a:lstStyle/>
            <a:p/>
          </p:txBody>
        </p:sp>
        <p:sp>
          <p:nvSpPr>
            <p:cNvPr id="70" name="rc70"/>
            <p:cNvSpPr/>
            <p:nvPr/>
          </p:nvSpPr>
          <p:spPr>
            <a:xfrm>
              <a:off x="7395722" y="2666408"/>
              <a:ext cx="249522" cy="87599"/>
            </a:xfrm>
            <a:prstGeom prst="rect">
              <a:avLst/>
            </a:prstGeom>
            <a:solidFill>
              <a:srgbClr val="B3B3B3">
                <a:alpha val="100000"/>
              </a:srgbClr>
            </a:solidFill>
          </p:spPr>
          <p:txBody>
            <a:bodyPr/>
            <a:lstStyle/>
            <a:p/>
          </p:txBody>
        </p:sp>
        <p:sp>
          <p:nvSpPr>
            <p:cNvPr id="71" name="rc71"/>
            <p:cNvSpPr/>
            <p:nvPr/>
          </p:nvSpPr>
          <p:spPr>
            <a:xfrm>
              <a:off x="7672970" y="2589758"/>
              <a:ext cx="249522" cy="511910"/>
            </a:xfrm>
            <a:prstGeom prst="rect">
              <a:avLst/>
            </a:prstGeom>
            <a:solidFill>
              <a:srgbClr val="B3B3B3">
                <a:alpha val="100000"/>
              </a:srgbClr>
            </a:solidFill>
          </p:spPr>
          <p:txBody>
            <a:bodyPr/>
            <a:lstStyle/>
            <a:p/>
          </p:txBody>
        </p:sp>
        <p:sp>
          <p:nvSpPr>
            <p:cNvPr id="72" name="rc72"/>
            <p:cNvSpPr/>
            <p:nvPr/>
          </p:nvSpPr>
          <p:spPr>
            <a:xfrm>
              <a:off x="7950217" y="3361729"/>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456247"/>
            </a:xfrm>
            <a:custGeom>
              <a:avLst/>
              <a:pathLst>
                <a:path w="6653943" h="456247">
                  <a:moveTo>
                    <a:pt x="0" y="171092"/>
                  </a:moveTo>
                  <a:lnTo>
                    <a:pt x="277247" y="199608"/>
                  </a:lnTo>
                  <a:lnTo>
                    <a:pt x="554495" y="199608"/>
                  </a:lnTo>
                  <a:lnTo>
                    <a:pt x="831742" y="228123"/>
                  </a:lnTo>
                  <a:lnTo>
                    <a:pt x="1108990" y="57030"/>
                  </a:lnTo>
                  <a:lnTo>
                    <a:pt x="1386238" y="57030"/>
                  </a:lnTo>
                  <a:lnTo>
                    <a:pt x="1663485" y="142577"/>
                  </a:lnTo>
                  <a:lnTo>
                    <a:pt x="1940733" y="171092"/>
                  </a:lnTo>
                  <a:lnTo>
                    <a:pt x="2217981" y="399216"/>
                  </a:lnTo>
                  <a:lnTo>
                    <a:pt x="2495228" y="171092"/>
                  </a:lnTo>
                  <a:lnTo>
                    <a:pt x="2772476" y="142577"/>
                  </a:lnTo>
                  <a:lnTo>
                    <a:pt x="3049724" y="114061"/>
                  </a:lnTo>
                  <a:lnTo>
                    <a:pt x="3326971" y="85546"/>
                  </a:lnTo>
                  <a:lnTo>
                    <a:pt x="3604219" y="57030"/>
                  </a:lnTo>
                  <a:lnTo>
                    <a:pt x="3881467" y="28515"/>
                  </a:lnTo>
                  <a:lnTo>
                    <a:pt x="4158714" y="0"/>
                  </a:lnTo>
                  <a:lnTo>
                    <a:pt x="4435962" y="0"/>
                  </a:lnTo>
                  <a:lnTo>
                    <a:pt x="4713210" y="256639"/>
                  </a:lnTo>
                  <a:lnTo>
                    <a:pt x="4990457" y="85546"/>
                  </a:lnTo>
                  <a:lnTo>
                    <a:pt x="5267705" y="199608"/>
                  </a:lnTo>
                  <a:lnTo>
                    <a:pt x="5544953" y="370701"/>
                  </a:lnTo>
                  <a:lnTo>
                    <a:pt x="5822200" y="456247"/>
                  </a:lnTo>
                  <a:lnTo>
                    <a:pt x="6099448" y="342185"/>
                  </a:lnTo>
                  <a:lnTo>
                    <a:pt x="6376696" y="228123"/>
                  </a:lnTo>
                  <a:lnTo>
                    <a:pt x="6653943" y="142577"/>
                  </a:lnTo>
                </a:path>
              </a:pathLst>
            </a:custGeom>
            <a:ln w="27101" cap="flat">
              <a:solidFill>
                <a:srgbClr val="0058AB">
                  <a:alpha val="50196"/>
                </a:srgbClr>
              </a:solidFill>
              <a:prstDash val="solid"/>
              <a:round/>
            </a:ln>
          </p:spPr>
          <p:txBody>
            <a:bodyPr/>
            <a:lstStyle/>
            <a:p/>
          </p:txBody>
        </p:sp>
        <p:sp>
          <p:nvSpPr>
            <p:cNvPr id="74" name="pl74"/>
            <p:cNvSpPr/>
            <p:nvPr/>
          </p:nvSpPr>
          <p:spPr>
            <a:xfrm>
              <a:off x="1421035" y="1107637"/>
              <a:ext cx="6653943" cy="427732"/>
            </a:xfrm>
            <a:custGeom>
              <a:avLst/>
              <a:pathLst>
                <a:path w="6653943" h="427732">
                  <a:moveTo>
                    <a:pt x="0" y="114061"/>
                  </a:moveTo>
                  <a:lnTo>
                    <a:pt x="277247" y="370701"/>
                  </a:lnTo>
                  <a:lnTo>
                    <a:pt x="554495" y="285154"/>
                  </a:lnTo>
                  <a:lnTo>
                    <a:pt x="831742" y="228123"/>
                  </a:lnTo>
                  <a:lnTo>
                    <a:pt x="1108990" y="114061"/>
                  </a:lnTo>
                  <a:lnTo>
                    <a:pt x="1386238" y="142577"/>
                  </a:lnTo>
                  <a:lnTo>
                    <a:pt x="1663485" y="370701"/>
                  </a:lnTo>
                  <a:lnTo>
                    <a:pt x="1940733" y="114061"/>
                  </a:lnTo>
                  <a:lnTo>
                    <a:pt x="2217981" y="342185"/>
                  </a:lnTo>
                  <a:lnTo>
                    <a:pt x="2495228" y="114061"/>
                  </a:lnTo>
                  <a:lnTo>
                    <a:pt x="2772476" y="313670"/>
                  </a:lnTo>
                  <a:lnTo>
                    <a:pt x="3049724" y="171092"/>
                  </a:lnTo>
                  <a:lnTo>
                    <a:pt x="3326971" y="285154"/>
                  </a:lnTo>
                  <a:lnTo>
                    <a:pt x="3604219" y="171092"/>
                  </a:lnTo>
                  <a:lnTo>
                    <a:pt x="3881467" y="85546"/>
                  </a:lnTo>
                  <a:lnTo>
                    <a:pt x="4158714" y="0"/>
                  </a:lnTo>
                  <a:lnTo>
                    <a:pt x="4435962" y="0"/>
                  </a:lnTo>
                  <a:lnTo>
                    <a:pt x="4713210" y="199608"/>
                  </a:lnTo>
                  <a:lnTo>
                    <a:pt x="4990457" y="57030"/>
                  </a:lnTo>
                  <a:lnTo>
                    <a:pt x="5267705" y="199608"/>
                  </a:lnTo>
                  <a:lnTo>
                    <a:pt x="5544953" y="342185"/>
                  </a:lnTo>
                  <a:lnTo>
                    <a:pt x="5822200" y="427732"/>
                  </a:lnTo>
                  <a:lnTo>
                    <a:pt x="6099448" y="313670"/>
                  </a:lnTo>
                  <a:lnTo>
                    <a:pt x="6376696" y="342185"/>
                  </a:lnTo>
                  <a:lnTo>
                    <a:pt x="6653943" y="85546"/>
                  </a:lnTo>
                </a:path>
              </a:pathLst>
            </a:custGeom>
            <a:ln w="27101" cap="flat">
              <a:solidFill>
                <a:srgbClr val="333333">
                  <a:alpha val="50196"/>
                </a:srgbClr>
              </a:solidFill>
              <a:prstDash val="solid"/>
              <a:round/>
            </a:ln>
          </p:spPr>
          <p:txBody>
            <a:bodyPr/>
            <a:lstStyle/>
            <a:p/>
          </p:txBody>
        </p:sp>
        <p:sp>
          <p:nvSpPr>
            <p:cNvPr id="75" name="tx75"/>
            <p:cNvSpPr/>
            <p:nvPr/>
          </p:nvSpPr>
          <p:spPr>
            <a:xfrm>
              <a:off x="6628451"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6905698"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7182946"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7460194"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737441"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8014689"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628451"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2" name="tx82"/>
            <p:cNvSpPr/>
            <p:nvPr/>
          </p:nvSpPr>
          <p:spPr>
            <a:xfrm>
              <a:off x="6905698"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3" name="tx83"/>
            <p:cNvSpPr/>
            <p:nvPr/>
          </p:nvSpPr>
          <p:spPr>
            <a:xfrm>
              <a:off x="7182946"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4" name="tx84"/>
            <p:cNvSpPr/>
            <p:nvPr/>
          </p:nvSpPr>
          <p:spPr>
            <a:xfrm>
              <a:off x="7460194"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5" name="tx85"/>
            <p:cNvSpPr/>
            <p:nvPr/>
          </p:nvSpPr>
          <p:spPr>
            <a:xfrm>
              <a:off x="7737441"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6" name="tx86"/>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1298947" y="300279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8" name="tx88"/>
            <p:cNvSpPr/>
            <p:nvPr/>
          </p:nvSpPr>
          <p:spPr>
            <a:xfrm>
              <a:off x="2685185" y="300552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9" name="tx89"/>
            <p:cNvSpPr/>
            <p:nvPr/>
          </p:nvSpPr>
          <p:spPr>
            <a:xfrm>
              <a:off x="4071423" y="242518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0" name="tx90"/>
            <p:cNvSpPr/>
            <p:nvPr/>
          </p:nvSpPr>
          <p:spPr>
            <a:xfrm>
              <a:off x="5457662" y="34873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566652" y="28823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a:off x="6843900" y="245529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3" name="tx93"/>
            <p:cNvSpPr/>
            <p:nvPr/>
          </p:nvSpPr>
          <p:spPr>
            <a:xfrm>
              <a:off x="7075944" y="218668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4" name="tx94"/>
            <p:cNvSpPr/>
            <p:nvPr/>
          </p:nvSpPr>
          <p:spPr>
            <a:xfrm>
              <a:off x="7398395" y="254836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5" name="tx95"/>
            <p:cNvSpPr/>
            <p:nvPr/>
          </p:nvSpPr>
          <p:spPr>
            <a:xfrm>
              <a:off x="7675643" y="24717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6" name="tx96"/>
            <p:cNvSpPr/>
            <p:nvPr/>
          </p:nvSpPr>
          <p:spPr>
            <a:xfrm>
              <a:off x="7952891" y="32436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7" name="tx97"/>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655386" y="300021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99" name="tx99"/>
            <p:cNvSpPr/>
            <p:nvPr/>
          </p:nvSpPr>
          <p:spPr>
            <a:xfrm>
              <a:off x="655386" y="21790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0" name="tx100"/>
            <p:cNvSpPr/>
            <p:nvPr/>
          </p:nvSpPr>
          <p:spPr>
            <a:xfrm>
              <a:off x="655386" y="13577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75203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Barbados, 2000-2024</a:t>
              </a:r>
            </a:p>
          </p:txBody>
        </p:sp>
        <p:sp>
          <p:nvSpPr>
            <p:cNvPr id="127" name="pl127"/>
            <p:cNvSpPr/>
            <p:nvPr/>
          </p:nvSpPr>
          <p:spPr>
            <a:xfrm>
              <a:off x="20322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50420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97616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4481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92006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276822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4018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7121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1840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96273" y="5650800"/>
              <a:ext cx="3753484" cy="164676"/>
            </a:xfrm>
            <a:prstGeom prst="rect">
              <a:avLst/>
            </a:prstGeom>
            <a:solidFill>
              <a:srgbClr val="1CABE2">
                <a:alpha val="100000"/>
              </a:srgbClr>
            </a:solidFill>
          </p:spPr>
          <p:txBody>
            <a:bodyPr/>
            <a:lstStyle/>
            <a:p/>
          </p:txBody>
        </p:sp>
        <p:sp>
          <p:nvSpPr>
            <p:cNvPr id="141" name="rc141"/>
            <p:cNvSpPr/>
            <p:nvPr/>
          </p:nvSpPr>
          <p:spPr>
            <a:xfrm>
              <a:off x="1296273" y="5444954"/>
              <a:ext cx="4150911" cy="164676"/>
            </a:xfrm>
            <a:prstGeom prst="rect">
              <a:avLst/>
            </a:prstGeom>
            <a:solidFill>
              <a:srgbClr val="1CABE2">
                <a:alpha val="100000"/>
              </a:srgbClr>
            </a:solidFill>
          </p:spPr>
          <p:txBody>
            <a:bodyPr/>
            <a:lstStyle/>
            <a:p/>
          </p:txBody>
        </p:sp>
        <p:sp>
          <p:nvSpPr>
            <p:cNvPr id="142" name="rc142"/>
            <p:cNvSpPr/>
            <p:nvPr/>
          </p:nvSpPr>
          <p:spPr>
            <a:xfrm>
              <a:off x="1296273" y="5239108"/>
              <a:ext cx="2752554" cy="164676"/>
            </a:xfrm>
            <a:prstGeom prst="rect">
              <a:avLst/>
            </a:prstGeom>
            <a:solidFill>
              <a:srgbClr val="1CABE2">
                <a:alpha val="100000"/>
              </a:srgbClr>
            </a:solidFill>
          </p:spPr>
          <p:txBody>
            <a:bodyPr/>
            <a:lstStyle/>
            <a:p/>
          </p:txBody>
        </p:sp>
        <p:sp>
          <p:nvSpPr>
            <p:cNvPr id="143" name="rc143"/>
            <p:cNvSpPr/>
            <p:nvPr/>
          </p:nvSpPr>
          <p:spPr>
            <a:xfrm>
              <a:off x="5049757" y="5650800"/>
              <a:ext cx="942050" cy="164676"/>
            </a:xfrm>
            <a:prstGeom prst="rect">
              <a:avLst/>
            </a:prstGeom>
            <a:solidFill>
              <a:srgbClr val="B3B3B3">
                <a:alpha val="100000"/>
              </a:srgbClr>
            </a:solidFill>
          </p:spPr>
          <p:txBody>
            <a:bodyPr/>
            <a:lstStyle/>
            <a:p/>
          </p:txBody>
        </p:sp>
        <p:sp>
          <p:nvSpPr>
            <p:cNvPr id="144" name="rc144"/>
            <p:cNvSpPr/>
            <p:nvPr/>
          </p:nvSpPr>
          <p:spPr>
            <a:xfrm>
              <a:off x="5447185" y="5444954"/>
              <a:ext cx="2752554" cy="164676"/>
            </a:xfrm>
            <a:prstGeom prst="rect">
              <a:avLst/>
            </a:prstGeom>
            <a:solidFill>
              <a:srgbClr val="B3B3B3">
                <a:alpha val="100000"/>
              </a:srgbClr>
            </a:solidFill>
          </p:spPr>
          <p:txBody>
            <a:bodyPr/>
            <a:lstStyle/>
            <a:p/>
          </p:txBody>
        </p:sp>
        <p:sp>
          <p:nvSpPr>
            <p:cNvPr id="145" name="rc145"/>
            <p:cNvSpPr/>
            <p:nvPr/>
          </p:nvSpPr>
          <p:spPr>
            <a:xfrm>
              <a:off x="4048828" y="5239108"/>
              <a:ext cx="0" cy="164676"/>
            </a:xfrm>
            <a:prstGeom prst="rect">
              <a:avLst/>
            </a:prstGeom>
            <a:solidFill>
              <a:srgbClr val="B3B3B3">
                <a:alpha val="100000"/>
              </a:srgbClr>
            </a:solidFill>
          </p:spPr>
          <p:txBody>
            <a:bodyPr/>
            <a:lstStyle/>
            <a:p/>
          </p:txBody>
        </p:sp>
        <p:sp>
          <p:nvSpPr>
            <p:cNvPr id="146" name="tx146"/>
            <p:cNvSpPr/>
            <p:nvPr/>
          </p:nvSpPr>
          <p:spPr>
            <a:xfrm>
              <a:off x="6122035"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7" name="tx147"/>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8" name="tx148"/>
            <p:cNvSpPr/>
            <p:nvPr/>
          </p:nvSpPr>
          <p:spPr>
            <a:xfrm>
              <a:off x="4179055"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9" name="tx14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2651686"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4" name="tx154"/>
            <p:cNvSpPr/>
            <p:nvPr/>
          </p:nvSpPr>
          <p:spPr>
            <a:xfrm>
              <a:off x="412364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5" name="tx155"/>
            <p:cNvSpPr/>
            <p:nvPr/>
          </p:nvSpPr>
          <p:spPr>
            <a:xfrm>
              <a:off x="5595595" y="59170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6" name="tx156"/>
            <p:cNvSpPr/>
            <p:nvPr/>
          </p:nvSpPr>
          <p:spPr>
            <a:xfrm>
              <a:off x="7067550"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7" name="tx157"/>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8" name="tx15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9" name="tx15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0" name="tx16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Barbados.
In 2024, DTP1 coverage in Barbados increased to 94%. There were &lt;200 children who missed out on any DTP vaccination (zero-dose children).
DTP3 coverage increased to at 94% in 2024, leaving &lt;200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57124"/>
            </a:xfrm>
            <a:custGeom>
              <a:avLst/>
              <a:pathLst>
                <a:path w="3397293" h="457124">
                  <a:moveTo>
                    <a:pt x="0" y="171421"/>
                  </a:moveTo>
                  <a:lnTo>
                    <a:pt x="141553" y="199991"/>
                  </a:lnTo>
                  <a:lnTo>
                    <a:pt x="283107" y="199991"/>
                  </a:lnTo>
                  <a:lnTo>
                    <a:pt x="424661" y="228562"/>
                  </a:lnTo>
                  <a:lnTo>
                    <a:pt x="566215" y="57140"/>
                  </a:lnTo>
                  <a:lnTo>
                    <a:pt x="707769" y="57140"/>
                  </a:lnTo>
                  <a:lnTo>
                    <a:pt x="849323" y="142851"/>
                  </a:lnTo>
                  <a:lnTo>
                    <a:pt x="990877" y="171421"/>
                  </a:lnTo>
                  <a:lnTo>
                    <a:pt x="1132431" y="399983"/>
                  </a:lnTo>
                  <a:lnTo>
                    <a:pt x="1273984" y="171421"/>
                  </a:lnTo>
                  <a:lnTo>
                    <a:pt x="1415538" y="142851"/>
                  </a:lnTo>
                  <a:lnTo>
                    <a:pt x="1557092" y="114281"/>
                  </a:lnTo>
                  <a:lnTo>
                    <a:pt x="1698646" y="85710"/>
                  </a:lnTo>
                  <a:lnTo>
                    <a:pt x="1840200" y="57140"/>
                  </a:lnTo>
                  <a:lnTo>
                    <a:pt x="1981754" y="28570"/>
                  </a:lnTo>
                  <a:lnTo>
                    <a:pt x="2123308" y="0"/>
                  </a:lnTo>
                  <a:lnTo>
                    <a:pt x="2264862" y="0"/>
                  </a:lnTo>
                  <a:lnTo>
                    <a:pt x="2406416" y="257132"/>
                  </a:lnTo>
                  <a:lnTo>
                    <a:pt x="2547969" y="85710"/>
                  </a:lnTo>
                  <a:lnTo>
                    <a:pt x="2689523" y="199991"/>
                  </a:lnTo>
                  <a:lnTo>
                    <a:pt x="2831077" y="371413"/>
                  </a:lnTo>
                  <a:lnTo>
                    <a:pt x="2972631" y="457124"/>
                  </a:lnTo>
                  <a:lnTo>
                    <a:pt x="3114185" y="342843"/>
                  </a:lnTo>
                  <a:lnTo>
                    <a:pt x="3255739" y="228562"/>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57124"/>
            </a:xfrm>
            <a:custGeom>
              <a:avLst/>
              <a:pathLst>
                <a:path w="3397293" h="457124">
                  <a:moveTo>
                    <a:pt x="0" y="171421"/>
                  </a:moveTo>
                  <a:lnTo>
                    <a:pt x="141553" y="199991"/>
                  </a:lnTo>
                  <a:lnTo>
                    <a:pt x="283107" y="199991"/>
                  </a:lnTo>
                  <a:lnTo>
                    <a:pt x="424661" y="228562"/>
                  </a:lnTo>
                  <a:lnTo>
                    <a:pt x="566215" y="57140"/>
                  </a:lnTo>
                  <a:lnTo>
                    <a:pt x="707769" y="57140"/>
                  </a:lnTo>
                  <a:lnTo>
                    <a:pt x="849323" y="142851"/>
                  </a:lnTo>
                  <a:lnTo>
                    <a:pt x="990877" y="171421"/>
                  </a:lnTo>
                  <a:lnTo>
                    <a:pt x="1132431" y="399983"/>
                  </a:lnTo>
                  <a:lnTo>
                    <a:pt x="1273984" y="171421"/>
                  </a:lnTo>
                  <a:lnTo>
                    <a:pt x="1415538" y="142851"/>
                  </a:lnTo>
                  <a:lnTo>
                    <a:pt x="1557092" y="114281"/>
                  </a:lnTo>
                  <a:lnTo>
                    <a:pt x="1698646" y="85710"/>
                  </a:lnTo>
                  <a:lnTo>
                    <a:pt x="1840200" y="57140"/>
                  </a:lnTo>
                  <a:lnTo>
                    <a:pt x="1981754" y="28570"/>
                  </a:lnTo>
                  <a:lnTo>
                    <a:pt x="2123308" y="0"/>
                  </a:lnTo>
                  <a:lnTo>
                    <a:pt x="2264862" y="0"/>
                  </a:lnTo>
                  <a:lnTo>
                    <a:pt x="2406416" y="257132"/>
                  </a:lnTo>
                  <a:lnTo>
                    <a:pt x="2547969" y="85710"/>
                  </a:lnTo>
                  <a:lnTo>
                    <a:pt x="2689523" y="199991"/>
                  </a:lnTo>
                  <a:lnTo>
                    <a:pt x="2831077" y="371413"/>
                  </a:lnTo>
                  <a:lnTo>
                    <a:pt x="2972631" y="457124"/>
                  </a:lnTo>
                  <a:lnTo>
                    <a:pt x="3114185" y="342843"/>
                  </a:lnTo>
                  <a:lnTo>
                    <a:pt x="3255739" y="228562"/>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57124"/>
            </a:xfrm>
            <a:custGeom>
              <a:avLst/>
              <a:pathLst>
                <a:path w="3397293" h="457124">
                  <a:moveTo>
                    <a:pt x="0" y="171421"/>
                  </a:moveTo>
                  <a:lnTo>
                    <a:pt x="141553" y="199991"/>
                  </a:lnTo>
                  <a:lnTo>
                    <a:pt x="283107" y="199991"/>
                  </a:lnTo>
                  <a:lnTo>
                    <a:pt x="424661" y="228562"/>
                  </a:lnTo>
                  <a:lnTo>
                    <a:pt x="566215" y="57140"/>
                  </a:lnTo>
                  <a:lnTo>
                    <a:pt x="707769" y="57140"/>
                  </a:lnTo>
                  <a:lnTo>
                    <a:pt x="849323" y="142851"/>
                  </a:lnTo>
                  <a:lnTo>
                    <a:pt x="990877" y="171421"/>
                  </a:lnTo>
                  <a:lnTo>
                    <a:pt x="1132431" y="399983"/>
                  </a:lnTo>
                  <a:lnTo>
                    <a:pt x="1273984" y="171421"/>
                  </a:lnTo>
                  <a:lnTo>
                    <a:pt x="1415538" y="142851"/>
                  </a:lnTo>
                  <a:lnTo>
                    <a:pt x="1557092" y="114281"/>
                  </a:lnTo>
                  <a:lnTo>
                    <a:pt x="1698646" y="85710"/>
                  </a:lnTo>
                  <a:lnTo>
                    <a:pt x="1840200" y="57140"/>
                  </a:lnTo>
                  <a:lnTo>
                    <a:pt x="1981754" y="28570"/>
                  </a:lnTo>
                  <a:lnTo>
                    <a:pt x="2123308" y="0"/>
                  </a:lnTo>
                  <a:lnTo>
                    <a:pt x="2264862" y="0"/>
                  </a:lnTo>
                  <a:lnTo>
                    <a:pt x="2406416" y="257132"/>
                  </a:lnTo>
                  <a:lnTo>
                    <a:pt x="2547969" y="85710"/>
                  </a:lnTo>
                  <a:lnTo>
                    <a:pt x="2689523" y="199991"/>
                  </a:lnTo>
                  <a:lnTo>
                    <a:pt x="2831077" y="371413"/>
                  </a:lnTo>
                  <a:lnTo>
                    <a:pt x="2972631" y="457124"/>
                  </a:lnTo>
                  <a:lnTo>
                    <a:pt x="3114185" y="342843"/>
                  </a:lnTo>
                  <a:lnTo>
                    <a:pt x="3255739" y="228562"/>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31778"/>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60" name="tx60"/>
            <p:cNvSpPr/>
            <p:nvPr/>
          </p:nvSpPr>
          <p:spPr>
            <a:xfrm>
              <a:off x="28749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472419"/>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Barbados, 2000-2024</a:t>
              </a:r>
            </a:p>
          </p:txBody>
        </p:sp>
        <p:sp>
          <p:nvSpPr>
            <p:cNvPr id="63" name="pl63"/>
            <p:cNvSpPr/>
            <p:nvPr/>
          </p:nvSpPr>
          <p:spPr>
            <a:xfrm>
              <a:off x="5267799" y="34655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65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655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655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656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56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265626"/>
              <a:ext cx="3397293" cy="1599934"/>
            </a:xfrm>
            <a:custGeom>
              <a:avLst/>
              <a:pathLst>
                <a:path w="3397293" h="1599934">
                  <a:moveTo>
                    <a:pt x="0" y="599975"/>
                  </a:moveTo>
                  <a:lnTo>
                    <a:pt x="141553" y="699971"/>
                  </a:lnTo>
                  <a:lnTo>
                    <a:pt x="283107" y="699971"/>
                  </a:lnTo>
                  <a:lnTo>
                    <a:pt x="424661" y="799967"/>
                  </a:lnTo>
                  <a:lnTo>
                    <a:pt x="566215" y="199991"/>
                  </a:lnTo>
                  <a:lnTo>
                    <a:pt x="707769" y="199991"/>
                  </a:lnTo>
                  <a:lnTo>
                    <a:pt x="849323" y="499979"/>
                  </a:lnTo>
                  <a:lnTo>
                    <a:pt x="990877" y="599975"/>
                  </a:lnTo>
                  <a:lnTo>
                    <a:pt x="1132431" y="1399942"/>
                  </a:lnTo>
                  <a:lnTo>
                    <a:pt x="1273984" y="599975"/>
                  </a:lnTo>
                  <a:lnTo>
                    <a:pt x="1415538" y="499979"/>
                  </a:lnTo>
                  <a:lnTo>
                    <a:pt x="1557092" y="399983"/>
                  </a:lnTo>
                  <a:lnTo>
                    <a:pt x="1698646" y="299987"/>
                  </a:lnTo>
                  <a:lnTo>
                    <a:pt x="1840200" y="199991"/>
                  </a:lnTo>
                  <a:lnTo>
                    <a:pt x="1981754" y="99995"/>
                  </a:lnTo>
                  <a:lnTo>
                    <a:pt x="2123308" y="0"/>
                  </a:lnTo>
                  <a:lnTo>
                    <a:pt x="2264862" y="0"/>
                  </a:lnTo>
                  <a:lnTo>
                    <a:pt x="2406416" y="899962"/>
                  </a:lnTo>
                  <a:lnTo>
                    <a:pt x="2547969" y="299987"/>
                  </a:lnTo>
                  <a:lnTo>
                    <a:pt x="2689523" y="699971"/>
                  </a:lnTo>
                  <a:lnTo>
                    <a:pt x="2831077" y="1299946"/>
                  </a:lnTo>
                  <a:lnTo>
                    <a:pt x="2972631" y="1599934"/>
                  </a:lnTo>
                  <a:lnTo>
                    <a:pt x="3114185" y="1199950"/>
                  </a:lnTo>
                  <a:lnTo>
                    <a:pt x="3255739" y="799967"/>
                  </a:lnTo>
                  <a:lnTo>
                    <a:pt x="3397293" y="49997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65597"/>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5643"/>
              <a:ext cx="3397293" cy="1399942"/>
            </a:xfrm>
            <a:custGeom>
              <a:avLst/>
              <a:pathLst>
                <a:path w="3397293" h="1399942">
                  <a:moveTo>
                    <a:pt x="0" y="99995"/>
                  </a:moveTo>
                  <a:lnTo>
                    <a:pt x="141553" y="199991"/>
                  </a:lnTo>
                  <a:lnTo>
                    <a:pt x="283107" y="99995"/>
                  </a:lnTo>
                  <a:lnTo>
                    <a:pt x="424661" y="99995"/>
                  </a:lnTo>
                  <a:lnTo>
                    <a:pt x="566215" y="99995"/>
                  </a:lnTo>
                  <a:lnTo>
                    <a:pt x="707769" y="0"/>
                  </a:lnTo>
                  <a:lnTo>
                    <a:pt x="849323" y="99995"/>
                  </a:lnTo>
                  <a:lnTo>
                    <a:pt x="990877" y="199991"/>
                  </a:lnTo>
                  <a:lnTo>
                    <a:pt x="1132431" y="0"/>
                  </a:lnTo>
                  <a:lnTo>
                    <a:pt x="1273984" y="99995"/>
                  </a:lnTo>
                  <a:lnTo>
                    <a:pt x="1415538" y="99995"/>
                  </a:lnTo>
                  <a:lnTo>
                    <a:pt x="1557092" y="99995"/>
                  </a:lnTo>
                  <a:lnTo>
                    <a:pt x="1698646" y="99995"/>
                  </a:lnTo>
                  <a:lnTo>
                    <a:pt x="1840200" y="299987"/>
                  </a:lnTo>
                  <a:lnTo>
                    <a:pt x="1981754" y="199991"/>
                  </a:lnTo>
                  <a:lnTo>
                    <a:pt x="2123308" y="99995"/>
                  </a:lnTo>
                  <a:lnTo>
                    <a:pt x="2264862" y="199991"/>
                  </a:lnTo>
                  <a:lnTo>
                    <a:pt x="2406416" y="399983"/>
                  </a:lnTo>
                  <a:lnTo>
                    <a:pt x="2547969" y="699971"/>
                  </a:lnTo>
                  <a:lnTo>
                    <a:pt x="2689523" y="1099954"/>
                  </a:lnTo>
                  <a:lnTo>
                    <a:pt x="2831077" y="1199950"/>
                  </a:lnTo>
                  <a:lnTo>
                    <a:pt x="2972631" y="1399942"/>
                  </a:lnTo>
                  <a:lnTo>
                    <a:pt x="3114185" y="999958"/>
                  </a:lnTo>
                  <a:lnTo>
                    <a:pt x="3255739" y="999958"/>
                  </a:lnTo>
                  <a:lnTo>
                    <a:pt x="3397293" y="119995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6559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265626"/>
              <a:ext cx="3397293" cy="1599934"/>
            </a:xfrm>
            <a:custGeom>
              <a:avLst/>
              <a:pathLst>
                <a:path w="3397293" h="1599934">
                  <a:moveTo>
                    <a:pt x="0" y="599975"/>
                  </a:moveTo>
                  <a:lnTo>
                    <a:pt x="141553" y="699971"/>
                  </a:lnTo>
                  <a:lnTo>
                    <a:pt x="283107" y="699971"/>
                  </a:lnTo>
                  <a:lnTo>
                    <a:pt x="424661" y="799967"/>
                  </a:lnTo>
                  <a:lnTo>
                    <a:pt x="566215" y="199991"/>
                  </a:lnTo>
                  <a:lnTo>
                    <a:pt x="707769" y="199991"/>
                  </a:lnTo>
                  <a:lnTo>
                    <a:pt x="849323" y="499979"/>
                  </a:lnTo>
                  <a:lnTo>
                    <a:pt x="990877" y="599975"/>
                  </a:lnTo>
                  <a:lnTo>
                    <a:pt x="1132431" y="1399942"/>
                  </a:lnTo>
                  <a:lnTo>
                    <a:pt x="1273984" y="599975"/>
                  </a:lnTo>
                  <a:lnTo>
                    <a:pt x="1415538" y="499979"/>
                  </a:lnTo>
                  <a:lnTo>
                    <a:pt x="1557092" y="399983"/>
                  </a:lnTo>
                  <a:lnTo>
                    <a:pt x="1698646" y="299987"/>
                  </a:lnTo>
                  <a:lnTo>
                    <a:pt x="1840200" y="199991"/>
                  </a:lnTo>
                  <a:lnTo>
                    <a:pt x="1981754" y="99995"/>
                  </a:lnTo>
                  <a:lnTo>
                    <a:pt x="2123308" y="0"/>
                  </a:lnTo>
                  <a:lnTo>
                    <a:pt x="2264862" y="0"/>
                  </a:lnTo>
                  <a:lnTo>
                    <a:pt x="2406416" y="899962"/>
                  </a:lnTo>
                  <a:lnTo>
                    <a:pt x="2547969" y="299987"/>
                  </a:lnTo>
                  <a:lnTo>
                    <a:pt x="2689523" y="699971"/>
                  </a:lnTo>
                  <a:lnTo>
                    <a:pt x="2831077" y="1299946"/>
                  </a:lnTo>
                  <a:lnTo>
                    <a:pt x="2972631" y="1599934"/>
                  </a:lnTo>
                  <a:lnTo>
                    <a:pt x="3114185" y="1199950"/>
                  </a:lnTo>
                  <a:lnTo>
                    <a:pt x="3255739" y="799967"/>
                  </a:lnTo>
                  <a:lnTo>
                    <a:pt x="3397293" y="49997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05641"/>
              <a:ext cx="0" cy="959960"/>
            </a:xfrm>
            <a:custGeom>
              <a:avLst/>
              <a:pathLst>
                <a:path w="0" h="959960">
                  <a:moveTo>
                    <a:pt x="0" y="95996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905641"/>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905641"/>
              <a:ext cx="0" cy="859964"/>
            </a:xfrm>
            <a:custGeom>
              <a:avLst/>
              <a:pathLst>
                <a:path w="0" h="859964">
                  <a:moveTo>
                    <a:pt x="0" y="8599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905641"/>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905641"/>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905641"/>
              <a:ext cx="0" cy="1159952"/>
            </a:xfrm>
            <a:custGeom>
              <a:avLst/>
              <a:pathLst>
                <a:path w="0" h="1159952">
                  <a:moveTo>
                    <a:pt x="0" y="11599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05641"/>
              <a:ext cx="0" cy="859964"/>
            </a:xfrm>
            <a:custGeom>
              <a:avLst/>
              <a:pathLst>
                <a:path w="0" h="859964">
                  <a:moveTo>
                    <a:pt x="0" y="8599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265626"/>
              <a:ext cx="3397293" cy="1599934"/>
            </a:xfrm>
            <a:custGeom>
              <a:avLst/>
              <a:pathLst>
                <a:path w="3397293" h="1599934">
                  <a:moveTo>
                    <a:pt x="0" y="599975"/>
                  </a:moveTo>
                  <a:lnTo>
                    <a:pt x="141553" y="699971"/>
                  </a:lnTo>
                  <a:lnTo>
                    <a:pt x="283107" y="699971"/>
                  </a:lnTo>
                  <a:lnTo>
                    <a:pt x="424661" y="799967"/>
                  </a:lnTo>
                  <a:lnTo>
                    <a:pt x="566215" y="199991"/>
                  </a:lnTo>
                  <a:lnTo>
                    <a:pt x="707769" y="199991"/>
                  </a:lnTo>
                  <a:lnTo>
                    <a:pt x="849323" y="499979"/>
                  </a:lnTo>
                  <a:lnTo>
                    <a:pt x="990877" y="599975"/>
                  </a:lnTo>
                  <a:lnTo>
                    <a:pt x="1132431" y="1399942"/>
                  </a:lnTo>
                  <a:lnTo>
                    <a:pt x="1273984" y="599975"/>
                  </a:lnTo>
                  <a:lnTo>
                    <a:pt x="1415538" y="499979"/>
                  </a:lnTo>
                  <a:lnTo>
                    <a:pt x="1557092" y="399983"/>
                  </a:lnTo>
                  <a:lnTo>
                    <a:pt x="1698646" y="299987"/>
                  </a:lnTo>
                  <a:lnTo>
                    <a:pt x="1840200" y="199991"/>
                  </a:lnTo>
                  <a:lnTo>
                    <a:pt x="1981754" y="99995"/>
                  </a:lnTo>
                  <a:lnTo>
                    <a:pt x="2123308" y="0"/>
                  </a:lnTo>
                  <a:lnTo>
                    <a:pt x="2264862" y="0"/>
                  </a:lnTo>
                  <a:lnTo>
                    <a:pt x="2406416" y="899962"/>
                  </a:lnTo>
                  <a:lnTo>
                    <a:pt x="2547969" y="299987"/>
                  </a:lnTo>
                  <a:lnTo>
                    <a:pt x="2689523" y="699971"/>
                  </a:lnTo>
                  <a:lnTo>
                    <a:pt x="2831077" y="1299946"/>
                  </a:lnTo>
                  <a:lnTo>
                    <a:pt x="2972631" y="1599934"/>
                  </a:lnTo>
                  <a:lnTo>
                    <a:pt x="3114185" y="1199950"/>
                  </a:lnTo>
                  <a:lnTo>
                    <a:pt x="3255739" y="799967"/>
                  </a:lnTo>
                  <a:lnTo>
                    <a:pt x="3397293" y="499979"/>
                  </a:lnTo>
                </a:path>
              </a:pathLst>
            </a:custGeom>
            <a:ln w="27101" cap="flat">
              <a:solidFill>
                <a:srgbClr val="0058AB">
                  <a:alpha val="100000"/>
                </a:srgbClr>
              </a:solidFill>
              <a:prstDash val="solid"/>
              <a:round/>
            </a:ln>
          </p:spPr>
          <p:txBody>
            <a:bodyPr/>
            <a:lstStyle/>
            <a:p/>
          </p:txBody>
        </p:sp>
        <p:sp>
          <p:nvSpPr>
            <p:cNvPr id="90" name="tx90"/>
            <p:cNvSpPr/>
            <p:nvPr/>
          </p:nvSpPr>
          <p:spPr>
            <a:xfrm>
              <a:off x="5407519"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115288" y="18265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823058"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530827" y="18278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3026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026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9134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134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135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13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831778"/>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116" name="tx116"/>
            <p:cNvSpPr/>
            <p:nvPr/>
          </p:nvSpPr>
          <p:spPr>
            <a:xfrm>
              <a:off x="71916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153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2116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079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9134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097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6620564" cy="149993"/>
            </a:xfrm>
            <a:prstGeom prst="rect">
              <a:avLst/>
            </a:prstGeom>
            <a:solidFill>
              <a:srgbClr val="1CABE2">
                <a:alpha val="80000"/>
              </a:srgbClr>
            </a:solidFill>
          </p:spPr>
          <p:txBody>
            <a:bodyPr/>
            <a:lstStyle/>
            <a:p/>
          </p:txBody>
        </p:sp>
        <p:sp>
          <p:nvSpPr>
            <p:cNvPr id="129" name="rc129"/>
            <p:cNvSpPr/>
            <p:nvPr/>
          </p:nvSpPr>
          <p:spPr>
            <a:xfrm>
              <a:off x="1317178" y="5637654"/>
              <a:ext cx="7321564" cy="149993"/>
            </a:xfrm>
            <a:prstGeom prst="rect">
              <a:avLst/>
            </a:prstGeom>
            <a:solidFill>
              <a:srgbClr val="1CABE2">
                <a:alpha val="80000"/>
              </a:srgbClr>
            </a:solidFill>
          </p:spPr>
          <p:txBody>
            <a:bodyPr/>
            <a:lstStyle/>
            <a:p/>
          </p:txBody>
        </p:sp>
        <p:sp>
          <p:nvSpPr>
            <p:cNvPr id="130" name="rc130"/>
            <p:cNvSpPr/>
            <p:nvPr/>
          </p:nvSpPr>
          <p:spPr>
            <a:xfrm>
              <a:off x="1317178" y="5450161"/>
              <a:ext cx="4855080"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68039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27669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Barbados (94%) was 5 percentage points higher than the global average (89%) and 9 percentage points higher than the average across all LACR countries (85%).
National DTP1 coverage was 2 percentage points higher than in 2019 (92%).
The number of zero-dose children declined (ie. improved) compared to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Barbados ranked number 18 out of 32 countries for lowest DTP1 coverage (based on tied ranks).
Barbados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F26A21">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Barbados ranked number 24 out of 32 countries with &lt;1,000 zero-dose children.
In 2024, Barbados ranked number 24 out of 32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155080"/>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21416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27325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33234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68462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74371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80280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861893"/>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3" name="pl13"/>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11313" y="2909314"/>
              <a:ext cx="206534" cy="1716220"/>
            </a:xfrm>
            <a:prstGeom prst="rect">
              <a:avLst/>
            </a:prstGeom>
            <a:solidFill>
              <a:srgbClr val="80BD41">
                <a:alpha val="100000"/>
              </a:srgbClr>
            </a:solidFill>
          </p:spPr>
          <p:txBody>
            <a:bodyPr/>
            <a:lstStyle/>
            <a:p/>
          </p:txBody>
        </p:sp>
        <p:sp>
          <p:nvSpPr>
            <p:cNvPr id="27" name="rc27"/>
            <p:cNvSpPr/>
            <p:nvPr/>
          </p:nvSpPr>
          <p:spPr>
            <a:xfrm>
              <a:off x="1211313" y="2779939"/>
              <a:ext cx="206534" cy="129375"/>
            </a:xfrm>
            <a:prstGeom prst="rect">
              <a:avLst/>
            </a:prstGeom>
            <a:solidFill>
              <a:srgbClr val="0058AB">
                <a:alpha val="100000"/>
              </a:srgbClr>
            </a:solidFill>
          </p:spPr>
          <p:txBody>
            <a:bodyPr/>
            <a:lstStyle/>
            <a:p/>
          </p:txBody>
        </p:sp>
        <p:sp>
          <p:nvSpPr>
            <p:cNvPr id="28" name="rc28"/>
            <p:cNvSpPr/>
            <p:nvPr/>
          </p:nvSpPr>
          <p:spPr>
            <a:xfrm>
              <a:off x="1211313" y="2909314"/>
              <a:ext cx="206534" cy="0"/>
            </a:xfrm>
            <a:prstGeom prst="rect">
              <a:avLst/>
            </a:prstGeom>
            <a:solidFill>
              <a:srgbClr val="1CABE2">
                <a:alpha val="100000"/>
              </a:srgbClr>
            </a:solidFill>
          </p:spPr>
          <p:txBody>
            <a:bodyPr/>
            <a:lstStyle/>
            <a:p/>
          </p:txBody>
        </p:sp>
        <p:sp>
          <p:nvSpPr>
            <p:cNvPr id="29" name="rc29"/>
            <p:cNvSpPr/>
            <p:nvPr/>
          </p:nvSpPr>
          <p:spPr>
            <a:xfrm>
              <a:off x="1440796" y="3082912"/>
              <a:ext cx="206534" cy="1542622"/>
            </a:xfrm>
            <a:prstGeom prst="rect">
              <a:avLst/>
            </a:prstGeom>
            <a:solidFill>
              <a:srgbClr val="80BD41">
                <a:alpha val="100000"/>
              </a:srgbClr>
            </a:solidFill>
          </p:spPr>
          <p:txBody>
            <a:bodyPr/>
            <a:lstStyle/>
            <a:p/>
          </p:txBody>
        </p:sp>
        <p:sp>
          <p:nvSpPr>
            <p:cNvPr id="30" name="rc30"/>
            <p:cNvSpPr/>
            <p:nvPr/>
          </p:nvSpPr>
          <p:spPr>
            <a:xfrm>
              <a:off x="1440796" y="2788878"/>
              <a:ext cx="206534" cy="146782"/>
            </a:xfrm>
            <a:prstGeom prst="rect">
              <a:avLst/>
            </a:prstGeom>
            <a:solidFill>
              <a:srgbClr val="0058AB">
                <a:alpha val="100000"/>
              </a:srgbClr>
            </a:solidFill>
          </p:spPr>
          <p:txBody>
            <a:bodyPr/>
            <a:lstStyle/>
            <a:p/>
          </p:txBody>
        </p:sp>
        <p:sp>
          <p:nvSpPr>
            <p:cNvPr id="31" name="rc31"/>
            <p:cNvSpPr/>
            <p:nvPr/>
          </p:nvSpPr>
          <p:spPr>
            <a:xfrm>
              <a:off x="1440796" y="2935660"/>
              <a:ext cx="206534" cy="147252"/>
            </a:xfrm>
            <a:prstGeom prst="rect">
              <a:avLst/>
            </a:prstGeom>
            <a:solidFill>
              <a:srgbClr val="1CABE2">
                <a:alpha val="100000"/>
              </a:srgbClr>
            </a:solidFill>
          </p:spPr>
          <p:txBody>
            <a:bodyPr/>
            <a:lstStyle/>
            <a:p/>
          </p:txBody>
        </p:sp>
        <p:sp>
          <p:nvSpPr>
            <p:cNvPr id="32" name="rc32"/>
            <p:cNvSpPr/>
            <p:nvPr/>
          </p:nvSpPr>
          <p:spPr>
            <a:xfrm>
              <a:off x="1670279" y="3106435"/>
              <a:ext cx="206534" cy="1519099"/>
            </a:xfrm>
            <a:prstGeom prst="rect">
              <a:avLst/>
            </a:prstGeom>
            <a:solidFill>
              <a:srgbClr val="80BD41">
                <a:alpha val="100000"/>
              </a:srgbClr>
            </a:solidFill>
          </p:spPr>
          <p:txBody>
            <a:bodyPr/>
            <a:lstStyle/>
            <a:p/>
          </p:txBody>
        </p:sp>
        <p:sp>
          <p:nvSpPr>
            <p:cNvPr id="33" name="rc33"/>
            <p:cNvSpPr/>
            <p:nvPr/>
          </p:nvSpPr>
          <p:spPr>
            <a:xfrm>
              <a:off x="1670279" y="2879676"/>
              <a:ext cx="206534" cy="139725"/>
            </a:xfrm>
            <a:prstGeom prst="rect">
              <a:avLst/>
            </a:prstGeom>
            <a:solidFill>
              <a:srgbClr val="0058AB">
                <a:alpha val="100000"/>
              </a:srgbClr>
            </a:solidFill>
          </p:spPr>
          <p:txBody>
            <a:bodyPr/>
            <a:lstStyle/>
            <a:p/>
          </p:txBody>
        </p:sp>
        <p:sp>
          <p:nvSpPr>
            <p:cNvPr id="34" name="rc34"/>
            <p:cNvSpPr/>
            <p:nvPr/>
          </p:nvSpPr>
          <p:spPr>
            <a:xfrm>
              <a:off x="1670279" y="3019401"/>
              <a:ext cx="206534" cy="87034"/>
            </a:xfrm>
            <a:prstGeom prst="rect">
              <a:avLst/>
            </a:prstGeom>
            <a:solidFill>
              <a:srgbClr val="1CABE2">
                <a:alpha val="100000"/>
              </a:srgbClr>
            </a:solidFill>
          </p:spPr>
          <p:txBody>
            <a:bodyPr/>
            <a:lstStyle/>
            <a:p/>
          </p:txBody>
        </p:sp>
        <p:sp>
          <p:nvSpPr>
            <p:cNvPr id="35" name="rc35"/>
            <p:cNvSpPr/>
            <p:nvPr/>
          </p:nvSpPr>
          <p:spPr>
            <a:xfrm>
              <a:off x="1899761" y="3081501"/>
              <a:ext cx="206534" cy="1544034"/>
            </a:xfrm>
            <a:prstGeom prst="rect">
              <a:avLst/>
            </a:prstGeom>
            <a:solidFill>
              <a:srgbClr val="80BD41">
                <a:alpha val="100000"/>
              </a:srgbClr>
            </a:solidFill>
          </p:spPr>
          <p:txBody>
            <a:bodyPr/>
            <a:lstStyle/>
            <a:p/>
          </p:txBody>
        </p:sp>
        <p:sp>
          <p:nvSpPr>
            <p:cNvPr id="36" name="rc36"/>
            <p:cNvSpPr/>
            <p:nvPr/>
          </p:nvSpPr>
          <p:spPr>
            <a:xfrm>
              <a:off x="1899761" y="2890496"/>
              <a:ext cx="206534" cy="156191"/>
            </a:xfrm>
            <a:prstGeom prst="rect">
              <a:avLst/>
            </a:prstGeom>
            <a:solidFill>
              <a:srgbClr val="0058AB">
                <a:alpha val="100000"/>
              </a:srgbClr>
            </a:solidFill>
          </p:spPr>
          <p:txBody>
            <a:bodyPr/>
            <a:lstStyle/>
            <a:p/>
          </p:txBody>
        </p:sp>
        <p:sp>
          <p:nvSpPr>
            <p:cNvPr id="37" name="rc37"/>
            <p:cNvSpPr/>
            <p:nvPr/>
          </p:nvSpPr>
          <p:spPr>
            <a:xfrm>
              <a:off x="1899761" y="3046687"/>
              <a:ext cx="206534" cy="34813"/>
            </a:xfrm>
            <a:prstGeom prst="rect">
              <a:avLst/>
            </a:prstGeom>
            <a:solidFill>
              <a:srgbClr val="1CABE2">
                <a:alpha val="100000"/>
              </a:srgbClr>
            </a:solidFill>
          </p:spPr>
          <p:txBody>
            <a:bodyPr/>
            <a:lstStyle/>
            <a:p/>
          </p:txBody>
        </p:sp>
        <p:sp>
          <p:nvSpPr>
            <p:cNvPr id="38" name="rc38"/>
            <p:cNvSpPr/>
            <p:nvPr/>
          </p:nvSpPr>
          <p:spPr>
            <a:xfrm>
              <a:off x="2129244" y="3068799"/>
              <a:ext cx="206534" cy="1556736"/>
            </a:xfrm>
            <a:prstGeom prst="rect">
              <a:avLst/>
            </a:prstGeom>
            <a:solidFill>
              <a:srgbClr val="80BD41">
                <a:alpha val="100000"/>
              </a:srgbClr>
            </a:solidFill>
          </p:spPr>
          <p:txBody>
            <a:bodyPr/>
            <a:lstStyle/>
            <a:p/>
          </p:txBody>
        </p:sp>
        <p:sp>
          <p:nvSpPr>
            <p:cNvPr id="39" name="rc39"/>
            <p:cNvSpPr/>
            <p:nvPr/>
          </p:nvSpPr>
          <p:spPr>
            <a:xfrm>
              <a:off x="2129244" y="2951655"/>
              <a:ext cx="206534" cy="50338"/>
            </a:xfrm>
            <a:prstGeom prst="rect">
              <a:avLst/>
            </a:prstGeom>
            <a:solidFill>
              <a:srgbClr val="0058AB">
                <a:alpha val="100000"/>
              </a:srgbClr>
            </a:solidFill>
          </p:spPr>
          <p:txBody>
            <a:bodyPr/>
            <a:lstStyle/>
            <a:p/>
          </p:txBody>
        </p:sp>
        <p:sp>
          <p:nvSpPr>
            <p:cNvPr id="40" name="rc40"/>
            <p:cNvSpPr/>
            <p:nvPr/>
          </p:nvSpPr>
          <p:spPr>
            <a:xfrm>
              <a:off x="2129244" y="3001994"/>
              <a:ext cx="206534" cy="66804"/>
            </a:xfrm>
            <a:prstGeom prst="rect">
              <a:avLst/>
            </a:prstGeom>
            <a:solidFill>
              <a:srgbClr val="1CABE2">
                <a:alpha val="100000"/>
              </a:srgbClr>
            </a:solidFill>
          </p:spPr>
          <p:txBody>
            <a:bodyPr/>
            <a:lstStyle/>
            <a:p/>
          </p:txBody>
        </p:sp>
        <p:sp>
          <p:nvSpPr>
            <p:cNvPr id="41" name="rc41"/>
            <p:cNvSpPr/>
            <p:nvPr/>
          </p:nvSpPr>
          <p:spPr>
            <a:xfrm>
              <a:off x="2358727" y="3141249"/>
              <a:ext cx="206534" cy="1484286"/>
            </a:xfrm>
            <a:prstGeom prst="rect">
              <a:avLst/>
            </a:prstGeom>
            <a:solidFill>
              <a:srgbClr val="80BD41">
                <a:alpha val="100000"/>
              </a:srgbClr>
            </a:solidFill>
          </p:spPr>
          <p:txBody>
            <a:bodyPr/>
            <a:lstStyle/>
            <a:p/>
          </p:txBody>
        </p:sp>
        <p:sp>
          <p:nvSpPr>
            <p:cNvPr id="42" name="rc42"/>
            <p:cNvSpPr/>
            <p:nvPr/>
          </p:nvSpPr>
          <p:spPr>
            <a:xfrm>
              <a:off x="2358727" y="3012344"/>
              <a:ext cx="206534" cy="48456"/>
            </a:xfrm>
            <a:prstGeom prst="rect">
              <a:avLst/>
            </a:prstGeom>
            <a:solidFill>
              <a:srgbClr val="0058AB">
                <a:alpha val="100000"/>
              </a:srgbClr>
            </a:solidFill>
          </p:spPr>
          <p:txBody>
            <a:bodyPr/>
            <a:lstStyle/>
            <a:p/>
          </p:txBody>
        </p:sp>
        <p:sp>
          <p:nvSpPr>
            <p:cNvPr id="43" name="rc43"/>
            <p:cNvSpPr/>
            <p:nvPr/>
          </p:nvSpPr>
          <p:spPr>
            <a:xfrm>
              <a:off x="2358727" y="3060801"/>
              <a:ext cx="206534" cy="80447"/>
            </a:xfrm>
            <a:prstGeom prst="rect">
              <a:avLst/>
            </a:prstGeom>
            <a:solidFill>
              <a:srgbClr val="1CABE2">
                <a:alpha val="100000"/>
              </a:srgbClr>
            </a:solidFill>
          </p:spPr>
          <p:txBody>
            <a:bodyPr/>
            <a:lstStyle/>
            <a:p/>
          </p:txBody>
        </p:sp>
        <p:sp>
          <p:nvSpPr>
            <p:cNvPr id="44" name="rc44"/>
            <p:cNvSpPr/>
            <p:nvPr/>
          </p:nvSpPr>
          <p:spPr>
            <a:xfrm>
              <a:off x="2588210" y="3302145"/>
              <a:ext cx="206534" cy="1323390"/>
            </a:xfrm>
            <a:prstGeom prst="rect">
              <a:avLst/>
            </a:prstGeom>
            <a:solidFill>
              <a:srgbClr val="80BD41">
                <a:alpha val="100000"/>
              </a:srgbClr>
            </a:solidFill>
          </p:spPr>
          <p:txBody>
            <a:bodyPr/>
            <a:lstStyle/>
            <a:p/>
          </p:txBody>
        </p:sp>
        <p:sp>
          <p:nvSpPr>
            <p:cNvPr id="45" name="rc45"/>
            <p:cNvSpPr/>
            <p:nvPr/>
          </p:nvSpPr>
          <p:spPr>
            <a:xfrm>
              <a:off x="2588210" y="3049981"/>
              <a:ext cx="206534" cy="94561"/>
            </a:xfrm>
            <a:prstGeom prst="rect">
              <a:avLst/>
            </a:prstGeom>
            <a:solidFill>
              <a:srgbClr val="0058AB">
                <a:alpha val="100000"/>
              </a:srgbClr>
            </a:solidFill>
          </p:spPr>
          <p:txBody>
            <a:bodyPr/>
            <a:lstStyle/>
            <a:p/>
          </p:txBody>
        </p:sp>
        <p:sp>
          <p:nvSpPr>
            <p:cNvPr id="46" name="rc46"/>
            <p:cNvSpPr/>
            <p:nvPr/>
          </p:nvSpPr>
          <p:spPr>
            <a:xfrm>
              <a:off x="2588210" y="3144542"/>
              <a:ext cx="206534" cy="157602"/>
            </a:xfrm>
            <a:prstGeom prst="rect">
              <a:avLst/>
            </a:prstGeom>
            <a:solidFill>
              <a:srgbClr val="1CABE2">
                <a:alpha val="100000"/>
              </a:srgbClr>
            </a:solidFill>
          </p:spPr>
          <p:txBody>
            <a:bodyPr/>
            <a:lstStyle/>
            <a:p/>
          </p:txBody>
        </p:sp>
        <p:sp>
          <p:nvSpPr>
            <p:cNvPr id="47" name="rc47"/>
            <p:cNvSpPr/>
            <p:nvPr/>
          </p:nvSpPr>
          <p:spPr>
            <a:xfrm>
              <a:off x="2817692" y="3118197"/>
              <a:ext cx="206534" cy="1507338"/>
            </a:xfrm>
            <a:prstGeom prst="rect">
              <a:avLst/>
            </a:prstGeom>
            <a:solidFill>
              <a:srgbClr val="80BD41">
                <a:alpha val="100000"/>
              </a:srgbClr>
            </a:solidFill>
          </p:spPr>
          <p:txBody>
            <a:bodyPr/>
            <a:lstStyle/>
            <a:p/>
          </p:txBody>
        </p:sp>
        <p:sp>
          <p:nvSpPr>
            <p:cNvPr id="48" name="rc48"/>
            <p:cNvSpPr/>
            <p:nvPr/>
          </p:nvSpPr>
          <p:spPr>
            <a:xfrm>
              <a:off x="2817692" y="3004817"/>
              <a:ext cx="206534" cy="113379"/>
            </a:xfrm>
            <a:prstGeom prst="rect">
              <a:avLst/>
            </a:prstGeom>
            <a:solidFill>
              <a:srgbClr val="0058AB">
                <a:alpha val="100000"/>
              </a:srgbClr>
            </a:solidFill>
          </p:spPr>
          <p:txBody>
            <a:bodyPr/>
            <a:lstStyle/>
            <a:p/>
          </p:txBody>
        </p:sp>
        <p:sp>
          <p:nvSpPr>
            <p:cNvPr id="49" name="rc49"/>
            <p:cNvSpPr/>
            <p:nvPr/>
          </p:nvSpPr>
          <p:spPr>
            <a:xfrm>
              <a:off x="2817692" y="3118197"/>
              <a:ext cx="206534" cy="0"/>
            </a:xfrm>
            <a:prstGeom prst="rect">
              <a:avLst/>
            </a:prstGeom>
            <a:solidFill>
              <a:srgbClr val="1CABE2">
                <a:alpha val="100000"/>
              </a:srgbClr>
            </a:solidFill>
          </p:spPr>
          <p:txBody>
            <a:bodyPr/>
            <a:lstStyle/>
            <a:p/>
          </p:txBody>
        </p:sp>
        <p:sp>
          <p:nvSpPr>
            <p:cNvPr id="50" name="rc50"/>
            <p:cNvSpPr/>
            <p:nvPr/>
          </p:nvSpPr>
          <p:spPr>
            <a:xfrm>
              <a:off x="3047175" y="3250394"/>
              <a:ext cx="206534" cy="1375140"/>
            </a:xfrm>
            <a:prstGeom prst="rect">
              <a:avLst/>
            </a:prstGeom>
            <a:solidFill>
              <a:srgbClr val="80BD41">
                <a:alpha val="100000"/>
              </a:srgbClr>
            </a:solidFill>
          </p:spPr>
          <p:txBody>
            <a:bodyPr/>
            <a:lstStyle/>
            <a:p/>
          </p:txBody>
        </p:sp>
        <p:sp>
          <p:nvSpPr>
            <p:cNvPr id="51" name="rc51"/>
            <p:cNvSpPr/>
            <p:nvPr/>
          </p:nvSpPr>
          <p:spPr>
            <a:xfrm>
              <a:off x="3047175" y="3007640"/>
              <a:ext cx="206534" cy="242754"/>
            </a:xfrm>
            <a:prstGeom prst="rect">
              <a:avLst/>
            </a:prstGeom>
            <a:solidFill>
              <a:srgbClr val="0058AB">
                <a:alpha val="100000"/>
              </a:srgbClr>
            </a:solidFill>
          </p:spPr>
          <p:txBody>
            <a:bodyPr/>
            <a:lstStyle/>
            <a:p/>
          </p:txBody>
        </p:sp>
        <p:sp>
          <p:nvSpPr>
            <p:cNvPr id="52" name="rc52"/>
            <p:cNvSpPr/>
            <p:nvPr/>
          </p:nvSpPr>
          <p:spPr>
            <a:xfrm>
              <a:off x="3047175" y="3250394"/>
              <a:ext cx="206534" cy="0"/>
            </a:xfrm>
            <a:prstGeom prst="rect">
              <a:avLst/>
            </a:prstGeom>
            <a:solidFill>
              <a:srgbClr val="1CABE2">
                <a:alpha val="100000"/>
              </a:srgbClr>
            </a:solidFill>
          </p:spPr>
          <p:txBody>
            <a:bodyPr/>
            <a:lstStyle/>
            <a:p/>
          </p:txBody>
        </p:sp>
        <p:sp>
          <p:nvSpPr>
            <p:cNvPr id="53" name="rc53"/>
            <p:cNvSpPr/>
            <p:nvPr/>
          </p:nvSpPr>
          <p:spPr>
            <a:xfrm>
              <a:off x="3276658" y="3113022"/>
              <a:ext cx="206534" cy="1512513"/>
            </a:xfrm>
            <a:prstGeom prst="rect">
              <a:avLst/>
            </a:prstGeom>
            <a:solidFill>
              <a:srgbClr val="80BD41">
                <a:alpha val="100000"/>
              </a:srgbClr>
            </a:solidFill>
          </p:spPr>
          <p:txBody>
            <a:bodyPr/>
            <a:lstStyle/>
            <a:p/>
          </p:txBody>
        </p:sp>
        <p:sp>
          <p:nvSpPr>
            <p:cNvPr id="54" name="rc54"/>
            <p:cNvSpPr/>
            <p:nvPr/>
          </p:nvSpPr>
          <p:spPr>
            <a:xfrm>
              <a:off x="3276658" y="2999171"/>
              <a:ext cx="206534" cy="113850"/>
            </a:xfrm>
            <a:prstGeom prst="rect">
              <a:avLst/>
            </a:prstGeom>
            <a:solidFill>
              <a:srgbClr val="0058AB">
                <a:alpha val="100000"/>
              </a:srgbClr>
            </a:solidFill>
          </p:spPr>
          <p:txBody>
            <a:bodyPr/>
            <a:lstStyle/>
            <a:p/>
          </p:txBody>
        </p:sp>
        <p:sp>
          <p:nvSpPr>
            <p:cNvPr id="55" name="rc55"/>
            <p:cNvSpPr/>
            <p:nvPr/>
          </p:nvSpPr>
          <p:spPr>
            <a:xfrm>
              <a:off x="3276658" y="3113022"/>
              <a:ext cx="206534" cy="0"/>
            </a:xfrm>
            <a:prstGeom prst="rect">
              <a:avLst/>
            </a:prstGeom>
            <a:solidFill>
              <a:srgbClr val="1CABE2">
                <a:alpha val="100000"/>
              </a:srgbClr>
            </a:solidFill>
          </p:spPr>
          <p:txBody>
            <a:bodyPr/>
            <a:lstStyle/>
            <a:p/>
          </p:txBody>
        </p:sp>
        <p:sp>
          <p:nvSpPr>
            <p:cNvPr id="56" name="rc56"/>
            <p:cNvSpPr/>
            <p:nvPr/>
          </p:nvSpPr>
          <p:spPr>
            <a:xfrm>
              <a:off x="3506141" y="3219815"/>
              <a:ext cx="206534" cy="1405720"/>
            </a:xfrm>
            <a:prstGeom prst="rect">
              <a:avLst/>
            </a:prstGeom>
            <a:solidFill>
              <a:srgbClr val="80BD41">
                <a:alpha val="100000"/>
              </a:srgbClr>
            </a:solidFill>
          </p:spPr>
          <p:txBody>
            <a:bodyPr/>
            <a:lstStyle/>
            <a:p/>
          </p:txBody>
        </p:sp>
        <p:sp>
          <p:nvSpPr>
            <p:cNvPr id="57" name="rc57"/>
            <p:cNvSpPr/>
            <p:nvPr/>
          </p:nvSpPr>
          <p:spPr>
            <a:xfrm>
              <a:off x="3506141" y="2991174"/>
              <a:ext cx="206534" cy="97854"/>
            </a:xfrm>
            <a:prstGeom prst="rect">
              <a:avLst/>
            </a:prstGeom>
            <a:solidFill>
              <a:srgbClr val="0058AB">
                <a:alpha val="100000"/>
              </a:srgbClr>
            </a:solidFill>
          </p:spPr>
          <p:txBody>
            <a:bodyPr/>
            <a:lstStyle/>
            <a:p/>
          </p:txBody>
        </p:sp>
        <p:sp>
          <p:nvSpPr>
            <p:cNvPr id="58" name="rc58"/>
            <p:cNvSpPr/>
            <p:nvPr/>
          </p:nvSpPr>
          <p:spPr>
            <a:xfrm>
              <a:off x="3506141" y="3089028"/>
              <a:ext cx="206534" cy="130786"/>
            </a:xfrm>
            <a:prstGeom prst="rect">
              <a:avLst/>
            </a:prstGeom>
            <a:solidFill>
              <a:srgbClr val="1CABE2">
                <a:alpha val="100000"/>
              </a:srgbClr>
            </a:solidFill>
          </p:spPr>
          <p:txBody>
            <a:bodyPr/>
            <a:lstStyle/>
            <a:p/>
          </p:txBody>
        </p:sp>
        <p:sp>
          <p:nvSpPr>
            <p:cNvPr id="59" name="rc59"/>
            <p:cNvSpPr/>
            <p:nvPr/>
          </p:nvSpPr>
          <p:spPr>
            <a:xfrm>
              <a:off x="3735623" y="3168535"/>
              <a:ext cx="206534" cy="1456999"/>
            </a:xfrm>
            <a:prstGeom prst="rect">
              <a:avLst/>
            </a:prstGeom>
            <a:solidFill>
              <a:srgbClr val="80BD41">
                <a:alpha val="100000"/>
              </a:srgbClr>
            </a:solidFill>
          </p:spPr>
          <p:txBody>
            <a:bodyPr/>
            <a:lstStyle/>
            <a:p/>
          </p:txBody>
        </p:sp>
        <p:sp>
          <p:nvSpPr>
            <p:cNvPr id="60" name="rc60"/>
            <p:cNvSpPr/>
            <p:nvPr/>
          </p:nvSpPr>
          <p:spPr>
            <a:xfrm>
              <a:off x="3735623" y="3024576"/>
              <a:ext cx="206534" cy="79977"/>
            </a:xfrm>
            <a:prstGeom prst="rect">
              <a:avLst/>
            </a:prstGeom>
            <a:solidFill>
              <a:srgbClr val="0058AB">
                <a:alpha val="100000"/>
              </a:srgbClr>
            </a:solidFill>
          </p:spPr>
          <p:txBody>
            <a:bodyPr/>
            <a:lstStyle/>
            <a:p/>
          </p:txBody>
        </p:sp>
        <p:sp>
          <p:nvSpPr>
            <p:cNvPr id="61" name="rc61"/>
            <p:cNvSpPr/>
            <p:nvPr/>
          </p:nvSpPr>
          <p:spPr>
            <a:xfrm>
              <a:off x="3735623" y="3104553"/>
              <a:ext cx="206534" cy="63981"/>
            </a:xfrm>
            <a:prstGeom prst="rect">
              <a:avLst/>
            </a:prstGeom>
            <a:solidFill>
              <a:srgbClr val="1CABE2">
                <a:alpha val="100000"/>
              </a:srgbClr>
            </a:solidFill>
          </p:spPr>
          <p:txBody>
            <a:bodyPr/>
            <a:lstStyle/>
            <a:p/>
          </p:txBody>
        </p:sp>
        <p:sp>
          <p:nvSpPr>
            <p:cNvPr id="62" name="rc62"/>
            <p:cNvSpPr/>
            <p:nvPr/>
          </p:nvSpPr>
          <p:spPr>
            <a:xfrm>
              <a:off x="3965106" y="3263097"/>
              <a:ext cx="206534" cy="1362438"/>
            </a:xfrm>
            <a:prstGeom prst="rect">
              <a:avLst/>
            </a:prstGeom>
            <a:solidFill>
              <a:srgbClr val="80BD41">
                <a:alpha val="100000"/>
              </a:srgbClr>
            </a:solidFill>
          </p:spPr>
          <p:txBody>
            <a:bodyPr/>
            <a:lstStyle/>
            <a:p/>
          </p:txBody>
        </p:sp>
        <p:sp>
          <p:nvSpPr>
            <p:cNvPr id="63" name="rc63"/>
            <p:cNvSpPr/>
            <p:nvPr/>
          </p:nvSpPr>
          <p:spPr>
            <a:xfrm>
              <a:off x="3965106" y="3059390"/>
              <a:ext cx="206534" cy="62570"/>
            </a:xfrm>
            <a:prstGeom prst="rect">
              <a:avLst/>
            </a:prstGeom>
            <a:solidFill>
              <a:srgbClr val="0058AB">
                <a:alpha val="100000"/>
              </a:srgbClr>
            </a:solidFill>
          </p:spPr>
          <p:txBody>
            <a:bodyPr/>
            <a:lstStyle/>
            <a:p/>
          </p:txBody>
        </p:sp>
        <p:sp>
          <p:nvSpPr>
            <p:cNvPr id="64" name="rc64"/>
            <p:cNvSpPr/>
            <p:nvPr/>
          </p:nvSpPr>
          <p:spPr>
            <a:xfrm>
              <a:off x="3965106" y="3121960"/>
              <a:ext cx="206534" cy="141136"/>
            </a:xfrm>
            <a:prstGeom prst="rect">
              <a:avLst/>
            </a:prstGeom>
            <a:solidFill>
              <a:srgbClr val="1CABE2">
                <a:alpha val="100000"/>
              </a:srgbClr>
            </a:solidFill>
          </p:spPr>
          <p:txBody>
            <a:bodyPr/>
            <a:lstStyle/>
            <a:p/>
          </p:txBody>
        </p:sp>
        <p:sp>
          <p:nvSpPr>
            <p:cNvPr id="65" name="rc65"/>
            <p:cNvSpPr/>
            <p:nvPr/>
          </p:nvSpPr>
          <p:spPr>
            <a:xfrm>
              <a:off x="4194589" y="3210876"/>
              <a:ext cx="206534" cy="1414658"/>
            </a:xfrm>
            <a:prstGeom prst="rect">
              <a:avLst/>
            </a:prstGeom>
            <a:solidFill>
              <a:srgbClr val="80BD41">
                <a:alpha val="100000"/>
              </a:srgbClr>
            </a:solidFill>
          </p:spPr>
          <p:txBody>
            <a:bodyPr/>
            <a:lstStyle/>
            <a:p/>
          </p:txBody>
        </p:sp>
        <p:sp>
          <p:nvSpPr>
            <p:cNvPr id="66" name="rc66"/>
            <p:cNvSpPr/>
            <p:nvPr/>
          </p:nvSpPr>
          <p:spPr>
            <a:xfrm>
              <a:off x="4194589" y="3071151"/>
              <a:ext cx="206534" cy="46575"/>
            </a:xfrm>
            <a:prstGeom prst="rect">
              <a:avLst/>
            </a:prstGeom>
            <a:solidFill>
              <a:srgbClr val="0058AB">
                <a:alpha val="100000"/>
              </a:srgbClr>
            </a:solidFill>
          </p:spPr>
          <p:txBody>
            <a:bodyPr/>
            <a:lstStyle/>
            <a:p/>
          </p:txBody>
        </p:sp>
        <p:sp>
          <p:nvSpPr>
            <p:cNvPr id="67" name="rc67"/>
            <p:cNvSpPr/>
            <p:nvPr/>
          </p:nvSpPr>
          <p:spPr>
            <a:xfrm>
              <a:off x="4194589" y="3117726"/>
              <a:ext cx="206534" cy="93150"/>
            </a:xfrm>
            <a:prstGeom prst="rect">
              <a:avLst/>
            </a:prstGeom>
            <a:solidFill>
              <a:srgbClr val="1CABE2">
                <a:alpha val="100000"/>
              </a:srgbClr>
            </a:solidFill>
          </p:spPr>
          <p:txBody>
            <a:bodyPr/>
            <a:lstStyle/>
            <a:p/>
          </p:txBody>
        </p:sp>
        <p:sp>
          <p:nvSpPr>
            <p:cNvPr id="68" name="rc68"/>
            <p:cNvSpPr/>
            <p:nvPr/>
          </p:nvSpPr>
          <p:spPr>
            <a:xfrm>
              <a:off x="4424072" y="3175592"/>
              <a:ext cx="206534" cy="1449942"/>
            </a:xfrm>
            <a:prstGeom prst="rect">
              <a:avLst/>
            </a:prstGeom>
            <a:solidFill>
              <a:srgbClr val="80BD41">
                <a:alpha val="100000"/>
              </a:srgbClr>
            </a:solidFill>
          </p:spPr>
          <p:txBody>
            <a:bodyPr/>
            <a:lstStyle/>
            <a:p/>
          </p:txBody>
        </p:sp>
        <p:sp>
          <p:nvSpPr>
            <p:cNvPr id="69" name="rc69"/>
            <p:cNvSpPr/>
            <p:nvPr/>
          </p:nvSpPr>
          <p:spPr>
            <a:xfrm>
              <a:off x="4424072" y="3082912"/>
              <a:ext cx="206534" cy="31050"/>
            </a:xfrm>
            <a:prstGeom prst="rect">
              <a:avLst/>
            </a:prstGeom>
            <a:solidFill>
              <a:srgbClr val="0058AB">
                <a:alpha val="100000"/>
              </a:srgbClr>
            </a:solidFill>
          </p:spPr>
          <p:txBody>
            <a:bodyPr/>
            <a:lstStyle/>
            <a:p/>
          </p:txBody>
        </p:sp>
        <p:sp>
          <p:nvSpPr>
            <p:cNvPr id="70" name="rc70"/>
            <p:cNvSpPr/>
            <p:nvPr/>
          </p:nvSpPr>
          <p:spPr>
            <a:xfrm>
              <a:off x="4424072" y="3113962"/>
              <a:ext cx="206534" cy="61629"/>
            </a:xfrm>
            <a:prstGeom prst="rect">
              <a:avLst/>
            </a:prstGeom>
            <a:solidFill>
              <a:srgbClr val="1CABE2">
                <a:alpha val="100000"/>
              </a:srgbClr>
            </a:solidFill>
          </p:spPr>
          <p:txBody>
            <a:bodyPr/>
            <a:lstStyle/>
            <a:p/>
          </p:txBody>
        </p:sp>
        <p:sp>
          <p:nvSpPr>
            <p:cNvPr id="71" name="rc71"/>
            <p:cNvSpPr/>
            <p:nvPr/>
          </p:nvSpPr>
          <p:spPr>
            <a:xfrm>
              <a:off x="4653554" y="3138897"/>
              <a:ext cx="206534" cy="1486638"/>
            </a:xfrm>
            <a:prstGeom prst="rect">
              <a:avLst/>
            </a:prstGeom>
            <a:solidFill>
              <a:srgbClr val="80BD41">
                <a:alpha val="100000"/>
              </a:srgbClr>
            </a:solidFill>
          </p:spPr>
          <p:txBody>
            <a:bodyPr/>
            <a:lstStyle/>
            <a:p/>
          </p:txBody>
        </p:sp>
        <p:sp>
          <p:nvSpPr>
            <p:cNvPr id="72" name="rc72"/>
            <p:cNvSpPr/>
            <p:nvPr/>
          </p:nvSpPr>
          <p:spPr>
            <a:xfrm>
              <a:off x="4653554" y="3092792"/>
              <a:ext cx="206534" cy="15525"/>
            </a:xfrm>
            <a:prstGeom prst="rect">
              <a:avLst/>
            </a:prstGeom>
            <a:solidFill>
              <a:srgbClr val="0058AB">
                <a:alpha val="100000"/>
              </a:srgbClr>
            </a:solidFill>
          </p:spPr>
          <p:txBody>
            <a:bodyPr/>
            <a:lstStyle/>
            <a:p/>
          </p:txBody>
        </p:sp>
        <p:sp>
          <p:nvSpPr>
            <p:cNvPr id="73" name="rc73"/>
            <p:cNvSpPr/>
            <p:nvPr/>
          </p:nvSpPr>
          <p:spPr>
            <a:xfrm>
              <a:off x="4653554" y="3108317"/>
              <a:ext cx="206534" cy="30579"/>
            </a:xfrm>
            <a:prstGeom prst="rect">
              <a:avLst/>
            </a:prstGeom>
            <a:solidFill>
              <a:srgbClr val="1CABE2">
                <a:alpha val="100000"/>
              </a:srgbClr>
            </a:solidFill>
          </p:spPr>
          <p:txBody>
            <a:bodyPr/>
            <a:lstStyle/>
            <a:p/>
          </p:txBody>
        </p:sp>
        <p:sp>
          <p:nvSpPr>
            <p:cNvPr id="74" name="rc74"/>
            <p:cNvSpPr/>
            <p:nvPr/>
          </p:nvSpPr>
          <p:spPr>
            <a:xfrm>
              <a:off x="4883037" y="3146894"/>
              <a:ext cx="206534" cy="1478640"/>
            </a:xfrm>
            <a:prstGeom prst="rect">
              <a:avLst/>
            </a:prstGeom>
            <a:solidFill>
              <a:srgbClr val="80BD41">
                <a:alpha val="100000"/>
              </a:srgbClr>
            </a:solidFill>
          </p:spPr>
          <p:txBody>
            <a:bodyPr/>
            <a:lstStyle/>
            <a:p/>
          </p:txBody>
        </p:sp>
        <p:sp>
          <p:nvSpPr>
            <p:cNvPr id="75" name="rc75"/>
            <p:cNvSpPr/>
            <p:nvPr/>
          </p:nvSpPr>
          <p:spPr>
            <a:xfrm>
              <a:off x="4883037" y="3101260"/>
              <a:ext cx="206534" cy="15054"/>
            </a:xfrm>
            <a:prstGeom prst="rect">
              <a:avLst/>
            </a:prstGeom>
            <a:solidFill>
              <a:srgbClr val="0058AB">
                <a:alpha val="100000"/>
              </a:srgbClr>
            </a:solidFill>
          </p:spPr>
          <p:txBody>
            <a:bodyPr/>
            <a:lstStyle/>
            <a:p/>
          </p:txBody>
        </p:sp>
        <p:sp>
          <p:nvSpPr>
            <p:cNvPr id="76" name="rc76"/>
            <p:cNvSpPr/>
            <p:nvPr/>
          </p:nvSpPr>
          <p:spPr>
            <a:xfrm>
              <a:off x="4883037" y="3116315"/>
              <a:ext cx="206534" cy="30579"/>
            </a:xfrm>
            <a:prstGeom prst="rect">
              <a:avLst/>
            </a:prstGeom>
            <a:solidFill>
              <a:srgbClr val="1CABE2">
                <a:alpha val="100000"/>
              </a:srgbClr>
            </a:solidFill>
          </p:spPr>
          <p:txBody>
            <a:bodyPr/>
            <a:lstStyle/>
            <a:p/>
          </p:txBody>
        </p:sp>
        <p:sp>
          <p:nvSpPr>
            <p:cNvPr id="77" name="rc77"/>
            <p:cNvSpPr/>
            <p:nvPr/>
          </p:nvSpPr>
          <p:spPr>
            <a:xfrm>
              <a:off x="5112520" y="3259804"/>
              <a:ext cx="206534" cy="1365731"/>
            </a:xfrm>
            <a:prstGeom prst="rect">
              <a:avLst/>
            </a:prstGeom>
            <a:solidFill>
              <a:srgbClr val="80BD41">
                <a:alpha val="100000"/>
              </a:srgbClr>
            </a:solidFill>
          </p:spPr>
          <p:txBody>
            <a:bodyPr/>
            <a:lstStyle/>
            <a:p/>
          </p:txBody>
        </p:sp>
        <p:sp>
          <p:nvSpPr>
            <p:cNvPr id="78" name="rc78"/>
            <p:cNvSpPr/>
            <p:nvPr/>
          </p:nvSpPr>
          <p:spPr>
            <a:xfrm>
              <a:off x="5112520" y="3107847"/>
              <a:ext cx="206534" cy="151957"/>
            </a:xfrm>
            <a:prstGeom prst="rect">
              <a:avLst/>
            </a:prstGeom>
            <a:solidFill>
              <a:srgbClr val="0058AB">
                <a:alpha val="100000"/>
              </a:srgbClr>
            </a:solidFill>
          </p:spPr>
          <p:txBody>
            <a:bodyPr/>
            <a:lstStyle/>
            <a:p/>
          </p:txBody>
        </p:sp>
        <p:sp>
          <p:nvSpPr>
            <p:cNvPr id="79" name="rc79"/>
            <p:cNvSpPr/>
            <p:nvPr/>
          </p:nvSpPr>
          <p:spPr>
            <a:xfrm>
              <a:off x="5112520" y="3259804"/>
              <a:ext cx="206534" cy="0"/>
            </a:xfrm>
            <a:prstGeom prst="rect">
              <a:avLst/>
            </a:prstGeom>
            <a:solidFill>
              <a:srgbClr val="1CABE2">
                <a:alpha val="100000"/>
              </a:srgbClr>
            </a:solidFill>
          </p:spPr>
          <p:txBody>
            <a:bodyPr/>
            <a:lstStyle/>
            <a:p/>
          </p:txBody>
        </p:sp>
        <p:sp>
          <p:nvSpPr>
            <p:cNvPr id="80" name="rc80"/>
            <p:cNvSpPr/>
            <p:nvPr/>
          </p:nvSpPr>
          <p:spPr>
            <a:xfrm>
              <a:off x="5342003" y="3191588"/>
              <a:ext cx="206534" cy="1433947"/>
            </a:xfrm>
            <a:prstGeom prst="rect">
              <a:avLst/>
            </a:prstGeom>
            <a:solidFill>
              <a:srgbClr val="80BD41">
                <a:alpha val="100000"/>
              </a:srgbClr>
            </a:solidFill>
          </p:spPr>
          <p:txBody>
            <a:bodyPr/>
            <a:lstStyle/>
            <a:p/>
          </p:txBody>
        </p:sp>
        <p:sp>
          <p:nvSpPr>
            <p:cNvPr id="81" name="rc81"/>
            <p:cNvSpPr/>
            <p:nvPr/>
          </p:nvSpPr>
          <p:spPr>
            <a:xfrm>
              <a:off x="5342003" y="3116315"/>
              <a:ext cx="206534" cy="60218"/>
            </a:xfrm>
            <a:prstGeom prst="rect">
              <a:avLst/>
            </a:prstGeom>
            <a:solidFill>
              <a:srgbClr val="0058AB">
                <a:alpha val="100000"/>
              </a:srgbClr>
            </a:solidFill>
          </p:spPr>
          <p:txBody>
            <a:bodyPr/>
            <a:lstStyle/>
            <a:p/>
          </p:txBody>
        </p:sp>
        <p:sp>
          <p:nvSpPr>
            <p:cNvPr id="82" name="rc82"/>
            <p:cNvSpPr/>
            <p:nvPr/>
          </p:nvSpPr>
          <p:spPr>
            <a:xfrm>
              <a:off x="5342003" y="3176533"/>
              <a:ext cx="206534" cy="15054"/>
            </a:xfrm>
            <a:prstGeom prst="rect">
              <a:avLst/>
            </a:prstGeom>
            <a:solidFill>
              <a:srgbClr val="1CABE2">
                <a:alpha val="100000"/>
              </a:srgbClr>
            </a:solidFill>
          </p:spPr>
          <p:txBody>
            <a:bodyPr/>
            <a:lstStyle/>
            <a:p/>
          </p:txBody>
        </p:sp>
        <p:sp>
          <p:nvSpPr>
            <p:cNvPr id="83" name="rc83"/>
            <p:cNvSpPr/>
            <p:nvPr/>
          </p:nvSpPr>
          <p:spPr>
            <a:xfrm>
              <a:off x="5571486" y="3275329"/>
              <a:ext cx="206534" cy="1350206"/>
            </a:xfrm>
            <a:prstGeom prst="rect">
              <a:avLst/>
            </a:prstGeom>
            <a:solidFill>
              <a:srgbClr val="80BD41">
                <a:alpha val="100000"/>
              </a:srgbClr>
            </a:solidFill>
          </p:spPr>
          <p:txBody>
            <a:bodyPr/>
            <a:lstStyle/>
            <a:p/>
          </p:txBody>
        </p:sp>
        <p:sp>
          <p:nvSpPr>
            <p:cNvPr id="84" name="rc84"/>
            <p:cNvSpPr/>
            <p:nvPr/>
          </p:nvSpPr>
          <p:spPr>
            <a:xfrm>
              <a:off x="5571486" y="3125253"/>
              <a:ext cx="206534" cy="119966"/>
            </a:xfrm>
            <a:prstGeom prst="rect">
              <a:avLst/>
            </a:prstGeom>
            <a:solidFill>
              <a:srgbClr val="0058AB">
                <a:alpha val="100000"/>
              </a:srgbClr>
            </a:solidFill>
          </p:spPr>
          <p:txBody>
            <a:bodyPr/>
            <a:lstStyle/>
            <a:p/>
          </p:txBody>
        </p:sp>
        <p:sp>
          <p:nvSpPr>
            <p:cNvPr id="85" name="rc85"/>
            <p:cNvSpPr/>
            <p:nvPr/>
          </p:nvSpPr>
          <p:spPr>
            <a:xfrm>
              <a:off x="5571486" y="3245219"/>
              <a:ext cx="206534" cy="30109"/>
            </a:xfrm>
            <a:prstGeom prst="rect">
              <a:avLst/>
            </a:prstGeom>
            <a:solidFill>
              <a:srgbClr val="1CABE2">
                <a:alpha val="100000"/>
              </a:srgbClr>
            </a:solidFill>
          </p:spPr>
          <p:txBody>
            <a:bodyPr/>
            <a:lstStyle/>
            <a:p/>
          </p:txBody>
        </p:sp>
        <p:sp>
          <p:nvSpPr>
            <p:cNvPr id="86" name="rc86"/>
            <p:cNvSpPr/>
            <p:nvPr/>
          </p:nvSpPr>
          <p:spPr>
            <a:xfrm>
              <a:off x="5800968" y="3360481"/>
              <a:ext cx="206534" cy="1265054"/>
            </a:xfrm>
            <a:prstGeom prst="rect">
              <a:avLst/>
            </a:prstGeom>
            <a:solidFill>
              <a:srgbClr val="80BD41">
                <a:alpha val="100000"/>
              </a:srgbClr>
            </a:solidFill>
          </p:spPr>
          <p:txBody>
            <a:bodyPr/>
            <a:lstStyle/>
            <a:p/>
          </p:txBody>
        </p:sp>
        <p:sp>
          <p:nvSpPr>
            <p:cNvPr id="87" name="rc87"/>
            <p:cNvSpPr/>
            <p:nvPr/>
          </p:nvSpPr>
          <p:spPr>
            <a:xfrm>
              <a:off x="5800968" y="3137015"/>
              <a:ext cx="206534" cy="208411"/>
            </a:xfrm>
            <a:prstGeom prst="rect">
              <a:avLst/>
            </a:prstGeom>
            <a:solidFill>
              <a:srgbClr val="0058AB">
                <a:alpha val="100000"/>
              </a:srgbClr>
            </a:solidFill>
          </p:spPr>
          <p:txBody>
            <a:bodyPr/>
            <a:lstStyle/>
            <a:p/>
          </p:txBody>
        </p:sp>
        <p:sp>
          <p:nvSpPr>
            <p:cNvPr id="88" name="rc88"/>
            <p:cNvSpPr/>
            <p:nvPr/>
          </p:nvSpPr>
          <p:spPr>
            <a:xfrm>
              <a:off x="5800968" y="3345426"/>
              <a:ext cx="206534" cy="15054"/>
            </a:xfrm>
            <a:prstGeom prst="rect">
              <a:avLst/>
            </a:prstGeom>
            <a:solidFill>
              <a:srgbClr val="1CABE2">
                <a:alpha val="100000"/>
              </a:srgbClr>
            </a:solidFill>
          </p:spPr>
          <p:txBody>
            <a:bodyPr/>
            <a:lstStyle/>
            <a:p/>
          </p:txBody>
        </p:sp>
        <p:sp>
          <p:nvSpPr>
            <p:cNvPr id="89" name="rc89"/>
            <p:cNvSpPr/>
            <p:nvPr/>
          </p:nvSpPr>
          <p:spPr>
            <a:xfrm>
              <a:off x="6030451" y="3407997"/>
              <a:ext cx="206534" cy="1217538"/>
            </a:xfrm>
            <a:prstGeom prst="rect">
              <a:avLst/>
            </a:prstGeom>
            <a:solidFill>
              <a:srgbClr val="80BD41">
                <a:alpha val="100000"/>
              </a:srgbClr>
            </a:solidFill>
          </p:spPr>
          <p:txBody>
            <a:bodyPr/>
            <a:lstStyle/>
            <a:p/>
          </p:txBody>
        </p:sp>
        <p:sp>
          <p:nvSpPr>
            <p:cNvPr id="90" name="rc90"/>
            <p:cNvSpPr/>
            <p:nvPr/>
          </p:nvSpPr>
          <p:spPr>
            <a:xfrm>
              <a:off x="6030451" y="3140778"/>
              <a:ext cx="206534" cy="252634"/>
            </a:xfrm>
            <a:prstGeom prst="rect">
              <a:avLst/>
            </a:prstGeom>
            <a:solidFill>
              <a:srgbClr val="0058AB">
                <a:alpha val="100000"/>
              </a:srgbClr>
            </a:solidFill>
          </p:spPr>
          <p:txBody>
            <a:bodyPr/>
            <a:lstStyle/>
            <a:p/>
          </p:txBody>
        </p:sp>
        <p:sp>
          <p:nvSpPr>
            <p:cNvPr id="91" name="rc91"/>
            <p:cNvSpPr/>
            <p:nvPr/>
          </p:nvSpPr>
          <p:spPr>
            <a:xfrm>
              <a:off x="6030451" y="3393413"/>
              <a:ext cx="206534" cy="14584"/>
            </a:xfrm>
            <a:prstGeom prst="rect">
              <a:avLst/>
            </a:prstGeom>
            <a:solidFill>
              <a:srgbClr val="1CABE2">
                <a:alpha val="100000"/>
              </a:srgbClr>
            </a:solidFill>
          </p:spPr>
          <p:txBody>
            <a:bodyPr/>
            <a:lstStyle/>
            <a:p/>
          </p:txBody>
        </p:sp>
        <p:sp>
          <p:nvSpPr>
            <p:cNvPr id="92" name="rc92"/>
            <p:cNvSpPr/>
            <p:nvPr/>
          </p:nvSpPr>
          <p:spPr>
            <a:xfrm>
              <a:off x="6259934" y="3351542"/>
              <a:ext cx="206534" cy="1273992"/>
            </a:xfrm>
            <a:prstGeom prst="rect">
              <a:avLst/>
            </a:prstGeom>
            <a:solidFill>
              <a:srgbClr val="80BD41">
                <a:alpha val="100000"/>
              </a:srgbClr>
            </a:solidFill>
          </p:spPr>
          <p:txBody>
            <a:bodyPr/>
            <a:lstStyle/>
            <a:p/>
          </p:txBody>
        </p:sp>
        <p:sp>
          <p:nvSpPr>
            <p:cNvPr id="93" name="rc93"/>
            <p:cNvSpPr/>
            <p:nvPr/>
          </p:nvSpPr>
          <p:spPr>
            <a:xfrm>
              <a:off x="6259934" y="3144072"/>
              <a:ext cx="206534" cy="192416"/>
            </a:xfrm>
            <a:prstGeom prst="rect">
              <a:avLst/>
            </a:prstGeom>
            <a:solidFill>
              <a:srgbClr val="0058AB">
                <a:alpha val="100000"/>
              </a:srgbClr>
            </a:solidFill>
          </p:spPr>
          <p:txBody>
            <a:bodyPr/>
            <a:lstStyle/>
            <a:p/>
          </p:txBody>
        </p:sp>
        <p:sp>
          <p:nvSpPr>
            <p:cNvPr id="94" name="rc94"/>
            <p:cNvSpPr/>
            <p:nvPr/>
          </p:nvSpPr>
          <p:spPr>
            <a:xfrm>
              <a:off x="6259934" y="3336488"/>
              <a:ext cx="206534" cy="15054"/>
            </a:xfrm>
            <a:prstGeom prst="rect">
              <a:avLst/>
            </a:prstGeom>
            <a:solidFill>
              <a:srgbClr val="1CABE2">
                <a:alpha val="100000"/>
              </a:srgbClr>
            </a:solidFill>
          </p:spPr>
          <p:txBody>
            <a:bodyPr/>
            <a:lstStyle/>
            <a:p/>
          </p:txBody>
        </p:sp>
        <p:sp>
          <p:nvSpPr>
            <p:cNvPr id="95" name="rc95"/>
            <p:cNvSpPr/>
            <p:nvPr/>
          </p:nvSpPr>
          <p:spPr>
            <a:xfrm>
              <a:off x="6489417" y="3374124"/>
              <a:ext cx="206534" cy="1251410"/>
            </a:xfrm>
            <a:prstGeom prst="rect">
              <a:avLst/>
            </a:prstGeom>
            <a:solidFill>
              <a:srgbClr val="80BD41">
                <a:alpha val="100000"/>
              </a:srgbClr>
            </a:solidFill>
          </p:spPr>
          <p:txBody>
            <a:bodyPr/>
            <a:lstStyle/>
            <a:p/>
          </p:txBody>
        </p:sp>
        <p:sp>
          <p:nvSpPr>
            <p:cNvPr id="96" name="rc96"/>
            <p:cNvSpPr/>
            <p:nvPr/>
          </p:nvSpPr>
          <p:spPr>
            <a:xfrm>
              <a:off x="6489417" y="3153481"/>
              <a:ext cx="206534" cy="132668"/>
            </a:xfrm>
            <a:prstGeom prst="rect">
              <a:avLst/>
            </a:prstGeom>
            <a:solidFill>
              <a:srgbClr val="0058AB">
                <a:alpha val="100000"/>
              </a:srgbClr>
            </a:solidFill>
          </p:spPr>
          <p:txBody>
            <a:bodyPr/>
            <a:lstStyle/>
            <a:p/>
          </p:txBody>
        </p:sp>
        <p:sp>
          <p:nvSpPr>
            <p:cNvPr id="97" name="rc97"/>
            <p:cNvSpPr/>
            <p:nvPr/>
          </p:nvSpPr>
          <p:spPr>
            <a:xfrm>
              <a:off x="6489417" y="3286149"/>
              <a:ext cx="206534" cy="87975"/>
            </a:xfrm>
            <a:prstGeom prst="rect">
              <a:avLst/>
            </a:prstGeom>
            <a:solidFill>
              <a:srgbClr val="1CABE2">
                <a:alpha val="100000"/>
              </a:srgbClr>
            </a:solidFill>
          </p:spPr>
          <p:txBody>
            <a:bodyPr/>
            <a:lstStyle/>
            <a:p/>
          </p:txBody>
        </p:sp>
        <p:sp>
          <p:nvSpPr>
            <p:cNvPr id="98" name="rc98"/>
            <p:cNvSpPr/>
            <p:nvPr/>
          </p:nvSpPr>
          <p:spPr>
            <a:xfrm>
              <a:off x="6718899" y="3250394"/>
              <a:ext cx="206534" cy="1375140"/>
            </a:xfrm>
            <a:prstGeom prst="rect">
              <a:avLst/>
            </a:prstGeom>
            <a:solidFill>
              <a:srgbClr val="80BD41">
                <a:alpha val="100000"/>
              </a:srgbClr>
            </a:solidFill>
          </p:spPr>
          <p:txBody>
            <a:bodyPr/>
            <a:lstStyle/>
            <a:p/>
          </p:txBody>
        </p:sp>
        <p:sp>
          <p:nvSpPr>
            <p:cNvPr id="99" name="rc99"/>
            <p:cNvSpPr/>
            <p:nvPr/>
          </p:nvSpPr>
          <p:spPr>
            <a:xfrm>
              <a:off x="6718899" y="3162419"/>
              <a:ext cx="206534" cy="87975"/>
            </a:xfrm>
            <a:prstGeom prst="rect">
              <a:avLst/>
            </a:prstGeom>
            <a:solidFill>
              <a:srgbClr val="0058AB">
                <a:alpha val="100000"/>
              </a:srgbClr>
            </a:solidFill>
          </p:spPr>
          <p:txBody>
            <a:bodyPr/>
            <a:lstStyle/>
            <a:p/>
          </p:txBody>
        </p:sp>
        <p:sp>
          <p:nvSpPr>
            <p:cNvPr id="100" name="rc100"/>
            <p:cNvSpPr/>
            <p:nvPr/>
          </p:nvSpPr>
          <p:spPr>
            <a:xfrm>
              <a:off x="6718899" y="3250394"/>
              <a:ext cx="206534" cy="0"/>
            </a:xfrm>
            <a:prstGeom prst="rect">
              <a:avLst/>
            </a:prstGeom>
            <a:solidFill>
              <a:srgbClr val="1CABE2">
                <a:alpha val="100000"/>
              </a:srgbClr>
            </a:solidFill>
          </p:spPr>
          <p:txBody>
            <a:bodyPr/>
            <a:lstStyle/>
            <a:p/>
          </p:txBody>
        </p:sp>
        <p:sp>
          <p:nvSpPr>
            <p:cNvPr id="101" name="rc101"/>
            <p:cNvSpPr/>
            <p:nvPr/>
          </p:nvSpPr>
          <p:spPr>
            <a:xfrm>
              <a:off x="6948382" y="3170888"/>
              <a:ext cx="206534" cy="82534"/>
            </a:xfrm>
            <a:prstGeom prst="rect">
              <a:avLst/>
            </a:prstGeom>
            <a:solidFill>
              <a:srgbClr val="F26A21">
                <a:alpha val="100000"/>
              </a:srgbClr>
            </a:solidFill>
          </p:spPr>
          <p:txBody>
            <a:bodyPr/>
            <a:lstStyle/>
            <a:p/>
          </p:txBody>
        </p:sp>
        <p:sp>
          <p:nvSpPr>
            <p:cNvPr id="102" name="rc102"/>
            <p:cNvSpPr/>
            <p:nvPr/>
          </p:nvSpPr>
          <p:spPr>
            <a:xfrm>
              <a:off x="6948382" y="3253423"/>
              <a:ext cx="206534" cy="1372112"/>
            </a:xfrm>
            <a:prstGeom prst="rect">
              <a:avLst/>
            </a:prstGeom>
            <a:solidFill>
              <a:srgbClr val="FFC20E">
                <a:alpha val="100000"/>
              </a:srgbClr>
            </a:solidFill>
          </p:spPr>
          <p:txBody>
            <a:bodyPr/>
            <a:lstStyle/>
            <a:p/>
          </p:txBody>
        </p:sp>
        <p:sp>
          <p:nvSpPr>
            <p:cNvPr id="103" name="rc103"/>
            <p:cNvSpPr/>
            <p:nvPr/>
          </p:nvSpPr>
          <p:spPr>
            <a:xfrm>
              <a:off x="7177865" y="3177003"/>
              <a:ext cx="206534" cy="77431"/>
            </a:xfrm>
            <a:prstGeom prst="rect">
              <a:avLst/>
            </a:prstGeom>
            <a:solidFill>
              <a:srgbClr val="F26A21">
                <a:alpha val="100000"/>
              </a:srgbClr>
            </a:solidFill>
          </p:spPr>
          <p:txBody>
            <a:bodyPr/>
            <a:lstStyle/>
            <a:p/>
          </p:txBody>
        </p:sp>
        <p:sp>
          <p:nvSpPr>
            <p:cNvPr id="104" name="rc104"/>
            <p:cNvSpPr/>
            <p:nvPr/>
          </p:nvSpPr>
          <p:spPr>
            <a:xfrm>
              <a:off x="7177865" y="3254435"/>
              <a:ext cx="206534" cy="1371100"/>
            </a:xfrm>
            <a:prstGeom prst="rect">
              <a:avLst/>
            </a:prstGeom>
            <a:solidFill>
              <a:srgbClr val="FFC20E">
                <a:alpha val="100000"/>
              </a:srgbClr>
            </a:solidFill>
          </p:spPr>
          <p:txBody>
            <a:bodyPr/>
            <a:lstStyle/>
            <a:p/>
          </p:txBody>
        </p:sp>
        <p:sp>
          <p:nvSpPr>
            <p:cNvPr id="105" name="rc105"/>
            <p:cNvSpPr/>
            <p:nvPr/>
          </p:nvSpPr>
          <p:spPr>
            <a:xfrm>
              <a:off x="7407348" y="3187353"/>
              <a:ext cx="206534" cy="72643"/>
            </a:xfrm>
            <a:prstGeom prst="rect">
              <a:avLst/>
            </a:prstGeom>
            <a:solidFill>
              <a:srgbClr val="F26A21">
                <a:alpha val="100000"/>
              </a:srgbClr>
            </a:solidFill>
          </p:spPr>
          <p:txBody>
            <a:bodyPr/>
            <a:lstStyle/>
            <a:p/>
          </p:txBody>
        </p:sp>
        <p:sp>
          <p:nvSpPr>
            <p:cNvPr id="106" name="rc106"/>
            <p:cNvSpPr/>
            <p:nvPr/>
          </p:nvSpPr>
          <p:spPr>
            <a:xfrm>
              <a:off x="7407348" y="3259997"/>
              <a:ext cx="206534" cy="1365538"/>
            </a:xfrm>
            <a:prstGeom prst="rect">
              <a:avLst/>
            </a:prstGeom>
            <a:solidFill>
              <a:srgbClr val="FFC20E">
                <a:alpha val="100000"/>
              </a:srgbClr>
            </a:solidFill>
          </p:spPr>
          <p:txBody>
            <a:bodyPr/>
            <a:lstStyle/>
            <a:p/>
          </p:txBody>
        </p:sp>
        <p:sp>
          <p:nvSpPr>
            <p:cNvPr id="107" name="rc107"/>
            <p:cNvSpPr/>
            <p:nvPr/>
          </p:nvSpPr>
          <p:spPr>
            <a:xfrm>
              <a:off x="7636830" y="3198174"/>
              <a:ext cx="206534" cy="68151"/>
            </a:xfrm>
            <a:prstGeom prst="rect">
              <a:avLst/>
            </a:prstGeom>
            <a:solidFill>
              <a:srgbClr val="F26A21">
                <a:alpha val="100000"/>
              </a:srgbClr>
            </a:solidFill>
          </p:spPr>
          <p:txBody>
            <a:bodyPr/>
            <a:lstStyle/>
            <a:p/>
          </p:txBody>
        </p:sp>
        <p:sp>
          <p:nvSpPr>
            <p:cNvPr id="108" name="rc108"/>
            <p:cNvSpPr/>
            <p:nvPr/>
          </p:nvSpPr>
          <p:spPr>
            <a:xfrm>
              <a:off x="7636830" y="3266325"/>
              <a:ext cx="206534" cy="1359210"/>
            </a:xfrm>
            <a:prstGeom prst="rect">
              <a:avLst/>
            </a:prstGeom>
            <a:solidFill>
              <a:srgbClr val="FFC20E">
                <a:alpha val="100000"/>
              </a:srgbClr>
            </a:solidFill>
          </p:spPr>
          <p:txBody>
            <a:bodyPr/>
            <a:lstStyle/>
            <a:p/>
          </p:txBody>
        </p:sp>
        <p:sp>
          <p:nvSpPr>
            <p:cNvPr id="109" name="rc109"/>
            <p:cNvSpPr/>
            <p:nvPr/>
          </p:nvSpPr>
          <p:spPr>
            <a:xfrm>
              <a:off x="7866313" y="3208054"/>
              <a:ext cx="206534" cy="63936"/>
            </a:xfrm>
            <a:prstGeom prst="rect">
              <a:avLst/>
            </a:prstGeom>
            <a:solidFill>
              <a:srgbClr val="F26A21">
                <a:alpha val="100000"/>
              </a:srgbClr>
            </a:solidFill>
          </p:spPr>
          <p:txBody>
            <a:bodyPr/>
            <a:lstStyle/>
            <a:p/>
          </p:txBody>
        </p:sp>
        <p:sp>
          <p:nvSpPr>
            <p:cNvPr id="110" name="rc110"/>
            <p:cNvSpPr/>
            <p:nvPr/>
          </p:nvSpPr>
          <p:spPr>
            <a:xfrm>
              <a:off x="7866313" y="3271990"/>
              <a:ext cx="206534" cy="1353544"/>
            </a:xfrm>
            <a:prstGeom prst="rect">
              <a:avLst/>
            </a:prstGeom>
            <a:solidFill>
              <a:srgbClr val="FFC20E">
                <a:alpha val="100000"/>
              </a:srgbClr>
            </a:solidFill>
          </p:spPr>
          <p:txBody>
            <a:bodyPr/>
            <a:lstStyle/>
            <a:p/>
          </p:txBody>
        </p:sp>
        <p:sp>
          <p:nvSpPr>
            <p:cNvPr id="111" name="rc111"/>
            <p:cNvSpPr/>
            <p:nvPr/>
          </p:nvSpPr>
          <p:spPr>
            <a:xfrm>
              <a:off x="8095796" y="3218874"/>
              <a:ext cx="206534" cy="59983"/>
            </a:xfrm>
            <a:prstGeom prst="rect">
              <a:avLst/>
            </a:prstGeom>
            <a:solidFill>
              <a:srgbClr val="F26A21">
                <a:alpha val="100000"/>
              </a:srgbClr>
            </a:solidFill>
          </p:spPr>
          <p:txBody>
            <a:bodyPr/>
            <a:lstStyle/>
            <a:p/>
          </p:txBody>
        </p:sp>
        <p:sp>
          <p:nvSpPr>
            <p:cNvPr id="112" name="rc112"/>
            <p:cNvSpPr/>
            <p:nvPr/>
          </p:nvSpPr>
          <p:spPr>
            <a:xfrm>
              <a:off x="8095796" y="3278857"/>
              <a:ext cx="206534" cy="1346678"/>
            </a:xfrm>
            <a:prstGeom prst="rect">
              <a:avLst/>
            </a:prstGeom>
            <a:solidFill>
              <a:srgbClr val="FFC20E">
                <a:alpha val="100000"/>
              </a:srgbClr>
            </a:solidFill>
          </p:spPr>
          <p:txBody>
            <a:bodyPr/>
            <a:lstStyle/>
            <a:p/>
          </p:txBody>
        </p:sp>
        <p:sp>
          <p:nvSpPr>
            <p:cNvPr id="113" name="pl113"/>
            <p:cNvSpPr/>
            <p:nvPr/>
          </p:nvSpPr>
          <p:spPr>
            <a:xfrm>
              <a:off x="1314580" y="1227418"/>
              <a:ext cx="5507586" cy="549190"/>
            </a:xfrm>
            <a:custGeom>
              <a:avLst/>
              <a:pathLst>
                <a:path w="5507586" h="549190">
                  <a:moveTo>
                    <a:pt x="0" y="205946"/>
                  </a:moveTo>
                  <a:lnTo>
                    <a:pt x="229482" y="240270"/>
                  </a:lnTo>
                  <a:lnTo>
                    <a:pt x="458965" y="240270"/>
                  </a:lnTo>
                  <a:lnTo>
                    <a:pt x="688448" y="274595"/>
                  </a:lnTo>
                  <a:lnTo>
                    <a:pt x="917931" y="68648"/>
                  </a:lnTo>
                  <a:lnTo>
                    <a:pt x="1147413" y="68648"/>
                  </a:lnTo>
                  <a:lnTo>
                    <a:pt x="1376896" y="171622"/>
                  </a:lnTo>
                  <a:lnTo>
                    <a:pt x="1606379" y="205946"/>
                  </a:lnTo>
                  <a:lnTo>
                    <a:pt x="1835862" y="480541"/>
                  </a:lnTo>
                  <a:lnTo>
                    <a:pt x="2065344" y="205946"/>
                  </a:lnTo>
                  <a:lnTo>
                    <a:pt x="2294827" y="171622"/>
                  </a:lnTo>
                  <a:lnTo>
                    <a:pt x="2524310" y="137297"/>
                  </a:lnTo>
                  <a:lnTo>
                    <a:pt x="2753793" y="102973"/>
                  </a:lnTo>
                  <a:lnTo>
                    <a:pt x="2983275" y="68648"/>
                  </a:lnTo>
                  <a:lnTo>
                    <a:pt x="3212758" y="34324"/>
                  </a:lnTo>
                  <a:lnTo>
                    <a:pt x="3442241" y="0"/>
                  </a:lnTo>
                  <a:lnTo>
                    <a:pt x="3671724" y="0"/>
                  </a:lnTo>
                  <a:lnTo>
                    <a:pt x="3901207" y="308919"/>
                  </a:lnTo>
                  <a:lnTo>
                    <a:pt x="4130689" y="102973"/>
                  </a:lnTo>
                  <a:lnTo>
                    <a:pt x="4360172" y="240270"/>
                  </a:lnTo>
                  <a:lnTo>
                    <a:pt x="4589655" y="446217"/>
                  </a:lnTo>
                  <a:lnTo>
                    <a:pt x="4819138" y="549190"/>
                  </a:lnTo>
                  <a:lnTo>
                    <a:pt x="5048620" y="411892"/>
                  </a:lnTo>
                  <a:lnTo>
                    <a:pt x="5278103" y="274595"/>
                  </a:lnTo>
                  <a:lnTo>
                    <a:pt x="5507586" y="171622"/>
                  </a:lnTo>
                </a:path>
              </a:pathLst>
            </a:custGeom>
            <a:ln w="27101" cap="flat">
              <a:solidFill>
                <a:srgbClr val="0058AB">
                  <a:alpha val="100000"/>
                </a:srgbClr>
              </a:solidFill>
              <a:prstDash val="solid"/>
              <a:round/>
            </a:ln>
          </p:spPr>
          <p:txBody>
            <a:bodyPr/>
            <a:lstStyle/>
            <a:p/>
          </p:txBody>
        </p:sp>
        <p:sp>
          <p:nvSpPr>
            <p:cNvPr id="114" name="pl114"/>
            <p:cNvSpPr/>
            <p:nvPr/>
          </p:nvSpPr>
          <p:spPr>
            <a:xfrm>
              <a:off x="1314580" y="1296067"/>
              <a:ext cx="5507586" cy="514866"/>
            </a:xfrm>
            <a:custGeom>
              <a:avLst/>
              <a:pathLst>
                <a:path w="5507586" h="514866">
                  <a:moveTo>
                    <a:pt x="0" y="137297"/>
                  </a:moveTo>
                  <a:lnTo>
                    <a:pt x="229482" y="446217"/>
                  </a:lnTo>
                  <a:lnTo>
                    <a:pt x="458965" y="343244"/>
                  </a:lnTo>
                  <a:lnTo>
                    <a:pt x="688448" y="274595"/>
                  </a:lnTo>
                  <a:lnTo>
                    <a:pt x="917931" y="137297"/>
                  </a:lnTo>
                  <a:lnTo>
                    <a:pt x="1147413" y="171622"/>
                  </a:lnTo>
                  <a:lnTo>
                    <a:pt x="1376896" y="446217"/>
                  </a:lnTo>
                  <a:lnTo>
                    <a:pt x="1606379" y="137297"/>
                  </a:lnTo>
                  <a:lnTo>
                    <a:pt x="1835862" y="411892"/>
                  </a:lnTo>
                  <a:lnTo>
                    <a:pt x="2065344" y="137297"/>
                  </a:lnTo>
                  <a:lnTo>
                    <a:pt x="2294827" y="377568"/>
                  </a:lnTo>
                  <a:lnTo>
                    <a:pt x="2524310" y="205946"/>
                  </a:lnTo>
                  <a:lnTo>
                    <a:pt x="2753793" y="343244"/>
                  </a:lnTo>
                  <a:lnTo>
                    <a:pt x="2983275" y="205946"/>
                  </a:lnTo>
                  <a:lnTo>
                    <a:pt x="3212758" y="102973"/>
                  </a:lnTo>
                  <a:lnTo>
                    <a:pt x="3442241" y="0"/>
                  </a:lnTo>
                  <a:lnTo>
                    <a:pt x="3671724" y="0"/>
                  </a:lnTo>
                  <a:lnTo>
                    <a:pt x="3901207" y="240270"/>
                  </a:lnTo>
                  <a:lnTo>
                    <a:pt x="4130689" y="68648"/>
                  </a:lnTo>
                  <a:lnTo>
                    <a:pt x="4360172" y="240270"/>
                  </a:lnTo>
                  <a:lnTo>
                    <a:pt x="4589655" y="411892"/>
                  </a:lnTo>
                  <a:lnTo>
                    <a:pt x="4819138" y="514866"/>
                  </a:lnTo>
                  <a:lnTo>
                    <a:pt x="5048620" y="377568"/>
                  </a:lnTo>
                  <a:lnTo>
                    <a:pt x="5278103" y="411892"/>
                  </a:lnTo>
                  <a:lnTo>
                    <a:pt x="5507586" y="102973"/>
                  </a:lnTo>
                </a:path>
              </a:pathLst>
            </a:custGeom>
            <a:ln w="27101" cap="flat">
              <a:solidFill>
                <a:srgbClr val="80BD41">
                  <a:alpha val="100000"/>
                </a:srgbClr>
              </a:solidFill>
              <a:prstDash val="solid"/>
              <a:round/>
            </a:ln>
          </p:spPr>
          <p:txBody>
            <a:bodyPr/>
            <a:lstStyle/>
            <a:p/>
          </p:txBody>
        </p:sp>
        <p:sp>
          <p:nvSpPr>
            <p:cNvPr id="115" name="tx115"/>
            <p:cNvSpPr/>
            <p:nvPr/>
          </p:nvSpPr>
          <p:spPr>
            <a:xfrm>
              <a:off x="124625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6" name="tx116"/>
            <p:cNvSpPr/>
            <p:nvPr/>
          </p:nvSpPr>
          <p:spPr>
            <a:xfrm>
              <a:off x="239366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541080"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468849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06424"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5835907"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1" name="tx121"/>
            <p:cNvSpPr/>
            <p:nvPr/>
          </p:nvSpPr>
          <p:spPr>
            <a:xfrm>
              <a:off x="6065390"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2" name="tx122"/>
            <p:cNvSpPr/>
            <p:nvPr/>
          </p:nvSpPr>
          <p:spPr>
            <a:xfrm>
              <a:off x="6294873"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52435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753838"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1246252"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6" name="tx126"/>
            <p:cNvSpPr/>
            <p:nvPr/>
          </p:nvSpPr>
          <p:spPr>
            <a:xfrm>
              <a:off x="2393666"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7" name="tx127"/>
            <p:cNvSpPr/>
            <p:nvPr/>
          </p:nvSpPr>
          <p:spPr>
            <a:xfrm>
              <a:off x="3541080"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8" name="tx128"/>
            <p:cNvSpPr/>
            <p:nvPr/>
          </p:nvSpPr>
          <p:spPr>
            <a:xfrm>
              <a:off x="468849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606424"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5835907"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1" name="tx131"/>
            <p:cNvSpPr/>
            <p:nvPr/>
          </p:nvSpPr>
          <p:spPr>
            <a:xfrm>
              <a:off x="6065390"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2" name="tx132"/>
            <p:cNvSpPr/>
            <p:nvPr/>
          </p:nvSpPr>
          <p:spPr>
            <a:xfrm>
              <a:off x="629487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6524356"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675383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2719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7" name="tx137"/>
            <p:cNvSpPr/>
            <p:nvPr/>
          </p:nvSpPr>
          <p:spPr>
            <a:xfrm>
              <a:off x="508103" y="268628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38" name="tx138"/>
            <p:cNvSpPr/>
            <p:nvPr/>
          </p:nvSpPr>
          <p:spPr>
            <a:xfrm>
              <a:off x="508103" y="174537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39" name="tx139"/>
            <p:cNvSpPr/>
            <p:nvPr/>
          </p:nvSpPr>
          <p:spPr>
            <a:xfrm>
              <a:off x="508103" y="80446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52255" y="5504603"/>
              <a:ext cx="201456" cy="201456"/>
            </a:xfrm>
            <a:prstGeom prst="rect">
              <a:avLst/>
            </a:prstGeom>
            <a:solidFill>
              <a:srgbClr val="80BD41">
                <a:alpha val="100000"/>
              </a:srgbClr>
            </a:solidFill>
          </p:spPr>
          <p:txBody>
            <a:bodyPr/>
            <a:lstStyle/>
            <a:p/>
          </p:txBody>
        </p:sp>
        <p:sp>
          <p:nvSpPr>
            <p:cNvPr id="161" name="rc161"/>
            <p:cNvSpPr/>
            <p:nvPr/>
          </p:nvSpPr>
          <p:spPr>
            <a:xfrm>
              <a:off x="2554205" y="5504603"/>
              <a:ext cx="201456" cy="201456"/>
            </a:xfrm>
            <a:prstGeom prst="rect">
              <a:avLst/>
            </a:prstGeom>
            <a:solidFill>
              <a:srgbClr val="1CABE2">
                <a:alpha val="100000"/>
              </a:srgbClr>
            </a:solidFill>
          </p:spPr>
          <p:txBody>
            <a:bodyPr/>
            <a:lstStyle/>
            <a:p/>
          </p:txBody>
        </p:sp>
        <p:sp>
          <p:nvSpPr>
            <p:cNvPr id="162" name="rc162"/>
            <p:cNvSpPr/>
            <p:nvPr/>
          </p:nvSpPr>
          <p:spPr>
            <a:xfrm>
              <a:off x="3627028" y="5504603"/>
              <a:ext cx="201456" cy="201456"/>
            </a:xfrm>
            <a:prstGeom prst="rect">
              <a:avLst/>
            </a:prstGeom>
            <a:solidFill>
              <a:srgbClr val="0058AB">
                <a:alpha val="100000"/>
              </a:srgbClr>
            </a:solidFill>
          </p:spPr>
          <p:txBody>
            <a:bodyPr/>
            <a:lstStyle/>
            <a:p/>
          </p:txBody>
        </p:sp>
        <p:sp>
          <p:nvSpPr>
            <p:cNvPr id="163" name="rc163"/>
            <p:cNvSpPr/>
            <p:nvPr/>
          </p:nvSpPr>
          <p:spPr>
            <a:xfrm>
              <a:off x="4622361" y="5504603"/>
              <a:ext cx="201456" cy="201456"/>
            </a:xfrm>
            <a:prstGeom prst="rect">
              <a:avLst/>
            </a:prstGeom>
            <a:solidFill>
              <a:srgbClr val="FFC20E">
                <a:alpha val="100000"/>
              </a:srgbClr>
            </a:solidFill>
          </p:spPr>
          <p:txBody>
            <a:bodyPr/>
            <a:lstStyle/>
            <a:p/>
          </p:txBody>
        </p:sp>
        <p:sp>
          <p:nvSpPr>
            <p:cNvPr id="164" name="rc164"/>
            <p:cNvSpPr/>
            <p:nvPr/>
          </p:nvSpPr>
          <p:spPr>
            <a:xfrm>
              <a:off x="6526495" y="5504603"/>
              <a:ext cx="201455" cy="201456"/>
            </a:xfrm>
            <a:prstGeom prst="rect">
              <a:avLst/>
            </a:prstGeom>
            <a:solidFill>
              <a:srgbClr val="F26A21">
                <a:alpha val="100000"/>
              </a:srgbClr>
            </a:solidFill>
          </p:spPr>
          <p:txBody>
            <a:bodyPr/>
            <a:lstStyle/>
            <a:p/>
          </p:txBody>
        </p:sp>
        <p:sp>
          <p:nvSpPr>
            <p:cNvPr id="165" name="tx165"/>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856762" y="580629"/>
              <a:ext cx="43897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Barbados</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Barbados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2272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268666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15060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45469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191863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139300" y="2878675"/>
              <a:ext cx="220114" cy="2112084"/>
            </a:xfrm>
            <a:prstGeom prst="rect">
              <a:avLst/>
            </a:prstGeom>
            <a:solidFill>
              <a:srgbClr val="0058AB">
                <a:alpha val="100000"/>
              </a:srgbClr>
            </a:solidFill>
          </p:spPr>
          <p:txBody>
            <a:bodyPr/>
            <a:lstStyle/>
            <a:p/>
          </p:txBody>
        </p:sp>
        <p:sp>
          <p:nvSpPr>
            <p:cNvPr id="38" name="rc38"/>
            <p:cNvSpPr/>
            <p:nvPr/>
          </p:nvSpPr>
          <p:spPr>
            <a:xfrm>
              <a:off x="1383871" y="2594503"/>
              <a:ext cx="220114" cy="2396256"/>
            </a:xfrm>
            <a:prstGeom prst="rect">
              <a:avLst/>
            </a:prstGeom>
            <a:solidFill>
              <a:srgbClr val="0058AB">
                <a:alpha val="100000"/>
              </a:srgbClr>
            </a:solidFill>
          </p:spPr>
          <p:txBody>
            <a:bodyPr/>
            <a:lstStyle/>
            <a:p/>
          </p:txBody>
        </p:sp>
        <p:sp>
          <p:nvSpPr>
            <p:cNvPr id="39" name="rc39"/>
            <p:cNvSpPr/>
            <p:nvPr/>
          </p:nvSpPr>
          <p:spPr>
            <a:xfrm>
              <a:off x="1628442" y="2709708"/>
              <a:ext cx="220114" cy="2281051"/>
            </a:xfrm>
            <a:prstGeom prst="rect">
              <a:avLst/>
            </a:prstGeom>
            <a:solidFill>
              <a:srgbClr val="0058AB">
                <a:alpha val="100000"/>
              </a:srgbClr>
            </a:solidFill>
          </p:spPr>
          <p:txBody>
            <a:bodyPr/>
            <a:lstStyle/>
            <a:p/>
          </p:txBody>
        </p:sp>
        <p:sp>
          <p:nvSpPr>
            <p:cNvPr id="40" name="rc40"/>
            <p:cNvSpPr/>
            <p:nvPr/>
          </p:nvSpPr>
          <p:spPr>
            <a:xfrm>
              <a:off x="1873013" y="2440897"/>
              <a:ext cx="220114" cy="2549862"/>
            </a:xfrm>
            <a:prstGeom prst="rect">
              <a:avLst/>
            </a:prstGeom>
            <a:solidFill>
              <a:srgbClr val="0058AB">
                <a:alpha val="100000"/>
              </a:srgbClr>
            </a:solidFill>
          </p:spPr>
          <p:txBody>
            <a:bodyPr/>
            <a:lstStyle/>
            <a:p/>
          </p:txBody>
        </p:sp>
        <p:sp>
          <p:nvSpPr>
            <p:cNvPr id="41" name="rc41"/>
            <p:cNvSpPr/>
            <p:nvPr/>
          </p:nvSpPr>
          <p:spPr>
            <a:xfrm>
              <a:off x="2117585" y="4168967"/>
              <a:ext cx="220114" cy="821793"/>
            </a:xfrm>
            <a:prstGeom prst="rect">
              <a:avLst/>
            </a:prstGeom>
            <a:solidFill>
              <a:srgbClr val="0058AB">
                <a:alpha val="100000"/>
              </a:srgbClr>
            </a:solidFill>
          </p:spPr>
          <p:txBody>
            <a:bodyPr/>
            <a:lstStyle/>
            <a:p/>
          </p:txBody>
        </p:sp>
        <p:sp>
          <p:nvSpPr>
            <p:cNvPr id="42" name="rc42"/>
            <p:cNvSpPr/>
            <p:nvPr/>
          </p:nvSpPr>
          <p:spPr>
            <a:xfrm>
              <a:off x="2362156" y="4199688"/>
              <a:ext cx="220114" cy="791071"/>
            </a:xfrm>
            <a:prstGeom prst="rect">
              <a:avLst/>
            </a:prstGeom>
            <a:solidFill>
              <a:srgbClr val="0058AB">
                <a:alpha val="100000"/>
              </a:srgbClr>
            </a:solidFill>
          </p:spPr>
          <p:txBody>
            <a:bodyPr/>
            <a:lstStyle/>
            <a:p/>
          </p:txBody>
        </p:sp>
        <p:sp>
          <p:nvSpPr>
            <p:cNvPr id="43" name="rc43"/>
            <p:cNvSpPr/>
            <p:nvPr/>
          </p:nvSpPr>
          <p:spPr>
            <a:xfrm>
              <a:off x="2606727" y="3447017"/>
              <a:ext cx="220114" cy="1543742"/>
            </a:xfrm>
            <a:prstGeom prst="rect">
              <a:avLst/>
            </a:prstGeom>
            <a:solidFill>
              <a:srgbClr val="0058AB">
                <a:alpha val="100000"/>
              </a:srgbClr>
            </a:solidFill>
          </p:spPr>
          <p:txBody>
            <a:bodyPr/>
            <a:lstStyle/>
            <a:p/>
          </p:txBody>
        </p:sp>
        <p:sp>
          <p:nvSpPr>
            <p:cNvPr id="44" name="rc44"/>
            <p:cNvSpPr/>
            <p:nvPr/>
          </p:nvSpPr>
          <p:spPr>
            <a:xfrm>
              <a:off x="2851298" y="3139805"/>
              <a:ext cx="220114" cy="1850954"/>
            </a:xfrm>
            <a:prstGeom prst="rect">
              <a:avLst/>
            </a:prstGeom>
            <a:solidFill>
              <a:srgbClr val="0058AB">
                <a:alpha val="100000"/>
              </a:srgbClr>
            </a:solidFill>
          </p:spPr>
          <p:txBody>
            <a:bodyPr/>
            <a:lstStyle/>
            <a:p/>
          </p:txBody>
        </p:sp>
        <p:sp>
          <p:nvSpPr>
            <p:cNvPr id="45" name="rc45"/>
            <p:cNvSpPr/>
            <p:nvPr/>
          </p:nvSpPr>
          <p:spPr>
            <a:xfrm>
              <a:off x="3095869" y="1027720"/>
              <a:ext cx="220114" cy="3963039"/>
            </a:xfrm>
            <a:prstGeom prst="rect">
              <a:avLst/>
            </a:prstGeom>
            <a:solidFill>
              <a:srgbClr val="0058AB">
                <a:alpha val="100000"/>
              </a:srgbClr>
            </a:solidFill>
          </p:spPr>
          <p:txBody>
            <a:bodyPr/>
            <a:lstStyle/>
            <a:p/>
          </p:txBody>
        </p:sp>
        <p:sp>
          <p:nvSpPr>
            <p:cNvPr id="46" name="rc46"/>
            <p:cNvSpPr/>
            <p:nvPr/>
          </p:nvSpPr>
          <p:spPr>
            <a:xfrm>
              <a:off x="3340440" y="3132125"/>
              <a:ext cx="220114" cy="1858634"/>
            </a:xfrm>
            <a:prstGeom prst="rect">
              <a:avLst/>
            </a:prstGeom>
            <a:solidFill>
              <a:srgbClr val="0058AB">
                <a:alpha val="100000"/>
              </a:srgbClr>
            </a:solidFill>
          </p:spPr>
          <p:txBody>
            <a:bodyPr/>
            <a:lstStyle/>
            <a:p/>
          </p:txBody>
        </p:sp>
        <p:sp>
          <p:nvSpPr>
            <p:cNvPr id="47" name="rc47"/>
            <p:cNvSpPr/>
            <p:nvPr/>
          </p:nvSpPr>
          <p:spPr>
            <a:xfrm>
              <a:off x="3585011" y="3393255"/>
              <a:ext cx="220114" cy="1597504"/>
            </a:xfrm>
            <a:prstGeom prst="rect">
              <a:avLst/>
            </a:prstGeom>
            <a:solidFill>
              <a:srgbClr val="0058AB">
                <a:alpha val="100000"/>
              </a:srgbClr>
            </a:solidFill>
          </p:spPr>
          <p:txBody>
            <a:bodyPr/>
            <a:lstStyle/>
            <a:p/>
          </p:txBody>
        </p:sp>
        <p:sp>
          <p:nvSpPr>
            <p:cNvPr id="48" name="rc48"/>
            <p:cNvSpPr/>
            <p:nvPr/>
          </p:nvSpPr>
          <p:spPr>
            <a:xfrm>
              <a:off x="3829583" y="3685107"/>
              <a:ext cx="220114" cy="1305652"/>
            </a:xfrm>
            <a:prstGeom prst="rect">
              <a:avLst/>
            </a:prstGeom>
            <a:solidFill>
              <a:srgbClr val="0058AB">
                <a:alpha val="100000"/>
              </a:srgbClr>
            </a:solidFill>
          </p:spPr>
          <p:txBody>
            <a:bodyPr/>
            <a:lstStyle/>
            <a:p/>
          </p:txBody>
        </p:sp>
        <p:sp>
          <p:nvSpPr>
            <p:cNvPr id="49" name="rc49"/>
            <p:cNvSpPr/>
            <p:nvPr/>
          </p:nvSpPr>
          <p:spPr>
            <a:xfrm>
              <a:off x="4074154" y="3969278"/>
              <a:ext cx="220114" cy="1021481"/>
            </a:xfrm>
            <a:prstGeom prst="rect">
              <a:avLst/>
            </a:prstGeom>
            <a:solidFill>
              <a:srgbClr val="0058AB">
                <a:alpha val="100000"/>
              </a:srgbClr>
            </a:solidFill>
          </p:spPr>
          <p:txBody>
            <a:bodyPr/>
            <a:lstStyle/>
            <a:p/>
          </p:txBody>
        </p:sp>
        <p:sp>
          <p:nvSpPr>
            <p:cNvPr id="50" name="rc50"/>
            <p:cNvSpPr/>
            <p:nvPr/>
          </p:nvSpPr>
          <p:spPr>
            <a:xfrm>
              <a:off x="4318725" y="4230409"/>
              <a:ext cx="220114" cy="760350"/>
            </a:xfrm>
            <a:prstGeom prst="rect">
              <a:avLst/>
            </a:prstGeom>
            <a:solidFill>
              <a:srgbClr val="0058AB">
                <a:alpha val="100000"/>
              </a:srgbClr>
            </a:solidFill>
          </p:spPr>
          <p:txBody>
            <a:bodyPr/>
            <a:lstStyle/>
            <a:p/>
          </p:txBody>
        </p:sp>
        <p:sp>
          <p:nvSpPr>
            <p:cNvPr id="51" name="rc51"/>
            <p:cNvSpPr/>
            <p:nvPr/>
          </p:nvSpPr>
          <p:spPr>
            <a:xfrm>
              <a:off x="4563296" y="4483859"/>
              <a:ext cx="220114" cy="506900"/>
            </a:xfrm>
            <a:prstGeom prst="rect">
              <a:avLst/>
            </a:prstGeom>
            <a:solidFill>
              <a:srgbClr val="0058AB">
                <a:alpha val="100000"/>
              </a:srgbClr>
            </a:solidFill>
          </p:spPr>
          <p:txBody>
            <a:bodyPr/>
            <a:lstStyle/>
            <a:p/>
          </p:txBody>
        </p:sp>
        <p:sp>
          <p:nvSpPr>
            <p:cNvPr id="52" name="rc52"/>
            <p:cNvSpPr/>
            <p:nvPr/>
          </p:nvSpPr>
          <p:spPr>
            <a:xfrm>
              <a:off x="4807867" y="4737309"/>
              <a:ext cx="220114" cy="253450"/>
            </a:xfrm>
            <a:prstGeom prst="rect">
              <a:avLst/>
            </a:prstGeom>
            <a:solidFill>
              <a:srgbClr val="0058AB">
                <a:alpha val="100000"/>
              </a:srgbClr>
            </a:solidFill>
          </p:spPr>
          <p:txBody>
            <a:bodyPr/>
            <a:lstStyle/>
            <a:p/>
          </p:txBody>
        </p:sp>
        <p:sp>
          <p:nvSpPr>
            <p:cNvPr id="53" name="rc53"/>
            <p:cNvSpPr/>
            <p:nvPr/>
          </p:nvSpPr>
          <p:spPr>
            <a:xfrm>
              <a:off x="5052438" y="4744990"/>
              <a:ext cx="220114" cy="245769"/>
            </a:xfrm>
            <a:prstGeom prst="rect">
              <a:avLst/>
            </a:prstGeom>
            <a:solidFill>
              <a:srgbClr val="0058AB">
                <a:alpha val="100000"/>
              </a:srgbClr>
            </a:solidFill>
          </p:spPr>
          <p:txBody>
            <a:bodyPr/>
            <a:lstStyle/>
            <a:p/>
          </p:txBody>
        </p:sp>
        <p:sp>
          <p:nvSpPr>
            <p:cNvPr id="54" name="rc54"/>
            <p:cNvSpPr/>
            <p:nvPr/>
          </p:nvSpPr>
          <p:spPr>
            <a:xfrm>
              <a:off x="5297009" y="2510020"/>
              <a:ext cx="220114" cy="2480739"/>
            </a:xfrm>
            <a:prstGeom prst="rect">
              <a:avLst/>
            </a:prstGeom>
            <a:solidFill>
              <a:srgbClr val="0058AB">
                <a:alpha val="100000"/>
              </a:srgbClr>
            </a:solidFill>
          </p:spPr>
          <p:txBody>
            <a:bodyPr/>
            <a:lstStyle/>
            <a:p/>
          </p:txBody>
        </p:sp>
        <p:sp>
          <p:nvSpPr>
            <p:cNvPr id="55" name="rc55"/>
            <p:cNvSpPr/>
            <p:nvPr/>
          </p:nvSpPr>
          <p:spPr>
            <a:xfrm>
              <a:off x="5541580" y="4007680"/>
              <a:ext cx="220114" cy="983079"/>
            </a:xfrm>
            <a:prstGeom prst="rect">
              <a:avLst/>
            </a:prstGeom>
            <a:solidFill>
              <a:srgbClr val="0058AB">
                <a:alpha val="100000"/>
              </a:srgbClr>
            </a:solidFill>
          </p:spPr>
          <p:txBody>
            <a:bodyPr/>
            <a:lstStyle/>
            <a:p/>
          </p:txBody>
        </p:sp>
        <p:sp>
          <p:nvSpPr>
            <p:cNvPr id="56" name="rc56"/>
            <p:cNvSpPr/>
            <p:nvPr/>
          </p:nvSpPr>
          <p:spPr>
            <a:xfrm>
              <a:off x="5786152" y="3032281"/>
              <a:ext cx="220114" cy="1958478"/>
            </a:xfrm>
            <a:prstGeom prst="rect">
              <a:avLst/>
            </a:prstGeom>
            <a:solidFill>
              <a:srgbClr val="0058AB">
                <a:alpha val="100000"/>
              </a:srgbClr>
            </a:solidFill>
          </p:spPr>
          <p:txBody>
            <a:bodyPr/>
            <a:lstStyle/>
            <a:p/>
          </p:txBody>
        </p:sp>
        <p:sp>
          <p:nvSpPr>
            <p:cNvPr id="57" name="rc57"/>
            <p:cNvSpPr/>
            <p:nvPr/>
          </p:nvSpPr>
          <p:spPr>
            <a:xfrm>
              <a:off x="6030723" y="1588383"/>
              <a:ext cx="220114" cy="3402376"/>
            </a:xfrm>
            <a:prstGeom prst="rect">
              <a:avLst/>
            </a:prstGeom>
            <a:solidFill>
              <a:srgbClr val="0058AB">
                <a:alpha val="100000"/>
              </a:srgbClr>
            </a:solidFill>
          </p:spPr>
          <p:txBody>
            <a:bodyPr/>
            <a:lstStyle/>
            <a:p/>
          </p:txBody>
        </p:sp>
        <p:sp>
          <p:nvSpPr>
            <p:cNvPr id="58" name="rc58"/>
            <p:cNvSpPr/>
            <p:nvPr/>
          </p:nvSpPr>
          <p:spPr>
            <a:xfrm>
              <a:off x="6275294" y="866434"/>
              <a:ext cx="220114" cy="4124325"/>
            </a:xfrm>
            <a:prstGeom prst="rect">
              <a:avLst/>
            </a:prstGeom>
            <a:solidFill>
              <a:srgbClr val="0058AB">
                <a:alpha val="100000"/>
              </a:srgbClr>
            </a:solidFill>
          </p:spPr>
          <p:txBody>
            <a:bodyPr/>
            <a:lstStyle/>
            <a:p/>
          </p:txBody>
        </p:sp>
        <p:sp>
          <p:nvSpPr>
            <p:cNvPr id="59" name="rc59"/>
            <p:cNvSpPr/>
            <p:nvPr/>
          </p:nvSpPr>
          <p:spPr>
            <a:xfrm>
              <a:off x="6519865" y="1849513"/>
              <a:ext cx="220114" cy="3141246"/>
            </a:xfrm>
            <a:prstGeom prst="rect">
              <a:avLst/>
            </a:prstGeom>
            <a:solidFill>
              <a:srgbClr val="0058AB">
                <a:alpha val="100000"/>
              </a:srgbClr>
            </a:solidFill>
          </p:spPr>
          <p:txBody>
            <a:bodyPr/>
            <a:lstStyle/>
            <a:p/>
          </p:txBody>
        </p:sp>
        <p:sp>
          <p:nvSpPr>
            <p:cNvPr id="60" name="rc60"/>
            <p:cNvSpPr/>
            <p:nvPr/>
          </p:nvSpPr>
          <p:spPr>
            <a:xfrm>
              <a:off x="6764436" y="2824912"/>
              <a:ext cx="220114" cy="2165847"/>
            </a:xfrm>
            <a:prstGeom prst="rect">
              <a:avLst/>
            </a:prstGeom>
            <a:solidFill>
              <a:srgbClr val="0058AB">
                <a:alpha val="100000"/>
              </a:srgbClr>
            </a:solidFill>
          </p:spPr>
          <p:txBody>
            <a:bodyPr/>
            <a:lstStyle/>
            <a:p/>
          </p:txBody>
        </p:sp>
        <p:sp>
          <p:nvSpPr>
            <p:cNvPr id="61" name="rc61"/>
            <p:cNvSpPr/>
            <p:nvPr/>
          </p:nvSpPr>
          <p:spPr>
            <a:xfrm>
              <a:off x="7009007" y="3554542"/>
              <a:ext cx="220114" cy="1436217"/>
            </a:xfrm>
            <a:prstGeom prst="rect">
              <a:avLst/>
            </a:prstGeom>
            <a:solidFill>
              <a:srgbClr val="0058AB">
                <a:alpha val="100000"/>
              </a:srgbClr>
            </a:solidFill>
          </p:spPr>
          <p:txBody>
            <a:bodyPr/>
            <a:lstStyle/>
            <a:p/>
          </p:txBody>
        </p:sp>
        <p:sp>
          <p:nvSpPr>
            <p:cNvPr id="62" name="rc62"/>
            <p:cNvSpPr/>
            <p:nvPr/>
          </p:nvSpPr>
          <p:spPr>
            <a:xfrm>
              <a:off x="8476434" y="4007680"/>
              <a:ext cx="220114" cy="983079"/>
            </a:xfrm>
            <a:prstGeom prst="rect">
              <a:avLst/>
            </a:prstGeom>
            <a:solidFill>
              <a:srgbClr val="69DBFF">
                <a:alpha val="100000"/>
              </a:srgbClr>
            </a:solidFill>
          </p:spPr>
          <p:txBody>
            <a:bodyPr/>
            <a:lstStyle/>
            <a:p/>
          </p:txBody>
        </p:sp>
        <p:sp>
          <p:nvSpPr>
            <p:cNvPr id="63" name="pl63"/>
            <p:cNvSpPr/>
            <p:nvPr/>
          </p:nvSpPr>
          <p:spPr>
            <a:xfrm>
              <a:off x="6140780" y="3032281"/>
              <a:ext cx="2445711" cy="979239"/>
            </a:xfrm>
            <a:custGeom>
              <a:avLst/>
              <a:pathLst>
                <a:path w="2445711" h="979239">
                  <a:moveTo>
                    <a:pt x="0" y="0"/>
                  </a:moveTo>
                  <a:lnTo>
                    <a:pt x="244571" y="97923"/>
                  </a:lnTo>
                  <a:lnTo>
                    <a:pt x="489142" y="195847"/>
                  </a:lnTo>
                  <a:lnTo>
                    <a:pt x="733713" y="293771"/>
                  </a:lnTo>
                  <a:lnTo>
                    <a:pt x="978284" y="391695"/>
                  </a:lnTo>
                  <a:lnTo>
                    <a:pt x="1222855" y="489619"/>
                  </a:lnTo>
                  <a:lnTo>
                    <a:pt x="1467426" y="587543"/>
                  </a:lnTo>
                  <a:lnTo>
                    <a:pt x="1711997" y="685467"/>
                  </a:lnTo>
                  <a:lnTo>
                    <a:pt x="1956569" y="783391"/>
                  </a:lnTo>
                  <a:lnTo>
                    <a:pt x="2201140" y="881315"/>
                  </a:lnTo>
                  <a:lnTo>
                    <a:pt x="2445711" y="979239"/>
                  </a:lnTo>
                </a:path>
              </a:pathLst>
            </a:custGeom>
            <a:ln w="13550" cap="flat">
              <a:solidFill>
                <a:srgbClr val="000000">
                  <a:alpha val="100000"/>
                </a:srgbClr>
              </a:solidFill>
              <a:prstDash val="solid"/>
              <a:round/>
            </a:ln>
          </p:spPr>
          <p:txBody>
            <a:bodyPr/>
            <a:lstStyle/>
            <a:p/>
          </p:txBody>
        </p:sp>
        <p:sp>
          <p:nvSpPr>
            <p:cNvPr id="64" name="pt64"/>
            <p:cNvSpPr/>
            <p:nvPr/>
          </p:nvSpPr>
          <p:spPr>
            <a:xfrm>
              <a:off x="6115954" y="30074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360525" y="31053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05096" y="32033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49667" y="33012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094238" y="33991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38809" y="34970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583381" y="35949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27952" y="3692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72523" y="37908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17094" y="38887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61665" y="39866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41205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7" name="tx77"/>
            <p:cNvSpPr/>
            <p:nvPr/>
          </p:nvSpPr>
          <p:spPr>
            <a:xfrm>
              <a:off x="508103" y="187599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78" name="tx78"/>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581938" y="5881714"/>
              <a:ext cx="201456" cy="201456"/>
            </a:xfrm>
            <a:prstGeom prst="rect">
              <a:avLst/>
            </a:prstGeom>
            <a:solidFill>
              <a:srgbClr val="0058AB">
                <a:alpha val="100000"/>
              </a:srgbClr>
            </a:solidFill>
          </p:spPr>
          <p:txBody>
            <a:bodyPr/>
            <a:lstStyle/>
            <a:p/>
          </p:txBody>
        </p:sp>
        <p:sp>
          <p:nvSpPr>
            <p:cNvPr id="107" name="rc107"/>
            <p:cNvSpPr/>
            <p:nvPr/>
          </p:nvSpPr>
          <p:spPr>
            <a:xfrm>
              <a:off x="4484024" y="5881714"/>
              <a:ext cx="201456" cy="201456"/>
            </a:xfrm>
            <a:prstGeom prst="rect">
              <a:avLst/>
            </a:prstGeom>
            <a:solidFill>
              <a:srgbClr val="69DBFF">
                <a:alpha val="100000"/>
              </a:srgbClr>
            </a:solidFill>
          </p:spPr>
          <p:txBody>
            <a:bodyPr/>
            <a:lstStyle/>
            <a:p/>
          </p:txBody>
        </p:sp>
        <p:sp>
          <p:nvSpPr>
            <p:cNvPr id="108" name="tx108"/>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856570" y="398022"/>
              <a:ext cx="61227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Barbados</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99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43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88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03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71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15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459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86522"/>
              <a:ext cx="249522" cy="1616174"/>
            </a:xfrm>
            <a:prstGeom prst="rect">
              <a:avLst/>
            </a:prstGeom>
            <a:solidFill>
              <a:srgbClr val="80BD41">
                <a:alpha val="100000"/>
              </a:srgbClr>
            </a:solidFill>
          </p:spPr>
          <p:txBody>
            <a:bodyPr/>
            <a:lstStyle/>
            <a:p/>
          </p:txBody>
        </p:sp>
        <p:sp>
          <p:nvSpPr>
            <p:cNvPr id="24" name="rc24"/>
            <p:cNvSpPr/>
            <p:nvPr/>
          </p:nvSpPr>
          <p:spPr>
            <a:xfrm>
              <a:off x="1296273" y="2362542"/>
              <a:ext cx="249522" cy="123980"/>
            </a:xfrm>
            <a:prstGeom prst="rect">
              <a:avLst/>
            </a:prstGeom>
            <a:solidFill>
              <a:srgbClr val="1CABE2">
                <a:alpha val="100000"/>
              </a:srgbClr>
            </a:solidFill>
          </p:spPr>
          <p:txBody>
            <a:bodyPr/>
            <a:lstStyle/>
            <a:p/>
          </p:txBody>
        </p:sp>
        <p:sp>
          <p:nvSpPr>
            <p:cNvPr id="25" name="rc25"/>
            <p:cNvSpPr/>
            <p:nvPr/>
          </p:nvSpPr>
          <p:spPr>
            <a:xfrm>
              <a:off x="1573521" y="2513090"/>
              <a:ext cx="249522" cy="1589607"/>
            </a:xfrm>
            <a:prstGeom prst="rect">
              <a:avLst/>
            </a:prstGeom>
            <a:solidFill>
              <a:srgbClr val="80BD41">
                <a:alpha val="100000"/>
              </a:srgbClr>
            </a:solidFill>
          </p:spPr>
          <p:txBody>
            <a:bodyPr/>
            <a:lstStyle/>
            <a:p/>
          </p:txBody>
        </p:sp>
        <p:sp>
          <p:nvSpPr>
            <p:cNvPr id="26" name="rc26"/>
            <p:cNvSpPr/>
            <p:nvPr/>
          </p:nvSpPr>
          <p:spPr>
            <a:xfrm>
              <a:off x="1573521" y="2375826"/>
              <a:ext cx="249522" cy="137264"/>
            </a:xfrm>
            <a:prstGeom prst="rect">
              <a:avLst/>
            </a:prstGeom>
            <a:solidFill>
              <a:srgbClr val="1CABE2">
                <a:alpha val="100000"/>
              </a:srgbClr>
            </a:solidFill>
          </p:spPr>
          <p:txBody>
            <a:bodyPr/>
            <a:lstStyle/>
            <a:p/>
          </p:txBody>
        </p:sp>
        <p:sp>
          <p:nvSpPr>
            <p:cNvPr id="27" name="rc27"/>
            <p:cNvSpPr/>
            <p:nvPr/>
          </p:nvSpPr>
          <p:spPr>
            <a:xfrm>
              <a:off x="1850769" y="2592791"/>
              <a:ext cx="249522" cy="1509905"/>
            </a:xfrm>
            <a:prstGeom prst="rect">
              <a:avLst/>
            </a:prstGeom>
            <a:solidFill>
              <a:srgbClr val="80BD41">
                <a:alpha val="100000"/>
              </a:srgbClr>
            </a:solidFill>
          </p:spPr>
          <p:txBody>
            <a:bodyPr/>
            <a:lstStyle/>
            <a:p/>
          </p:txBody>
        </p:sp>
        <p:sp>
          <p:nvSpPr>
            <p:cNvPr id="28" name="rc28"/>
            <p:cNvSpPr/>
            <p:nvPr/>
          </p:nvSpPr>
          <p:spPr>
            <a:xfrm>
              <a:off x="1850769" y="2459955"/>
              <a:ext cx="249522" cy="132836"/>
            </a:xfrm>
            <a:prstGeom prst="rect">
              <a:avLst/>
            </a:prstGeom>
            <a:solidFill>
              <a:srgbClr val="1CABE2">
                <a:alpha val="100000"/>
              </a:srgbClr>
            </a:solidFill>
          </p:spPr>
          <p:txBody>
            <a:bodyPr/>
            <a:lstStyle/>
            <a:p/>
          </p:txBody>
        </p:sp>
        <p:sp>
          <p:nvSpPr>
            <p:cNvPr id="29" name="rc29"/>
            <p:cNvSpPr/>
            <p:nvPr/>
          </p:nvSpPr>
          <p:spPr>
            <a:xfrm>
              <a:off x="2128016" y="2614931"/>
              <a:ext cx="249522" cy="1487765"/>
            </a:xfrm>
            <a:prstGeom prst="rect">
              <a:avLst/>
            </a:prstGeom>
            <a:solidFill>
              <a:srgbClr val="80BD41">
                <a:alpha val="100000"/>
              </a:srgbClr>
            </a:solidFill>
          </p:spPr>
          <p:txBody>
            <a:bodyPr/>
            <a:lstStyle/>
            <a:p/>
          </p:txBody>
        </p:sp>
        <p:sp>
          <p:nvSpPr>
            <p:cNvPr id="30" name="rc30"/>
            <p:cNvSpPr/>
            <p:nvPr/>
          </p:nvSpPr>
          <p:spPr>
            <a:xfrm>
              <a:off x="2128016" y="2468811"/>
              <a:ext cx="249522" cy="146119"/>
            </a:xfrm>
            <a:prstGeom prst="rect">
              <a:avLst/>
            </a:prstGeom>
            <a:solidFill>
              <a:srgbClr val="1CABE2">
                <a:alpha val="100000"/>
              </a:srgbClr>
            </a:solidFill>
          </p:spPr>
          <p:txBody>
            <a:bodyPr/>
            <a:lstStyle/>
            <a:p/>
          </p:txBody>
        </p:sp>
        <p:sp>
          <p:nvSpPr>
            <p:cNvPr id="31" name="rc31"/>
            <p:cNvSpPr/>
            <p:nvPr/>
          </p:nvSpPr>
          <p:spPr>
            <a:xfrm>
              <a:off x="2405264" y="2575080"/>
              <a:ext cx="249522" cy="1527616"/>
            </a:xfrm>
            <a:prstGeom prst="rect">
              <a:avLst/>
            </a:prstGeom>
            <a:solidFill>
              <a:srgbClr val="80BD41">
                <a:alpha val="100000"/>
              </a:srgbClr>
            </a:solidFill>
          </p:spPr>
          <p:txBody>
            <a:bodyPr/>
            <a:lstStyle/>
            <a:p/>
          </p:txBody>
        </p:sp>
        <p:sp>
          <p:nvSpPr>
            <p:cNvPr id="32" name="rc32"/>
            <p:cNvSpPr/>
            <p:nvPr/>
          </p:nvSpPr>
          <p:spPr>
            <a:xfrm>
              <a:off x="2405264" y="2526373"/>
              <a:ext cx="249522" cy="48706"/>
            </a:xfrm>
            <a:prstGeom prst="rect">
              <a:avLst/>
            </a:prstGeom>
            <a:solidFill>
              <a:srgbClr val="1CABE2">
                <a:alpha val="100000"/>
              </a:srgbClr>
            </a:solidFill>
          </p:spPr>
          <p:txBody>
            <a:bodyPr/>
            <a:lstStyle/>
            <a:p/>
          </p:txBody>
        </p:sp>
        <p:sp>
          <p:nvSpPr>
            <p:cNvPr id="33" name="rc33"/>
            <p:cNvSpPr/>
            <p:nvPr/>
          </p:nvSpPr>
          <p:spPr>
            <a:xfrm>
              <a:off x="2682512" y="2628214"/>
              <a:ext cx="249522" cy="1474482"/>
            </a:xfrm>
            <a:prstGeom prst="rect">
              <a:avLst/>
            </a:prstGeom>
            <a:solidFill>
              <a:srgbClr val="80BD41">
                <a:alpha val="100000"/>
              </a:srgbClr>
            </a:solidFill>
          </p:spPr>
          <p:txBody>
            <a:bodyPr/>
            <a:lstStyle/>
            <a:p/>
          </p:txBody>
        </p:sp>
        <p:sp>
          <p:nvSpPr>
            <p:cNvPr id="34" name="rc34"/>
            <p:cNvSpPr/>
            <p:nvPr/>
          </p:nvSpPr>
          <p:spPr>
            <a:xfrm>
              <a:off x="2682512" y="2583936"/>
              <a:ext cx="249522" cy="44278"/>
            </a:xfrm>
            <a:prstGeom prst="rect">
              <a:avLst/>
            </a:prstGeom>
            <a:solidFill>
              <a:srgbClr val="1CABE2">
                <a:alpha val="100000"/>
              </a:srgbClr>
            </a:solidFill>
          </p:spPr>
          <p:txBody>
            <a:bodyPr/>
            <a:lstStyle/>
            <a:p/>
          </p:txBody>
        </p:sp>
        <p:sp>
          <p:nvSpPr>
            <p:cNvPr id="35" name="rc35"/>
            <p:cNvSpPr/>
            <p:nvPr/>
          </p:nvSpPr>
          <p:spPr>
            <a:xfrm>
              <a:off x="2959759" y="2707916"/>
              <a:ext cx="249522" cy="1394780"/>
            </a:xfrm>
            <a:prstGeom prst="rect">
              <a:avLst/>
            </a:prstGeom>
            <a:solidFill>
              <a:srgbClr val="80BD41">
                <a:alpha val="100000"/>
              </a:srgbClr>
            </a:solidFill>
          </p:spPr>
          <p:txBody>
            <a:bodyPr/>
            <a:lstStyle/>
            <a:p/>
          </p:txBody>
        </p:sp>
        <p:sp>
          <p:nvSpPr>
            <p:cNvPr id="36" name="rc36"/>
            <p:cNvSpPr/>
            <p:nvPr/>
          </p:nvSpPr>
          <p:spPr>
            <a:xfrm>
              <a:off x="2959759" y="2619359"/>
              <a:ext cx="249522" cy="88557"/>
            </a:xfrm>
            <a:prstGeom prst="rect">
              <a:avLst/>
            </a:prstGeom>
            <a:solidFill>
              <a:srgbClr val="1CABE2">
                <a:alpha val="100000"/>
              </a:srgbClr>
            </a:solidFill>
          </p:spPr>
          <p:txBody>
            <a:bodyPr/>
            <a:lstStyle/>
            <a:p/>
          </p:txBody>
        </p:sp>
        <p:sp>
          <p:nvSpPr>
            <p:cNvPr id="37" name="rc37"/>
            <p:cNvSpPr/>
            <p:nvPr/>
          </p:nvSpPr>
          <p:spPr>
            <a:xfrm>
              <a:off x="3237007" y="2685777"/>
              <a:ext cx="249522" cy="1416919"/>
            </a:xfrm>
            <a:prstGeom prst="rect">
              <a:avLst/>
            </a:prstGeom>
            <a:solidFill>
              <a:srgbClr val="80BD41">
                <a:alpha val="100000"/>
              </a:srgbClr>
            </a:solidFill>
          </p:spPr>
          <p:txBody>
            <a:bodyPr/>
            <a:lstStyle/>
            <a:p/>
          </p:txBody>
        </p:sp>
        <p:sp>
          <p:nvSpPr>
            <p:cNvPr id="38" name="rc38"/>
            <p:cNvSpPr/>
            <p:nvPr/>
          </p:nvSpPr>
          <p:spPr>
            <a:xfrm>
              <a:off x="3237007" y="2579508"/>
              <a:ext cx="249522" cy="106268"/>
            </a:xfrm>
            <a:prstGeom prst="rect">
              <a:avLst/>
            </a:prstGeom>
            <a:solidFill>
              <a:srgbClr val="1CABE2">
                <a:alpha val="100000"/>
              </a:srgbClr>
            </a:solidFill>
          </p:spPr>
          <p:txBody>
            <a:bodyPr/>
            <a:lstStyle/>
            <a:p/>
          </p:txBody>
        </p:sp>
        <p:sp>
          <p:nvSpPr>
            <p:cNvPr id="39" name="rc39"/>
            <p:cNvSpPr/>
            <p:nvPr/>
          </p:nvSpPr>
          <p:spPr>
            <a:xfrm>
              <a:off x="3514255" y="2809757"/>
              <a:ext cx="249522" cy="1292939"/>
            </a:xfrm>
            <a:prstGeom prst="rect">
              <a:avLst/>
            </a:prstGeom>
            <a:solidFill>
              <a:srgbClr val="80BD41">
                <a:alpha val="100000"/>
              </a:srgbClr>
            </a:solidFill>
          </p:spPr>
          <p:txBody>
            <a:bodyPr/>
            <a:lstStyle/>
            <a:p/>
          </p:txBody>
        </p:sp>
        <p:sp>
          <p:nvSpPr>
            <p:cNvPr id="40" name="rc40"/>
            <p:cNvSpPr/>
            <p:nvPr/>
          </p:nvSpPr>
          <p:spPr>
            <a:xfrm>
              <a:off x="3514255" y="2579508"/>
              <a:ext cx="249522" cy="230249"/>
            </a:xfrm>
            <a:prstGeom prst="rect">
              <a:avLst/>
            </a:prstGeom>
            <a:solidFill>
              <a:srgbClr val="1CABE2">
                <a:alpha val="100000"/>
              </a:srgbClr>
            </a:solidFill>
          </p:spPr>
          <p:txBody>
            <a:bodyPr/>
            <a:lstStyle/>
            <a:p/>
          </p:txBody>
        </p:sp>
        <p:sp>
          <p:nvSpPr>
            <p:cNvPr id="41" name="rc41"/>
            <p:cNvSpPr/>
            <p:nvPr/>
          </p:nvSpPr>
          <p:spPr>
            <a:xfrm>
              <a:off x="3791502" y="2681349"/>
              <a:ext cx="249522" cy="1421347"/>
            </a:xfrm>
            <a:prstGeom prst="rect">
              <a:avLst/>
            </a:prstGeom>
            <a:solidFill>
              <a:srgbClr val="80BD41">
                <a:alpha val="100000"/>
              </a:srgbClr>
            </a:solidFill>
          </p:spPr>
          <p:txBody>
            <a:bodyPr/>
            <a:lstStyle/>
            <a:p/>
          </p:txBody>
        </p:sp>
        <p:sp>
          <p:nvSpPr>
            <p:cNvPr id="42" name="rc42"/>
            <p:cNvSpPr/>
            <p:nvPr/>
          </p:nvSpPr>
          <p:spPr>
            <a:xfrm>
              <a:off x="3791502" y="2575080"/>
              <a:ext cx="249522" cy="106268"/>
            </a:xfrm>
            <a:prstGeom prst="rect">
              <a:avLst/>
            </a:prstGeom>
            <a:solidFill>
              <a:srgbClr val="1CABE2">
                <a:alpha val="100000"/>
              </a:srgbClr>
            </a:solidFill>
          </p:spPr>
          <p:txBody>
            <a:bodyPr/>
            <a:lstStyle/>
            <a:p/>
          </p:txBody>
        </p:sp>
        <p:sp>
          <p:nvSpPr>
            <p:cNvPr id="43" name="rc43"/>
            <p:cNvSpPr/>
            <p:nvPr/>
          </p:nvSpPr>
          <p:spPr>
            <a:xfrm>
              <a:off x="4068750" y="2654782"/>
              <a:ext cx="249522" cy="1447915"/>
            </a:xfrm>
            <a:prstGeom prst="rect">
              <a:avLst/>
            </a:prstGeom>
            <a:solidFill>
              <a:srgbClr val="80BD41">
                <a:alpha val="100000"/>
              </a:srgbClr>
            </a:solidFill>
          </p:spPr>
          <p:txBody>
            <a:bodyPr/>
            <a:lstStyle/>
            <a:p/>
          </p:txBody>
        </p:sp>
        <p:sp>
          <p:nvSpPr>
            <p:cNvPr id="44" name="rc44"/>
            <p:cNvSpPr/>
            <p:nvPr/>
          </p:nvSpPr>
          <p:spPr>
            <a:xfrm>
              <a:off x="4068750" y="2561796"/>
              <a:ext cx="249522" cy="92985"/>
            </a:xfrm>
            <a:prstGeom prst="rect">
              <a:avLst/>
            </a:prstGeom>
            <a:solidFill>
              <a:srgbClr val="1CABE2">
                <a:alpha val="100000"/>
              </a:srgbClr>
            </a:solidFill>
          </p:spPr>
          <p:txBody>
            <a:bodyPr/>
            <a:lstStyle/>
            <a:p/>
          </p:txBody>
        </p:sp>
        <p:sp>
          <p:nvSpPr>
            <p:cNvPr id="45" name="rc45"/>
            <p:cNvSpPr/>
            <p:nvPr/>
          </p:nvSpPr>
          <p:spPr>
            <a:xfrm>
              <a:off x="4345998" y="2672493"/>
              <a:ext cx="249522" cy="1430203"/>
            </a:xfrm>
            <a:prstGeom prst="rect">
              <a:avLst/>
            </a:prstGeom>
            <a:solidFill>
              <a:srgbClr val="80BD41">
                <a:alpha val="100000"/>
              </a:srgbClr>
            </a:solidFill>
          </p:spPr>
          <p:txBody>
            <a:bodyPr/>
            <a:lstStyle/>
            <a:p/>
          </p:txBody>
        </p:sp>
        <p:sp>
          <p:nvSpPr>
            <p:cNvPr id="46" name="rc46"/>
            <p:cNvSpPr/>
            <p:nvPr/>
          </p:nvSpPr>
          <p:spPr>
            <a:xfrm>
              <a:off x="4345998" y="2597219"/>
              <a:ext cx="249522" cy="75273"/>
            </a:xfrm>
            <a:prstGeom prst="rect">
              <a:avLst/>
            </a:prstGeom>
            <a:solidFill>
              <a:srgbClr val="1CABE2">
                <a:alpha val="100000"/>
              </a:srgbClr>
            </a:solidFill>
          </p:spPr>
          <p:txBody>
            <a:bodyPr/>
            <a:lstStyle/>
            <a:p/>
          </p:txBody>
        </p:sp>
        <p:sp>
          <p:nvSpPr>
            <p:cNvPr id="47" name="rc47"/>
            <p:cNvSpPr/>
            <p:nvPr/>
          </p:nvSpPr>
          <p:spPr>
            <a:xfrm>
              <a:off x="4623245" y="2685777"/>
              <a:ext cx="249522" cy="1416919"/>
            </a:xfrm>
            <a:prstGeom prst="rect">
              <a:avLst/>
            </a:prstGeom>
            <a:solidFill>
              <a:srgbClr val="80BD41">
                <a:alpha val="100000"/>
              </a:srgbClr>
            </a:solidFill>
          </p:spPr>
          <p:txBody>
            <a:bodyPr/>
            <a:lstStyle/>
            <a:p/>
          </p:txBody>
        </p:sp>
        <p:sp>
          <p:nvSpPr>
            <p:cNvPr id="48" name="rc48"/>
            <p:cNvSpPr/>
            <p:nvPr/>
          </p:nvSpPr>
          <p:spPr>
            <a:xfrm>
              <a:off x="4623245" y="2628214"/>
              <a:ext cx="249522" cy="57562"/>
            </a:xfrm>
            <a:prstGeom prst="rect">
              <a:avLst/>
            </a:prstGeom>
            <a:solidFill>
              <a:srgbClr val="1CABE2">
                <a:alpha val="100000"/>
              </a:srgbClr>
            </a:solidFill>
          </p:spPr>
          <p:txBody>
            <a:bodyPr/>
            <a:lstStyle/>
            <a:p/>
          </p:txBody>
        </p:sp>
        <p:sp>
          <p:nvSpPr>
            <p:cNvPr id="49" name="rc49"/>
            <p:cNvSpPr/>
            <p:nvPr/>
          </p:nvSpPr>
          <p:spPr>
            <a:xfrm>
              <a:off x="4900493" y="2685777"/>
              <a:ext cx="249522" cy="1416919"/>
            </a:xfrm>
            <a:prstGeom prst="rect">
              <a:avLst/>
            </a:prstGeom>
            <a:solidFill>
              <a:srgbClr val="80BD41">
                <a:alpha val="100000"/>
              </a:srgbClr>
            </a:solidFill>
          </p:spPr>
          <p:txBody>
            <a:bodyPr/>
            <a:lstStyle/>
            <a:p/>
          </p:txBody>
        </p:sp>
        <p:sp>
          <p:nvSpPr>
            <p:cNvPr id="50" name="rc50"/>
            <p:cNvSpPr/>
            <p:nvPr/>
          </p:nvSpPr>
          <p:spPr>
            <a:xfrm>
              <a:off x="4900493" y="2641498"/>
              <a:ext cx="249522" cy="44278"/>
            </a:xfrm>
            <a:prstGeom prst="rect">
              <a:avLst/>
            </a:prstGeom>
            <a:solidFill>
              <a:srgbClr val="1CABE2">
                <a:alpha val="100000"/>
              </a:srgbClr>
            </a:solidFill>
          </p:spPr>
          <p:txBody>
            <a:bodyPr/>
            <a:lstStyle/>
            <a:p/>
          </p:txBody>
        </p:sp>
        <p:sp>
          <p:nvSpPr>
            <p:cNvPr id="51" name="rc51"/>
            <p:cNvSpPr/>
            <p:nvPr/>
          </p:nvSpPr>
          <p:spPr>
            <a:xfrm>
              <a:off x="5177741" y="2681349"/>
              <a:ext cx="249522" cy="1421347"/>
            </a:xfrm>
            <a:prstGeom prst="rect">
              <a:avLst/>
            </a:prstGeom>
            <a:solidFill>
              <a:srgbClr val="80BD41">
                <a:alpha val="100000"/>
              </a:srgbClr>
            </a:solidFill>
          </p:spPr>
          <p:txBody>
            <a:bodyPr/>
            <a:lstStyle/>
            <a:p/>
          </p:txBody>
        </p:sp>
        <p:sp>
          <p:nvSpPr>
            <p:cNvPr id="52" name="rc52"/>
            <p:cNvSpPr/>
            <p:nvPr/>
          </p:nvSpPr>
          <p:spPr>
            <a:xfrm>
              <a:off x="5177741" y="2650354"/>
              <a:ext cx="249522" cy="30995"/>
            </a:xfrm>
            <a:prstGeom prst="rect">
              <a:avLst/>
            </a:prstGeom>
            <a:solidFill>
              <a:srgbClr val="1CABE2">
                <a:alpha val="100000"/>
              </a:srgbClr>
            </a:solidFill>
          </p:spPr>
          <p:txBody>
            <a:bodyPr/>
            <a:lstStyle/>
            <a:p/>
          </p:txBody>
        </p:sp>
        <p:sp>
          <p:nvSpPr>
            <p:cNvPr id="53" name="rc53"/>
            <p:cNvSpPr/>
            <p:nvPr/>
          </p:nvSpPr>
          <p:spPr>
            <a:xfrm>
              <a:off x="5454988" y="2676921"/>
              <a:ext cx="249522" cy="1425775"/>
            </a:xfrm>
            <a:prstGeom prst="rect">
              <a:avLst/>
            </a:prstGeom>
            <a:solidFill>
              <a:srgbClr val="80BD41">
                <a:alpha val="100000"/>
              </a:srgbClr>
            </a:solidFill>
          </p:spPr>
          <p:txBody>
            <a:bodyPr/>
            <a:lstStyle/>
            <a:p/>
          </p:txBody>
        </p:sp>
        <p:sp>
          <p:nvSpPr>
            <p:cNvPr id="54" name="rc54"/>
            <p:cNvSpPr/>
            <p:nvPr/>
          </p:nvSpPr>
          <p:spPr>
            <a:xfrm>
              <a:off x="5454988" y="2663637"/>
              <a:ext cx="249522" cy="13283"/>
            </a:xfrm>
            <a:prstGeom prst="rect">
              <a:avLst/>
            </a:prstGeom>
            <a:solidFill>
              <a:srgbClr val="1CABE2">
                <a:alpha val="100000"/>
              </a:srgbClr>
            </a:solidFill>
          </p:spPr>
          <p:txBody>
            <a:bodyPr/>
            <a:lstStyle/>
            <a:p/>
          </p:txBody>
        </p:sp>
        <p:sp>
          <p:nvSpPr>
            <p:cNvPr id="55" name="rc55"/>
            <p:cNvSpPr/>
            <p:nvPr/>
          </p:nvSpPr>
          <p:spPr>
            <a:xfrm>
              <a:off x="5732236" y="2681349"/>
              <a:ext cx="249522" cy="1421347"/>
            </a:xfrm>
            <a:prstGeom prst="rect">
              <a:avLst/>
            </a:prstGeom>
            <a:solidFill>
              <a:srgbClr val="80BD41">
                <a:alpha val="100000"/>
              </a:srgbClr>
            </a:solidFill>
          </p:spPr>
          <p:txBody>
            <a:bodyPr/>
            <a:lstStyle/>
            <a:p/>
          </p:txBody>
        </p:sp>
        <p:sp>
          <p:nvSpPr>
            <p:cNvPr id="56" name="rc56"/>
            <p:cNvSpPr/>
            <p:nvPr/>
          </p:nvSpPr>
          <p:spPr>
            <a:xfrm>
              <a:off x="5732236" y="2668065"/>
              <a:ext cx="249522" cy="13283"/>
            </a:xfrm>
            <a:prstGeom prst="rect">
              <a:avLst/>
            </a:prstGeom>
            <a:solidFill>
              <a:srgbClr val="1CABE2">
                <a:alpha val="100000"/>
              </a:srgbClr>
            </a:solidFill>
          </p:spPr>
          <p:txBody>
            <a:bodyPr/>
            <a:lstStyle/>
            <a:p/>
          </p:txBody>
        </p:sp>
        <p:sp>
          <p:nvSpPr>
            <p:cNvPr id="57" name="rc57"/>
            <p:cNvSpPr/>
            <p:nvPr/>
          </p:nvSpPr>
          <p:spPr>
            <a:xfrm>
              <a:off x="6009484" y="2818613"/>
              <a:ext cx="249522" cy="1284083"/>
            </a:xfrm>
            <a:prstGeom prst="rect">
              <a:avLst/>
            </a:prstGeom>
            <a:solidFill>
              <a:srgbClr val="80BD41">
                <a:alpha val="100000"/>
              </a:srgbClr>
            </a:solidFill>
          </p:spPr>
          <p:txBody>
            <a:bodyPr/>
            <a:lstStyle/>
            <a:p/>
          </p:txBody>
        </p:sp>
        <p:sp>
          <p:nvSpPr>
            <p:cNvPr id="58" name="rc58"/>
            <p:cNvSpPr/>
            <p:nvPr/>
          </p:nvSpPr>
          <p:spPr>
            <a:xfrm>
              <a:off x="6009484" y="2676921"/>
              <a:ext cx="249522" cy="141691"/>
            </a:xfrm>
            <a:prstGeom prst="rect">
              <a:avLst/>
            </a:prstGeom>
            <a:solidFill>
              <a:srgbClr val="1CABE2">
                <a:alpha val="100000"/>
              </a:srgbClr>
            </a:solidFill>
          </p:spPr>
          <p:txBody>
            <a:bodyPr/>
            <a:lstStyle/>
            <a:p/>
          </p:txBody>
        </p:sp>
        <p:sp>
          <p:nvSpPr>
            <p:cNvPr id="59" name="rc59"/>
            <p:cNvSpPr/>
            <p:nvPr/>
          </p:nvSpPr>
          <p:spPr>
            <a:xfrm>
              <a:off x="6286731" y="2738911"/>
              <a:ext cx="249522" cy="1363785"/>
            </a:xfrm>
            <a:prstGeom prst="rect">
              <a:avLst/>
            </a:prstGeom>
            <a:solidFill>
              <a:srgbClr val="80BD41">
                <a:alpha val="100000"/>
              </a:srgbClr>
            </a:solidFill>
          </p:spPr>
          <p:txBody>
            <a:bodyPr/>
            <a:lstStyle/>
            <a:p/>
          </p:txBody>
        </p:sp>
        <p:sp>
          <p:nvSpPr>
            <p:cNvPr id="60" name="rc60"/>
            <p:cNvSpPr/>
            <p:nvPr/>
          </p:nvSpPr>
          <p:spPr>
            <a:xfrm>
              <a:off x="6286731" y="2681349"/>
              <a:ext cx="249522" cy="57562"/>
            </a:xfrm>
            <a:prstGeom prst="rect">
              <a:avLst/>
            </a:prstGeom>
            <a:solidFill>
              <a:srgbClr val="1CABE2">
                <a:alpha val="100000"/>
              </a:srgbClr>
            </a:solidFill>
          </p:spPr>
          <p:txBody>
            <a:bodyPr/>
            <a:lstStyle/>
            <a:p/>
          </p:txBody>
        </p:sp>
        <p:sp>
          <p:nvSpPr>
            <p:cNvPr id="61" name="rc61"/>
            <p:cNvSpPr/>
            <p:nvPr/>
          </p:nvSpPr>
          <p:spPr>
            <a:xfrm>
              <a:off x="6563979" y="2805329"/>
              <a:ext cx="249522" cy="1297367"/>
            </a:xfrm>
            <a:prstGeom prst="rect">
              <a:avLst/>
            </a:prstGeom>
            <a:solidFill>
              <a:srgbClr val="80BD41">
                <a:alpha val="100000"/>
              </a:srgbClr>
            </a:solidFill>
          </p:spPr>
          <p:txBody>
            <a:bodyPr/>
            <a:lstStyle/>
            <a:p/>
          </p:txBody>
        </p:sp>
        <p:sp>
          <p:nvSpPr>
            <p:cNvPr id="62" name="rc62"/>
            <p:cNvSpPr/>
            <p:nvPr/>
          </p:nvSpPr>
          <p:spPr>
            <a:xfrm>
              <a:off x="6563979" y="2690205"/>
              <a:ext cx="249522" cy="115124"/>
            </a:xfrm>
            <a:prstGeom prst="rect">
              <a:avLst/>
            </a:prstGeom>
            <a:solidFill>
              <a:srgbClr val="1CABE2">
                <a:alpha val="100000"/>
              </a:srgbClr>
            </a:solidFill>
          </p:spPr>
          <p:txBody>
            <a:bodyPr/>
            <a:lstStyle/>
            <a:p/>
          </p:txBody>
        </p:sp>
        <p:sp>
          <p:nvSpPr>
            <p:cNvPr id="63" name="rc63"/>
            <p:cNvSpPr/>
            <p:nvPr/>
          </p:nvSpPr>
          <p:spPr>
            <a:xfrm>
              <a:off x="6841227" y="2898315"/>
              <a:ext cx="249522" cy="1204381"/>
            </a:xfrm>
            <a:prstGeom prst="rect">
              <a:avLst/>
            </a:prstGeom>
            <a:solidFill>
              <a:srgbClr val="80BD41">
                <a:alpha val="100000"/>
              </a:srgbClr>
            </a:solidFill>
          </p:spPr>
          <p:txBody>
            <a:bodyPr/>
            <a:lstStyle/>
            <a:p/>
          </p:txBody>
        </p:sp>
        <p:sp>
          <p:nvSpPr>
            <p:cNvPr id="64" name="rc64"/>
            <p:cNvSpPr/>
            <p:nvPr/>
          </p:nvSpPr>
          <p:spPr>
            <a:xfrm>
              <a:off x="6841227" y="2703488"/>
              <a:ext cx="249522" cy="194826"/>
            </a:xfrm>
            <a:prstGeom prst="rect">
              <a:avLst/>
            </a:prstGeom>
            <a:solidFill>
              <a:srgbClr val="1CABE2">
                <a:alpha val="100000"/>
              </a:srgbClr>
            </a:solidFill>
          </p:spPr>
          <p:txBody>
            <a:bodyPr/>
            <a:lstStyle/>
            <a:p/>
          </p:txBody>
        </p:sp>
        <p:sp>
          <p:nvSpPr>
            <p:cNvPr id="65" name="rc65"/>
            <p:cNvSpPr/>
            <p:nvPr/>
          </p:nvSpPr>
          <p:spPr>
            <a:xfrm>
              <a:off x="7118474" y="2942594"/>
              <a:ext cx="249522" cy="1160103"/>
            </a:xfrm>
            <a:prstGeom prst="rect">
              <a:avLst/>
            </a:prstGeom>
            <a:solidFill>
              <a:srgbClr val="80BD41">
                <a:alpha val="100000"/>
              </a:srgbClr>
            </a:solidFill>
          </p:spPr>
          <p:txBody>
            <a:bodyPr/>
            <a:lstStyle/>
            <a:p/>
          </p:txBody>
        </p:sp>
        <p:sp>
          <p:nvSpPr>
            <p:cNvPr id="66" name="rc66"/>
            <p:cNvSpPr/>
            <p:nvPr/>
          </p:nvSpPr>
          <p:spPr>
            <a:xfrm>
              <a:off x="7118474" y="2703488"/>
              <a:ext cx="249522" cy="239105"/>
            </a:xfrm>
            <a:prstGeom prst="rect">
              <a:avLst/>
            </a:prstGeom>
            <a:solidFill>
              <a:srgbClr val="1CABE2">
                <a:alpha val="100000"/>
              </a:srgbClr>
            </a:solidFill>
          </p:spPr>
          <p:txBody>
            <a:bodyPr/>
            <a:lstStyle/>
            <a:p/>
          </p:txBody>
        </p:sp>
        <p:sp>
          <p:nvSpPr>
            <p:cNvPr id="67" name="rc67"/>
            <p:cNvSpPr/>
            <p:nvPr/>
          </p:nvSpPr>
          <p:spPr>
            <a:xfrm>
              <a:off x="7395722" y="2889459"/>
              <a:ext cx="249522" cy="1213237"/>
            </a:xfrm>
            <a:prstGeom prst="rect">
              <a:avLst/>
            </a:prstGeom>
            <a:solidFill>
              <a:srgbClr val="80BD41">
                <a:alpha val="100000"/>
              </a:srgbClr>
            </a:solidFill>
          </p:spPr>
          <p:txBody>
            <a:bodyPr/>
            <a:lstStyle/>
            <a:p/>
          </p:txBody>
        </p:sp>
        <p:sp>
          <p:nvSpPr>
            <p:cNvPr id="68" name="rc68"/>
            <p:cNvSpPr/>
            <p:nvPr/>
          </p:nvSpPr>
          <p:spPr>
            <a:xfrm>
              <a:off x="7395722" y="2707916"/>
              <a:ext cx="249522" cy="181542"/>
            </a:xfrm>
            <a:prstGeom prst="rect">
              <a:avLst/>
            </a:prstGeom>
            <a:solidFill>
              <a:srgbClr val="1CABE2">
                <a:alpha val="100000"/>
              </a:srgbClr>
            </a:solidFill>
          </p:spPr>
          <p:txBody>
            <a:bodyPr/>
            <a:lstStyle/>
            <a:p/>
          </p:txBody>
        </p:sp>
        <p:sp>
          <p:nvSpPr>
            <p:cNvPr id="69" name="rc69"/>
            <p:cNvSpPr/>
            <p:nvPr/>
          </p:nvSpPr>
          <p:spPr>
            <a:xfrm>
              <a:off x="7672970" y="2840752"/>
              <a:ext cx="249522" cy="1261944"/>
            </a:xfrm>
            <a:prstGeom prst="rect">
              <a:avLst/>
            </a:prstGeom>
            <a:solidFill>
              <a:srgbClr val="80BD41">
                <a:alpha val="100000"/>
              </a:srgbClr>
            </a:solidFill>
          </p:spPr>
          <p:txBody>
            <a:bodyPr/>
            <a:lstStyle/>
            <a:p/>
          </p:txBody>
        </p:sp>
        <p:sp>
          <p:nvSpPr>
            <p:cNvPr id="70" name="rc70"/>
            <p:cNvSpPr/>
            <p:nvPr/>
          </p:nvSpPr>
          <p:spPr>
            <a:xfrm>
              <a:off x="7672970" y="2716772"/>
              <a:ext cx="249522" cy="123980"/>
            </a:xfrm>
            <a:prstGeom prst="rect">
              <a:avLst/>
            </a:prstGeom>
            <a:solidFill>
              <a:srgbClr val="1CABE2">
                <a:alpha val="100000"/>
              </a:srgbClr>
            </a:solidFill>
          </p:spPr>
          <p:txBody>
            <a:bodyPr/>
            <a:lstStyle/>
            <a:p/>
          </p:txBody>
        </p:sp>
        <p:sp>
          <p:nvSpPr>
            <p:cNvPr id="71" name="rc71"/>
            <p:cNvSpPr/>
            <p:nvPr/>
          </p:nvSpPr>
          <p:spPr>
            <a:xfrm>
              <a:off x="7950217" y="2809757"/>
              <a:ext cx="249522" cy="1292939"/>
            </a:xfrm>
            <a:prstGeom prst="rect">
              <a:avLst/>
            </a:prstGeom>
            <a:solidFill>
              <a:srgbClr val="80BD41">
                <a:alpha val="100000"/>
              </a:srgbClr>
            </a:solidFill>
          </p:spPr>
          <p:txBody>
            <a:bodyPr/>
            <a:lstStyle/>
            <a:p/>
          </p:txBody>
        </p:sp>
        <p:sp>
          <p:nvSpPr>
            <p:cNvPr id="72" name="rc72"/>
            <p:cNvSpPr/>
            <p:nvPr/>
          </p:nvSpPr>
          <p:spPr>
            <a:xfrm>
              <a:off x="7950217" y="2725628"/>
              <a:ext cx="249522" cy="84129"/>
            </a:xfrm>
            <a:prstGeom prst="rect">
              <a:avLst/>
            </a:prstGeom>
            <a:solidFill>
              <a:srgbClr val="1CABE2">
                <a:alpha val="100000"/>
              </a:srgbClr>
            </a:solidFill>
          </p:spPr>
          <p:txBody>
            <a:bodyPr/>
            <a:lstStyle/>
            <a:p/>
          </p:txBody>
        </p:sp>
        <p:sp>
          <p:nvSpPr>
            <p:cNvPr id="73" name="pl73"/>
            <p:cNvSpPr/>
            <p:nvPr/>
          </p:nvSpPr>
          <p:spPr>
            <a:xfrm>
              <a:off x="1421035" y="1236556"/>
              <a:ext cx="6653943" cy="463214"/>
            </a:xfrm>
            <a:custGeom>
              <a:avLst/>
              <a:pathLst>
                <a:path w="6653943" h="463214">
                  <a:moveTo>
                    <a:pt x="0" y="173705"/>
                  </a:moveTo>
                  <a:lnTo>
                    <a:pt x="277247" y="202656"/>
                  </a:lnTo>
                  <a:lnTo>
                    <a:pt x="554495" y="202656"/>
                  </a:lnTo>
                  <a:lnTo>
                    <a:pt x="831742" y="231607"/>
                  </a:lnTo>
                  <a:lnTo>
                    <a:pt x="1108990" y="57901"/>
                  </a:lnTo>
                  <a:lnTo>
                    <a:pt x="1386238" y="57901"/>
                  </a:lnTo>
                  <a:lnTo>
                    <a:pt x="1663485" y="144754"/>
                  </a:lnTo>
                  <a:lnTo>
                    <a:pt x="1940733" y="173705"/>
                  </a:lnTo>
                  <a:lnTo>
                    <a:pt x="2217981" y="405312"/>
                  </a:lnTo>
                  <a:lnTo>
                    <a:pt x="2495228" y="173705"/>
                  </a:lnTo>
                  <a:lnTo>
                    <a:pt x="2772476" y="144754"/>
                  </a:lnTo>
                  <a:lnTo>
                    <a:pt x="3049724" y="115803"/>
                  </a:lnTo>
                  <a:lnTo>
                    <a:pt x="3326971" y="86852"/>
                  </a:lnTo>
                  <a:lnTo>
                    <a:pt x="3604219" y="57901"/>
                  </a:lnTo>
                  <a:lnTo>
                    <a:pt x="3881467" y="28950"/>
                  </a:lnTo>
                  <a:lnTo>
                    <a:pt x="4158714" y="0"/>
                  </a:lnTo>
                  <a:lnTo>
                    <a:pt x="4435962" y="0"/>
                  </a:lnTo>
                  <a:lnTo>
                    <a:pt x="4713210" y="260558"/>
                  </a:lnTo>
                  <a:lnTo>
                    <a:pt x="4990457" y="86852"/>
                  </a:lnTo>
                  <a:lnTo>
                    <a:pt x="5267705" y="202656"/>
                  </a:lnTo>
                  <a:lnTo>
                    <a:pt x="5544953" y="376361"/>
                  </a:lnTo>
                  <a:lnTo>
                    <a:pt x="5822200" y="463214"/>
                  </a:lnTo>
                  <a:lnTo>
                    <a:pt x="6099448" y="347411"/>
                  </a:lnTo>
                  <a:lnTo>
                    <a:pt x="6376696" y="231607"/>
                  </a:lnTo>
                  <a:lnTo>
                    <a:pt x="6653943" y="144754"/>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55732" y="22309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85" name="tx85"/>
            <p:cNvSpPr/>
            <p:nvPr/>
          </p:nvSpPr>
          <p:spPr>
            <a:xfrm>
              <a:off x="2741971" y="24479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86" name="tx86"/>
            <p:cNvSpPr/>
            <p:nvPr/>
          </p:nvSpPr>
          <p:spPr>
            <a:xfrm>
              <a:off x="4128209" y="24302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87" name="tx87"/>
            <p:cNvSpPr/>
            <p:nvPr/>
          </p:nvSpPr>
          <p:spPr>
            <a:xfrm>
              <a:off x="5514447" y="25232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8" name="tx88"/>
            <p:cNvSpPr/>
            <p:nvPr/>
          </p:nvSpPr>
          <p:spPr>
            <a:xfrm>
              <a:off x="6623438" y="25542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89" name="tx89"/>
            <p:cNvSpPr/>
            <p:nvPr/>
          </p:nvSpPr>
          <p:spPr>
            <a:xfrm>
              <a:off x="6900686" y="25675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0" name="tx90"/>
            <p:cNvSpPr/>
            <p:nvPr/>
          </p:nvSpPr>
          <p:spPr>
            <a:xfrm>
              <a:off x="7177933" y="25675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1" name="tx91"/>
            <p:cNvSpPr/>
            <p:nvPr/>
          </p:nvSpPr>
          <p:spPr>
            <a:xfrm>
              <a:off x="7455181" y="25719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2" name="tx92"/>
            <p:cNvSpPr/>
            <p:nvPr/>
          </p:nvSpPr>
          <p:spPr>
            <a:xfrm>
              <a:off x="7732429" y="25808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3" name="tx93"/>
            <p:cNvSpPr/>
            <p:nvPr/>
          </p:nvSpPr>
          <p:spPr>
            <a:xfrm>
              <a:off x="8009676" y="25896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4" name="pl94"/>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2595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5" name="tx105"/>
            <p:cNvSpPr/>
            <p:nvPr/>
          </p:nvSpPr>
          <p:spPr>
            <a:xfrm>
              <a:off x="1367476" y="23906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41971" y="33303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07" name="tx107"/>
            <p:cNvSpPr/>
            <p:nvPr/>
          </p:nvSpPr>
          <p:spPr>
            <a:xfrm>
              <a:off x="2753715" y="25721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3436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09" name="tx109"/>
            <p:cNvSpPr/>
            <p:nvPr/>
          </p:nvSpPr>
          <p:spPr>
            <a:xfrm>
              <a:off x="4139953" y="25743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3547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1" name="tx111"/>
            <p:cNvSpPr/>
            <p:nvPr/>
          </p:nvSpPr>
          <p:spPr>
            <a:xfrm>
              <a:off x="5526191" y="263637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4189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3" name="tx113"/>
            <p:cNvSpPr/>
            <p:nvPr/>
          </p:nvSpPr>
          <p:spPr>
            <a:xfrm>
              <a:off x="6635182" y="27138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4666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5" name="tx115"/>
            <p:cNvSpPr/>
            <p:nvPr/>
          </p:nvSpPr>
          <p:spPr>
            <a:xfrm>
              <a:off x="6912430" y="27670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4875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7" name="tx117"/>
            <p:cNvSpPr/>
            <p:nvPr/>
          </p:nvSpPr>
          <p:spPr>
            <a:xfrm>
              <a:off x="7189677" y="27891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4621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9" name="tx119"/>
            <p:cNvSpPr/>
            <p:nvPr/>
          </p:nvSpPr>
          <p:spPr>
            <a:xfrm>
              <a:off x="7466925" y="27647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32429" y="34366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1" name="tx121"/>
            <p:cNvSpPr/>
            <p:nvPr/>
          </p:nvSpPr>
          <p:spPr>
            <a:xfrm>
              <a:off x="7744173" y="27448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4211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3" name="tx123"/>
            <p:cNvSpPr/>
            <p:nvPr/>
          </p:nvSpPr>
          <p:spPr>
            <a:xfrm>
              <a:off x="8021420" y="27337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10775" y="316671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228154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7" name="tx127"/>
            <p:cNvSpPr/>
            <p:nvPr/>
          </p:nvSpPr>
          <p:spPr>
            <a:xfrm>
              <a:off x="810775" y="1393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2000-2024</a:t>
              </a:r>
            </a:p>
          </p:txBody>
        </p:sp>
        <p:sp>
          <p:nvSpPr>
            <p:cNvPr id="153" name="pl153"/>
            <p:cNvSpPr/>
            <p:nvPr/>
          </p:nvSpPr>
          <p:spPr>
            <a:xfrm>
              <a:off x="23267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387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4488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5099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3573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4183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4794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038858" cy="167191"/>
            </a:xfrm>
            <a:prstGeom prst="rect">
              <a:avLst/>
            </a:prstGeom>
            <a:solidFill>
              <a:srgbClr val="80BD41">
                <a:alpha val="100000"/>
              </a:srgbClr>
            </a:solidFill>
          </p:spPr>
          <p:txBody>
            <a:bodyPr/>
            <a:lstStyle/>
            <a:p/>
          </p:txBody>
        </p:sp>
        <p:sp>
          <p:nvSpPr>
            <p:cNvPr id="165" name="rc165"/>
            <p:cNvSpPr/>
            <p:nvPr/>
          </p:nvSpPr>
          <p:spPr>
            <a:xfrm>
              <a:off x="7335132" y="5889059"/>
              <a:ext cx="535871" cy="167191"/>
            </a:xfrm>
            <a:prstGeom prst="rect">
              <a:avLst/>
            </a:prstGeom>
            <a:solidFill>
              <a:srgbClr val="1CABE2">
                <a:alpha val="100000"/>
              </a:srgbClr>
            </a:solidFill>
          </p:spPr>
          <p:txBody>
            <a:bodyPr/>
            <a:lstStyle/>
            <a:p/>
          </p:txBody>
        </p:sp>
        <p:sp>
          <p:nvSpPr>
            <p:cNvPr id="166" name="rc166"/>
            <p:cNvSpPr/>
            <p:nvPr/>
          </p:nvSpPr>
          <p:spPr>
            <a:xfrm>
              <a:off x="1296273" y="5680069"/>
              <a:ext cx="5873975" cy="167191"/>
            </a:xfrm>
            <a:prstGeom prst="rect">
              <a:avLst/>
            </a:prstGeom>
            <a:solidFill>
              <a:srgbClr val="80BD41">
                <a:alpha val="100000"/>
              </a:srgbClr>
            </a:solidFill>
          </p:spPr>
          <p:txBody>
            <a:bodyPr/>
            <a:lstStyle/>
            <a:p/>
          </p:txBody>
        </p:sp>
        <p:sp>
          <p:nvSpPr>
            <p:cNvPr id="167" name="rc167"/>
            <p:cNvSpPr/>
            <p:nvPr/>
          </p:nvSpPr>
          <p:spPr>
            <a:xfrm>
              <a:off x="7170249" y="5680069"/>
              <a:ext cx="577092" cy="167191"/>
            </a:xfrm>
            <a:prstGeom prst="rect">
              <a:avLst/>
            </a:prstGeom>
            <a:solidFill>
              <a:srgbClr val="1CABE2">
                <a:alpha val="100000"/>
              </a:srgbClr>
            </a:solidFill>
          </p:spPr>
          <p:txBody>
            <a:bodyPr/>
            <a:lstStyle/>
            <a:p/>
          </p:txBody>
        </p:sp>
        <p:sp>
          <p:nvSpPr>
            <p:cNvPr id="168" name="rc168"/>
            <p:cNvSpPr/>
            <p:nvPr/>
          </p:nvSpPr>
          <p:spPr>
            <a:xfrm>
              <a:off x="1296273" y="5471080"/>
              <a:ext cx="6018248" cy="167191"/>
            </a:xfrm>
            <a:prstGeom prst="rect">
              <a:avLst/>
            </a:prstGeom>
            <a:solidFill>
              <a:srgbClr val="80BD41">
                <a:alpha val="100000"/>
              </a:srgbClr>
            </a:solidFill>
          </p:spPr>
          <p:txBody>
            <a:bodyPr/>
            <a:lstStyle/>
            <a:p/>
          </p:txBody>
        </p:sp>
        <p:sp>
          <p:nvSpPr>
            <p:cNvPr id="169" name="rc169"/>
            <p:cNvSpPr/>
            <p:nvPr/>
          </p:nvSpPr>
          <p:spPr>
            <a:xfrm>
              <a:off x="7314522" y="5471080"/>
              <a:ext cx="391598" cy="167191"/>
            </a:xfrm>
            <a:prstGeom prst="rect">
              <a:avLst/>
            </a:prstGeom>
            <a:solidFill>
              <a:srgbClr val="1CABE2">
                <a:alpha val="100000"/>
              </a:srgbClr>
            </a:solidFill>
          </p:spPr>
          <p:txBody>
            <a:bodyPr/>
            <a:lstStyle/>
            <a:p/>
          </p:txBody>
        </p:sp>
        <p:sp>
          <p:nvSpPr>
            <p:cNvPr id="170" name="tx170"/>
            <p:cNvSpPr/>
            <p:nvPr/>
          </p:nvSpPr>
          <p:spPr>
            <a:xfrm>
              <a:off x="8119368"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71" name="tx171"/>
            <p:cNvSpPr/>
            <p:nvPr/>
          </p:nvSpPr>
          <p:spPr>
            <a:xfrm>
              <a:off x="7989522"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72" name="tx172"/>
            <p:cNvSpPr/>
            <p:nvPr/>
          </p:nvSpPr>
          <p:spPr>
            <a:xfrm>
              <a:off x="7946240" y="551148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73" name="tx173"/>
            <p:cNvSpPr/>
            <p:nvPr/>
          </p:nvSpPr>
          <p:spPr>
            <a:xfrm>
              <a:off x="4240354"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4" name="tx174"/>
            <p:cNvSpPr/>
            <p:nvPr/>
          </p:nvSpPr>
          <p:spPr>
            <a:xfrm>
              <a:off x="7541270"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15791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6" name="tx176"/>
            <p:cNvSpPr/>
            <p:nvPr/>
          </p:nvSpPr>
          <p:spPr>
            <a:xfrm>
              <a:off x="7396997"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230049"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8" name="tx178"/>
            <p:cNvSpPr/>
            <p:nvPr/>
          </p:nvSpPr>
          <p:spPr>
            <a:xfrm>
              <a:off x="7448523"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318470"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4" name="tx184"/>
            <p:cNvSpPr/>
            <p:nvPr/>
          </p:nvSpPr>
          <p:spPr>
            <a:xfrm>
              <a:off x="5379514"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5" name="tx185"/>
            <p:cNvSpPr/>
            <p:nvPr/>
          </p:nvSpPr>
          <p:spPr>
            <a:xfrm>
              <a:off x="7440558"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(94%) was higher than in 2019 (92%).
The number of children vaccinated with DTP1 remained constant 0% compared to in 2019.
The number of surviving infants decreased approximately 2% compared to in 2019.
In 2024, approximately the same number of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Barbados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428553"/>
            </a:xfrm>
            <a:custGeom>
              <a:avLst/>
              <a:pathLst>
                <a:path w="3397293" h="428553">
                  <a:moveTo>
                    <a:pt x="0" y="114281"/>
                  </a:moveTo>
                  <a:lnTo>
                    <a:pt x="141553" y="371413"/>
                  </a:lnTo>
                  <a:lnTo>
                    <a:pt x="283107" y="285702"/>
                  </a:lnTo>
                  <a:lnTo>
                    <a:pt x="424661" y="228562"/>
                  </a:lnTo>
                  <a:lnTo>
                    <a:pt x="566215" y="114281"/>
                  </a:lnTo>
                  <a:lnTo>
                    <a:pt x="707769" y="142851"/>
                  </a:lnTo>
                  <a:lnTo>
                    <a:pt x="849323" y="371413"/>
                  </a:lnTo>
                  <a:lnTo>
                    <a:pt x="990877" y="114281"/>
                  </a:lnTo>
                  <a:lnTo>
                    <a:pt x="1132431" y="342843"/>
                  </a:lnTo>
                  <a:lnTo>
                    <a:pt x="1273984" y="114281"/>
                  </a:lnTo>
                  <a:lnTo>
                    <a:pt x="1415538" y="314272"/>
                  </a:lnTo>
                  <a:lnTo>
                    <a:pt x="1557092" y="171421"/>
                  </a:lnTo>
                  <a:lnTo>
                    <a:pt x="1698646" y="285702"/>
                  </a:lnTo>
                  <a:lnTo>
                    <a:pt x="1840200" y="171421"/>
                  </a:lnTo>
                  <a:lnTo>
                    <a:pt x="1981754" y="85710"/>
                  </a:lnTo>
                  <a:lnTo>
                    <a:pt x="2123308" y="0"/>
                  </a:lnTo>
                  <a:lnTo>
                    <a:pt x="2264862" y="0"/>
                  </a:lnTo>
                  <a:lnTo>
                    <a:pt x="2406416" y="199991"/>
                  </a:lnTo>
                  <a:lnTo>
                    <a:pt x="2547969" y="57140"/>
                  </a:lnTo>
                  <a:lnTo>
                    <a:pt x="2689523" y="199991"/>
                  </a:lnTo>
                  <a:lnTo>
                    <a:pt x="2831077" y="342843"/>
                  </a:lnTo>
                  <a:lnTo>
                    <a:pt x="2972631" y="428553"/>
                  </a:lnTo>
                  <a:lnTo>
                    <a:pt x="3114185" y="314272"/>
                  </a:lnTo>
                  <a:lnTo>
                    <a:pt x="3255739" y="342843"/>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428553"/>
            </a:xfrm>
            <a:custGeom>
              <a:avLst/>
              <a:pathLst>
                <a:path w="3397293" h="428553">
                  <a:moveTo>
                    <a:pt x="0" y="114281"/>
                  </a:moveTo>
                  <a:lnTo>
                    <a:pt x="141553" y="371413"/>
                  </a:lnTo>
                  <a:lnTo>
                    <a:pt x="283107" y="285702"/>
                  </a:lnTo>
                  <a:lnTo>
                    <a:pt x="424661" y="228562"/>
                  </a:lnTo>
                  <a:lnTo>
                    <a:pt x="566215" y="114281"/>
                  </a:lnTo>
                  <a:lnTo>
                    <a:pt x="707769" y="142851"/>
                  </a:lnTo>
                  <a:lnTo>
                    <a:pt x="849323" y="371413"/>
                  </a:lnTo>
                  <a:lnTo>
                    <a:pt x="990877" y="114281"/>
                  </a:lnTo>
                  <a:lnTo>
                    <a:pt x="1132431" y="342843"/>
                  </a:lnTo>
                  <a:lnTo>
                    <a:pt x="1273984" y="114281"/>
                  </a:lnTo>
                  <a:lnTo>
                    <a:pt x="1415538" y="314272"/>
                  </a:lnTo>
                  <a:lnTo>
                    <a:pt x="1557092" y="171421"/>
                  </a:lnTo>
                  <a:lnTo>
                    <a:pt x="1698646" y="285702"/>
                  </a:lnTo>
                  <a:lnTo>
                    <a:pt x="1840200" y="171421"/>
                  </a:lnTo>
                  <a:lnTo>
                    <a:pt x="1981754" y="85710"/>
                  </a:lnTo>
                  <a:lnTo>
                    <a:pt x="2123308" y="0"/>
                  </a:lnTo>
                  <a:lnTo>
                    <a:pt x="2264862" y="0"/>
                  </a:lnTo>
                  <a:lnTo>
                    <a:pt x="2406416" y="199991"/>
                  </a:lnTo>
                  <a:lnTo>
                    <a:pt x="2547969" y="57140"/>
                  </a:lnTo>
                  <a:lnTo>
                    <a:pt x="2689523" y="199991"/>
                  </a:lnTo>
                  <a:lnTo>
                    <a:pt x="2831077" y="342843"/>
                  </a:lnTo>
                  <a:lnTo>
                    <a:pt x="2972631" y="428553"/>
                  </a:lnTo>
                  <a:lnTo>
                    <a:pt x="3114185" y="314272"/>
                  </a:lnTo>
                  <a:lnTo>
                    <a:pt x="3255739" y="342843"/>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428553"/>
            </a:xfrm>
            <a:custGeom>
              <a:avLst/>
              <a:pathLst>
                <a:path w="3397293" h="428553">
                  <a:moveTo>
                    <a:pt x="0" y="114281"/>
                  </a:moveTo>
                  <a:lnTo>
                    <a:pt x="141553" y="371413"/>
                  </a:lnTo>
                  <a:lnTo>
                    <a:pt x="283107" y="285702"/>
                  </a:lnTo>
                  <a:lnTo>
                    <a:pt x="424661" y="228562"/>
                  </a:lnTo>
                  <a:lnTo>
                    <a:pt x="566215" y="114281"/>
                  </a:lnTo>
                  <a:lnTo>
                    <a:pt x="707769" y="142851"/>
                  </a:lnTo>
                  <a:lnTo>
                    <a:pt x="849323" y="371413"/>
                  </a:lnTo>
                  <a:lnTo>
                    <a:pt x="990877" y="114281"/>
                  </a:lnTo>
                  <a:lnTo>
                    <a:pt x="1132431" y="342843"/>
                  </a:lnTo>
                  <a:lnTo>
                    <a:pt x="1273984" y="114281"/>
                  </a:lnTo>
                  <a:lnTo>
                    <a:pt x="1415538" y="314272"/>
                  </a:lnTo>
                  <a:lnTo>
                    <a:pt x="1557092" y="171421"/>
                  </a:lnTo>
                  <a:lnTo>
                    <a:pt x="1698646" y="285702"/>
                  </a:lnTo>
                  <a:lnTo>
                    <a:pt x="1840200" y="171421"/>
                  </a:lnTo>
                  <a:lnTo>
                    <a:pt x="1981754" y="85710"/>
                  </a:lnTo>
                  <a:lnTo>
                    <a:pt x="2123308" y="0"/>
                  </a:lnTo>
                  <a:lnTo>
                    <a:pt x="2264862" y="0"/>
                  </a:lnTo>
                  <a:lnTo>
                    <a:pt x="2406416" y="199991"/>
                  </a:lnTo>
                  <a:lnTo>
                    <a:pt x="2547969" y="57140"/>
                  </a:lnTo>
                  <a:lnTo>
                    <a:pt x="2689523" y="199991"/>
                  </a:lnTo>
                  <a:lnTo>
                    <a:pt x="2831077" y="342843"/>
                  </a:lnTo>
                  <a:lnTo>
                    <a:pt x="2972631" y="428553"/>
                  </a:lnTo>
                  <a:lnTo>
                    <a:pt x="3114185" y="314272"/>
                  </a:lnTo>
                  <a:lnTo>
                    <a:pt x="3255739" y="342843"/>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31778"/>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60" name="tx60"/>
            <p:cNvSpPr/>
            <p:nvPr/>
          </p:nvSpPr>
          <p:spPr>
            <a:xfrm>
              <a:off x="28749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472419"/>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Barbados,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07734"/>
              <a:ext cx="3397293" cy="1184161"/>
            </a:xfrm>
            <a:custGeom>
              <a:avLst/>
              <a:pathLst>
                <a:path w="3397293" h="1184161">
                  <a:moveTo>
                    <a:pt x="0" y="315776"/>
                  </a:moveTo>
                  <a:lnTo>
                    <a:pt x="141553" y="1026273"/>
                  </a:lnTo>
                  <a:lnTo>
                    <a:pt x="283107" y="789441"/>
                  </a:lnTo>
                  <a:lnTo>
                    <a:pt x="424661" y="631552"/>
                  </a:lnTo>
                  <a:lnTo>
                    <a:pt x="566215" y="315776"/>
                  </a:lnTo>
                  <a:lnTo>
                    <a:pt x="707769" y="394720"/>
                  </a:lnTo>
                  <a:lnTo>
                    <a:pt x="849323" y="1026273"/>
                  </a:lnTo>
                  <a:lnTo>
                    <a:pt x="990877" y="315776"/>
                  </a:lnTo>
                  <a:lnTo>
                    <a:pt x="1132431" y="947329"/>
                  </a:lnTo>
                  <a:lnTo>
                    <a:pt x="1273984" y="315776"/>
                  </a:lnTo>
                  <a:lnTo>
                    <a:pt x="1415538" y="868385"/>
                  </a:lnTo>
                  <a:lnTo>
                    <a:pt x="1557092" y="473664"/>
                  </a:lnTo>
                  <a:lnTo>
                    <a:pt x="1698646" y="789441"/>
                  </a:lnTo>
                  <a:lnTo>
                    <a:pt x="1840200" y="473664"/>
                  </a:lnTo>
                  <a:lnTo>
                    <a:pt x="1981754" y="236832"/>
                  </a:lnTo>
                  <a:lnTo>
                    <a:pt x="2123308" y="0"/>
                  </a:lnTo>
                  <a:lnTo>
                    <a:pt x="2264862" y="0"/>
                  </a:lnTo>
                  <a:lnTo>
                    <a:pt x="2406416" y="552608"/>
                  </a:lnTo>
                  <a:lnTo>
                    <a:pt x="2547969" y="157888"/>
                  </a:lnTo>
                  <a:lnTo>
                    <a:pt x="2689523" y="552608"/>
                  </a:lnTo>
                  <a:lnTo>
                    <a:pt x="2831077" y="947329"/>
                  </a:lnTo>
                  <a:lnTo>
                    <a:pt x="2972631" y="1184161"/>
                  </a:lnTo>
                  <a:lnTo>
                    <a:pt x="3114185" y="868385"/>
                  </a:lnTo>
                  <a:lnTo>
                    <a:pt x="3255739" y="947329"/>
                  </a:lnTo>
                  <a:lnTo>
                    <a:pt x="3397293" y="236832"/>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07734"/>
              <a:ext cx="3397293" cy="1184161"/>
            </a:xfrm>
            <a:custGeom>
              <a:avLst/>
              <a:pathLst>
                <a:path w="3397293" h="1184161">
                  <a:moveTo>
                    <a:pt x="0" y="315776"/>
                  </a:moveTo>
                  <a:lnTo>
                    <a:pt x="141553" y="1026273"/>
                  </a:lnTo>
                  <a:lnTo>
                    <a:pt x="283107" y="789441"/>
                  </a:lnTo>
                  <a:lnTo>
                    <a:pt x="424661" y="631552"/>
                  </a:lnTo>
                  <a:lnTo>
                    <a:pt x="566215" y="315776"/>
                  </a:lnTo>
                  <a:lnTo>
                    <a:pt x="707769" y="394720"/>
                  </a:lnTo>
                  <a:lnTo>
                    <a:pt x="849323" y="1026273"/>
                  </a:lnTo>
                  <a:lnTo>
                    <a:pt x="990877" y="315776"/>
                  </a:lnTo>
                  <a:lnTo>
                    <a:pt x="1132431" y="947329"/>
                  </a:lnTo>
                  <a:lnTo>
                    <a:pt x="1273984" y="315776"/>
                  </a:lnTo>
                  <a:lnTo>
                    <a:pt x="1415538" y="868385"/>
                  </a:lnTo>
                  <a:lnTo>
                    <a:pt x="1557092" y="473664"/>
                  </a:lnTo>
                  <a:lnTo>
                    <a:pt x="1698646" y="789441"/>
                  </a:lnTo>
                  <a:lnTo>
                    <a:pt x="1840200" y="473664"/>
                  </a:lnTo>
                  <a:lnTo>
                    <a:pt x="1981754" y="236832"/>
                  </a:lnTo>
                  <a:lnTo>
                    <a:pt x="2123308" y="0"/>
                  </a:lnTo>
                  <a:lnTo>
                    <a:pt x="2264862" y="0"/>
                  </a:lnTo>
                  <a:lnTo>
                    <a:pt x="2406416" y="552608"/>
                  </a:lnTo>
                  <a:lnTo>
                    <a:pt x="2547969" y="157888"/>
                  </a:lnTo>
                  <a:lnTo>
                    <a:pt x="2689523" y="552608"/>
                  </a:lnTo>
                  <a:lnTo>
                    <a:pt x="2831077" y="947329"/>
                  </a:lnTo>
                  <a:lnTo>
                    <a:pt x="2972631" y="1184161"/>
                  </a:lnTo>
                  <a:lnTo>
                    <a:pt x="3114185" y="868385"/>
                  </a:lnTo>
                  <a:lnTo>
                    <a:pt x="3255739" y="947329"/>
                  </a:lnTo>
                  <a:lnTo>
                    <a:pt x="3397293" y="236832"/>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284198"/>
            </a:xfrm>
            <a:custGeom>
              <a:avLst/>
              <a:pathLst>
                <a:path w="0" h="284198">
                  <a:moveTo>
                    <a:pt x="0" y="2841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1231528"/>
            </a:xfrm>
            <a:custGeom>
              <a:avLst/>
              <a:pathLst>
                <a:path w="0" h="1231528">
                  <a:moveTo>
                    <a:pt x="0" y="12315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521031"/>
            </a:xfrm>
            <a:custGeom>
              <a:avLst/>
              <a:pathLst>
                <a:path w="0" h="521031">
                  <a:moveTo>
                    <a:pt x="0" y="52103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07734"/>
              <a:ext cx="3397293" cy="1184161"/>
            </a:xfrm>
            <a:custGeom>
              <a:avLst/>
              <a:pathLst>
                <a:path w="3397293" h="1184161">
                  <a:moveTo>
                    <a:pt x="0" y="315776"/>
                  </a:moveTo>
                  <a:lnTo>
                    <a:pt x="141553" y="1026273"/>
                  </a:lnTo>
                  <a:lnTo>
                    <a:pt x="283107" y="789441"/>
                  </a:lnTo>
                  <a:lnTo>
                    <a:pt x="424661" y="631552"/>
                  </a:lnTo>
                  <a:lnTo>
                    <a:pt x="566215" y="315776"/>
                  </a:lnTo>
                  <a:lnTo>
                    <a:pt x="707769" y="394720"/>
                  </a:lnTo>
                  <a:lnTo>
                    <a:pt x="849323" y="1026273"/>
                  </a:lnTo>
                  <a:lnTo>
                    <a:pt x="990877" y="315776"/>
                  </a:lnTo>
                  <a:lnTo>
                    <a:pt x="1132431" y="947329"/>
                  </a:lnTo>
                  <a:lnTo>
                    <a:pt x="1273984" y="315776"/>
                  </a:lnTo>
                  <a:lnTo>
                    <a:pt x="1415538" y="868385"/>
                  </a:lnTo>
                  <a:lnTo>
                    <a:pt x="1557092" y="473664"/>
                  </a:lnTo>
                  <a:lnTo>
                    <a:pt x="1698646" y="789441"/>
                  </a:lnTo>
                  <a:lnTo>
                    <a:pt x="1840200" y="473664"/>
                  </a:lnTo>
                  <a:lnTo>
                    <a:pt x="1981754" y="236832"/>
                  </a:lnTo>
                  <a:lnTo>
                    <a:pt x="2123308" y="0"/>
                  </a:lnTo>
                  <a:lnTo>
                    <a:pt x="2264862" y="0"/>
                  </a:lnTo>
                  <a:lnTo>
                    <a:pt x="2406416" y="552608"/>
                  </a:lnTo>
                  <a:lnTo>
                    <a:pt x="2547969" y="157888"/>
                  </a:lnTo>
                  <a:lnTo>
                    <a:pt x="2689523" y="552608"/>
                  </a:lnTo>
                  <a:lnTo>
                    <a:pt x="2831077" y="947329"/>
                  </a:lnTo>
                  <a:lnTo>
                    <a:pt x="2972631" y="1184161"/>
                  </a:lnTo>
                  <a:lnTo>
                    <a:pt x="3114185" y="868385"/>
                  </a:lnTo>
                  <a:lnTo>
                    <a:pt x="3255739" y="947329"/>
                  </a:lnTo>
                  <a:lnTo>
                    <a:pt x="3397293" y="236832"/>
                  </a:lnTo>
                </a:path>
              </a:pathLst>
            </a:custGeom>
            <a:ln w="27101" cap="flat">
              <a:solidFill>
                <a:srgbClr val="0058AB">
                  <a:alpha val="100000"/>
                </a:srgbClr>
              </a:solidFill>
              <a:prstDash val="solid"/>
              <a:round/>
            </a:ln>
          </p:spPr>
          <p:txBody>
            <a:bodyPr/>
            <a:lstStyle/>
            <a:p/>
          </p:txBody>
        </p:sp>
        <p:sp>
          <p:nvSpPr>
            <p:cNvPr id="92" name="tx92"/>
            <p:cNvSpPr/>
            <p:nvPr/>
          </p:nvSpPr>
          <p:spPr>
            <a:xfrm>
              <a:off x="5407519" y="18514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115288"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5008" y="18531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530827" y="18541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85289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804812" y="185315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831778"/>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118" name="tx118"/>
            <p:cNvSpPr/>
            <p:nvPr/>
          </p:nvSpPr>
          <p:spPr>
            <a:xfrm>
              <a:off x="71916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09772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6588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2199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7810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3421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782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4393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004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615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4979913"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2919259"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4519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a:off x="420629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3" name="tx143"/>
            <p:cNvSpPr/>
            <p:nvPr/>
          </p:nvSpPr>
          <p:spPr>
            <a:xfrm>
              <a:off x="5767399"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4" name="tx144"/>
            <p:cNvSpPr/>
            <p:nvPr/>
          </p:nvSpPr>
          <p:spPr>
            <a:xfrm>
              <a:off x="732850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Barbados (94%) was 9 percentage points higher than the global average (85%) and 12 percentage points higher than the average across all LACR countries (82%).
National DTP3 coverage was 4 percentage points higher than in 2019 (90%).
The number of un- and undervaccinated children declined (ie. improved) compared to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Barbados ranked number 21 out of 32 countries for lowest DTP3 coverage (based on tied ranks).
Barbados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72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82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593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004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477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88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298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39126"/>
              <a:ext cx="249522" cy="1567559"/>
            </a:xfrm>
            <a:prstGeom prst="rect">
              <a:avLst/>
            </a:prstGeom>
            <a:solidFill>
              <a:srgbClr val="80BD41">
                <a:alpha val="100000"/>
              </a:srgbClr>
            </a:solidFill>
          </p:spPr>
          <p:txBody>
            <a:bodyPr/>
            <a:lstStyle/>
            <a:p/>
          </p:txBody>
        </p:sp>
        <p:sp>
          <p:nvSpPr>
            <p:cNvPr id="24" name="rc24"/>
            <p:cNvSpPr/>
            <p:nvPr/>
          </p:nvSpPr>
          <p:spPr>
            <a:xfrm>
              <a:off x="1296273" y="2318875"/>
              <a:ext cx="249522" cy="120251"/>
            </a:xfrm>
            <a:prstGeom prst="rect">
              <a:avLst/>
            </a:prstGeom>
            <a:solidFill>
              <a:srgbClr val="1CABE2">
                <a:alpha val="100000"/>
              </a:srgbClr>
            </a:solidFill>
          </p:spPr>
          <p:txBody>
            <a:bodyPr/>
            <a:lstStyle/>
            <a:p/>
          </p:txBody>
        </p:sp>
        <p:sp>
          <p:nvSpPr>
            <p:cNvPr id="25" name="rc25"/>
            <p:cNvSpPr/>
            <p:nvPr/>
          </p:nvSpPr>
          <p:spPr>
            <a:xfrm>
              <a:off x="1573521" y="2598029"/>
              <a:ext cx="249522" cy="1408655"/>
            </a:xfrm>
            <a:prstGeom prst="rect">
              <a:avLst/>
            </a:prstGeom>
            <a:solidFill>
              <a:srgbClr val="80BD41">
                <a:alpha val="100000"/>
              </a:srgbClr>
            </a:solidFill>
          </p:spPr>
          <p:txBody>
            <a:bodyPr/>
            <a:lstStyle/>
            <a:p/>
          </p:txBody>
        </p:sp>
        <p:sp>
          <p:nvSpPr>
            <p:cNvPr id="26" name="rc26"/>
            <p:cNvSpPr/>
            <p:nvPr/>
          </p:nvSpPr>
          <p:spPr>
            <a:xfrm>
              <a:off x="1573521" y="2331759"/>
              <a:ext cx="249522" cy="266270"/>
            </a:xfrm>
            <a:prstGeom prst="rect">
              <a:avLst/>
            </a:prstGeom>
            <a:solidFill>
              <a:srgbClr val="1CABE2">
                <a:alpha val="100000"/>
              </a:srgbClr>
            </a:solidFill>
          </p:spPr>
          <p:txBody>
            <a:bodyPr/>
            <a:lstStyle/>
            <a:p/>
          </p:txBody>
        </p:sp>
        <p:sp>
          <p:nvSpPr>
            <p:cNvPr id="27" name="rc27"/>
            <p:cNvSpPr/>
            <p:nvPr/>
          </p:nvSpPr>
          <p:spPr>
            <a:xfrm>
              <a:off x="1850769" y="2619502"/>
              <a:ext cx="249522" cy="1387182"/>
            </a:xfrm>
            <a:prstGeom prst="rect">
              <a:avLst/>
            </a:prstGeom>
            <a:solidFill>
              <a:srgbClr val="80BD41">
                <a:alpha val="100000"/>
              </a:srgbClr>
            </a:solidFill>
          </p:spPr>
          <p:txBody>
            <a:bodyPr/>
            <a:lstStyle/>
            <a:p/>
          </p:txBody>
        </p:sp>
        <p:sp>
          <p:nvSpPr>
            <p:cNvPr id="28" name="rc28"/>
            <p:cNvSpPr/>
            <p:nvPr/>
          </p:nvSpPr>
          <p:spPr>
            <a:xfrm>
              <a:off x="1850769" y="2413358"/>
              <a:ext cx="249522" cy="206144"/>
            </a:xfrm>
            <a:prstGeom prst="rect">
              <a:avLst/>
            </a:prstGeom>
            <a:solidFill>
              <a:srgbClr val="1CABE2">
                <a:alpha val="100000"/>
              </a:srgbClr>
            </a:solidFill>
          </p:spPr>
          <p:txBody>
            <a:bodyPr/>
            <a:lstStyle/>
            <a:p/>
          </p:txBody>
        </p:sp>
        <p:sp>
          <p:nvSpPr>
            <p:cNvPr id="29" name="rc29"/>
            <p:cNvSpPr/>
            <p:nvPr/>
          </p:nvSpPr>
          <p:spPr>
            <a:xfrm>
              <a:off x="2128016" y="2598029"/>
              <a:ext cx="249522" cy="1408655"/>
            </a:xfrm>
            <a:prstGeom prst="rect">
              <a:avLst/>
            </a:prstGeom>
            <a:solidFill>
              <a:srgbClr val="80BD41">
                <a:alpha val="100000"/>
              </a:srgbClr>
            </a:solidFill>
          </p:spPr>
          <p:txBody>
            <a:bodyPr/>
            <a:lstStyle/>
            <a:p/>
          </p:txBody>
        </p:sp>
        <p:sp>
          <p:nvSpPr>
            <p:cNvPr id="30" name="rc30"/>
            <p:cNvSpPr/>
            <p:nvPr/>
          </p:nvSpPr>
          <p:spPr>
            <a:xfrm>
              <a:off x="2128016" y="2421947"/>
              <a:ext cx="249522" cy="176081"/>
            </a:xfrm>
            <a:prstGeom prst="rect">
              <a:avLst/>
            </a:prstGeom>
            <a:solidFill>
              <a:srgbClr val="1CABE2">
                <a:alpha val="100000"/>
              </a:srgbClr>
            </a:solidFill>
          </p:spPr>
          <p:txBody>
            <a:bodyPr/>
            <a:lstStyle/>
            <a:p/>
          </p:txBody>
        </p:sp>
        <p:sp>
          <p:nvSpPr>
            <p:cNvPr id="31" name="rc31"/>
            <p:cNvSpPr/>
            <p:nvPr/>
          </p:nvSpPr>
          <p:spPr>
            <a:xfrm>
              <a:off x="2405264" y="2585145"/>
              <a:ext cx="249522" cy="1421539"/>
            </a:xfrm>
            <a:prstGeom prst="rect">
              <a:avLst/>
            </a:prstGeom>
            <a:solidFill>
              <a:srgbClr val="80BD41">
                <a:alpha val="100000"/>
              </a:srgbClr>
            </a:solidFill>
          </p:spPr>
          <p:txBody>
            <a:bodyPr/>
            <a:lstStyle/>
            <a:p/>
          </p:txBody>
        </p:sp>
        <p:sp>
          <p:nvSpPr>
            <p:cNvPr id="32" name="rc32"/>
            <p:cNvSpPr/>
            <p:nvPr/>
          </p:nvSpPr>
          <p:spPr>
            <a:xfrm>
              <a:off x="2405264" y="2477778"/>
              <a:ext cx="249522" cy="107367"/>
            </a:xfrm>
            <a:prstGeom prst="rect">
              <a:avLst/>
            </a:prstGeom>
            <a:solidFill>
              <a:srgbClr val="1CABE2">
                <a:alpha val="100000"/>
              </a:srgbClr>
            </a:solidFill>
          </p:spPr>
          <p:txBody>
            <a:bodyPr/>
            <a:lstStyle/>
            <a:p/>
          </p:txBody>
        </p:sp>
        <p:sp>
          <p:nvSpPr>
            <p:cNvPr id="33" name="rc33"/>
            <p:cNvSpPr/>
            <p:nvPr/>
          </p:nvSpPr>
          <p:spPr>
            <a:xfrm>
              <a:off x="2682512" y="2653860"/>
              <a:ext cx="249522" cy="1352824"/>
            </a:xfrm>
            <a:prstGeom prst="rect">
              <a:avLst/>
            </a:prstGeom>
            <a:solidFill>
              <a:srgbClr val="80BD41">
                <a:alpha val="100000"/>
              </a:srgbClr>
            </a:solidFill>
          </p:spPr>
          <p:txBody>
            <a:bodyPr/>
            <a:lstStyle/>
            <a:p/>
          </p:txBody>
        </p:sp>
        <p:sp>
          <p:nvSpPr>
            <p:cNvPr id="34" name="rc34"/>
            <p:cNvSpPr/>
            <p:nvPr/>
          </p:nvSpPr>
          <p:spPr>
            <a:xfrm>
              <a:off x="2682512" y="2537903"/>
              <a:ext cx="249522" cy="115956"/>
            </a:xfrm>
            <a:prstGeom prst="rect">
              <a:avLst/>
            </a:prstGeom>
            <a:solidFill>
              <a:srgbClr val="1CABE2">
                <a:alpha val="100000"/>
              </a:srgbClr>
            </a:solidFill>
          </p:spPr>
          <p:txBody>
            <a:bodyPr/>
            <a:lstStyle/>
            <a:p/>
          </p:txBody>
        </p:sp>
        <p:sp>
          <p:nvSpPr>
            <p:cNvPr id="35" name="rc35"/>
            <p:cNvSpPr/>
            <p:nvPr/>
          </p:nvSpPr>
          <p:spPr>
            <a:xfrm>
              <a:off x="2959759" y="2799879"/>
              <a:ext cx="249522" cy="1206805"/>
            </a:xfrm>
            <a:prstGeom prst="rect">
              <a:avLst/>
            </a:prstGeom>
            <a:solidFill>
              <a:srgbClr val="80BD41">
                <a:alpha val="100000"/>
              </a:srgbClr>
            </a:solidFill>
          </p:spPr>
          <p:txBody>
            <a:bodyPr/>
            <a:lstStyle/>
            <a:p/>
          </p:txBody>
        </p:sp>
        <p:sp>
          <p:nvSpPr>
            <p:cNvPr id="36" name="rc36"/>
            <p:cNvSpPr/>
            <p:nvPr/>
          </p:nvSpPr>
          <p:spPr>
            <a:xfrm>
              <a:off x="2959759" y="2567966"/>
              <a:ext cx="249522" cy="231912"/>
            </a:xfrm>
            <a:prstGeom prst="rect">
              <a:avLst/>
            </a:prstGeom>
            <a:solidFill>
              <a:srgbClr val="1CABE2">
                <a:alpha val="100000"/>
              </a:srgbClr>
            </a:solidFill>
          </p:spPr>
          <p:txBody>
            <a:bodyPr/>
            <a:lstStyle/>
            <a:p/>
          </p:txBody>
        </p:sp>
        <p:sp>
          <p:nvSpPr>
            <p:cNvPr id="37" name="rc37"/>
            <p:cNvSpPr/>
            <p:nvPr/>
          </p:nvSpPr>
          <p:spPr>
            <a:xfrm>
              <a:off x="3237007" y="2632386"/>
              <a:ext cx="249522" cy="1374298"/>
            </a:xfrm>
            <a:prstGeom prst="rect">
              <a:avLst/>
            </a:prstGeom>
            <a:solidFill>
              <a:srgbClr val="80BD41">
                <a:alpha val="100000"/>
              </a:srgbClr>
            </a:solidFill>
          </p:spPr>
          <p:txBody>
            <a:bodyPr/>
            <a:lstStyle/>
            <a:p/>
          </p:txBody>
        </p:sp>
        <p:sp>
          <p:nvSpPr>
            <p:cNvPr id="38" name="rc38"/>
            <p:cNvSpPr/>
            <p:nvPr/>
          </p:nvSpPr>
          <p:spPr>
            <a:xfrm>
              <a:off x="3237007" y="2529314"/>
              <a:ext cx="249522" cy="103072"/>
            </a:xfrm>
            <a:prstGeom prst="rect">
              <a:avLst/>
            </a:prstGeom>
            <a:solidFill>
              <a:srgbClr val="1CABE2">
                <a:alpha val="100000"/>
              </a:srgbClr>
            </a:solidFill>
          </p:spPr>
          <p:txBody>
            <a:bodyPr/>
            <a:lstStyle/>
            <a:p/>
          </p:txBody>
        </p:sp>
        <p:sp>
          <p:nvSpPr>
            <p:cNvPr id="39" name="rc39"/>
            <p:cNvSpPr/>
            <p:nvPr/>
          </p:nvSpPr>
          <p:spPr>
            <a:xfrm>
              <a:off x="3514255" y="2752638"/>
              <a:ext cx="249522" cy="1254047"/>
            </a:xfrm>
            <a:prstGeom prst="rect">
              <a:avLst/>
            </a:prstGeom>
            <a:solidFill>
              <a:srgbClr val="80BD41">
                <a:alpha val="100000"/>
              </a:srgbClr>
            </a:solidFill>
          </p:spPr>
          <p:txBody>
            <a:bodyPr/>
            <a:lstStyle/>
            <a:p/>
          </p:txBody>
        </p:sp>
        <p:sp>
          <p:nvSpPr>
            <p:cNvPr id="40" name="rc40"/>
            <p:cNvSpPr/>
            <p:nvPr/>
          </p:nvSpPr>
          <p:spPr>
            <a:xfrm>
              <a:off x="3514255" y="2529314"/>
              <a:ext cx="249522" cy="223323"/>
            </a:xfrm>
            <a:prstGeom prst="rect">
              <a:avLst/>
            </a:prstGeom>
            <a:solidFill>
              <a:srgbClr val="1CABE2">
                <a:alpha val="100000"/>
              </a:srgbClr>
            </a:solidFill>
          </p:spPr>
          <p:txBody>
            <a:bodyPr/>
            <a:lstStyle/>
            <a:p/>
          </p:txBody>
        </p:sp>
        <p:sp>
          <p:nvSpPr>
            <p:cNvPr id="41" name="rc41"/>
            <p:cNvSpPr/>
            <p:nvPr/>
          </p:nvSpPr>
          <p:spPr>
            <a:xfrm>
              <a:off x="3791502" y="2628092"/>
              <a:ext cx="249522" cy="1378593"/>
            </a:xfrm>
            <a:prstGeom prst="rect">
              <a:avLst/>
            </a:prstGeom>
            <a:solidFill>
              <a:srgbClr val="80BD41">
                <a:alpha val="100000"/>
              </a:srgbClr>
            </a:solidFill>
          </p:spPr>
          <p:txBody>
            <a:bodyPr/>
            <a:lstStyle/>
            <a:p/>
          </p:txBody>
        </p:sp>
        <p:sp>
          <p:nvSpPr>
            <p:cNvPr id="42" name="rc42"/>
            <p:cNvSpPr/>
            <p:nvPr/>
          </p:nvSpPr>
          <p:spPr>
            <a:xfrm>
              <a:off x="3791502" y="2525019"/>
              <a:ext cx="249522" cy="103072"/>
            </a:xfrm>
            <a:prstGeom prst="rect">
              <a:avLst/>
            </a:prstGeom>
            <a:solidFill>
              <a:srgbClr val="1CABE2">
                <a:alpha val="100000"/>
              </a:srgbClr>
            </a:solidFill>
          </p:spPr>
          <p:txBody>
            <a:bodyPr/>
            <a:lstStyle/>
            <a:p/>
          </p:txBody>
        </p:sp>
        <p:sp>
          <p:nvSpPr>
            <p:cNvPr id="43" name="rc43"/>
            <p:cNvSpPr/>
            <p:nvPr/>
          </p:nvSpPr>
          <p:spPr>
            <a:xfrm>
              <a:off x="4068750" y="2722575"/>
              <a:ext cx="249522" cy="1284110"/>
            </a:xfrm>
            <a:prstGeom prst="rect">
              <a:avLst/>
            </a:prstGeom>
            <a:solidFill>
              <a:srgbClr val="80BD41">
                <a:alpha val="100000"/>
              </a:srgbClr>
            </a:solidFill>
          </p:spPr>
          <p:txBody>
            <a:bodyPr/>
            <a:lstStyle/>
            <a:p/>
          </p:txBody>
        </p:sp>
        <p:sp>
          <p:nvSpPr>
            <p:cNvPr id="44" name="rc44"/>
            <p:cNvSpPr/>
            <p:nvPr/>
          </p:nvSpPr>
          <p:spPr>
            <a:xfrm>
              <a:off x="4068750" y="2512135"/>
              <a:ext cx="249522" cy="210439"/>
            </a:xfrm>
            <a:prstGeom prst="rect">
              <a:avLst/>
            </a:prstGeom>
            <a:solidFill>
              <a:srgbClr val="1CABE2">
                <a:alpha val="100000"/>
              </a:srgbClr>
            </a:solidFill>
          </p:spPr>
          <p:txBody>
            <a:bodyPr/>
            <a:lstStyle/>
            <a:p/>
          </p:txBody>
        </p:sp>
        <p:sp>
          <p:nvSpPr>
            <p:cNvPr id="45" name="rc45"/>
            <p:cNvSpPr/>
            <p:nvPr/>
          </p:nvSpPr>
          <p:spPr>
            <a:xfrm>
              <a:off x="4345998" y="2675333"/>
              <a:ext cx="249522" cy="1331351"/>
            </a:xfrm>
            <a:prstGeom prst="rect">
              <a:avLst/>
            </a:prstGeom>
            <a:solidFill>
              <a:srgbClr val="80BD41">
                <a:alpha val="100000"/>
              </a:srgbClr>
            </a:solidFill>
          </p:spPr>
          <p:txBody>
            <a:bodyPr/>
            <a:lstStyle/>
            <a:p/>
          </p:txBody>
        </p:sp>
        <p:sp>
          <p:nvSpPr>
            <p:cNvPr id="46" name="rc46"/>
            <p:cNvSpPr/>
            <p:nvPr/>
          </p:nvSpPr>
          <p:spPr>
            <a:xfrm>
              <a:off x="4345998" y="2542198"/>
              <a:ext cx="249522" cy="133135"/>
            </a:xfrm>
            <a:prstGeom prst="rect">
              <a:avLst/>
            </a:prstGeom>
            <a:solidFill>
              <a:srgbClr val="1CABE2">
                <a:alpha val="100000"/>
              </a:srgbClr>
            </a:solidFill>
          </p:spPr>
          <p:txBody>
            <a:bodyPr/>
            <a:lstStyle/>
            <a:p/>
          </p:txBody>
        </p:sp>
        <p:sp>
          <p:nvSpPr>
            <p:cNvPr id="47" name="rc47"/>
            <p:cNvSpPr/>
            <p:nvPr/>
          </p:nvSpPr>
          <p:spPr>
            <a:xfrm>
              <a:off x="4623245" y="2761227"/>
              <a:ext cx="249522" cy="1245457"/>
            </a:xfrm>
            <a:prstGeom prst="rect">
              <a:avLst/>
            </a:prstGeom>
            <a:solidFill>
              <a:srgbClr val="80BD41">
                <a:alpha val="100000"/>
              </a:srgbClr>
            </a:solidFill>
          </p:spPr>
          <p:txBody>
            <a:bodyPr/>
            <a:lstStyle/>
            <a:p/>
          </p:txBody>
        </p:sp>
        <p:sp>
          <p:nvSpPr>
            <p:cNvPr id="48" name="rc48"/>
            <p:cNvSpPr/>
            <p:nvPr/>
          </p:nvSpPr>
          <p:spPr>
            <a:xfrm>
              <a:off x="4623245" y="2576556"/>
              <a:ext cx="249522" cy="184671"/>
            </a:xfrm>
            <a:prstGeom prst="rect">
              <a:avLst/>
            </a:prstGeom>
            <a:solidFill>
              <a:srgbClr val="1CABE2">
                <a:alpha val="100000"/>
              </a:srgbClr>
            </a:solidFill>
          </p:spPr>
          <p:txBody>
            <a:bodyPr/>
            <a:lstStyle/>
            <a:p/>
          </p:txBody>
        </p:sp>
        <p:sp>
          <p:nvSpPr>
            <p:cNvPr id="49" name="rc49"/>
            <p:cNvSpPr/>
            <p:nvPr/>
          </p:nvSpPr>
          <p:spPr>
            <a:xfrm>
              <a:off x="4900493" y="2713985"/>
              <a:ext cx="249522" cy="1292699"/>
            </a:xfrm>
            <a:prstGeom prst="rect">
              <a:avLst/>
            </a:prstGeom>
            <a:solidFill>
              <a:srgbClr val="80BD41">
                <a:alpha val="100000"/>
              </a:srgbClr>
            </a:solidFill>
          </p:spPr>
          <p:txBody>
            <a:bodyPr/>
            <a:lstStyle/>
            <a:p/>
          </p:txBody>
        </p:sp>
        <p:sp>
          <p:nvSpPr>
            <p:cNvPr id="50" name="rc50"/>
            <p:cNvSpPr/>
            <p:nvPr/>
          </p:nvSpPr>
          <p:spPr>
            <a:xfrm>
              <a:off x="4900493" y="2585145"/>
              <a:ext cx="249522" cy="128840"/>
            </a:xfrm>
            <a:prstGeom prst="rect">
              <a:avLst/>
            </a:prstGeom>
            <a:solidFill>
              <a:srgbClr val="1CABE2">
                <a:alpha val="100000"/>
              </a:srgbClr>
            </a:solidFill>
          </p:spPr>
          <p:txBody>
            <a:bodyPr/>
            <a:lstStyle/>
            <a:p/>
          </p:txBody>
        </p:sp>
        <p:sp>
          <p:nvSpPr>
            <p:cNvPr id="51" name="rc51"/>
            <p:cNvSpPr/>
            <p:nvPr/>
          </p:nvSpPr>
          <p:spPr>
            <a:xfrm>
              <a:off x="5177741" y="2683923"/>
              <a:ext cx="249522" cy="1322762"/>
            </a:xfrm>
            <a:prstGeom prst="rect">
              <a:avLst/>
            </a:prstGeom>
            <a:solidFill>
              <a:srgbClr val="80BD41">
                <a:alpha val="100000"/>
              </a:srgbClr>
            </a:solidFill>
          </p:spPr>
          <p:txBody>
            <a:bodyPr/>
            <a:lstStyle/>
            <a:p/>
          </p:txBody>
        </p:sp>
        <p:sp>
          <p:nvSpPr>
            <p:cNvPr id="52" name="rc52"/>
            <p:cNvSpPr/>
            <p:nvPr/>
          </p:nvSpPr>
          <p:spPr>
            <a:xfrm>
              <a:off x="5177741" y="2598029"/>
              <a:ext cx="249522" cy="85893"/>
            </a:xfrm>
            <a:prstGeom prst="rect">
              <a:avLst/>
            </a:prstGeom>
            <a:solidFill>
              <a:srgbClr val="1CABE2">
                <a:alpha val="100000"/>
              </a:srgbClr>
            </a:solidFill>
          </p:spPr>
          <p:txBody>
            <a:bodyPr/>
            <a:lstStyle/>
            <a:p/>
          </p:txBody>
        </p:sp>
        <p:sp>
          <p:nvSpPr>
            <p:cNvPr id="53" name="rc53"/>
            <p:cNvSpPr/>
            <p:nvPr/>
          </p:nvSpPr>
          <p:spPr>
            <a:xfrm>
              <a:off x="5454988" y="2649565"/>
              <a:ext cx="249522" cy="1357119"/>
            </a:xfrm>
            <a:prstGeom prst="rect">
              <a:avLst/>
            </a:prstGeom>
            <a:solidFill>
              <a:srgbClr val="80BD41">
                <a:alpha val="100000"/>
              </a:srgbClr>
            </a:solidFill>
          </p:spPr>
          <p:txBody>
            <a:bodyPr/>
            <a:lstStyle/>
            <a:p/>
          </p:txBody>
        </p:sp>
        <p:sp>
          <p:nvSpPr>
            <p:cNvPr id="54" name="rc54"/>
            <p:cNvSpPr/>
            <p:nvPr/>
          </p:nvSpPr>
          <p:spPr>
            <a:xfrm>
              <a:off x="5454988" y="2606618"/>
              <a:ext cx="249522" cy="42946"/>
            </a:xfrm>
            <a:prstGeom prst="rect">
              <a:avLst/>
            </a:prstGeom>
            <a:solidFill>
              <a:srgbClr val="1CABE2">
                <a:alpha val="100000"/>
              </a:srgbClr>
            </a:solidFill>
          </p:spPr>
          <p:txBody>
            <a:bodyPr/>
            <a:lstStyle/>
            <a:p/>
          </p:txBody>
        </p:sp>
        <p:sp>
          <p:nvSpPr>
            <p:cNvPr id="55" name="rc55"/>
            <p:cNvSpPr/>
            <p:nvPr/>
          </p:nvSpPr>
          <p:spPr>
            <a:xfrm>
              <a:off x="5732236" y="2658155"/>
              <a:ext cx="249522" cy="1348530"/>
            </a:xfrm>
            <a:prstGeom prst="rect">
              <a:avLst/>
            </a:prstGeom>
            <a:solidFill>
              <a:srgbClr val="80BD41">
                <a:alpha val="100000"/>
              </a:srgbClr>
            </a:solidFill>
          </p:spPr>
          <p:txBody>
            <a:bodyPr/>
            <a:lstStyle/>
            <a:p/>
          </p:txBody>
        </p:sp>
        <p:sp>
          <p:nvSpPr>
            <p:cNvPr id="56" name="rc56"/>
            <p:cNvSpPr/>
            <p:nvPr/>
          </p:nvSpPr>
          <p:spPr>
            <a:xfrm>
              <a:off x="5732236" y="2615208"/>
              <a:ext cx="249522" cy="42946"/>
            </a:xfrm>
            <a:prstGeom prst="rect">
              <a:avLst/>
            </a:prstGeom>
            <a:solidFill>
              <a:srgbClr val="1CABE2">
                <a:alpha val="100000"/>
              </a:srgbClr>
            </a:solidFill>
          </p:spPr>
          <p:txBody>
            <a:bodyPr/>
            <a:lstStyle/>
            <a:p/>
          </p:txBody>
        </p:sp>
        <p:sp>
          <p:nvSpPr>
            <p:cNvPr id="57" name="rc57"/>
            <p:cNvSpPr/>
            <p:nvPr/>
          </p:nvSpPr>
          <p:spPr>
            <a:xfrm>
              <a:off x="6009484" y="2761227"/>
              <a:ext cx="249522" cy="1245457"/>
            </a:xfrm>
            <a:prstGeom prst="rect">
              <a:avLst/>
            </a:prstGeom>
            <a:solidFill>
              <a:srgbClr val="80BD41">
                <a:alpha val="100000"/>
              </a:srgbClr>
            </a:solidFill>
          </p:spPr>
          <p:txBody>
            <a:bodyPr/>
            <a:lstStyle/>
            <a:p/>
          </p:txBody>
        </p:sp>
        <p:sp>
          <p:nvSpPr>
            <p:cNvPr id="58" name="rc58"/>
            <p:cNvSpPr/>
            <p:nvPr/>
          </p:nvSpPr>
          <p:spPr>
            <a:xfrm>
              <a:off x="6009484" y="2623797"/>
              <a:ext cx="249522" cy="137429"/>
            </a:xfrm>
            <a:prstGeom prst="rect">
              <a:avLst/>
            </a:prstGeom>
            <a:solidFill>
              <a:srgbClr val="1CABE2">
                <a:alpha val="100000"/>
              </a:srgbClr>
            </a:solidFill>
          </p:spPr>
          <p:txBody>
            <a:bodyPr/>
            <a:lstStyle/>
            <a:p/>
          </p:txBody>
        </p:sp>
        <p:sp>
          <p:nvSpPr>
            <p:cNvPr id="59" name="rc59"/>
            <p:cNvSpPr/>
            <p:nvPr/>
          </p:nvSpPr>
          <p:spPr>
            <a:xfrm>
              <a:off x="6286731" y="2696807"/>
              <a:ext cx="249522" cy="1309878"/>
            </a:xfrm>
            <a:prstGeom prst="rect">
              <a:avLst/>
            </a:prstGeom>
            <a:solidFill>
              <a:srgbClr val="80BD41">
                <a:alpha val="100000"/>
              </a:srgbClr>
            </a:solidFill>
          </p:spPr>
          <p:txBody>
            <a:bodyPr/>
            <a:lstStyle/>
            <a:p/>
          </p:txBody>
        </p:sp>
        <p:sp>
          <p:nvSpPr>
            <p:cNvPr id="60" name="rc60"/>
            <p:cNvSpPr/>
            <p:nvPr/>
          </p:nvSpPr>
          <p:spPr>
            <a:xfrm>
              <a:off x="6286731" y="2628092"/>
              <a:ext cx="249522" cy="68714"/>
            </a:xfrm>
            <a:prstGeom prst="rect">
              <a:avLst/>
            </a:prstGeom>
            <a:solidFill>
              <a:srgbClr val="1CABE2">
                <a:alpha val="100000"/>
              </a:srgbClr>
            </a:solidFill>
          </p:spPr>
          <p:txBody>
            <a:bodyPr/>
            <a:lstStyle/>
            <a:p/>
          </p:txBody>
        </p:sp>
        <p:sp>
          <p:nvSpPr>
            <p:cNvPr id="61" name="rc61"/>
            <p:cNvSpPr/>
            <p:nvPr/>
          </p:nvSpPr>
          <p:spPr>
            <a:xfrm>
              <a:off x="6563979" y="2774111"/>
              <a:ext cx="249522" cy="1232573"/>
            </a:xfrm>
            <a:prstGeom prst="rect">
              <a:avLst/>
            </a:prstGeom>
            <a:solidFill>
              <a:srgbClr val="80BD41">
                <a:alpha val="100000"/>
              </a:srgbClr>
            </a:solidFill>
          </p:spPr>
          <p:txBody>
            <a:bodyPr/>
            <a:lstStyle/>
            <a:p/>
          </p:txBody>
        </p:sp>
        <p:sp>
          <p:nvSpPr>
            <p:cNvPr id="62" name="rc62"/>
            <p:cNvSpPr/>
            <p:nvPr/>
          </p:nvSpPr>
          <p:spPr>
            <a:xfrm>
              <a:off x="6563979" y="2636681"/>
              <a:ext cx="249522" cy="137429"/>
            </a:xfrm>
            <a:prstGeom prst="rect">
              <a:avLst/>
            </a:prstGeom>
            <a:solidFill>
              <a:srgbClr val="1CABE2">
                <a:alpha val="100000"/>
              </a:srgbClr>
            </a:solidFill>
          </p:spPr>
          <p:txBody>
            <a:bodyPr/>
            <a:lstStyle/>
            <a:p/>
          </p:txBody>
        </p:sp>
        <p:sp>
          <p:nvSpPr>
            <p:cNvPr id="63" name="rc63"/>
            <p:cNvSpPr/>
            <p:nvPr/>
          </p:nvSpPr>
          <p:spPr>
            <a:xfrm>
              <a:off x="6841227" y="2851415"/>
              <a:ext cx="249522" cy="1155269"/>
            </a:xfrm>
            <a:prstGeom prst="rect">
              <a:avLst/>
            </a:prstGeom>
            <a:solidFill>
              <a:srgbClr val="80BD41">
                <a:alpha val="100000"/>
              </a:srgbClr>
            </a:solidFill>
          </p:spPr>
          <p:txBody>
            <a:bodyPr/>
            <a:lstStyle/>
            <a:p/>
          </p:txBody>
        </p:sp>
        <p:sp>
          <p:nvSpPr>
            <p:cNvPr id="64" name="rc64"/>
            <p:cNvSpPr/>
            <p:nvPr/>
          </p:nvSpPr>
          <p:spPr>
            <a:xfrm>
              <a:off x="6841227" y="2645270"/>
              <a:ext cx="249522" cy="206144"/>
            </a:xfrm>
            <a:prstGeom prst="rect">
              <a:avLst/>
            </a:prstGeom>
            <a:solidFill>
              <a:srgbClr val="1CABE2">
                <a:alpha val="100000"/>
              </a:srgbClr>
            </a:solidFill>
          </p:spPr>
          <p:txBody>
            <a:bodyPr/>
            <a:lstStyle/>
            <a:p/>
          </p:txBody>
        </p:sp>
        <p:sp>
          <p:nvSpPr>
            <p:cNvPr id="65" name="rc65"/>
            <p:cNvSpPr/>
            <p:nvPr/>
          </p:nvSpPr>
          <p:spPr>
            <a:xfrm>
              <a:off x="7118474" y="2894362"/>
              <a:ext cx="249522" cy="1112322"/>
            </a:xfrm>
            <a:prstGeom prst="rect">
              <a:avLst/>
            </a:prstGeom>
            <a:solidFill>
              <a:srgbClr val="80BD41">
                <a:alpha val="100000"/>
              </a:srgbClr>
            </a:solidFill>
          </p:spPr>
          <p:txBody>
            <a:bodyPr/>
            <a:lstStyle/>
            <a:p/>
          </p:txBody>
        </p:sp>
        <p:sp>
          <p:nvSpPr>
            <p:cNvPr id="66" name="rc66"/>
            <p:cNvSpPr/>
            <p:nvPr/>
          </p:nvSpPr>
          <p:spPr>
            <a:xfrm>
              <a:off x="7118474" y="2649565"/>
              <a:ext cx="249522" cy="244796"/>
            </a:xfrm>
            <a:prstGeom prst="rect">
              <a:avLst/>
            </a:prstGeom>
            <a:solidFill>
              <a:srgbClr val="1CABE2">
                <a:alpha val="100000"/>
              </a:srgbClr>
            </a:solidFill>
          </p:spPr>
          <p:txBody>
            <a:bodyPr/>
            <a:lstStyle/>
            <a:p/>
          </p:txBody>
        </p:sp>
        <p:sp>
          <p:nvSpPr>
            <p:cNvPr id="67" name="rc67"/>
            <p:cNvSpPr/>
            <p:nvPr/>
          </p:nvSpPr>
          <p:spPr>
            <a:xfrm>
              <a:off x="7395722" y="2842826"/>
              <a:ext cx="249522" cy="1163858"/>
            </a:xfrm>
            <a:prstGeom prst="rect">
              <a:avLst/>
            </a:prstGeom>
            <a:solidFill>
              <a:srgbClr val="80BD41">
                <a:alpha val="100000"/>
              </a:srgbClr>
            </a:solidFill>
          </p:spPr>
          <p:txBody>
            <a:bodyPr/>
            <a:lstStyle/>
            <a:p/>
          </p:txBody>
        </p:sp>
        <p:sp>
          <p:nvSpPr>
            <p:cNvPr id="68" name="rc68"/>
            <p:cNvSpPr/>
            <p:nvPr/>
          </p:nvSpPr>
          <p:spPr>
            <a:xfrm>
              <a:off x="7395722" y="2653860"/>
              <a:ext cx="249522" cy="188966"/>
            </a:xfrm>
            <a:prstGeom prst="rect">
              <a:avLst/>
            </a:prstGeom>
            <a:solidFill>
              <a:srgbClr val="1CABE2">
                <a:alpha val="100000"/>
              </a:srgbClr>
            </a:solidFill>
          </p:spPr>
          <p:txBody>
            <a:bodyPr/>
            <a:lstStyle/>
            <a:p/>
          </p:txBody>
        </p:sp>
        <p:sp>
          <p:nvSpPr>
            <p:cNvPr id="69" name="rc69"/>
            <p:cNvSpPr/>
            <p:nvPr/>
          </p:nvSpPr>
          <p:spPr>
            <a:xfrm>
              <a:off x="7672970" y="2864299"/>
              <a:ext cx="249522" cy="1142385"/>
            </a:xfrm>
            <a:prstGeom prst="rect">
              <a:avLst/>
            </a:prstGeom>
            <a:solidFill>
              <a:srgbClr val="80BD41">
                <a:alpha val="100000"/>
              </a:srgbClr>
            </a:solidFill>
          </p:spPr>
          <p:txBody>
            <a:bodyPr/>
            <a:lstStyle/>
            <a:p/>
          </p:txBody>
        </p:sp>
        <p:sp>
          <p:nvSpPr>
            <p:cNvPr id="70" name="rc70"/>
            <p:cNvSpPr/>
            <p:nvPr/>
          </p:nvSpPr>
          <p:spPr>
            <a:xfrm>
              <a:off x="7672970" y="2662449"/>
              <a:ext cx="249522" cy="201850"/>
            </a:xfrm>
            <a:prstGeom prst="rect">
              <a:avLst/>
            </a:prstGeom>
            <a:solidFill>
              <a:srgbClr val="1CABE2">
                <a:alpha val="100000"/>
              </a:srgbClr>
            </a:solidFill>
          </p:spPr>
          <p:txBody>
            <a:bodyPr/>
            <a:lstStyle/>
            <a:p/>
          </p:txBody>
        </p:sp>
        <p:sp>
          <p:nvSpPr>
            <p:cNvPr id="71" name="rc71"/>
            <p:cNvSpPr/>
            <p:nvPr/>
          </p:nvSpPr>
          <p:spPr>
            <a:xfrm>
              <a:off x="7950217" y="2752638"/>
              <a:ext cx="249522" cy="1254047"/>
            </a:xfrm>
            <a:prstGeom prst="rect">
              <a:avLst/>
            </a:prstGeom>
            <a:solidFill>
              <a:srgbClr val="80BD41">
                <a:alpha val="100000"/>
              </a:srgbClr>
            </a:solidFill>
          </p:spPr>
          <p:txBody>
            <a:bodyPr/>
            <a:lstStyle/>
            <a:p/>
          </p:txBody>
        </p:sp>
        <p:sp>
          <p:nvSpPr>
            <p:cNvPr id="72" name="rc72"/>
            <p:cNvSpPr/>
            <p:nvPr/>
          </p:nvSpPr>
          <p:spPr>
            <a:xfrm>
              <a:off x="7950217" y="2671039"/>
              <a:ext cx="249522" cy="81598"/>
            </a:xfrm>
            <a:prstGeom prst="rect">
              <a:avLst/>
            </a:prstGeom>
            <a:solidFill>
              <a:srgbClr val="1CABE2">
                <a:alpha val="100000"/>
              </a:srgbClr>
            </a:solidFill>
          </p:spPr>
          <p:txBody>
            <a:bodyPr/>
            <a:lstStyle/>
            <a:p/>
          </p:txBody>
        </p:sp>
        <p:sp>
          <p:nvSpPr>
            <p:cNvPr id="73" name="pl73"/>
            <p:cNvSpPr/>
            <p:nvPr/>
          </p:nvSpPr>
          <p:spPr>
            <a:xfrm>
              <a:off x="1421035" y="1282919"/>
              <a:ext cx="6653943" cy="421200"/>
            </a:xfrm>
            <a:custGeom>
              <a:avLst/>
              <a:pathLst>
                <a:path w="6653943" h="421200">
                  <a:moveTo>
                    <a:pt x="0" y="112320"/>
                  </a:moveTo>
                  <a:lnTo>
                    <a:pt x="277247" y="365040"/>
                  </a:lnTo>
                  <a:lnTo>
                    <a:pt x="554495" y="280800"/>
                  </a:lnTo>
                  <a:lnTo>
                    <a:pt x="831742" y="224640"/>
                  </a:lnTo>
                  <a:lnTo>
                    <a:pt x="1108990" y="112320"/>
                  </a:lnTo>
                  <a:lnTo>
                    <a:pt x="1386238" y="140400"/>
                  </a:lnTo>
                  <a:lnTo>
                    <a:pt x="1663485" y="365040"/>
                  </a:lnTo>
                  <a:lnTo>
                    <a:pt x="1940733" y="112320"/>
                  </a:lnTo>
                  <a:lnTo>
                    <a:pt x="2217981" y="336960"/>
                  </a:lnTo>
                  <a:lnTo>
                    <a:pt x="2495228" y="112320"/>
                  </a:lnTo>
                  <a:lnTo>
                    <a:pt x="2772476" y="308880"/>
                  </a:lnTo>
                  <a:lnTo>
                    <a:pt x="3049724" y="168480"/>
                  </a:lnTo>
                  <a:lnTo>
                    <a:pt x="3326971" y="280800"/>
                  </a:lnTo>
                  <a:lnTo>
                    <a:pt x="3604219" y="168480"/>
                  </a:lnTo>
                  <a:lnTo>
                    <a:pt x="3881467" y="84240"/>
                  </a:lnTo>
                  <a:lnTo>
                    <a:pt x="4158714" y="0"/>
                  </a:lnTo>
                  <a:lnTo>
                    <a:pt x="4435962" y="0"/>
                  </a:lnTo>
                  <a:lnTo>
                    <a:pt x="4713210" y="196560"/>
                  </a:lnTo>
                  <a:lnTo>
                    <a:pt x="4990457" y="56160"/>
                  </a:lnTo>
                  <a:lnTo>
                    <a:pt x="5267705" y="196560"/>
                  </a:lnTo>
                  <a:lnTo>
                    <a:pt x="5544953" y="336960"/>
                  </a:lnTo>
                  <a:lnTo>
                    <a:pt x="5822200" y="421200"/>
                  </a:lnTo>
                  <a:lnTo>
                    <a:pt x="6099448" y="308880"/>
                  </a:lnTo>
                  <a:lnTo>
                    <a:pt x="6376696" y="33696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55732" y="21871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85" name="tx85"/>
            <p:cNvSpPr/>
            <p:nvPr/>
          </p:nvSpPr>
          <p:spPr>
            <a:xfrm>
              <a:off x="2741971" y="23976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86" name="tx86"/>
            <p:cNvSpPr/>
            <p:nvPr/>
          </p:nvSpPr>
          <p:spPr>
            <a:xfrm>
              <a:off x="4128209" y="23804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87" name="tx87"/>
            <p:cNvSpPr/>
            <p:nvPr/>
          </p:nvSpPr>
          <p:spPr>
            <a:xfrm>
              <a:off x="5514447" y="24706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8" name="tx88"/>
            <p:cNvSpPr/>
            <p:nvPr/>
          </p:nvSpPr>
          <p:spPr>
            <a:xfrm>
              <a:off x="6623438" y="25007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89" name="tx89"/>
            <p:cNvSpPr/>
            <p:nvPr/>
          </p:nvSpPr>
          <p:spPr>
            <a:xfrm>
              <a:off x="6900686" y="25135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0" name="tx90"/>
            <p:cNvSpPr/>
            <p:nvPr/>
          </p:nvSpPr>
          <p:spPr>
            <a:xfrm>
              <a:off x="7177933" y="25135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1" name="tx91"/>
            <p:cNvSpPr/>
            <p:nvPr/>
          </p:nvSpPr>
          <p:spPr>
            <a:xfrm>
              <a:off x="7455181" y="25178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2" name="tx92"/>
            <p:cNvSpPr/>
            <p:nvPr/>
          </p:nvSpPr>
          <p:spPr>
            <a:xfrm>
              <a:off x="7732429" y="25264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3" name="tx93"/>
            <p:cNvSpPr/>
            <p:nvPr/>
          </p:nvSpPr>
          <p:spPr>
            <a:xfrm>
              <a:off x="8009676" y="25350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4" name="pl94"/>
            <p:cNvSpPr/>
            <p:nvPr/>
          </p:nvSpPr>
          <p:spPr>
            <a:xfrm>
              <a:off x="142103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1878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5" name="tx105"/>
            <p:cNvSpPr/>
            <p:nvPr/>
          </p:nvSpPr>
          <p:spPr>
            <a:xfrm>
              <a:off x="1367476" y="23450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41971" y="329517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7" name="tx107"/>
            <p:cNvSpPr/>
            <p:nvPr/>
          </p:nvSpPr>
          <p:spPr>
            <a:xfrm>
              <a:off x="2753715" y="25619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67386" y="3329536"/>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9" name="tx109"/>
            <p:cNvSpPr/>
            <p:nvPr/>
          </p:nvSpPr>
          <p:spPr>
            <a:xfrm>
              <a:off x="4139953" y="25834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2930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1" name="tx111"/>
            <p:cNvSpPr/>
            <p:nvPr/>
          </p:nvSpPr>
          <p:spPr>
            <a:xfrm>
              <a:off x="5526191" y="25941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3553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3" name="tx113"/>
            <p:cNvSpPr/>
            <p:nvPr/>
          </p:nvSpPr>
          <p:spPr>
            <a:xfrm>
              <a:off x="6635182" y="26714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3951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5" name="tx115"/>
            <p:cNvSpPr/>
            <p:nvPr/>
          </p:nvSpPr>
          <p:spPr>
            <a:xfrm>
              <a:off x="6912430" y="27144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4154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7" name="tx117"/>
            <p:cNvSpPr/>
            <p:nvPr/>
          </p:nvSpPr>
          <p:spPr>
            <a:xfrm>
              <a:off x="7189677" y="27380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3908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9" name="tx119"/>
            <p:cNvSpPr/>
            <p:nvPr/>
          </p:nvSpPr>
          <p:spPr>
            <a:xfrm>
              <a:off x="7466925" y="27144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32429" y="34015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1" name="tx121"/>
            <p:cNvSpPr/>
            <p:nvPr/>
          </p:nvSpPr>
          <p:spPr>
            <a:xfrm>
              <a:off x="7744173" y="27294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3446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3" name="tx123"/>
            <p:cNvSpPr/>
            <p:nvPr/>
          </p:nvSpPr>
          <p:spPr>
            <a:xfrm>
              <a:off x="8021420" y="26779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10775" y="309733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2238812"/>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7" name="tx127"/>
            <p:cNvSpPr/>
            <p:nvPr/>
          </p:nvSpPr>
          <p:spPr>
            <a:xfrm>
              <a:off x="810775" y="13777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2000-2024</a:t>
              </a:r>
            </a:p>
          </p:txBody>
        </p:sp>
        <p:sp>
          <p:nvSpPr>
            <p:cNvPr id="153" name="pl153"/>
            <p:cNvSpPr/>
            <p:nvPr/>
          </p:nvSpPr>
          <p:spPr>
            <a:xfrm>
              <a:off x="23267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3878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4488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5099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3573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4183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4794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74644"/>
              <a:ext cx="5915196" cy="162162"/>
            </a:xfrm>
            <a:prstGeom prst="rect">
              <a:avLst/>
            </a:prstGeom>
            <a:solidFill>
              <a:srgbClr val="80BD41">
                <a:alpha val="100000"/>
              </a:srgbClr>
            </a:solidFill>
          </p:spPr>
          <p:txBody>
            <a:bodyPr/>
            <a:lstStyle/>
            <a:p/>
          </p:txBody>
        </p:sp>
        <p:sp>
          <p:nvSpPr>
            <p:cNvPr id="165" name="rc165"/>
            <p:cNvSpPr/>
            <p:nvPr/>
          </p:nvSpPr>
          <p:spPr>
            <a:xfrm>
              <a:off x="7211470" y="5774644"/>
              <a:ext cx="659534" cy="162162"/>
            </a:xfrm>
            <a:prstGeom prst="rect">
              <a:avLst/>
            </a:prstGeom>
            <a:solidFill>
              <a:srgbClr val="1CABE2">
                <a:alpha val="100000"/>
              </a:srgbClr>
            </a:solidFill>
          </p:spPr>
          <p:txBody>
            <a:bodyPr/>
            <a:lstStyle/>
            <a:p/>
          </p:txBody>
        </p:sp>
        <p:sp>
          <p:nvSpPr>
            <p:cNvPr id="166" name="rc166"/>
            <p:cNvSpPr/>
            <p:nvPr/>
          </p:nvSpPr>
          <p:spPr>
            <a:xfrm>
              <a:off x="1296273" y="5571941"/>
              <a:ext cx="5482376" cy="162162"/>
            </a:xfrm>
            <a:prstGeom prst="rect">
              <a:avLst/>
            </a:prstGeom>
            <a:solidFill>
              <a:srgbClr val="80BD41">
                <a:alpha val="100000"/>
              </a:srgbClr>
            </a:solidFill>
          </p:spPr>
          <p:txBody>
            <a:bodyPr/>
            <a:lstStyle/>
            <a:p/>
          </p:txBody>
        </p:sp>
        <p:sp>
          <p:nvSpPr>
            <p:cNvPr id="167" name="rc167"/>
            <p:cNvSpPr/>
            <p:nvPr/>
          </p:nvSpPr>
          <p:spPr>
            <a:xfrm>
              <a:off x="6778650" y="5571941"/>
              <a:ext cx="968690" cy="162162"/>
            </a:xfrm>
            <a:prstGeom prst="rect">
              <a:avLst/>
            </a:prstGeom>
            <a:solidFill>
              <a:srgbClr val="1CABE2">
                <a:alpha val="100000"/>
              </a:srgbClr>
            </a:solidFill>
          </p:spPr>
          <p:txBody>
            <a:bodyPr/>
            <a:lstStyle/>
            <a:p/>
          </p:txBody>
        </p:sp>
        <p:sp>
          <p:nvSpPr>
            <p:cNvPr id="168" name="rc168"/>
            <p:cNvSpPr/>
            <p:nvPr/>
          </p:nvSpPr>
          <p:spPr>
            <a:xfrm>
              <a:off x="1296273" y="5369238"/>
              <a:ext cx="6018248" cy="162162"/>
            </a:xfrm>
            <a:prstGeom prst="rect">
              <a:avLst/>
            </a:prstGeom>
            <a:solidFill>
              <a:srgbClr val="80BD41">
                <a:alpha val="100000"/>
              </a:srgbClr>
            </a:solidFill>
          </p:spPr>
          <p:txBody>
            <a:bodyPr/>
            <a:lstStyle/>
            <a:p/>
          </p:txBody>
        </p:sp>
        <p:sp>
          <p:nvSpPr>
            <p:cNvPr id="169" name="rc169"/>
            <p:cNvSpPr/>
            <p:nvPr/>
          </p:nvSpPr>
          <p:spPr>
            <a:xfrm>
              <a:off x="7314522" y="5369238"/>
              <a:ext cx="391598" cy="162162"/>
            </a:xfrm>
            <a:prstGeom prst="rect">
              <a:avLst/>
            </a:prstGeom>
            <a:solidFill>
              <a:srgbClr val="1CABE2">
                <a:alpha val="100000"/>
              </a:srgbClr>
            </a:solidFill>
          </p:spPr>
          <p:txBody>
            <a:bodyPr/>
            <a:lstStyle/>
            <a:p/>
          </p:txBody>
        </p:sp>
        <p:sp>
          <p:nvSpPr>
            <p:cNvPr id="170" name="tx170"/>
            <p:cNvSpPr/>
            <p:nvPr/>
          </p:nvSpPr>
          <p:spPr>
            <a:xfrm>
              <a:off x="8119368"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71" name="tx171"/>
            <p:cNvSpPr/>
            <p:nvPr/>
          </p:nvSpPr>
          <p:spPr>
            <a:xfrm>
              <a:off x="798952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72" name="tx172"/>
            <p:cNvSpPr/>
            <p:nvPr/>
          </p:nvSpPr>
          <p:spPr>
            <a:xfrm>
              <a:off x="7946240"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73" name="tx173"/>
            <p:cNvSpPr/>
            <p:nvPr/>
          </p:nvSpPr>
          <p:spPr>
            <a:xfrm>
              <a:off x="4178523"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4" name="tx174"/>
            <p:cNvSpPr/>
            <p:nvPr/>
          </p:nvSpPr>
          <p:spPr>
            <a:xfrm>
              <a:off x="7479438"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3962113"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76" name="tx176"/>
            <p:cNvSpPr/>
            <p:nvPr/>
          </p:nvSpPr>
          <p:spPr>
            <a:xfrm>
              <a:off x="7201197"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230049"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8" name="tx178"/>
            <p:cNvSpPr/>
            <p:nvPr/>
          </p:nvSpPr>
          <p:spPr>
            <a:xfrm>
              <a:off x="7448523"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318470"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4" name="tx184"/>
            <p:cNvSpPr/>
            <p:nvPr/>
          </p:nvSpPr>
          <p:spPr>
            <a:xfrm>
              <a:off x="5379514"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5" name="tx185"/>
            <p:cNvSpPr/>
            <p:nvPr/>
          </p:nvSpPr>
          <p:spPr>
            <a:xfrm>
              <a:off x="7440558" y="60377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6" name="tx18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higher than in 2019 (90%).
The number of children vaccinated with DTP3 increased 2% compared to in 2019.
The number of surviving infants decreased approximately 2%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83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17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650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0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934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82530"/>
              <a:ext cx="249522" cy="124154"/>
            </a:xfrm>
            <a:prstGeom prst="rect">
              <a:avLst/>
            </a:prstGeom>
            <a:solidFill>
              <a:srgbClr val="E2231A">
                <a:alpha val="100000"/>
              </a:srgbClr>
            </a:solidFill>
          </p:spPr>
          <p:txBody>
            <a:bodyPr/>
            <a:lstStyle/>
            <a:p/>
          </p:txBody>
        </p:sp>
        <p:sp>
          <p:nvSpPr>
            <p:cNvPr id="22" name="rc22"/>
            <p:cNvSpPr/>
            <p:nvPr/>
          </p:nvSpPr>
          <p:spPr>
            <a:xfrm>
              <a:off x="1573521" y="3862454"/>
              <a:ext cx="249522" cy="144230"/>
            </a:xfrm>
            <a:prstGeom prst="rect">
              <a:avLst/>
            </a:prstGeom>
            <a:solidFill>
              <a:srgbClr val="E2231A">
                <a:alpha val="100000"/>
              </a:srgbClr>
            </a:solidFill>
          </p:spPr>
          <p:txBody>
            <a:bodyPr/>
            <a:lstStyle/>
            <a:p/>
          </p:txBody>
        </p:sp>
        <p:sp>
          <p:nvSpPr>
            <p:cNvPr id="23" name="rc23"/>
            <p:cNvSpPr/>
            <p:nvPr/>
          </p:nvSpPr>
          <p:spPr>
            <a:xfrm>
              <a:off x="1850769" y="3830227"/>
              <a:ext cx="249522" cy="176457"/>
            </a:xfrm>
            <a:prstGeom prst="rect">
              <a:avLst/>
            </a:prstGeom>
            <a:solidFill>
              <a:srgbClr val="E2231A">
                <a:alpha val="100000"/>
              </a:srgbClr>
            </a:solidFill>
          </p:spPr>
          <p:txBody>
            <a:bodyPr/>
            <a:lstStyle/>
            <a:p/>
          </p:txBody>
        </p:sp>
        <p:sp>
          <p:nvSpPr>
            <p:cNvPr id="24" name="rc24"/>
            <p:cNvSpPr/>
            <p:nvPr/>
          </p:nvSpPr>
          <p:spPr>
            <a:xfrm>
              <a:off x="2128016" y="3811736"/>
              <a:ext cx="249522" cy="194949"/>
            </a:xfrm>
            <a:prstGeom prst="rect">
              <a:avLst/>
            </a:prstGeom>
            <a:solidFill>
              <a:srgbClr val="E2231A">
                <a:alpha val="100000"/>
              </a:srgbClr>
            </a:solidFill>
          </p:spPr>
          <p:txBody>
            <a:bodyPr/>
            <a:lstStyle/>
            <a:p/>
          </p:txBody>
        </p:sp>
        <p:sp>
          <p:nvSpPr>
            <p:cNvPr id="25" name="rc25"/>
            <p:cNvSpPr/>
            <p:nvPr/>
          </p:nvSpPr>
          <p:spPr>
            <a:xfrm>
              <a:off x="2405264" y="3969174"/>
              <a:ext cx="249522" cy="37510"/>
            </a:xfrm>
            <a:prstGeom prst="rect">
              <a:avLst/>
            </a:prstGeom>
            <a:solidFill>
              <a:srgbClr val="E2231A">
                <a:alpha val="100000"/>
              </a:srgbClr>
            </a:solidFill>
          </p:spPr>
          <p:txBody>
            <a:bodyPr/>
            <a:lstStyle/>
            <a:p/>
          </p:txBody>
        </p:sp>
        <p:sp>
          <p:nvSpPr>
            <p:cNvPr id="26" name="rc26"/>
            <p:cNvSpPr/>
            <p:nvPr/>
          </p:nvSpPr>
          <p:spPr>
            <a:xfrm>
              <a:off x="2682512" y="3879889"/>
              <a:ext cx="249522" cy="126796"/>
            </a:xfrm>
            <a:prstGeom prst="rect">
              <a:avLst/>
            </a:prstGeom>
            <a:solidFill>
              <a:srgbClr val="E2231A">
                <a:alpha val="100000"/>
              </a:srgbClr>
            </a:solidFill>
          </p:spPr>
          <p:txBody>
            <a:bodyPr/>
            <a:lstStyle/>
            <a:p/>
          </p:txBody>
        </p:sp>
        <p:sp>
          <p:nvSpPr>
            <p:cNvPr id="27" name="rc27"/>
            <p:cNvSpPr/>
            <p:nvPr/>
          </p:nvSpPr>
          <p:spPr>
            <a:xfrm>
              <a:off x="2959759" y="3865096"/>
              <a:ext cx="249522" cy="141589"/>
            </a:xfrm>
            <a:prstGeom prst="rect">
              <a:avLst/>
            </a:prstGeom>
            <a:solidFill>
              <a:srgbClr val="E2231A">
                <a:alpha val="100000"/>
              </a:srgbClr>
            </a:solidFill>
          </p:spPr>
          <p:txBody>
            <a:bodyPr/>
            <a:lstStyle/>
            <a:p/>
          </p:txBody>
        </p:sp>
        <p:sp>
          <p:nvSpPr>
            <p:cNvPr id="28" name="rc28"/>
            <p:cNvSpPr/>
            <p:nvPr/>
          </p:nvSpPr>
          <p:spPr>
            <a:xfrm>
              <a:off x="3237007" y="3551804"/>
              <a:ext cx="249522" cy="454881"/>
            </a:xfrm>
            <a:prstGeom prst="rect">
              <a:avLst/>
            </a:prstGeom>
            <a:solidFill>
              <a:srgbClr val="E2231A">
                <a:alpha val="100000"/>
              </a:srgbClr>
            </a:solidFill>
          </p:spPr>
          <p:txBody>
            <a:bodyPr/>
            <a:lstStyle/>
            <a:p/>
          </p:txBody>
        </p:sp>
        <p:sp>
          <p:nvSpPr>
            <p:cNvPr id="29" name="rc29"/>
            <p:cNvSpPr/>
            <p:nvPr/>
          </p:nvSpPr>
          <p:spPr>
            <a:xfrm>
              <a:off x="3514255" y="3897851"/>
              <a:ext cx="249522" cy="108833"/>
            </a:xfrm>
            <a:prstGeom prst="rect">
              <a:avLst/>
            </a:prstGeom>
            <a:solidFill>
              <a:srgbClr val="E2231A">
                <a:alpha val="100000"/>
              </a:srgbClr>
            </a:solidFill>
          </p:spPr>
          <p:txBody>
            <a:bodyPr/>
            <a:lstStyle/>
            <a:p/>
          </p:txBody>
        </p:sp>
        <p:sp>
          <p:nvSpPr>
            <p:cNvPr id="30" name="rc30"/>
            <p:cNvSpPr/>
            <p:nvPr/>
          </p:nvSpPr>
          <p:spPr>
            <a:xfrm>
              <a:off x="3791502" y="3897323"/>
              <a:ext cx="249522" cy="109361"/>
            </a:xfrm>
            <a:prstGeom prst="rect">
              <a:avLst/>
            </a:prstGeom>
            <a:solidFill>
              <a:srgbClr val="E2231A">
                <a:alpha val="100000"/>
              </a:srgbClr>
            </a:solidFill>
          </p:spPr>
          <p:txBody>
            <a:bodyPr/>
            <a:lstStyle/>
            <a:p/>
          </p:txBody>
        </p:sp>
        <p:sp>
          <p:nvSpPr>
            <p:cNvPr id="31" name="rc31"/>
            <p:cNvSpPr/>
            <p:nvPr/>
          </p:nvSpPr>
          <p:spPr>
            <a:xfrm>
              <a:off x="4068750" y="3731431"/>
              <a:ext cx="249522" cy="275253"/>
            </a:xfrm>
            <a:prstGeom prst="rect">
              <a:avLst/>
            </a:prstGeom>
            <a:solidFill>
              <a:srgbClr val="E2231A">
                <a:alpha val="100000"/>
              </a:srgbClr>
            </a:solidFill>
          </p:spPr>
          <p:txBody>
            <a:bodyPr/>
            <a:lstStyle/>
            <a:p/>
          </p:txBody>
        </p:sp>
        <p:sp>
          <p:nvSpPr>
            <p:cNvPr id="32" name="rc32"/>
            <p:cNvSpPr/>
            <p:nvPr/>
          </p:nvSpPr>
          <p:spPr>
            <a:xfrm>
              <a:off x="4345998" y="3880945"/>
              <a:ext cx="249522" cy="125739"/>
            </a:xfrm>
            <a:prstGeom prst="rect">
              <a:avLst/>
            </a:prstGeom>
            <a:solidFill>
              <a:srgbClr val="E2231A">
                <a:alpha val="100000"/>
              </a:srgbClr>
            </a:solidFill>
          </p:spPr>
          <p:txBody>
            <a:bodyPr/>
            <a:lstStyle/>
            <a:p/>
          </p:txBody>
        </p:sp>
        <p:sp>
          <p:nvSpPr>
            <p:cNvPr id="33" name="rc33"/>
            <p:cNvSpPr/>
            <p:nvPr/>
          </p:nvSpPr>
          <p:spPr>
            <a:xfrm>
              <a:off x="4623245" y="3830755"/>
              <a:ext cx="249522" cy="175929"/>
            </a:xfrm>
            <a:prstGeom prst="rect">
              <a:avLst/>
            </a:prstGeom>
            <a:solidFill>
              <a:srgbClr val="E2231A">
                <a:alpha val="100000"/>
              </a:srgbClr>
            </a:solidFill>
          </p:spPr>
          <p:txBody>
            <a:bodyPr/>
            <a:lstStyle/>
            <a:p/>
          </p:txBody>
        </p:sp>
        <p:sp>
          <p:nvSpPr>
            <p:cNvPr id="34" name="rc34"/>
            <p:cNvSpPr/>
            <p:nvPr/>
          </p:nvSpPr>
          <p:spPr>
            <a:xfrm>
              <a:off x="4900493" y="3779508"/>
              <a:ext cx="249522" cy="227176"/>
            </a:xfrm>
            <a:prstGeom prst="rect">
              <a:avLst/>
            </a:prstGeom>
            <a:solidFill>
              <a:srgbClr val="E2231A">
                <a:alpha val="100000"/>
              </a:srgbClr>
            </a:solidFill>
          </p:spPr>
          <p:txBody>
            <a:bodyPr/>
            <a:lstStyle/>
            <a:p/>
          </p:txBody>
        </p:sp>
        <p:sp>
          <p:nvSpPr>
            <p:cNvPr id="35" name="rc35"/>
            <p:cNvSpPr/>
            <p:nvPr/>
          </p:nvSpPr>
          <p:spPr>
            <a:xfrm>
              <a:off x="5177741" y="3920041"/>
              <a:ext cx="249522" cy="86644"/>
            </a:xfrm>
            <a:prstGeom prst="rect">
              <a:avLst/>
            </a:prstGeom>
            <a:solidFill>
              <a:srgbClr val="E2231A">
                <a:alpha val="100000"/>
              </a:srgbClr>
            </a:solidFill>
          </p:spPr>
          <p:txBody>
            <a:bodyPr/>
            <a:lstStyle/>
            <a:p/>
          </p:txBody>
        </p:sp>
        <p:sp>
          <p:nvSpPr>
            <p:cNvPr id="36" name="rc36"/>
            <p:cNvSpPr/>
            <p:nvPr/>
          </p:nvSpPr>
          <p:spPr>
            <a:xfrm>
              <a:off x="5454988" y="3938004"/>
              <a:ext cx="249522" cy="68681"/>
            </a:xfrm>
            <a:prstGeom prst="rect">
              <a:avLst/>
            </a:prstGeom>
            <a:solidFill>
              <a:srgbClr val="E2231A">
                <a:alpha val="100000"/>
              </a:srgbClr>
            </a:solidFill>
          </p:spPr>
          <p:txBody>
            <a:bodyPr/>
            <a:lstStyle/>
            <a:p/>
          </p:txBody>
        </p:sp>
        <p:sp>
          <p:nvSpPr>
            <p:cNvPr id="37" name="rc37"/>
            <p:cNvSpPr/>
            <p:nvPr/>
          </p:nvSpPr>
          <p:spPr>
            <a:xfrm>
              <a:off x="5732236" y="3869851"/>
              <a:ext cx="249522" cy="136834"/>
            </a:xfrm>
            <a:prstGeom prst="rect">
              <a:avLst/>
            </a:prstGeom>
            <a:solidFill>
              <a:srgbClr val="E2231A">
                <a:alpha val="100000"/>
              </a:srgbClr>
            </a:solidFill>
          </p:spPr>
          <p:txBody>
            <a:bodyPr/>
            <a:lstStyle/>
            <a:p/>
          </p:txBody>
        </p:sp>
        <p:sp>
          <p:nvSpPr>
            <p:cNvPr id="38" name="rc38"/>
            <p:cNvSpPr/>
            <p:nvPr/>
          </p:nvSpPr>
          <p:spPr>
            <a:xfrm>
              <a:off x="6009484" y="3870379"/>
              <a:ext cx="249522" cy="136305"/>
            </a:xfrm>
            <a:prstGeom prst="rect">
              <a:avLst/>
            </a:prstGeom>
            <a:solidFill>
              <a:srgbClr val="E2231A">
                <a:alpha val="100000"/>
              </a:srgbClr>
            </a:solidFill>
          </p:spPr>
          <p:txBody>
            <a:bodyPr/>
            <a:lstStyle/>
            <a:p/>
          </p:txBody>
        </p:sp>
        <p:sp>
          <p:nvSpPr>
            <p:cNvPr id="39" name="rc39"/>
            <p:cNvSpPr/>
            <p:nvPr/>
          </p:nvSpPr>
          <p:spPr>
            <a:xfrm>
              <a:off x="6286731" y="3752564"/>
              <a:ext cx="249522" cy="254120"/>
            </a:xfrm>
            <a:prstGeom prst="rect">
              <a:avLst/>
            </a:prstGeom>
            <a:solidFill>
              <a:srgbClr val="E2231A">
                <a:alpha val="100000"/>
              </a:srgbClr>
            </a:solidFill>
          </p:spPr>
          <p:txBody>
            <a:bodyPr/>
            <a:lstStyle/>
            <a:p/>
          </p:txBody>
        </p:sp>
        <p:sp>
          <p:nvSpPr>
            <p:cNvPr id="40" name="rc40"/>
            <p:cNvSpPr/>
            <p:nvPr/>
          </p:nvSpPr>
          <p:spPr>
            <a:xfrm>
              <a:off x="6563979" y="3871964"/>
              <a:ext cx="249522" cy="134720"/>
            </a:xfrm>
            <a:prstGeom prst="rect">
              <a:avLst/>
            </a:prstGeom>
            <a:solidFill>
              <a:srgbClr val="E2231A">
                <a:alpha val="100000"/>
              </a:srgbClr>
            </a:solidFill>
          </p:spPr>
          <p:txBody>
            <a:bodyPr/>
            <a:lstStyle/>
            <a:p/>
          </p:txBody>
        </p:sp>
        <p:sp>
          <p:nvSpPr>
            <p:cNvPr id="41" name="rc41"/>
            <p:cNvSpPr/>
            <p:nvPr/>
          </p:nvSpPr>
          <p:spPr>
            <a:xfrm>
              <a:off x="6841227" y="3822830"/>
              <a:ext cx="249522" cy="183854"/>
            </a:xfrm>
            <a:prstGeom prst="rect">
              <a:avLst/>
            </a:prstGeom>
            <a:solidFill>
              <a:srgbClr val="E2231A">
                <a:alpha val="100000"/>
              </a:srgbClr>
            </a:solidFill>
          </p:spPr>
          <p:txBody>
            <a:bodyPr/>
            <a:lstStyle/>
            <a:p/>
          </p:txBody>
        </p:sp>
        <p:sp>
          <p:nvSpPr>
            <p:cNvPr id="42" name="rc42"/>
            <p:cNvSpPr/>
            <p:nvPr/>
          </p:nvSpPr>
          <p:spPr>
            <a:xfrm>
              <a:off x="7118474" y="3623126"/>
              <a:ext cx="249522" cy="383558"/>
            </a:xfrm>
            <a:prstGeom prst="rect">
              <a:avLst/>
            </a:prstGeom>
            <a:solidFill>
              <a:srgbClr val="E2231A">
                <a:alpha val="100000"/>
              </a:srgbClr>
            </a:solidFill>
          </p:spPr>
          <p:txBody>
            <a:bodyPr/>
            <a:lstStyle/>
            <a:p/>
          </p:txBody>
        </p:sp>
        <p:sp>
          <p:nvSpPr>
            <p:cNvPr id="43" name="rc43"/>
            <p:cNvSpPr/>
            <p:nvPr/>
          </p:nvSpPr>
          <p:spPr>
            <a:xfrm>
              <a:off x="7395722" y="3757319"/>
              <a:ext cx="249522" cy="249365"/>
            </a:xfrm>
            <a:prstGeom prst="rect">
              <a:avLst/>
            </a:prstGeom>
            <a:solidFill>
              <a:srgbClr val="E2231A">
                <a:alpha val="100000"/>
              </a:srgbClr>
            </a:solidFill>
          </p:spPr>
          <p:txBody>
            <a:bodyPr/>
            <a:lstStyle/>
            <a:p/>
          </p:txBody>
        </p:sp>
        <p:sp>
          <p:nvSpPr>
            <p:cNvPr id="44" name="rc44"/>
            <p:cNvSpPr/>
            <p:nvPr/>
          </p:nvSpPr>
          <p:spPr>
            <a:xfrm>
              <a:off x="7672970" y="3824944"/>
              <a:ext cx="249522" cy="181741"/>
            </a:xfrm>
            <a:prstGeom prst="rect">
              <a:avLst/>
            </a:prstGeom>
            <a:solidFill>
              <a:srgbClr val="E2231A">
                <a:alpha val="100000"/>
              </a:srgbClr>
            </a:solidFill>
          </p:spPr>
          <p:txBody>
            <a:bodyPr/>
            <a:lstStyle/>
            <a:p/>
          </p:txBody>
        </p:sp>
        <p:sp>
          <p:nvSpPr>
            <p:cNvPr id="45" name="rc45"/>
            <p:cNvSpPr/>
            <p:nvPr/>
          </p:nvSpPr>
          <p:spPr>
            <a:xfrm>
              <a:off x="7950217" y="3809622"/>
              <a:ext cx="249522" cy="197062"/>
            </a:xfrm>
            <a:prstGeom prst="rect">
              <a:avLst/>
            </a:prstGeom>
            <a:solidFill>
              <a:srgbClr val="E2231A">
                <a:alpha val="100000"/>
              </a:srgbClr>
            </a:solidFill>
          </p:spPr>
          <p:txBody>
            <a:bodyPr/>
            <a:lstStyle/>
            <a:p/>
          </p:txBody>
        </p:sp>
        <p:sp>
          <p:nvSpPr>
            <p:cNvPr id="46" name="rc46"/>
            <p:cNvSpPr/>
            <p:nvPr/>
          </p:nvSpPr>
          <p:spPr>
            <a:xfrm>
              <a:off x="1573521" y="2321881"/>
              <a:ext cx="249522" cy="1540573"/>
            </a:xfrm>
            <a:prstGeom prst="rect">
              <a:avLst/>
            </a:prstGeom>
            <a:solidFill>
              <a:srgbClr val="B3B3B3">
                <a:alpha val="100000"/>
              </a:srgbClr>
            </a:solidFill>
          </p:spPr>
          <p:txBody>
            <a:bodyPr/>
            <a:lstStyle/>
            <a:p/>
          </p:txBody>
        </p:sp>
        <p:sp>
          <p:nvSpPr>
            <p:cNvPr id="47" name="rc47"/>
            <p:cNvSpPr/>
            <p:nvPr/>
          </p:nvSpPr>
          <p:spPr>
            <a:xfrm>
              <a:off x="1850769" y="2835405"/>
              <a:ext cx="249522" cy="994821"/>
            </a:xfrm>
            <a:prstGeom prst="rect">
              <a:avLst/>
            </a:prstGeom>
            <a:solidFill>
              <a:srgbClr val="B3B3B3">
                <a:alpha val="100000"/>
              </a:srgbClr>
            </a:solidFill>
          </p:spPr>
          <p:txBody>
            <a:bodyPr/>
            <a:lstStyle/>
            <a:p/>
          </p:txBody>
        </p:sp>
        <p:sp>
          <p:nvSpPr>
            <p:cNvPr id="48" name="rc48"/>
            <p:cNvSpPr/>
            <p:nvPr/>
          </p:nvSpPr>
          <p:spPr>
            <a:xfrm>
              <a:off x="2128016" y="3416026"/>
              <a:ext cx="249522" cy="395709"/>
            </a:xfrm>
            <a:prstGeom prst="rect">
              <a:avLst/>
            </a:prstGeom>
            <a:solidFill>
              <a:srgbClr val="B3B3B3">
                <a:alpha val="100000"/>
              </a:srgbClr>
            </a:solidFill>
          </p:spPr>
          <p:txBody>
            <a:bodyPr/>
            <a:lstStyle/>
            <a:p/>
          </p:txBody>
        </p:sp>
        <p:sp>
          <p:nvSpPr>
            <p:cNvPr id="49" name="rc49"/>
            <p:cNvSpPr/>
            <p:nvPr/>
          </p:nvSpPr>
          <p:spPr>
            <a:xfrm>
              <a:off x="4623245" y="3806981"/>
              <a:ext cx="249522" cy="23774"/>
            </a:xfrm>
            <a:prstGeom prst="rect">
              <a:avLst/>
            </a:prstGeom>
            <a:solidFill>
              <a:srgbClr val="B3B3B3">
                <a:alpha val="100000"/>
              </a:srgbClr>
            </a:solidFill>
          </p:spPr>
          <p:txBody>
            <a:bodyPr/>
            <a:lstStyle/>
            <a:p/>
          </p:txBody>
        </p:sp>
        <p:sp>
          <p:nvSpPr>
            <p:cNvPr id="50" name="rc50"/>
            <p:cNvSpPr/>
            <p:nvPr/>
          </p:nvSpPr>
          <p:spPr>
            <a:xfrm>
              <a:off x="5177741" y="3843963"/>
              <a:ext cx="249522" cy="76077"/>
            </a:xfrm>
            <a:prstGeom prst="rect">
              <a:avLst/>
            </a:prstGeom>
            <a:solidFill>
              <a:srgbClr val="B3B3B3">
                <a:alpha val="100000"/>
              </a:srgbClr>
            </a:solidFill>
          </p:spPr>
          <p:txBody>
            <a:bodyPr/>
            <a:lstStyle/>
            <a:p/>
          </p:txBody>
        </p:sp>
        <p:sp>
          <p:nvSpPr>
            <p:cNvPr id="51" name="rc51"/>
            <p:cNvSpPr/>
            <p:nvPr/>
          </p:nvSpPr>
          <p:spPr>
            <a:xfrm>
              <a:off x="5454988" y="3811736"/>
              <a:ext cx="249522" cy="126267"/>
            </a:xfrm>
            <a:prstGeom prst="rect">
              <a:avLst/>
            </a:prstGeom>
            <a:solidFill>
              <a:srgbClr val="B3B3B3">
                <a:alpha val="100000"/>
              </a:srgbClr>
            </a:solidFill>
          </p:spPr>
          <p:txBody>
            <a:bodyPr/>
            <a:lstStyle/>
            <a:p/>
          </p:txBody>
        </p:sp>
        <p:sp>
          <p:nvSpPr>
            <p:cNvPr id="52" name="rc52"/>
            <p:cNvSpPr/>
            <p:nvPr/>
          </p:nvSpPr>
          <p:spPr>
            <a:xfrm>
              <a:off x="5732236" y="3781093"/>
              <a:ext cx="249522" cy="88757"/>
            </a:xfrm>
            <a:prstGeom prst="rect">
              <a:avLst/>
            </a:prstGeom>
            <a:solidFill>
              <a:srgbClr val="B3B3B3">
                <a:alpha val="100000"/>
              </a:srgbClr>
            </a:solidFill>
          </p:spPr>
          <p:txBody>
            <a:bodyPr/>
            <a:lstStyle/>
            <a:p/>
          </p:txBody>
        </p:sp>
        <p:sp>
          <p:nvSpPr>
            <p:cNvPr id="53" name="rc53"/>
            <p:cNvSpPr/>
            <p:nvPr/>
          </p:nvSpPr>
          <p:spPr>
            <a:xfrm>
              <a:off x="6009484" y="3610447"/>
              <a:ext cx="249522" cy="259932"/>
            </a:xfrm>
            <a:prstGeom prst="rect">
              <a:avLst/>
            </a:prstGeom>
            <a:solidFill>
              <a:srgbClr val="B3B3B3">
                <a:alpha val="100000"/>
              </a:srgbClr>
            </a:solidFill>
          </p:spPr>
          <p:txBody>
            <a:bodyPr/>
            <a:lstStyle/>
            <a:p/>
          </p:txBody>
        </p:sp>
        <p:sp>
          <p:nvSpPr>
            <p:cNvPr id="54" name="rc54"/>
            <p:cNvSpPr/>
            <p:nvPr/>
          </p:nvSpPr>
          <p:spPr>
            <a:xfrm>
              <a:off x="6286731" y="3561842"/>
              <a:ext cx="249522" cy="190722"/>
            </a:xfrm>
            <a:prstGeom prst="rect">
              <a:avLst/>
            </a:prstGeom>
            <a:solidFill>
              <a:srgbClr val="B3B3B3">
                <a:alpha val="100000"/>
              </a:srgbClr>
            </a:solidFill>
          </p:spPr>
          <p:txBody>
            <a:bodyPr/>
            <a:lstStyle/>
            <a:p/>
          </p:txBody>
        </p:sp>
        <p:sp>
          <p:nvSpPr>
            <p:cNvPr id="55" name="rc55"/>
            <p:cNvSpPr/>
            <p:nvPr/>
          </p:nvSpPr>
          <p:spPr>
            <a:xfrm>
              <a:off x="6563979" y="3614673"/>
              <a:ext cx="249522" cy="257290"/>
            </a:xfrm>
            <a:prstGeom prst="rect">
              <a:avLst/>
            </a:prstGeom>
            <a:solidFill>
              <a:srgbClr val="B3B3B3">
                <a:alpha val="100000"/>
              </a:srgbClr>
            </a:solidFill>
          </p:spPr>
          <p:txBody>
            <a:bodyPr/>
            <a:lstStyle/>
            <a:p/>
          </p:txBody>
        </p:sp>
        <p:sp>
          <p:nvSpPr>
            <p:cNvPr id="56" name="rc56"/>
            <p:cNvSpPr/>
            <p:nvPr/>
          </p:nvSpPr>
          <p:spPr>
            <a:xfrm>
              <a:off x="6841227" y="3633693"/>
              <a:ext cx="249522" cy="189137"/>
            </a:xfrm>
            <a:prstGeom prst="rect">
              <a:avLst/>
            </a:prstGeom>
            <a:solidFill>
              <a:srgbClr val="B3B3B3">
                <a:alpha val="100000"/>
              </a:srgbClr>
            </a:solidFill>
          </p:spPr>
          <p:txBody>
            <a:bodyPr/>
            <a:lstStyle/>
            <a:p/>
          </p:txBody>
        </p:sp>
        <p:sp>
          <p:nvSpPr>
            <p:cNvPr id="57" name="rc57"/>
            <p:cNvSpPr/>
            <p:nvPr/>
          </p:nvSpPr>
          <p:spPr>
            <a:xfrm>
              <a:off x="7118474" y="3501085"/>
              <a:ext cx="249522" cy="122041"/>
            </a:xfrm>
            <a:prstGeom prst="rect">
              <a:avLst/>
            </a:prstGeom>
            <a:solidFill>
              <a:srgbClr val="B3B3B3">
                <a:alpha val="100000"/>
              </a:srgbClr>
            </a:solidFill>
          </p:spPr>
          <p:txBody>
            <a:bodyPr/>
            <a:lstStyle/>
            <a:p/>
          </p:txBody>
        </p:sp>
        <p:sp>
          <p:nvSpPr>
            <p:cNvPr id="58" name="rc58"/>
            <p:cNvSpPr/>
            <p:nvPr/>
          </p:nvSpPr>
          <p:spPr>
            <a:xfrm>
              <a:off x="7395722" y="3554445"/>
              <a:ext cx="249522" cy="202873"/>
            </a:xfrm>
            <a:prstGeom prst="rect">
              <a:avLst/>
            </a:prstGeom>
            <a:solidFill>
              <a:srgbClr val="B3B3B3">
                <a:alpha val="100000"/>
              </a:srgbClr>
            </a:solidFill>
          </p:spPr>
          <p:txBody>
            <a:bodyPr/>
            <a:lstStyle/>
            <a:p/>
          </p:txBody>
        </p:sp>
        <p:sp>
          <p:nvSpPr>
            <p:cNvPr id="59" name="rc59"/>
            <p:cNvSpPr/>
            <p:nvPr/>
          </p:nvSpPr>
          <p:spPr>
            <a:xfrm>
              <a:off x="7672970" y="3606749"/>
              <a:ext cx="249522" cy="218195"/>
            </a:xfrm>
            <a:prstGeom prst="rect">
              <a:avLst/>
            </a:prstGeom>
            <a:solidFill>
              <a:srgbClr val="B3B3B3">
                <a:alpha val="100000"/>
              </a:srgbClr>
            </a:solidFill>
          </p:spPr>
          <p:txBody>
            <a:bodyPr/>
            <a:lstStyle/>
            <a:p/>
          </p:txBody>
        </p:sp>
        <p:sp>
          <p:nvSpPr>
            <p:cNvPr id="60" name="rc60"/>
            <p:cNvSpPr/>
            <p:nvPr/>
          </p:nvSpPr>
          <p:spPr>
            <a:xfrm>
              <a:off x="7950217" y="3607805"/>
              <a:ext cx="249522" cy="201817"/>
            </a:xfrm>
            <a:prstGeom prst="rect">
              <a:avLst/>
            </a:prstGeom>
            <a:solidFill>
              <a:srgbClr val="B3B3B3">
                <a:alpha val="100000"/>
              </a:srgbClr>
            </a:solidFill>
          </p:spPr>
          <p:txBody>
            <a:bodyPr/>
            <a:lstStyle/>
            <a:p/>
          </p:txBody>
        </p:sp>
        <p:sp>
          <p:nvSpPr>
            <p:cNvPr id="61" name="pl61"/>
            <p:cNvSpPr/>
            <p:nvPr/>
          </p:nvSpPr>
          <p:spPr>
            <a:xfrm>
              <a:off x="1421035" y="1254838"/>
              <a:ext cx="6653943" cy="645841"/>
            </a:xfrm>
            <a:custGeom>
              <a:avLst/>
              <a:pathLst>
                <a:path w="6653943" h="645841">
                  <a:moveTo>
                    <a:pt x="0" y="112320"/>
                  </a:moveTo>
                  <a:lnTo>
                    <a:pt x="277247" y="140400"/>
                  </a:lnTo>
                  <a:lnTo>
                    <a:pt x="554495" y="196560"/>
                  </a:lnTo>
                  <a:lnTo>
                    <a:pt x="831742" y="224640"/>
                  </a:lnTo>
                  <a:lnTo>
                    <a:pt x="1108990" y="0"/>
                  </a:lnTo>
                  <a:lnTo>
                    <a:pt x="1386238" y="140400"/>
                  </a:lnTo>
                  <a:lnTo>
                    <a:pt x="1663485" y="168480"/>
                  </a:lnTo>
                  <a:lnTo>
                    <a:pt x="1940733" y="645841"/>
                  </a:lnTo>
                  <a:lnTo>
                    <a:pt x="2217981" y="112320"/>
                  </a:lnTo>
                  <a:lnTo>
                    <a:pt x="2495228" y="112320"/>
                  </a:lnTo>
                  <a:lnTo>
                    <a:pt x="2772476" y="365040"/>
                  </a:lnTo>
                  <a:lnTo>
                    <a:pt x="3049724" y="140400"/>
                  </a:lnTo>
                  <a:lnTo>
                    <a:pt x="3326971" y="224640"/>
                  </a:lnTo>
                  <a:lnTo>
                    <a:pt x="3604219" y="308880"/>
                  </a:lnTo>
                  <a:lnTo>
                    <a:pt x="3881467" y="84240"/>
                  </a:lnTo>
                  <a:lnTo>
                    <a:pt x="4158714" y="56160"/>
                  </a:lnTo>
                  <a:lnTo>
                    <a:pt x="4435962" y="168480"/>
                  </a:lnTo>
                  <a:lnTo>
                    <a:pt x="4713210" y="168480"/>
                  </a:lnTo>
                  <a:lnTo>
                    <a:pt x="4990457" y="365040"/>
                  </a:lnTo>
                  <a:lnTo>
                    <a:pt x="5267705" y="168480"/>
                  </a:lnTo>
                  <a:lnTo>
                    <a:pt x="5544953" y="252720"/>
                  </a:lnTo>
                  <a:lnTo>
                    <a:pt x="5822200" y="589681"/>
                  </a:lnTo>
                  <a:lnTo>
                    <a:pt x="6099448" y="365040"/>
                  </a:lnTo>
                  <a:lnTo>
                    <a:pt x="6376696" y="252720"/>
                  </a:lnTo>
                  <a:lnTo>
                    <a:pt x="6653943" y="280800"/>
                  </a:lnTo>
                </a:path>
              </a:pathLst>
            </a:custGeom>
            <a:ln w="27101" cap="flat">
              <a:solidFill>
                <a:srgbClr val="0058AB">
                  <a:alpha val="100000"/>
                </a:srgbClr>
              </a:solidFill>
              <a:prstDash val="solid"/>
              <a:round/>
            </a:ln>
          </p:spPr>
          <p:txBody>
            <a:bodyPr/>
            <a:lstStyle/>
            <a:p/>
          </p:txBody>
        </p:sp>
        <p:sp>
          <p:nvSpPr>
            <p:cNvPr id="62" name="pl62"/>
            <p:cNvSpPr/>
            <p:nvPr/>
          </p:nvSpPr>
          <p:spPr>
            <a:xfrm>
              <a:off x="1698282" y="1226758"/>
              <a:ext cx="6376696" cy="2442965"/>
            </a:xfrm>
            <a:custGeom>
              <a:avLst/>
              <a:pathLst>
                <a:path w="6376696" h="2442965">
                  <a:moveTo>
                    <a:pt x="0" y="2442965"/>
                  </a:moveTo>
                  <a:lnTo>
                    <a:pt x="277247" y="1628643"/>
                  </a:lnTo>
                  <a:lnTo>
                    <a:pt x="554495" y="786241"/>
                  </a:lnTo>
                  <a:lnTo>
                    <a:pt x="831742" y="0"/>
                  </a:lnTo>
                  <a:lnTo>
                    <a:pt x="1108990" y="28080"/>
                  </a:lnTo>
                  <a:lnTo>
                    <a:pt x="1386238" y="140400"/>
                  </a:lnTo>
                  <a:lnTo>
                    <a:pt x="1663485" y="84240"/>
                  </a:lnTo>
                  <a:lnTo>
                    <a:pt x="1940733" y="56160"/>
                  </a:lnTo>
                  <a:lnTo>
                    <a:pt x="2217981" y="56160"/>
                  </a:lnTo>
                  <a:lnTo>
                    <a:pt x="2495228" y="84240"/>
                  </a:lnTo>
                  <a:lnTo>
                    <a:pt x="2772476" y="140400"/>
                  </a:lnTo>
                  <a:lnTo>
                    <a:pt x="3049724" y="252720"/>
                  </a:lnTo>
                  <a:lnTo>
                    <a:pt x="3326971" y="280800"/>
                  </a:lnTo>
                  <a:lnTo>
                    <a:pt x="3604219" y="224640"/>
                  </a:lnTo>
                  <a:lnTo>
                    <a:pt x="3881467" y="280800"/>
                  </a:lnTo>
                  <a:lnTo>
                    <a:pt x="4158714" y="336960"/>
                  </a:lnTo>
                  <a:lnTo>
                    <a:pt x="4435962" y="617761"/>
                  </a:lnTo>
                  <a:lnTo>
                    <a:pt x="4713210" y="702001"/>
                  </a:lnTo>
                  <a:lnTo>
                    <a:pt x="4990457" y="617761"/>
                  </a:lnTo>
                  <a:lnTo>
                    <a:pt x="5267705" y="589681"/>
                  </a:lnTo>
                  <a:lnTo>
                    <a:pt x="5544953" y="814321"/>
                  </a:lnTo>
                  <a:lnTo>
                    <a:pt x="5822200" y="730081"/>
                  </a:lnTo>
                  <a:lnTo>
                    <a:pt x="6099448" y="645841"/>
                  </a:lnTo>
                  <a:lnTo>
                    <a:pt x="6376696" y="645841"/>
                  </a:lnTo>
                </a:path>
              </a:pathLst>
            </a:custGeom>
            <a:ln w="27101" cap="flat">
              <a:solidFill>
                <a:srgbClr val="333333">
                  <a:alpha val="100000"/>
                </a:srgbClr>
              </a:solidFill>
              <a:prstDash val="solid"/>
              <a:round/>
            </a:ln>
          </p:spPr>
          <p:txBody>
            <a:bodyPr/>
            <a:lstStyle/>
            <a:p/>
          </p:txBody>
        </p:sp>
        <p:sp>
          <p:nvSpPr>
            <p:cNvPr id="63" name="tx63"/>
            <p:cNvSpPr/>
            <p:nvPr/>
          </p:nvSpPr>
          <p:spPr>
            <a:xfrm>
              <a:off x="6618402"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4" name="tx64"/>
            <p:cNvSpPr/>
            <p:nvPr/>
          </p:nvSpPr>
          <p:spPr>
            <a:xfrm>
              <a:off x="6895650"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5" name="tx65"/>
            <p:cNvSpPr/>
            <p:nvPr/>
          </p:nvSpPr>
          <p:spPr>
            <a:xfrm>
              <a:off x="7172898"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66" name="tx66"/>
            <p:cNvSpPr/>
            <p:nvPr/>
          </p:nvSpPr>
          <p:spPr>
            <a:xfrm>
              <a:off x="7450145"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7" name="tx67"/>
            <p:cNvSpPr/>
            <p:nvPr/>
          </p:nvSpPr>
          <p:spPr>
            <a:xfrm>
              <a:off x="7727393"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8" name="tx68"/>
            <p:cNvSpPr/>
            <p:nvPr/>
          </p:nvSpPr>
          <p:spPr>
            <a:xfrm>
              <a:off x="8004641"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9" name="tx69"/>
            <p:cNvSpPr/>
            <p:nvPr/>
          </p:nvSpPr>
          <p:spPr>
            <a:xfrm>
              <a:off x="6618402"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0" name="tx70"/>
            <p:cNvSpPr/>
            <p:nvPr/>
          </p:nvSpPr>
          <p:spPr>
            <a:xfrm>
              <a:off x="6895650" y="18778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78</a:t>
              </a:r>
            </a:p>
          </p:txBody>
        </p:sp>
        <p:sp>
          <p:nvSpPr>
            <p:cNvPr id="71" name="tx71"/>
            <p:cNvSpPr/>
            <p:nvPr/>
          </p:nvSpPr>
          <p:spPr>
            <a:xfrm>
              <a:off x="7172898"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2" name="tx72"/>
            <p:cNvSpPr/>
            <p:nvPr/>
          </p:nvSpPr>
          <p:spPr>
            <a:xfrm>
              <a:off x="7450145"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3" name="tx73"/>
            <p:cNvSpPr/>
            <p:nvPr/>
          </p:nvSpPr>
          <p:spPr>
            <a:xfrm>
              <a:off x="7727393"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4" name="tx74"/>
            <p:cNvSpPr/>
            <p:nvPr/>
          </p:nvSpPr>
          <p:spPr>
            <a:xfrm>
              <a:off x="8004641"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5" name="tx75"/>
            <p:cNvSpPr/>
            <p:nvPr/>
          </p:nvSpPr>
          <p:spPr>
            <a:xfrm>
              <a:off x="5483448" y="370550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76" name="tx76"/>
            <p:cNvSpPr/>
            <p:nvPr/>
          </p:nvSpPr>
          <p:spPr>
            <a:xfrm>
              <a:off x="6633122" y="350963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77" name="tx77"/>
            <p:cNvSpPr/>
            <p:nvPr/>
          </p:nvSpPr>
          <p:spPr>
            <a:xfrm>
              <a:off x="6910370" y="352864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78" name="tx78"/>
            <p:cNvSpPr/>
            <p:nvPr/>
          </p:nvSpPr>
          <p:spPr>
            <a:xfrm>
              <a:off x="7216105" y="3396041"/>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79" name="tx79"/>
            <p:cNvSpPr/>
            <p:nvPr/>
          </p:nvSpPr>
          <p:spPr>
            <a:xfrm>
              <a:off x="7464865" y="344940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0" name="tx80"/>
            <p:cNvSpPr/>
            <p:nvPr/>
          </p:nvSpPr>
          <p:spPr>
            <a:xfrm>
              <a:off x="7742113" y="350170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1" name="tx81"/>
            <p:cNvSpPr/>
            <p:nvPr/>
          </p:nvSpPr>
          <p:spPr>
            <a:xfrm>
              <a:off x="8019360" y="350276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2" name="tx82"/>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3" name="tx83"/>
            <p:cNvSpPr/>
            <p:nvPr/>
          </p:nvSpPr>
          <p:spPr>
            <a:xfrm>
              <a:off x="717597" y="289964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4" name="tx84"/>
            <p:cNvSpPr/>
            <p:nvPr/>
          </p:nvSpPr>
          <p:spPr>
            <a:xfrm>
              <a:off x="717597" y="1843416"/>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85" name="tx8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7" name="tx8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8" name="tx8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9" name="tx8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1" name="tx10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2" name="pl10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4" name="tx10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5" name="tx10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6" name="rc106"/>
            <p:cNvSpPr/>
            <p:nvPr/>
          </p:nvSpPr>
          <p:spPr>
            <a:xfrm>
              <a:off x="4678790" y="4909475"/>
              <a:ext cx="201456" cy="201456"/>
            </a:xfrm>
            <a:prstGeom prst="rect">
              <a:avLst/>
            </a:prstGeom>
            <a:solidFill>
              <a:srgbClr val="E2231A">
                <a:alpha val="100000"/>
              </a:srgbClr>
            </a:solidFill>
          </p:spPr>
          <p:txBody>
            <a:bodyPr/>
            <a:lstStyle/>
            <a:p/>
          </p:txBody>
        </p:sp>
        <p:sp>
          <p:nvSpPr>
            <p:cNvPr id="107" name="rc107"/>
            <p:cNvSpPr/>
            <p:nvPr/>
          </p:nvSpPr>
          <p:spPr>
            <a:xfrm>
              <a:off x="5642950" y="4909475"/>
              <a:ext cx="201456" cy="201456"/>
            </a:xfrm>
            <a:prstGeom prst="rect">
              <a:avLst/>
            </a:prstGeom>
            <a:solidFill>
              <a:srgbClr val="B3B3B3">
                <a:alpha val="100000"/>
              </a:srgbClr>
            </a:solidFill>
          </p:spPr>
          <p:txBody>
            <a:bodyPr/>
            <a:lstStyle/>
            <a:p/>
          </p:txBody>
        </p:sp>
        <p:sp>
          <p:nvSpPr>
            <p:cNvPr id="108" name="tx10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9" name="tx10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0" name="tx11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1" name="tx111"/>
            <p:cNvSpPr/>
            <p:nvPr/>
          </p:nvSpPr>
          <p:spPr>
            <a:xfrm>
              <a:off x="951100" y="661760"/>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2000-2024</a:t>
              </a:r>
            </a:p>
          </p:txBody>
        </p:sp>
        <p:sp>
          <p:nvSpPr>
            <p:cNvPr id="112" name="pl112"/>
            <p:cNvSpPr/>
            <p:nvPr/>
          </p:nvSpPr>
          <p:spPr>
            <a:xfrm>
              <a:off x="22082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0321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58560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6799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1201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9440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7679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96273" y="5774644"/>
              <a:ext cx="2325474" cy="162162"/>
            </a:xfrm>
            <a:prstGeom prst="rect">
              <a:avLst/>
            </a:prstGeom>
            <a:solidFill>
              <a:srgbClr val="E2231A">
                <a:alpha val="100000"/>
              </a:srgbClr>
            </a:solidFill>
          </p:spPr>
          <p:txBody>
            <a:bodyPr/>
            <a:lstStyle/>
            <a:p/>
          </p:txBody>
        </p:sp>
        <p:sp>
          <p:nvSpPr>
            <p:cNvPr id="124" name="rc124"/>
            <p:cNvSpPr/>
            <p:nvPr/>
          </p:nvSpPr>
          <p:spPr>
            <a:xfrm>
              <a:off x="1296273" y="5571941"/>
              <a:ext cx="3137110" cy="162162"/>
            </a:xfrm>
            <a:prstGeom prst="rect">
              <a:avLst/>
            </a:prstGeom>
            <a:solidFill>
              <a:srgbClr val="E2231A">
                <a:alpha val="100000"/>
              </a:srgbClr>
            </a:solidFill>
          </p:spPr>
          <p:txBody>
            <a:bodyPr/>
            <a:lstStyle/>
            <a:p/>
          </p:txBody>
        </p:sp>
        <p:sp>
          <p:nvSpPr>
            <p:cNvPr id="125" name="rc125"/>
            <p:cNvSpPr/>
            <p:nvPr/>
          </p:nvSpPr>
          <p:spPr>
            <a:xfrm>
              <a:off x="1296273" y="5369238"/>
              <a:ext cx="3401576" cy="162162"/>
            </a:xfrm>
            <a:prstGeom prst="rect">
              <a:avLst/>
            </a:prstGeom>
            <a:solidFill>
              <a:srgbClr val="E2231A">
                <a:alpha val="100000"/>
              </a:srgbClr>
            </a:solidFill>
          </p:spPr>
          <p:txBody>
            <a:bodyPr/>
            <a:lstStyle/>
            <a:p/>
          </p:txBody>
        </p:sp>
        <p:sp>
          <p:nvSpPr>
            <p:cNvPr id="126" name="rc126"/>
            <p:cNvSpPr/>
            <p:nvPr/>
          </p:nvSpPr>
          <p:spPr>
            <a:xfrm>
              <a:off x="3621748" y="5774644"/>
              <a:ext cx="4441199" cy="162162"/>
            </a:xfrm>
            <a:prstGeom prst="rect">
              <a:avLst/>
            </a:prstGeom>
            <a:solidFill>
              <a:srgbClr val="B3B3B3">
                <a:alpha val="100000"/>
              </a:srgbClr>
            </a:solidFill>
          </p:spPr>
          <p:txBody>
            <a:bodyPr/>
            <a:lstStyle/>
            <a:p/>
          </p:txBody>
        </p:sp>
        <p:sp>
          <p:nvSpPr>
            <p:cNvPr id="127" name="rc127"/>
            <p:cNvSpPr/>
            <p:nvPr/>
          </p:nvSpPr>
          <p:spPr>
            <a:xfrm>
              <a:off x="4433384" y="5571941"/>
              <a:ext cx="3766356" cy="162162"/>
            </a:xfrm>
            <a:prstGeom prst="rect">
              <a:avLst/>
            </a:prstGeom>
            <a:solidFill>
              <a:srgbClr val="B3B3B3">
                <a:alpha val="100000"/>
              </a:srgbClr>
            </a:solidFill>
          </p:spPr>
          <p:txBody>
            <a:bodyPr/>
            <a:lstStyle/>
            <a:p/>
          </p:txBody>
        </p:sp>
        <p:sp>
          <p:nvSpPr>
            <p:cNvPr id="128" name="rc128"/>
            <p:cNvSpPr/>
            <p:nvPr/>
          </p:nvSpPr>
          <p:spPr>
            <a:xfrm>
              <a:off x="4697849" y="5369238"/>
              <a:ext cx="3483651" cy="162162"/>
            </a:xfrm>
            <a:prstGeom prst="rect">
              <a:avLst/>
            </a:prstGeom>
            <a:solidFill>
              <a:srgbClr val="B3B3B3">
                <a:alpha val="100000"/>
              </a:srgbClr>
            </a:solidFill>
          </p:spPr>
          <p:txBody>
            <a:bodyPr/>
            <a:lstStyle/>
            <a:p/>
          </p:txBody>
        </p:sp>
        <p:sp>
          <p:nvSpPr>
            <p:cNvPr id="129" name="tx129"/>
            <p:cNvSpPr/>
            <p:nvPr/>
          </p:nvSpPr>
          <p:spPr>
            <a:xfrm>
              <a:off x="8241392" y="579762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0" name="tx130"/>
            <p:cNvSpPr/>
            <p:nvPr/>
          </p:nvSpPr>
          <p:spPr>
            <a:xfrm>
              <a:off x="8378185" y="559492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1" name="tx131"/>
            <p:cNvSpPr/>
            <p:nvPr/>
          </p:nvSpPr>
          <p:spPr>
            <a:xfrm>
              <a:off x="8359946" y="539222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2" name="tx13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0363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482753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665143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9" name="tx139"/>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0" name="tx14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88%. This is lower than in 2019, where coverage was 92%.
&lt;500 children missed their routine first dose of measles vaccine.
MCV2 is typically administered to children between 18 months and five years old. MCV2 coverage remained constant at 76%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657115"/>
            </a:xfrm>
            <a:custGeom>
              <a:avLst/>
              <a:pathLst>
                <a:path w="3397293" h="657115">
                  <a:moveTo>
                    <a:pt x="0" y="114281"/>
                  </a:moveTo>
                  <a:lnTo>
                    <a:pt x="141553" y="142851"/>
                  </a:lnTo>
                  <a:lnTo>
                    <a:pt x="283107" y="199991"/>
                  </a:lnTo>
                  <a:lnTo>
                    <a:pt x="424661" y="228562"/>
                  </a:lnTo>
                  <a:lnTo>
                    <a:pt x="566215" y="0"/>
                  </a:lnTo>
                  <a:lnTo>
                    <a:pt x="707769" y="142851"/>
                  </a:lnTo>
                  <a:lnTo>
                    <a:pt x="849323" y="171421"/>
                  </a:lnTo>
                  <a:lnTo>
                    <a:pt x="990877" y="657115"/>
                  </a:lnTo>
                  <a:lnTo>
                    <a:pt x="1132431" y="114281"/>
                  </a:lnTo>
                  <a:lnTo>
                    <a:pt x="1273984" y="114281"/>
                  </a:lnTo>
                  <a:lnTo>
                    <a:pt x="1415538" y="371413"/>
                  </a:lnTo>
                  <a:lnTo>
                    <a:pt x="1557092" y="142851"/>
                  </a:lnTo>
                  <a:lnTo>
                    <a:pt x="1698646" y="228562"/>
                  </a:lnTo>
                  <a:lnTo>
                    <a:pt x="1840200" y="314272"/>
                  </a:lnTo>
                  <a:lnTo>
                    <a:pt x="1981754" y="85710"/>
                  </a:lnTo>
                  <a:lnTo>
                    <a:pt x="2123308" y="57140"/>
                  </a:lnTo>
                  <a:lnTo>
                    <a:pt x="2264862" y="171421"/>
                  </a:lnTo>
                  <a:lnTo>
                    <a:pt x="2406416" y="171421"/>
                  </a:lnTo>
                  <a:lnTo>
                    <a:pt x="2547969" y="371413"/>
                  </a:lnTo>
                  <a:lnTo>
                    <a:pt x="2689523" y="171421"/>
                  </a:lnTo>
                  <a:lnTo>
                    <a:pt x="2831077" y="257132"/>
                  </a:lnTo>
                  <a:lnTo>
                    <a:pt x="2972631" y="599975"/>
                  </a:lnTo>
                  <a:lnTo>
                    <a:pt x="3114185" y="371413"/>
                  </a:lnTo>
                  <a:lnTo>
                    <a:pt x="3255739" y="257132"/>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657115"/>
            </a:xfrm>
            <a:custGeom>
              <a:avLst/>
              <a:pathLst>
                <a:path w="3397293" h="657115">
                  <a:moveTo>
                    <a:pt x="0" y="114281"/>
                  </a:moveTo>
                  <a:lnTo>
                    <a:pt x="141553" y="142851"/>
                  </a:lnTo>
                  <a:lnTo>
                    <a:pt x="283107" y="199991"/>
                  </a:lnTo>
                  <a:lnTo>
                    <a:pt x="424661" y="228562"/>
                  </a:lnTo>
                  <a:lnTo>
                    <a:pt x="566215" y="0"/>
                  </a:lnTo>
                  <a:lnTo>
                    <a:pt x="707769" y="142851"/>
                  </a:lnTo>
                  <a:lnTo>
                    <a:pt x="849323" y="171421"/>
                  </a:lnTo>
                  <a:lnTo>
                    <a:pt x="990877" y="657115"/>
                  </a:lnTo>
                  <a:lnTo>
                    <a:pt x="1132431" y="114281"/>
                  </a:lnTo>
                  <a:lnTo>
                    <a:pt x="1273984" y="114281"/>
                  </a:lnTo>
                  <a:lnTo>
                    <a:pt x="1415538" y="371413"/>
                  </a:lnTo>
                  <a:lnTo>
                    <a:pt x="1557092" y="142851"/>
                  </a:lnTo>
                  <a:lnTo>
                    <a:pt x="1698646" y="228562"/>
                  </a:lnTo>
                  <a:lnTo>
                    <a:pt x="1840200" y="314272"/>
                  </a:lnTo>
                  <a:lnTo>
                    <a:pt x="1981754" y="85710"/>
                  </a:lnTo>
                  <a:lnTo>
                    <a:pt x="2123308" y="57140"/>
                  </a:lnTo>
                  <a:lnTo>
                    <a:pt x="2264862" y="171421"/>
                  </a:lnTo>
                  <a:lnTo>
                    <a:pt x="2406416" y="171421"/>
                  </a:lnTo>
                  <a:lnTo>
                    <a:pt x="2547969" y="371413"/>
                  </a:lnTo>
                  <a:lnTo>
                    <a:pt x="2689523" y="171421"/>
                  </a:lnTo>
                  <a:lnTo>
                    <a:pt x="2831077" y="257132"/>
                  </a:lnTo>
                  <a:lnTo>
                    <a:pt x="2972631" y="599975"/>
                  </a:lnTo>
                  <a:lnTo>
                    <a:pt x="3114185" y="371413"/>
                  </a:lnTo>
                  <a:lnTo>
                    <a:pt x="3255739" y="257132"/>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657115"/>
            </a:xfrm>
            <a:custGeom>
              <a:avLst/>
              <a:pathLst>
                <a:path w="3397293" h="657115">
                  <a:moveTo>
                    <a:pt x="0" y="114281"/>
                  </a:moveTo>
                  <a:lnTo>
                    <a:pt x="141553" y="142851"/>
                  </a:lnTo>
                  <a:lnTo>
                    <a:pt x="283107" y="199991"/>
                  </a:lnTo>
                  <a:lnTo>
                    <a:pt x="424661" y="228562"/>
                  </a:lnTo>
                  <a:lnTo>
                    <a:pt x="566215" y="0"/>
                  </a:lnTo>
                  <a:lnTo>
                    <a:pt x="707769" y="142851"/>
                  </a:lnTo>
                  <a:lnTo>
                    <a:pt x="849323" y="171421"/>
                  </a:lnTo>
                  <a:lnTo>
                    <a:pt x="990877" y="657115"/>
                  </a:lnTo>
                  <a:lnTo>
                    <a:pt x="1132431" y="114281"/>
                  </a:lnTo>
                  <a:lnTo>
                    <a:pt x="1273984" y="114281"/>
                  </a:lnTo>
                  <a:lnTo>
                    <a:pt x="1415538" y="371413"/>
                  </a:lnTo>
                  <a:lnTo>
                    <a:pt x="1557092" y="142851"/>
                  </a:lnTo>
                  <a:lnTo>
                    <a:pt x="1698646" y="228562"/>
                  </a:lnTo>
                  <a:lnTo>
                    <a:pt x="1840200" y="314272"/>
                  </a:lnTo>
                  <a:lnTo>
                    <a:pt x="1981754" y="85710"/>
                  </a:lnTo>
                  <a:lnTo>
                    <a:pt x="2123308" y="57140"/>
                  </a:lnTo>
                  <a:lnTo>
                    <a:pt x="2264862" y="171421"/>
                  </a:lnTo>
                  <a:lnTo>
                    <a:pt x="2406416" y="171421"/>
                  </a:lnTo>
                  <a:lnTo>
                    <a:pt x="2547969" y="371413"/>
                  </a:lnTo>
                  <a:lnTo>
                    <a:pt x="2689523" y="171421"/>
                  </a:lnTo>
                  <a:lnTo>
                    <a:pt x="2831077" y="257132"/>
                  </a:lnTo>
                  <a:lnTo>
                    <a:pt x="2972631" y="599975"/>
                  </a:lnTo>
                  <a:lnTo>
                    <a:pt x="3114185" y="371413"/>
                  </a:lnTo>
                  <a:lnTo>
                    <a:pt x="3255739" y="257132"/>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31778"/>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60" name="tx60"/>
            <p:cNvSpPr/>
            <p:nvPr/>
          </p:nvSpPr>
          <p:spPr>
            <a:xfrm>
              <a:off x="28749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7980"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Barbados,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99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822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48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823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948973"/>
              <a:ext cx="3397293" cy="1916587"/>
            </a:xfrm>
            <a:custGeom>
              <a:avLst/>
              <a:pathLst>
                <a:path w="3397293" h="1916587">
                  <a:moveTo>
                    <a:pt x="0" y="333319"/>
                  </a:moveTo>
                  <a:lnTo>
                    <a:pt x="141553" y="416649"/>
                  </a:lnTo>
                  <a:lnTo>
                    <a:pt x="283107" y="583309"/>
                  </a:lnTo>
                  <a:lnTo>
                    <a:pt x="424661" y="666639"/>
                  </a:lnTo>
                  <a:lnTo>
                    <a:pt x="566215" y="0"/>
                  </a:lnTo>
                  <a:lnTo>
                    <a:pt x="707769" y="416649"/>
                  </a:lnTo>
                  <a:lnTo>
                    <a:pt x="849323" y="499979"/>
                  </a:lnTo>
                  <a:lnTo>
                    <a:pt x="990877" y="1916587"/>
                  </a:lnTo>
                  <a:lnTo>
                    <a:pt x="1132431" y="333319"/>
                  </a:lnTo>
                  <a:lnTo>
                    <a:pt x="1273984" y="333319"/>
                  </a:lnTo>
                  <a:lnTo>
                    <a:pt x="1415538" y="1083288"/>
                  </a:lnTo>
                  <a:lnTo>
                    <a:pt x="1557092" y="416649"/>
                  </a:lnTo>
                  <a:lnTo>
                    <a:pt x="1698646" y="666639"/>
                  </a:lnTo>
                  <a:lnTo>
                    <a:pt x="1840200" y="916628"/>
                  </a:lnTo>
                  <a:lnTo>
                    <a:pt x="1981754" y="249989"/>
                  </a:lnTo>
                  <a:lnTo>
                    <a:pt x="2123308" y="166659"/>
                  </a:lnTo>
                  <a:lnTo>
                    <a:pt x="2264862" y="499979"/>
                  </a:lnTo>
                  <a:lnTo>
                    <a:pt x="2406416" y="499979"/>
                  </a:lnTo>
                  <a:lnTo>
                    <a:pt x="2547969" y="1083288"/>
                  </a:lnTo>
                  <a:lnTo>
                    <a:pt x="2689523" y="499979"/>
                  </a:lnTo>
                  <a:lnTo>
                    <a:pt x="2831077" y="749969"/>
                  </a:lnTo>
                  <a:lnTo>
                    <a:pt x="2972631" y="1749927"/>
                  </a:lnTo>
                  <a:lnTo>
                    <a:pt x="3114185" y="1083288"/>
                  </a:lnTo>
                  <a:lnTo>
                    <a:pt x="3255739" y="749969"/>
                  </a:lnTo>
                  <a:lnTo>
                    <a:pt x="3397293" y="83329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48952"/>
              <a:ext cx="3397293" cy="1249948"/>
            </a:xfrm>
            <a:custGeom>
              <a:avLst/>
              <a:pathLst>
                <a:path w="3397293" h="1249948">
                  <a:moveTo>
                    <a:pt x="0" y="1249948"/>
                  </a:moveTo>
                  <a:lnTo>
                    <a:pt x="141553" y="1166618"/>
                  </a:lnTo>
                  <a:lnTo>
                    <a:pt x="283107" y="1166618"/>
                  </a:lnTo>
                  <a:lnTo>
                    <a:pt x="424661" y="1083288"/>
                  </a:lnTo>
                  <a:lnTo>
                    <a:pt x="566215" y="916628"/>
                  </a:lnTo>
                  <a:lnTo>
                    <a:pt x="707769" y="749969"/>
                  </a:lnTo>
                  <a:lnTo>
                    <a:pt x="849323" y="583309"/>
                  </a:lnTo>
                  <a:lnTo>
                    <a:pt x="990877" y="583309"/>
                  </a:lnTo>
                  <a:lnTo>
                    <a:pt x="1132431" y="416649"/>
                  </a:lnTo>
                  <a:lnTo>
                    <a:pt x="1273984" y="249989"/>
                  </a:lnTo>
                  <a:lnTo>
                    <a:pt x="1415538" y="166659"/>
                  </a:lnTo>
                  <a:lnTo>
                    <a:pt x="1557092" y="166659"/>
                  </a:lnTo>
                  <a:lnTo>
                    <a:pt x="1698646" y="166659"/>
                  </a:lnTo>
                  <a:lnTo>
                    <a:pt x="1840200" y="166659"/>
                  </a:lnTo>
                  <a:lnTo>
                    <a:pt x="1981754" y="166659"/>
                  </a:lnTo>
                  <a:lnTo>
                    <a:pt x="2123308" y="166659"/>
                  </a:lnTo>
                  <a:lnTo>
                    <a:pt x="2264862" y="83329"/>
                  </a:lnTo>
                  <a:lnTo>
                    <a:pt x="2406416" y="83329"/>
                  </a:lnTo>
                  <a:lnTo>
                    <a:pt x="2547969" y="0"/>
                  </a:lnTo>
                  <a:lnTo>
                    <a:pt x="2689523" y="0"/>
                  </a:lnTo>
                  <a:lnTo>
                    <a:pt x="2831077" y="249989"/>
                  </a:lnTo>
                  <a:lnTo>
                    <a:pt x="2972631" y="416649"/>
                  </a:lnTo>
                  <a:lnTo>
                    <a:pt x="3114185" y="249989"/>
                  </a:lnTo>
                  <a:lnTo>
                    <a:pt x="3255739" y="249989"/>
                  </a:lnTo>
                  <a:lnTo>
                    <a:pt x="3397293" y="16665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98983"/>
              <a:ext cx="3397293" cy="1166618"/>
            </a:xfrm>
            <a:custGeom>
              <a:avLst/>
              <a:pathLst>
                <a:path w="3397293" h="1166618">
                  <a:moveTo>
                    <a:pt x="0" y="166659"/>
                  </a:moveTo>
                  <a:lnTo>
                    <a:pt x="141553" y="0"/>
                  </a:lnTo>
                  <a:lnTo>
                    <a:pt x="283107" y="166659"/>
                  </a:lnTo>
                  <a:lnTo>
                    <a:pt x="424661" y="83329"/>
                  </a:lnTo>
                  <a:lnTo>
                    <a:pt x="566215" y="166659"/>
                  </a:lnTo>
                  <a:lnTo>
                    <a:pt x="707769" y="249989"/>
                  </a:lnTo>
                  <a:lnTo>
                    <a:pt x="849323" y="83329"/>
                  </a:lnTo>
                  <a:lnTo>
                    <a:pt x="990877" y="83329"/>
                  </a:lnTo>
                  <a:lnTo>
                    <a:pt x="1132431" y="0"/>
                  </a:lnTo>
                  <a:lnTo>
                    <a:pt x="1273984" y="83329"/>
                  </a:lnTo>
                  <a:lnTo>
                    <a:pt x="1415538" y="166659"/>
                  </a:lnTo>
                  <a:lnTo>
                    <a:pt x="1557092" y="83329"/>
                  </a:lnTo>
                  <a:lnTo>
                    <a:pt x="1698646" y="0"/>
                  </a:lnTo>
                  <a:lnTo>
                    <a:pt x="1840200" y="249989"/>
                  </a:lnTo>
                  <a:lnTo>
                    <a:pt x="1981754" y="166659"/>
                  </a:lnTo>
                  <a:lnTo>
                    <a:pt x="2123308" y="166659"/>
                  </a:lnTo>
                  <a:lnTo>
                    <a:pt x="2264862" y="166659"/>
                  </a:lnTo>
                  <a:lnTo>
                    <a:pt x="2406416" y="749969"/>
                  </a:lnTo>
                  <a:lnTo>
                    <a:pt x="2547969" y="333319"/>
                  </a:lnTo>
                  <a:lnTo>
                    <a:pt x="2689523" y="749969"/>
                  </a:lnTo>
                  <a:lnTo>
                    <a:pt x="2831077" y="916628"/>
                  </a:lnTo>
                  <a:lnTo>
                    <a:pt x="2972631" y="999958"/>
                  </a:lnTo>
                  <a:lnTo>
                    <a:pt x="3114185" y="1166618"/>
                  </a:lnTo>
                  <a:lnTo>
                    <a:pt x="3255739" y="999958"/>
                  </a:lnTo>
                  <a:lnTo>
                    <a:pt x="3397293" y="74996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4895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948973"/>
              <a:ext cx="3397293" cy="1916587"/>
            </a:xfrm>
            <a:custGeom>
              <a:avLst/>
              <a:pathLst>
                <a:path w="3397293" h="1916587">
                  <a:moveTo>
                    <a:pt x="0" y="333319"/>
                  </a:moveTo>
                  <a:lnTo>
                    <a:pt x="141553" y="416649"/>
                  </a:lnTo>
                  <a:lnTo>
                    <a:pt x="283107" y="583309"/>
                  </a:lnTo>
                  <a:lnTo>
                    <a:pt x="424661" y="666639"/>
                  </a:lnTo>
                  <a:lnTo>
                    <a:pt x="566215" y="0"/>
                  </a:lnTo>
                  <a:lnTo>
                    <a:pt x="707769" y="416649"/>
                  </a:lnTo>
                  <a:lnTo>
                    <a:pt x="849323" y="499979"/>
                  </a:lnTo>
                  <a:lnTo>
                    <a:pt x="990877" y="1916587"/>
                  </a:lnTo>
                  <a:lnTo>
                    <a:pt x="1132431" y="333319"/>
                  </a:lnTo>
                  <a:lnTo>
                    <a:pt x="1273984" y="333319"/>
                  </a:lnTo>
                  <a:lnTo>
                    <a:pt x="1415538" y="1083288"/>
                  </a:lnTo>
                  <a:lnTo>
                    <a:pt x="1557092" y="416649"/>
                  </a:lnTo>
                  <a:lnTo>
                    <a:pt x="1698646" y="666639"/>
                  </a:lnTo>
                  <a:lnTo>
                    <a:pt x="1840200" y="916628"/>
                  </a:lnTo>
                  <a:lnTo>
                    <a:pt x="1981754" y="249989"/>
                  </a:lnTo>
                  <a:lnTo>
                    <a:pt x="2123308" y="166659"/>
                  </a:lnTo>
                  <a:lnTo>
                    <a:pt x="2264862" y="499979"/>
                  </a:lnTo>
                  <a:lnTo>
                    <a:pt x="2406416" y="499979"/>
                  </a:lnTo>
                  <a:lnTo>
                    <a:pt x="2547969" y="1083288"/>
                  </a:lnTo>
                  <a:lnTo>
                    <a:pt x="2689523" y="499979"/>
                  </a:lnTo>
                  <a:lnTo>
                    <a:pt x="2831077" y="749969"/>
                  </a:lnTo>
                  <a:lnTo>
                    <a:pt x="2972631" y="1749927"/>
                  </a:lnTo>
                  <a:lnTo>
                    <a:pt x="3114185" y="1083288"/>
                  </a:lnTo>
                  <a:lnTo>
                    <a:pt x="3255739" y="749969"/>
                  </a:lnTo>
                  <a:lnTo>
                    <a:pt x="3397293" y="83329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65655"/>
              <a:ext cx="0" cy="716637"/>
            </a:xfrm>
            <a:custGeom>
              <a:avLst/>
              <a:pathLst>
                <a:path w="0" h="716637">
                  <a:moveTo>
                    <a:pt x="0" y="71663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65655"/>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65655"/>
              <a:ext cx="0" cy="1466606"/>
            </a:xfrm>
            <a:custGeom>
              <a:avLst/>
              <a:pathLst>
                <a:path w="0" h="1466606">
                  <a:moveTo>
                    <a:pt x="0" y="14666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65655"/>
              <a:ext cx="0" cy="549977"/>
            </a:xfrm>
            <a:custGeom>
              <a:avLst/>
              <a:pathLst>
                <a:path w="0" h="549977">
                  <a:moveTo>
                    <a:pt x="0" y="549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6565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65655"/>
              <a:ext cx="0" cy="1133286"/>
            </a:xfrm>
            <a:custGeom>
              <a:avLst/>
              <a:pathLst>
                <a:path w="0" h="1133286">
                  <a:moveTo>
                    <a:pt x="0" y="11332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65655"/>
              <a:ext cx="0" cy="1216616"/>
            </a:xfrm>
            <a:custGeom>
              <a:avLst/>
              <a:pathLst>
                <a:path w="0" h="1216616">
                  <a:moveTo>
                    <a:pt x="0" y="12166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948973"/>
              <a:ext cx="3397293" cy="1916587"/>
            </a:xfrm>
            <a:custGeom>
              <a:avLst/>
              <a:pathLst>
                <a:path w="3397293" h="1916587">
                  <a:moveTo>
                    <a:pt x="0" y="333319"/>
                  </a:moveTo>
                  <a:lnTo>
                    <a:pt x="141553" y="416649"/>
                  </a:lnTo>
                  <a:lnTo>
                    <a:pt x="283107" y="583309"/>
                  </a:lnTo>
                  <a:lnTo>
                    <a:pt x="424661" y="666639"/>
                  </a:lnTo>
                  <a:lnTo>
                    <a:pt x="566215" y="0"/>
                  </a:lnTo>
                  <a:lnTo>
                    <a:pt x="707769" y="416649"/>
                  </a:lnTo>
                  <a:lnTo>
                    <a:pt x="849323" y="499979"/>
                  </a:lnTo>
                  <a:lnTo>
                    <a:pt x="990877" y="1916587"/>
                  </a:lnTo>
                  <a:lnTo>
                    <a:pt x="1132431" y="333319"/>
                  </a:lnTo>
                  <a:lnTo>
                    <a:pt x="1273984" y="333319"/>
                  </a:lnTo>
                  <a:lnTo>
                    <a:pt x="1415538" y="1083288"/>
                  </a:lnTo>
                  <a:lnTo>
                    <a:pt x="1557092" y="416649"/>
                  </a:lnTo>
                  <a:lnTo>
                    <a:pt x="1698646" y="666639"/>
                  </a:lnTo>
                  <a:lnTo>
                    <a:pt x="1840200" y="916628"/>
                  </a:lnTo>
                  <a:lnTo>
                    <a:pt x="1981754" y="249989"/>
                  </a:lnTo>
                  <a:lnTo>
                    <a:pt x="2123308" y="166659"/>
                  </a:lnTo>
                  <a:lnTo>
                    <a:pt x="2264862" y="499979"/>
                  </a:lnTo>
                  <a:lnTo>
                    <a:pt x="2406416" y="499979"/>
                  </a:lnTo>
                  <a:lnTo>
                    <a:pt x="2547969" y="1083288"/>
                  </a:lnTo>
                  <a:lnTo>
                    <a:pt x="2689523" y="499979"/>
                  </a:lnTo>
                  <a:lnTo>
                    <a:pt x="2831077" y="749969"/>
                  </a:lnTo>
                  <a:lnTo>
                    <a:pt x="2972631" y="1749927"/>
                  </a:lnTo>
                  <a:lnTo>
                    <a:pt x="3114185" y="1083288"/>
                  </a:lnTo>
                  <a:lnTo>
                    <a:pt x="3255739" y="749969"/>
                  </a:lnTo>
                  <a:lnTo>
                    <a:pt x="3397293" y="833298"/>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115288"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5008" y="149453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530827" y="14935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097042"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918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14935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5764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08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301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968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302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45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69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4954" y="4831778"/>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117" name="tx117"/>
            <p:cNvSpPr/>
            <p:nvPr/>
          </p:nvSpPr>
          <p:spPr>
            <a:xfrm>
              <a:off x="71916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40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986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615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243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1872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800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429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058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5005359" cy="149993"/>
            </a:xfrm>
            <a:prstGeom prst="rect">
              <a:avLst/>
            </a:prstGeom>
            <a:solidFill>
              <a:srgbClr val="E2231A">
                <a:alpha val="80000"/>
              </a:srgbClr>
            </a:solidFill>
          </p:spPr>
          <p:txBody>
            <a:bodyPr/>
            <a:lstStyle/>
            <a:p/>
          </p:txBody>
        </p:sp>
        <p:sp>
          <p:nvSpPr>
            <p:cNvPr id="132" name="rc132"/>
            <p:cNvSpPr/>
            <p:nvPr/>
          </p:nvSpPr>
          <p:spPr>
            <a:xfrm>
              <a:off x="1317178" y="5637654"/>
              <a:ext cx="6752327" cy="149993"/>
            </a:xfrm>
            <a:prstGeom prst="rect">
              <a:avLst/>
            </a:prstGeom>
            <a:solidFill>
              <a:srgbClr val="E2231A">
                <a:alpha val="80000"/>
              </a:srgbClr>
            </a:solidFill>
          </p:spPr>
          <p:txBody>
            <a:bodyPr/>
            <a:lstStyle/>
            <a:p/>
          </p:txBody>
        </p:sp>
        <p:sp>
          <p:nvSpPr>
            <p:cNvPr id="133" name="rc133"/>
            <p:cNvSpPr/>
            <p:nvPr/>
          </p:nvSpPr>
          <p:spPr>
            <a:xfrm>
              <a:off x="1317178" y="5450161"/>
              <a:ext cx="7321564"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4698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500986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972753"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Barbados (88%) was 4 percentage points higher than the global average (84%) and 2 percentage points higher than the average across all LACR countries (86%).
National MCV1 coverage was 4 percentage points lower than in 2019 (92%).
The number of unvaccinated children remained approximately the same (&lt;500)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Barbados ranked number 14 out of 32 countries for lowest MCV1 coverage (based on tied ranks).
Barbados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99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43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88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03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71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15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459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68811"/>
              <a:ext cx="249522" cy="1633885"/>
            </a:xfrm>
            <a:prstGeom prst="rect">
              <a:avLst/>
            </a:prstGeom>
            <a:solidFill>
              <a:srgbClr val="80BD41">
                <a:alpha val="100000"/>
              </a:srgbClr>
            </a:solidFill>
          </p:spPr>
          <p:txBody>
            <a:bodyPr/>
            <a:lstStyle/>
            <a:p/>
          </p:txBody>
        </p:sp>
        <p:sp>
          <p:nvSpPr>
            <p:cNvPr id="24" name="rc24"/>
            <p:cNvSpPr/>
            <p:nvPr/>
          </p:nvSpPr>
          <p:spPr>
            <a:xfrm>
              <a:off x="1296273" y="2366970"/>
              <a:ext cx="249522" cy="101841"/>
            </a:xfrm>
            <a:prstGeom prst="rect">
              <a:avLst/>
            </a:prstGeom>
            <a:solidFill>
              <a:srgbClr val="E2231A">
                <a:alpha val="100000"/>
              </a:srgbClr>
            </a:solidFill>
          </p:spPr>
          <p:txBody>
            <a:bodyPr/>
            <a:lstStyle/>
            <a:p/>
          </p:txBody>
        </p:sp>
        <p:sp>
          <p:nvSpPr>
            <p:cNvPr id="25" name="rc25"/>
            <p:cNvSpPr/>
            <p:nvPr/>
          </p:nvSpPr>
          <p:spPr>
            <a:xfrm>
              <a:off x="1573521" y="2495378"/>
              <a:ext cx="249522" cy="1607318"/>
            </a:xfrm>
            <a:prstGeom prst="rect">
              <a:avLst/>
            </a:prstGeom>
            <a:solidFill>
              <a:srgbClr val="80BD41">
                <a:alpha val="100000"/>
              </a:srgbClr>
            </a:solidFill>
          </p:spPr>
          <p:txBody>
            <a:bodyPr/>
            <a:lstStyle/>
            <a:p/>
          </p:txBody>
        </p:sp>
        <p:sp>
          <p:nvSpPr>
            <p:cNvPr id="26" name="rc26"/>
            <p:cNvSpPr/>
            <p:nvPr/>
          </p:nvSpPr>
          <p:spPr>
            <a:xfrm>
              <a:off x="1573521" y="2375826"/>
              <a:ext cx="249522" cy="119552"/>
            </a:xfrm>
            <a:prstGeom prst="rect">
              <a:avLst/>
            </a:prstGeom>
            <a:solidFill>
              <a:srgbClr val="E2231A">
                <a:alpha val="100000"/>
              </a:srgbClr>
            </a:solidFill>
          </p:spPr>
          <p:txBody>
            <a:bodyPr/>
            <a:lstStyle/>
            <a:p/>
          </p:txBody>
        </p:sp>
        <p:sp>
          <p:nvSpPr>
            <p:cNvPr id="27" name="rc27"/>
            <p:cNvSpPr/>
            <p:nvPr/>
          </p:nvSpPr>
          <p:spPr>
            <a:xfrm>
              <a:off x="1850769" y="2606075"/>
              <a:ext cx="249522" cy="1496621"/>
            </a:xfrm>
            <a:prstGeom prst="rect">
              <a:avLst/>
            </a:prstGeom>
            <a:solidFill>
              <a:srgbClr val="80BD41">
                <a:alpha val="100000"/>
              </a:srgbClr>
            </a:solidFill>
          </p:spPr>
          <p:txBody>
            <a:bodyPr/>
            <a:lstStyle/>
            <a:p/>
          </p:txBody>
        </p:sp>
        <p:sp>
          <p:nvSpPr>
            <p:cNvPr id="28" name="rc28"/>
            <p:cNvSpPr/>
            <p:nvPr/>
          </p:nvSpPr>
          <p:spPr>
            <a:xfrm>
              <a:off x="1850769" y="2459955"/>
              <a:ext cx="249522" cy="146119"/>
            </a:xfrm>
            <a:prstGeom prst="rect">
              <a:avLst/>
            </a:prstGeom>
            <a:solidFill>
              <a:srgbClr val="E2231A">
                <a:alpha val="100000"/>
              </a:srgbClr>
            </a:solidFill>
          </p:spPr>
          <p:txBody>
            <a:bodyPr/>
            <a:lstStyle/>
            <a:p/>
          </p:txBody>
        </p:sp>
        <p:sp>
          <p:nvSpPr>
            <p:cNvPr id="29" name="rc29"/>
            <p:cNvSpPr/>
            <p:nvPr/>
          </p:nvSpPr>
          <p:spPr>
            <a:xfrm>
              <a:off x="2128016" y="2632642"/>
              <a:ext cx="249522" cy="1470054"/>
            </a:xfrm>
            <a:prstGeom prst="rect">
              <a:avLst/>
            </a:prstGeom>
            <a:solidFill>
              <a:srgbClr val="80BD41">
                <a:alpha val="100000"/>
              </a:srgbClr>
            </a:solidFill>
          </p:spPr>
          <p:txBody>
            <a:bodyPr/>
            <a:lstStyle/>
            <a:p/>
          </p:txBody>
        </p:sp>
        <p:sp>
          <p:nvSpPr>
            <p:cNvPr id="30" name="rc30"/>
            <p:cNvSpPr/>
            <p:nvPr/>
          </p:nvSpPr>
          <p:spPr>
            <a:xfrm>
              <a:off x="2128016" y="2468811"/>
              <a:ext cx="249522" cy="163831"/>
            </a:xfrm>
            <a:prstGeom prst="rect">
              <a:avLst/>
            </a:prstGeom>
            <a:solidFill>
              <a:srgbClr val="E2231A">
                <a:alpha val="100000"/>
              </a:srgbClr>
            </a:solidFill>
          </p:spPr>
          <p:txBody>
            <a:bodyPr/>
            <a:lstStyle/>
            <a:p/>
          </p:txBody>
        </p:sp>
        <p:sp>
          <p:nvSpPr>
            <p:cNvPr id="31" name="rc31"/>
            <p:cNvSpPr/>
            <p:nvPr/>
          </p:nvSpPr>
          <p:spPr>
            <a:xfrm>
              <a:off x="2405264" y="2557368"/>
              <a:ext cx="249522" cy="1545328"/>
            </a:xfrm>
            <a:prstGeom prst="rect">
              <a:avLst/>
            </a:prstGeom>
            <a:solidFill>
              <a:srgbClr val="80BD41">
                <a:alpha val="100000"/>
              </a:srgbClr>
            </a:solidFill>
          </p:spPr>
          <p:txBody>
            <a:bodyPr/>
            <a:lstStyle/>
            <a:p/>
          </p:txBody>
        </p:sp>
        <p:sp>
          <p:nvSpPr>
            <p:cNvPr id="32" name="rc32"/>
            <p:cNvSpPr/>
            <p:nvPr/>
          </p:nvSpPr>
          <p:spPr>
            <a:xfrm>
              <a:off x="2405264" y="2526373"/>
              <a:ext cx="249522" cy="30995"/>
            </a:xfrm>
            <a:prstGeom prst="rect">
              <a:avLst/>
            </a:prstGeom>
            <a:solidFill>
              <a:srgbClr val="E2231A">
                <a:alpha val="100000"/>
              </a:srgbClr>
            </a:solidFill>
          </p:spPr>
          <p:txBody>
            <a:bodyPr/>
            <a:lstStyle/>
            <a:p/>
          </p:txBody>
        </p:sp>
        <p:sp>
          <p:nvSpPr>
            <p:cNvPr id="33" name="rc33"/>
            <p:cNvSpPr/>
            <p:nvPr/>
          </p:nvSpPr>
          <p:spPr>
            <a:xfrm>
              <a:off x="2682512" y="2690205"/>
              <a:ext cx="249522" cy="1412492"/>
            </a:xfrm>
            <a:prstGeom prst="rect">
              <a:avLst/>
            </a:prstGeom>
            <a:solidFill>
              <a:srgbClr val="80BD41">
                <a:alpha val="100000"/>
              </a:srgbClr>
            </a:solidFill>
          </p:spPr>
          <p:txBody>
            <a:bodyPr/>
            <a:lstStyle/>
            <a:p/>
          </p:txBody>
        </p:sp>
        <p:sp>
          <p:nvSpPr>
            <p:cNvPr id="34" name="rc34"/>
            <p:cNvSpPr/>
            <p:nvPr/>
          </p:nvSpPr>
          <p:spPr>
            <a:xfrm>
              <a:off x="2682512" y="2583936"/>
              <a:ext cx="249522" cy="106268"/>
            </a:xfrm>
            <a:prstGeom prst="rect">
              <a:avLst/>
            </a:prstGeom>
            <a:solidFill>
              <a:srgbClr val="E2231A">
                <a:alpha val="100000"/>
              </a:srgbClr>
            </a:solidFill>
          </p:spPr>
          <p:txBody>
            <a:bodyPr/>
            <a:lstStyle/>
            <a:p/>
          </p:txBody>
        </p:sp>
        <p:sp>
          <p:nvSpPr>
            <p:cNvPr id="35" name="rc35"/>
            <p:cNvSpPr/>
            <p:nvPr/>
          </p:nvSpPr>
          <p:spPr>
            <a:xfrm>
              <a:off x="2959759" y="2738911"/>
              <a:ext cx="249522" cy="1363785"/>
            </a:xfrm>
            <a:prstGeom prst="rect">
              <a:avLst/>
            </a:prstGeom>
            <a:solidFill>
              <a:srgbClr val="80BD41">
                <a:alpha val="100000"/>
              </a:srgbClr>
            </a:solidFill>
          </p:spPr>
          <p:txBody>
            <a:bodyPr/>
            <a:lstStyle/>
            <a:p/>
          </p:txBody>
        </p:sp>
        <p:sp>
          <p:nvSpPr>
            <p:cNvPr id="36" name="rc36"/>
            <p:cNvSpPr/>
            <p:nvPr/>
          </p:nvSpPr>
          <p:spPr>
            <a:xfrm>
              <a:off x="2959759" y="2619359"/>
              <a:ext cx="249522" cy="119552"/>
            </a:xfrm>
            <a:prstGeom prst="rect">
              <a:avLst/>
            </a:prstGeom>
            <a:solidFill>
              <a:srgbClr val="E2231A">
                <a:alpha val="100000"/>
              </a:srgbClr>
            </a:solidFill>
          </p:spPr>
          <p:txBody>
            <a:bodyPr/>
            <a:lstStyle/>
            <a:p/>
          </p:txBody>
        </p:sp>
        <p:sp>
          <p:nvSpPr>
            <p:cNvPr id="37" name="rc37"/>
            <p:cNvSpPr/>
            <p:nvPr/>
          </p:nvSpPr>
          <p:spPr>
            <a:xfrm>
              <a:off x="3237007" y="2960305"/>
              <a:ext cx="249522" cy="1142391"/>
            </a:xfrm>
            <a:prstGeom prst="rect">
              <a:avLst/>
            </a:prstGeom>
            <a:solidFill>
              <a:srgbClr val="80BD41">
                <a:alpha val="100000"/>
              </a:srgbClr>
            </a:solidFill>
          </p:spPr>
          <p:txBody>
            <a:bodyPr/>
            <a:lstStyle/>
            <a:p/>
          </p:txBody>
        </p:sp>
        <p:sp>
          <p:nvSpPr>
            <p:cNvPr id="38" name="rc38"/>
            <p:cNvSpPr/>
            <p:nvPr/>
          </p:nvSpPr>
          <p:spPr>
            <a:xfrm>
              <a:off x="3237007" y="2579508"/>
              <a:ext cx="249522" cy="380797"/>
            </a:xfrm>
            <a:prstGeom prst="rect">
              <a:avLst/>
            </a:prstGeom>
            <a:solidFill>
              <a:srgbClr val="E2231A">
                <a:alpha val="100000"/>
              </a:srgbClr>
            </a:solidFill>
          </p:spPr>
          <p:txBody>
            <a:bodyPr/>
            <a:lstStyle/>
            <a:p/>
          </p:txBody>
        </p:sp>
        <p:sp>
          <p:nvSpPr>
            <p:cNvPr id="39" name="rc39"/>
            <p:cNvSpPr/>
            <p:nvPr/>
          </p:nvSpPr>
          <p:spPr>
            <a:xfrm>
              <a:off x="3514255" y="2672493"/>
              <a:ext cx="249522" cy="1430203"/>
            </a:xfrm>
            <a:prstGeom prst="rect">
              <a:avLst/>
            </a:prstGeom>
            <a:solidFill>
              <a:srgbClr val="80BD41">
                <a:alpha val="100000"/>
              </a:srgbClr>
            </a:solidFill>
          </p:spPr>
          <p:txBody>
            <a:bodyPr/>
            <a:lstStyle/>
            <a:p/>
          </p:txBody>
        </p:sp>
        <p:sp>
          <p:nvSpPr>
            <p:cNvPr id="40" name="rc40"/>
            <p:cNvSpPr/>
            <p:nvPr/>
          </p:nvSpPr>
          <p:spPr>
            <a:xfrm>
              <a:off x="3514255" y="2579508"/>
              <a:ext cx="249522" cy="92985"/>
            </a:xfrm>
            <a:prstGeom prst="rect">
              <a:avLst/>
            </a:prstGeom>
            <a:solidFill>
              <a:srgbClr val="E2231A">
                <a:alpha val="100000"/>
              </a:srgbClr>
            </a:solidFill>
          </p:spPr>
          <p:txBody>
            <a:bodyPr/>
            <a:lstStyle/>
            <a:p/>
          </p:txBody>
        </p:sp>
        <p:sp>
          <p:nvSpPr>
            <p:cNvPr id="41" name="rc41"/>
            <p:cNvSpPr/>
            <p:nvPr/>
          </p:nvSpPr>
          <p:spPr>
            <a:xfrm>
              <a:off x="3791502" y="2663637"/>
              <a:ext cx="249522" cy="1439059"/>
            </a:xfrm>
            <a:prstGeom prst="rect">
              <a:avLst/>
            </a:prstGeom>
            <a:solidFill>
              <a:srgbClr val="80BD41">
                <a:alpha val="100000"/>
              </a:srgbClr>
            </a:solidFill>
          </p:spPr>
          <p:txBody>
            <a:bodyPr/>
            <a:lstStyle/>
            <a:p/>
          </p:txBody>
        </p:sp>
        <p:sp>
          <p:nvSpPr>
            <p:cNvPr id="42" name="rc42"/>
            <p:cNvSpPr/>
            <p:nvPr/>
          </p:nvSpPr>
          <p:spPr>
            <a:xfrm>
              <a:off x="3791502" y="2570652"/>
              <a:ext cx="249522" cy="92985"/>
            </a:xfrm>
            <a:prstGeom prst="rect">
              <a:avLst/>
            </a:prstGeom>
            <a:solidFill>
              <a:srgbClr val="E2231A">
                <a:alpha val="100000"/>
              </a:srgbClr>
            </a:solidFill>
          </p:spPr>
          <p:txBody>
            <a:bodyPr/>
            <a:lstStyle/>
            <a:p/>
          </p:txBody>
        </p:sp>
        <p:sp>
          <p:nvSpPr>
            <p:cNvPr id="43" name="rc43"/>
            <p:cNvSpPr/>
            <p:nvPr/>
          </p:nvSpPr>
          <p:spPr>
            <a:xfrm>
              <a:off x="4068750" y="2796474"/>
              <a:ext cx="249522" cy="1306223"/>
            </a:xfrm>
            <a:prstGeom prst="rect">
              <a:avLst/>
            </a:prstGeom>
            <a:solidFill>
              <a:srgbClr val="80BD41">
                <a:alpha val="100000"/>
              </a:srgbClr>
            </a:solidFill>
          </p:spPr>
          <p:txBody>
            <a:bodyPr/>
            <a:lstStyle/>
            <a:p/>
          </p:txBody>
        </p:sp>
        <p:sp>
          <p:nvSpPr>
            <p:cNvPr id="44" name="rc44"/>
            <p:cNvSpPr/>
            <p:nvPr/>
          </p:nvSpPr>
          <p:spPr>
            <a:xfrm>
              <a:off x="4068750" y="2566224"/>
              <a:ext cx="249522" cy="230249"/>
            </a:xfrm>
            <a:prstGeom prst="rect">
              <a:avLst/>
            </a:prstGeom>
            <a:solidFill>
              <a:srgbClr val="E2231A">
                <a:alpha val="100000"/>
              </a:srgbClr>
            </a:solidFill>
          </p:spPr>
          <p:txBody>
            <a:bodyPr/>
            <a:lstStyle/>
            <a:p/>
          </p:txBody>
        </p:sp>
        <p:sp>
          <p:nvSpPr>
            <p:cNvPr id="45" name="rc45"/>
            <p:cNvSpPr/>
            <p:nvPr/>
          </p:nvSpPr>
          <p:spPr>
            <a:xfrm>
              <a:off x="4345998" y="2703488"/>
              <a:ext cx="249522" cy="1399208"/>
            </a:xfrm>
            <a:prstGeom prst="rect">
              <a:avLst/>
            </a:prstGeom>
            <a:solidFill>
              <a:srgbClr val="80BD41">
                <a:alpha val="100000"/>
              </a:srgbClr>
            </a:solidFill>
          </p:spPr>
          <p:txBody>
            <a:bodyPr/>
            <a:lstStyle/>
            <a:p/>
          </p:txBody>
        </p:sp>
        <p:sp>
          <p:nvSpPr>
            <p:cNvPr id="46" name="rc46"/>
            <p:cNvSpPr/>
            <p:nvPr/>
          </p:nvSpPr>
          <p:spPr>
            <a:xfrm>
              <a:off x="4345998" y="2597219"/>
              <a:ext cx="249522" cy="106268"/>
            </a:xfrm>
            <a:prstGeom prst="rect">
              <a:avLst/>
            </a:prstGeom>
            <a:solidFill>
              <a:srgbClr val="E2231A">
                <a:alpha val="100000"/>
              </a:srgbClr>
            </a:solidFill>
          </p:spPr>
          <p:txBody>
            <a:bodyPr/>
            <a:lstStyle/>
            <a:p/>
          </p:txBody>
        </p:sp>
        <p:sp>
          <p:nvSpPr>
            <p:cNvPr id="47" name="rc47"/>
            <p:cNvSpPr/>
            <p:nvPr/>
          </p:nvSpPr>
          <p:spPr>
            <a:xfrm>
              <a:off x="4623245" y="2774334"/>
              <a:ext cx="249522" cy="1328362"/>
            </a:xfrm>
            <a:prstGeom prst="rect">
              <a:avLst/>
            </a:prstGeom>
            <a:solidFill>
              <a:srgbClr val="80BD41">
                <a:alpha val="100000"/>
              </a:srgbClr>
            </a:solidFill>
          </p:spPr>
          <p:txBody>
            <a:bodyPr/>
            <a:lstStyle/>
            <a:p/>
          </p:txBody>
        </p:sp>
        <p:sp>
          <p:nvSpPr>
            <p:cNvPr id="48" name="rc48"/>
            <p:cNvSpPr/>
            <p:nvPr/>
          </p:nvSpPr>
          <p:spPr>
            <a:xfrm>
              <a:off x="4623245" y="2628214"/>
              <a:ext cx="249522" cy="146119"/>
            </a:xfrm>
            <a:prstGeom prst="rect">
              <a:avLst/>
            </a:prstGeom>
            <a:solidFill>
              <a:srgbClr val="E2231A">
                <a:alpha val="100000"/>
              </a:srgbClr>
            </a:solidFill>
          </p:spPr>
          <p:txBody>
            <a:bodyPr/>
            <a:lstStyle/>
            <a:p/>
          </p:txBody>
        </p:sp>
        <p:sp>
          <p:nvSpPr>
            <p:cNvPr id="49" name="rc49"/>
            <p:cNvSpPr/>
            <p:nvPr/>
          </p:nvSpPr>
          <p:spPr>
            <a:xfrm>
              <a:off x="4900493" y="2831897"/>
              <a:ext cx="249522" cy="1270800"/>
            </a:xfrm>
            <a:prstGeom prst="rect">
              <a:avLst/>
            </a:prstGeom>
            <a:solidFill>
              <a:srgbClr val="80BD41">
                <a:alpha val="100000"/>
              </a:srgbClr>
            </a:solidFill>
          </p:spPr>
          <p:txBody>
            <a:bodyPr/>
            <a:lstStyle/>
            <a:p/>
          </p:txBody>
        </p:sp>
        <p:sp>
          <p:nvSpPr>
            <p:cNvPr id="50" name="rc50"/>
            <p:cNvSpPr/>
            <p:nvPr/>
          </p:nvSpPr>
          <p:spPr>
            <a:xfrm>
              <a:off x="4900493" y="2641498"/>
              <a:ext cx="249522" cy="190398"/>
            </a:xfrm>
            <a:prstGeom prst="rect">
              <a:avLst/>
            </a:prstGeom>
            <a:solidFill>
              <a:srgbClr val="E2231A">
                <a:alpha val="100000"/>
              </a:srgbClr>
            </a:solidFill>
          </p:spPr>
          <p:txBody>
            <a:bodyPr/>
            <a:lstStyle/>
            <a:p/>
          </p:txBody>
        </p:sp>
        <p:sp>
          <p:nvSpPr>
            <p:cNvPr id="51" name="rc51"/>
            <p:cNvSpPr/>
            <p:nvPr/>
          </p:nvSpPr>
          <p:spPr>
            <a:xfrm>
              <a:off x="5177741" y="2721200"/>
              <a:ext cx="249522" cy="1381496"/>
            </a:xfrm>
            <a:prstGeom prst="rect">
              <a:avLst/>
            </a:prstGeom>
            <a:solidFill>
              <a:srgbClr val="80BD41">
                <a:alpha val="100000"/>
              </a:srgbClr>
            </a:solidFill>
          </p:spPr>
          <p:txBody>
            <a:bodyPr/>
            <a:lstStyle/>
            <a:p/>
          </p:txBody>
        </p:sp>
        <p:sp>
          <p:nvSpPr>
            <p:cNvPr id="52" name="rc52"/>
            <p:cNvSpPr/>
            <p:nvPr/>
          </p:nvSpPr>
          <p:spPr>
            <a:xfrm>
              <a:off x="5177741" y="2650354"/>
              <a:ext cx="249522" cy="70845"/>
            </a:xfrm>
            <a:prstGeom prst="rect">
              <a:avLst/>
            </a:prstGeom>
            <a:solidFill>
              <a:srgbClr val="E2231A">
                <a:alpha val="100000"/>
              </a:srgbClr>
            </a:solidFill>
          </p:spPr>
          <p:txBody>
            <a:bodyPr/>
            <a:lstStyle/>
            <a:p/>
          </p:txBody>
        </p:sp>
        <p:sp>
          <p:nvSpPr>
            <p:cNvPr id="53" name="rc53"/>
            <p:cNvSpPr/>
            <p:nvPr/>
          </p:nvSpPr>
          <p:spPr>
            <a:xfrm>
              <a:off x="5454988" y="2716772"/>
              <a:ext cx="249522" cy="1385924"/>
            </a:xfrm>
            <a:prstGeom prst="rect">
              <a:avLst/>
            </a:prstGeom>
            <a:solidFill>
              <a:srgbClr val="80BD41">
                <a:alpha val="100000"/>
              </a:srgbClr>
            </a:solidFill>
          </p:spPr>
          <p:txBody>
            <a:bodyPr/>
            <a:lstStyle/>
            <a:p/>
          </p:txBody>
        </p:sp>
        <p:sp>
          <p:nvSpPr>
            <p:cNvPr id="54" name="rc54"/>
            <p:cNvSpPr/>
            <p:nvPr/>
          </p:nvSpPr>
          <p:spPr>
            <a:xfrm>
              <a:off x="5454988" y="2659210"/>
              <a:ext cx="249522" cy="57562"/>
            </a:xfrm>
            <a:prstGeom prst="rect">
              <a:avLst/>
            </a:prstGeom>
            <a:solidFill>
              <a:srgbClr val="E2231A">
                <a:alpha val="100000"/>
              </a:srgbClr>
            </a:solidFill>
          </p:spPr>
          <p:txBody>
            <a:bodyPr/>
            <a:lstStyle/>
            <a:p/>
          </p:txBody>
        </p:sp>
        <p:sp>
          <p:nvSpPr>
            <p:cNvPr id="55" name="rc55"/>
            <p:cNvSpPr/>
            <p:nvPr/>
          </p:nvSpPr>
          <p:spPr>
            <a:xfrm>
              <a:off x="5732236" y="2783190"/>
              <a:ext cx="249522" cy="1319506"/>
            </a:xfrm>
            <a:prstGeom prst="rect">
              <a:avLst/>
            </a:prstGeom>
            <a:solidFill>
              <a:srgbClr val="80BD41">
                <a:alpha val="100000"/>
              </a:srgbClr>
            </a:solidFill>
          </p:spPr>
          <p:txBody>
            <a:bodyPr/>
            <a:lstStyle/>
            <a:p/>
          </p:txBody>
        </p:sp>
        <p:sp>
          <p:nvSpPr>
            <p:cNvPr id="56" name="rc56"/>
            <p:cNvSpPr/>
            <p:nvPr/>
          </p:nvSpPr>
          <p:spPr>
            <a:xfrm>
              <a:off x="5732236" y="2668065"/>
              <a:ext cx="249522" cy="115124"/>
            </a:xfrm>
            <a:prstGeom prst="rect">
              <a:avLst/>
            </a:prstGeom>
            <a:solidFill>
              <a:srgbClr val="E2231A">
                <a:alpha val="100000"/>
              </a:srgbClr>
            </a:solidFill>
          </p:spPr>
          <p:txBody>
            <a:bodyPr/>
            <a:lstStyle/>
            <a:p/>
          </p:txBody>
        </p:sp>
        <p:sp>
          <p:nvSpPr>
            <p:cNvPr id="57" name="rc57"/>
            <p:cNvSpPr/>
            <p:nvPr/>
          </p:nvSpPr>
          <p:spPr>
            <a:xfrm>
              <a:off x="6009484" y="2787618"/>
              <a:ext cx="249522" cy="1315078"/>
            </a:xfrm>
            <a:prstGeom prst="rect">
              <a:avLst/>
            </a:prstGeom>
            <a:solidFill>
              <a:srgbClr val="80BD41">
                <a:alpha val="100000"/>
              </a:srgbClr>
            </a:solidFill>
          </p:spPr>
          <p:txBody>
            <a:bodyPr/>
            <a:lstStyle/>
            <a:p/>
          </p:txBody>
        </p:sp>
        <p:sp>
          <p:nvSpPr>
            <p:cNvPr id="58" name="rc58"/>
            <p:cNvSpPr/>
            <p:nvPr/>
          </p:nvSpPr>
          <p:spPr>
            <a:xfrm>
              <a:off x="6009484" y="2672493"/>
              <a:ext cx="249522" cy="115124"/>
            </a:xfrm>
            <a:prstGeom prst="rect">
              <a:avLst/>
            </a:prstGeom>
            <a:solidFill>
              <a:srgbClr val="E2231A">
                <a:alpha val="100000"/>
              </a:srgbClr>
            </a:solidFill>
          </p:spPr>
          <p:txBody>
            <a:bodyPr/>
            <a:lstStyle/>
            <a:p/>
          </p:txBody>
        </p:sp>
        <p:sp>
          <p:nvSpPr>
            <p:cNvPr id="59" name="rc59"/>
            <p:cNvSpPr/>
            <p:nvPr/>
          </p:nvSpPr>
          <p:spPr>
            <a:xfrm>
              <a:off x="6286731" y="2893887"/>
              <a:ext cx="249522" cy="1208809"/>
            </a:xfrm>
            <a:prstGeom prst="rect">
              <a:avLst/>
            </a:prstGeom>
            <a:solidFill>
              <a:srgbClr val="80BD41">
                <a:alpha val="100000"/>
              </a:srgbClr>
            </a:solidFill>
          </p:spPr>
          <p:txBody>
            <a:bodyPr/>
            <a:lstStyle/>
            <a:p/>
          </p:txBody>
        </p:sp>
        <p:sp>
          <p:nvSpPr>
            <p:cNvPr id="60" name="rc60"/>
            <p:cNvSpPr/>
            <p:nvPr/>
          </p:nvSpPr>
          <p:spPr>
            <a:xfrm>
              <a:off x="6286731" y="2681349"/>
              <a:ext cx="249522" cy="212537"/>
            </a:xfrm>
            <a:prstGeom prst="rect">
              <a:avLst/>
            </a:prstGeom>
            <a:solidFill>
              <a:srgbClr val="E2231A">
                <a:alpha val="100000"/>
              </a:srgbClr>
            </a:solidFill>
          </p:spPr>
          <p:txBody>
            <a:bodyPr/>
            <a:lstStyle/>
            <a:p/>
          </p:txBody>
        </p:sp>
        <p:sp>
          <p:nvSpPr>
            <p:cNvPr id="61" name="rc61"/>
            <p:cNvSpPr/>
            <p:nvPr/>
          </p:nvSpPr>
          <p:spPr>
            <a:xfrm>
              <a:off x="6563979" y="2805329"/>
              <a:ext cx="249522" cy="1297367"/>
            </a:xfrm>
            <a:prstGeom prst="rect">
              <a:avLst/>
            </a:prstGeom>
            <a:solidFill>
              <a:srgbClr val="80BD41">
                <a:alpha val="100000"/>
              </a:srgbClr>
            </a:solidFill>
          </p:spPr>
          <p:txBody>
            <a:bodyPr/>
            <a:lstStyle/>
            <a:p/>
          </p:txBody>
        </p:sp>
        <p:sp>
          <p:nvSpPr>
            <p:cNvPr id="62" name="rc62"/>
            <p:cNvSpPr/>
            <p:nvPr/>
          </p:nvSpPr>
          <p:spPr>
            <a:xfrm>
              <a:off x="6563979" y="2690205"/>
              <a:ext cx="249522" cy="115124"/>
            </a:xfrm>
            <a:prstGeom prst="rect">
              <a:avLst/>
            </a:prstGeom>
            <a:solidFill>
              <a:srgbClr val="E2231A">
                <a:alpha val="100000"/>
              </a:srgbClr>
            </a:solidFill>
          </p:spPr>
          <p:txBody>
            <a:bodyPr/>
            <a:lstStyle/>
            <a:p/>
          </p:txBody>
        </p:sp>
        <p:sp>
          <p:nvSpPr>
            <p:cNvPr id="63" name="rc63"/>
            <p:cNvSpPr/>
            <p:nvPr/>
          </p:nvSpPr>
          <p:spPr>
            <a:xfrm>
              <a:off x="6841227" y="2854036"/>
              <a:ext cx="249522" cy="1248660"/>
            </a:xfrm>
            <a:prstGeom prst="rect">
              <a:avLst/>
            </a:prstGeom>
            <a:solidFill>
              <a:srgbClr val="80BD41">
                <a:alpha val="100000"/>
              </a:srgbClr>
            </a:solidFill>
          </p:spPr>
          <p:txBody>
            <a:bodyPr/>
            <a:lstStyle/>
            <a:p/>
          </p:txBody>
        </p:sp>
        <p:sp>
          <p:nvSpPr>
            <p:cNvPr id="64" name="rc64"/>
            <p:cNvSpPr/>
            <p:nvPr/>
          </p:nvSpPr>
          <p:spPr>
            <a:xfrm>
              <a:off x="6841227" y="2699060"/>
              <a:ext cx="249522" cy="154975"/>
            </a:xfrm>
            <a:prstGeom prst="rect">
              <a:avLst/>
            </a:prstGeom>
            <a:solidFill>
              <a:srgbClr val="E2231A">
                <a:alpha val="100000"/>
              </a:srgbClr>
            </a:solidFill>
          </p:spPr>
          <p:txBody>
            <a:bodyPr/>
            <a:lstStyle/>
            <a:p/>
          </p:txBody>
        </p:sp>
        <p:sp>
          <p:nvSpPr>
            <p:cNvPr id="65" name="rc65"/>
            <p:cNvSpPr/>
            <p:nvPr/>
          </p:nvSpPr>
          <p:spPr>
            <a:xfrm>
              <a:off x="7118474" y="3026723"/>
              <a:ext cx="249522" cy="1075973"/>
            </a:xfrm>
            <a:prstGeom prst="rect">
              <a:avLst/>
            </a:prstGeom>
            <a:solidFill>
              <a:srgbClr val="80BD41">
                <a:alpha val="100000"/>
              </a:srgbClr>
            </a:solidFill>
          </p:spPr>
          <p:txBody>
            <a:bodyPr/>
            <a:lstStyle/>
            <a:p/>
          </p:txBody>
        </p:sp>
        <p:sp>
          <p:nvSpPr>
            <p:cNvPr id="66" name="rc66"/>
            <p:cNvSpPr/>
            <p:nvPr/>
          </p:nvSpPr>
          <p:spPr>
            <a:xfrm>
              <a:off x="7118474" y="2703488"/>
              <a:ext cx="249522" cy="323234"/>
            </a:xfrm>
            <a:prstGeom prst="rect">
              <a:avLst/>
            </a:prstGeom>
            <a:solidFill>
              <a:srgbClr val="E2231A">
                <a:alpha val="100000"/>
              </a:srgbClr>
            </a:solidFill>
          </p:spPr>
          <p:txBody>
            <a:bodyPr/>
            <a:lstStyle/>
            <a:p/>
          </p:txBody>
        </p:sp>
        <p:sp>
          <p:nvSpPr>
            <p:cNvPr id="67" name="rc67"/>
            <p:cNvSpPr/>
            <p:nvPr/>
          </p:nvSpPr>
          <p:spPr>
            <a:xfrm>
              <a:off x="7395722" y="2916026"/>
              <a:ext cx="249522" cy="1186670"/>
            </a:xfrm>
            <a:prstGeom prst="rect">
              <a:avLst/>
            </a:prstGeom>
            <a:solidFill>
              <a:srgbClr val="80BD41">
                <a:alpha val="100000"/>
              </a:srgbClr>
            </a:solidFill>
          </p:spPr>
          <p:txBody>
            <a:bodyPr/>
            <a:lstStyle/>
            <a:p/>
          </p:txBody>
        </p:sp>
        <p:sp>
          <p:nvSpPr>
            <p:cNvPr id="68" name="rc68"/>
            <p:cNvSpPr/>
            <p:nvPr/>
          </p:nvSpPr>
          <p:spPr>
            <a:xfrm>
              <a:off x="7395722" y="2707916"/>
              <a:ext cx="249522" cy="208110"/>
            </a:xfrm>
            <a:prstGeom prst="rect">
              <a:avLst/>
            </a:prstGeom>
            <a:solidFill>
              <a:srgbClr val="E2231A">
                <a:alpha val="100000"/>
              </a:srgbClr>
            </a:solidFill>
          </p:spPr>
          <p:txBody>
            <a:bodyPr/>
            <a:lstStyle/>
            <a:p/>
          </p:txBody>
        </p:sp>
        <p:sp>
          <p:nvSpPr>
            <p:cNvPr id="69" name="rc69"/>
            <p:cNvSpPr/>
            <p:nvPr/>
          </p:nvSpPr>
          <p:spPr>
            <a:xfrm>
              <a:off x="7672970" y="2867320"/>
              <a:ext cx="249522" cy="1235377"/>
            </a:xfrm>
            <a:prstGeom prst="rect">
              <a:avLst/>
            </a:prstGeom>
            <a:solidFill>
              <a:srgbClr val="80BD41">
                <a:alpha val="100000"/>
              </a:srgbClr>
            </a:solidFill>
          </p:spPr>
          <p:txBody>
            <a:bodyPr/>
            <a:lstStyle/>
            <a:p/>
          </p:txBody>
        </p:sp>
        <p:sp>
          <p:nvSpPr>
            <p:cNvPr id="70" name="rc70"/>
            <p:cNvSpPr/>
            <p:nvPr/>
          </p:nvSpPr>
          <p:spPr>
            <a:xfrm>
              <a:off x="7672970" y="2716772"/>
              <a:ext cx="249522" cy="150547"/>
            </a:xfrm>
            <a:prstGeom prst="rect">
              <a:avLst/>
            </a:prstGeom>
            <a:solidFill>
              <a:srgbClr val="E2231A">
                <a:alpha val="100000"/>
              </a:srgbClr>
            </a:solidFill>
          </p:spPr>
          <p:txBody>
            <a:bodyPr/>
            <a:lstStyle/>
            <a:p/>
          </p:txBody>
        </p:sp>
        <p:sp>
          <p:nvSpPr>
            <p:cNvPr id="71" name="rc71"/>
            <p:cNvSpPr/>
            <p:nvPr/>
          </p:nvSpPr>
          <p:spPr>
            <a:xfrm>
              <a:off x="7950217" y="2889459"/>
              <a:ext cx="249522" cy="1213237"/>
            </a:xfrm>
            <a:prstGeom prst="rect">
              <a:avLst/>
            </a:prstGeom>
            <a:solidFill>
              <a:srgbClr val="80BD41">
                <a:alpha val="100000"/>
              </a:srgbClr>
            </a:solidFill>
          </p:spPr>
          <p:txBody>
            <a:bodyPr/>
            <a:lstStyle/>
            <a:p/>
          </p:txBody>
        </p:sp>
        <p:sp>
          <p:nvSpPr>
            <p:cNvPr id="72" name="rc72"/>
            <p:cNvSpPr/>
            <p:nvPr/>
          </p:nvSpPr>
          <p:spPr>
            <a:xfrm>
              <a:off x="7950217" y="2725628"/>
              <a:ext cx="249522" cy="163831"/>
            </a:xfrm>
            <a:prstGeom prst="rect">
              <a:avLst/>
            </a:prstGeom>
            <a:solidFill>
              <a:srgbClr val="E2231A">
                <a:alpha val="100000"/>
              </a:srgbClr>
            </a:solidFill>
          </p:spPr>
          <p:txBody>
            <a:bodyPr/>
            <a:lstStyle/>
            <a:p/>
          </p:txBody>
        </p:sp>
        <p:sp>
          <p:nvSpPr>
            <p:cNvPr id="73" name="pl73"/>
            <p:cNvSpPr/>
            <p:nvPr/>
          </p:nvSpPr>
          <p:spPr>
            <a:xfrm>
              <a:off x="1421035" y="1265506"/>
              <a:ext cx="6653943" cy="665871"/>
            </a:xfrm>
            <a:custGeom>
              <a:avLst/>
              <a:pathLst>
                <a:path w="6653943" h="665871">
                  <a:moveTo>
                    <a:pt x="0" y="115803"/>
                  </a:moveTo>
                  <a:lnTo>
                    <a:pt x="277247" y="144754"/>
                  </a:lnTo>
                  <a:lnTo>
                    <a:pt x="554495" y="202656"/>
                  </a:lnTo>
                  <a:lnTo>
                    <a:pt x="831742" y="231607"/>
                  </a:lnTo>
                  <a:lnTo>
                    <a:pt x="1108990" y="0"/>
                  </a:lnTo>
                  <a:lnTo>
                    <a:pt x="1386238" y="144754"/>
                  </a:lnTo>
                  <a:lnTo>
                    <a:pt x="1663485" y="173705"/>
                  </a:lnTo>
                  <a:lnTo>
                    <a:pt x="1940733" y="665871"/>
                  </a:lnTo>
                  <a:lnTo>
                    <a:pt x="2217981" y="115803"/>
                  </a:lnTo>
                  <a:lnTo>
                    <a:pt x="2495228" y="115803"/>
                  </a:lnTo>
                  <a:lnTo>
                    <a:pt x="2772476" y="376361"/>
                  </a:lnTo>
                  <a:lnTo>
                    <a:pt x="3049724" y="144754"/>
                  </a:lnTo>
                  <a:lnTo>
                    <a:pt x="3326971" y="231607"/>
                  </a:lnTo>
                  <a:lnTo>
                    <a:pt x="3604219" y="318460"/>
                  </a:lnTo>
                  <a:lnTo>
                    <a:pt x="3881467" y="86852"/>
                  </a:lnTo>
                  <a:lnTo>
                    <a:pt x="4158714" y="57901"/>
                  </a:lnTo>
                  <a:lnTo>
                    <a:pt x="4435962" y="173705"/>
                  </a:lnTo>
                  <a:lnTo>
                    <a:pt x="4713210" y="173705"/>
                  </a:lnTo>
                  <a:lnTo>
                    <a:pt x="4990457" y="376361"/>
                  </a:lnTo>
                  <a:lnTo>
                    <a:pt x="5267705" y="173705"/>
                  </a:lnTo>
                  <a:lnTo>
                    <a:pt x="5544953" y="260558"/>
                  </a:lnTo>
                  <a:lnTo>
                    <a:pt x="5822200" y="607969"/>
                  </a:lnTo>
                  <a:lnTo>
                    <a:pt x="6099448" y="376361"/>
                  </a:lnTo>
                  <a:lnTo>
                    <a:pt x="6376696" y="260558"/>
                  </a:lnTo>
                  <a:lnTo>
                    <a:pt x="6653943" y="289509"/>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182946"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1355732" y="22309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85" name="tx85"/>
            <p:cNvSpPr/>
            <p:nvPr/>
          </p:nvSpPr>
          <p:spPr>
            <a:xfrm>
              <a:off x="2741971" y="24479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a:t>
              </a:r>
            </a:p>
          </p:txBody>
        </p:sp>
        <p:sp>
          <p:nvSpPr>
            <p:cNvPr id="86" name="tx86"/>
            <p:cNvSpPr/>
            <p:nvPr/>
          </p:nvSpPr>
          <p:spPr>
            <a:xfrm>
              <a:off x="4128209" y="24302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a:t>
              </a:r>
            </a:p>
          </p:txBody>
        </p:sp>
        <p:sp>
          <p:nvSpPr>
            <p:cNvPr id="87" name="tx87"/>
            <p:cNvSpPr/>
            <p:nvPr/>
          </p:nvSpPr>
          <p:spPr>
            <a:xfrm>
              <a:off x="5514447" y="25232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8" name="tx88"/>
            <p:cNvSpPr/>
            <p:nvPr/>
          </p:nvSpPr>
          <p:spPr>
            <a:xfrm>
              <a:off x="6623438" y="25542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89" name="tx89"/>
            <p:cNvSpPr/>
            <p:nvPr/>
          </p:nvSpPr>
          <p:spPr>
            <a:xfrm>
              <a:off x="6900686" y="25675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0" name="tx90"/>
            <p:cNvSpPr/>
            <p:nvPr/>
          </p:nvSpPr>
          <p:spPr>
            <a:xfrm>
              <a:off x="7177933" y="25675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1" name="tx91"/>
            <p:cNvSpPr/>
            <p:nvPr/>
          </p:nvSpPr>
          <p:spPr>
            <a:xfrm>
              <a:off x="7455181" y="25719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2" name="tx92"/>
            <p:cNvSpPr/>
            <p:nvPr/>
          </p:nvSpPr>
          <p:spPr>
            <a:xfrm>
              <a:off x="7732429" y="25808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3" name="tx93"/>
            <p:cNvSpPr/>
            <p:nvPr/>
          </p:nvSpPr>
          <p:spPr>
            <a:xfrm>
              <a:off x="8009676" y="25896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a:t>
              </a:r>
            </a:p>
          </p:txBody>
        </p:sp>
        <p:sp>
          <p:nvSpPr>
            <p:cNvPr id="94" name="pl94"/>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2506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05" name="tx105"/>
            <p:cNvSpPr/>
            <p:nvPr/>
          </p:nvSpPr>
          <p:spPr>
            <a:xfrm>
              <a:off x="1367476" y="23839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41971" y="33613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7" name="tx107"/>
            <p:cNvSpPr/>
            <p:nvPr/>
          </p:nvSpPr>
          <p:spPr>
            <a:xfrm>
              <a:off x="2753715" y="26031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67386" y="341449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9" name="tx109"/>
            <p:cNvSpPr/>
            <p:nvPr/>
          </p:nvSpPr>
          <p:spPr>
            <a:xfrm>
              <a:off x="4139953" y="26474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3746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1" name="tx111"/>
            <p:cNvSpPr/>
            <p:nvPr/>
          </p:nvSpPr>
          <p:spPr>
            <a:xfrm>
              <a:off x="5526191" y="26540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4189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3" name="tx113"/>
            <p:cNvSpPr/>
            <p:nvPr/>
          </p:nvSpPr>
          <p:spPr>
            <a:xfrm>
              <a:off x="6635182" y="27138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4433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5" name="tx115"/>
            <p:cNvSpPr/>
            <p:nvPr/>
          </p:nvSpPr>
          <p:spPr>
            <a:xfrm>
              <a:off x="6912430" y="27426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5308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7" name="tx117"/>
            <p:cNvSpPr/>
            <p:nvPr/>
          </p:nvSpPr>
          <p:spPr>
            <a:xfrm>
              <a:off x="7189677" y="28312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4754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9" name="tx119"/>
            <p:cNvSpPr/>
            <p:nvPr/>
          </p:nvSpPr>
          <p:spPr>
            <a:xfrm>
              <a:off x="7466925" y="27780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32429" y="34499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1" name="tx121"/>
            <p:cNvSpPr/>
            <p:nvPr/>
          </p:nvSpPr>
          <p:spPr>
            <a:xfrm>
              <a:off x="7744173" y="27581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4621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3" name="tx123"/>
            <p:cNvSpPr/>
            <p:nvPr/>
          </p:nvSpPr>
          <p:spPr>
            <a:xfrm>
              <a:off x="8021420" y="27736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10775" y="316671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228154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7" name="tx127"/>
            <p:cNvSpPr/>
            <p:nvPr/>
          </p:nvSpPr>
          <p:spPr>
            <a:xfrm>
              <a:off x="810775" y="1393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61247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Barbados, 2000-2024</a:t>
              </a:r>
            </a:p>
          </p:txBody>
        </p:sp>
        <p:sp>
          <p:nvSpPr>
            <p:cNvPr id="153" name="pl153"/>
            <p:cNvSpPr/>
            <p:nvPr/>
          </p:nvSpPr>
          <p:spPr>
            <a:xfrm>
              <a:off x="23267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3878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4488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5099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3573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4183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4794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889059"/>
              <a:ext cx="6038858" cy="167191"/>
            </a:xfrm>
            <a:prstGeom prst="rect">
              <a:avLst/>
            </a:prstGeom>
            <a:solidFill>
              <a:srgbClr val="80BD41">
                <a:alpha val="100000"/>
              </a:srgbClr>
            </a:solidFill>
          </p:spPr>
          <p:txBody>
            <a:bodyPr/>
            <a:lstStyle/>
            <a:p/>
          </p:txBody>
        </p:sp>
        <p:sp>
          <p:nvSpPr>
            <p:cNvPr id="165" name="rc165"/>
            <p:cNvSpPr/>
            <p:nvPr/>
          </p:nvSpPr>
          <p:spPr>
            <a:xfrm>
              <a:off x="7335132" y="5889059"/>
              <a:ext cx="535871" cy="167191"/>
            </a:xfrm>
            <a:prstGeom prst="rect">
              <a:avLst/>
            </a:prstGeom>
            <a:solidFill>
              <a:srgbClr val="E2231A">
                <a:alpha val="100000"/>
              </a:srgbClr>
            </a:solidFill>
          </p:spPr>
          <p:txBody>
            <a:bodyPr/>
            <a:lstStyle/>
            <a:p/>
          </p:txBody>
        </p:sp>
        <p:sp>
          <p:nvSpPr>
            <p:cNvPr id="166" name="rc166"/>
            <p:cNvSpPr/>
            <p:nvPr/>
          </p:nvSpPr>
          <p:spPr>
            <a:xfrm>
              <a:off x="1296273" y="5680069"/>
              <a:ext cx="5750312" cy="167191"/>
            </a:xfrm>
            <a:prstGeom prst="rect">
              <a:avLst/>
            </a:prstGeom>
            <a:solidFill>
              <a:srgbClr val="80BD41">
                <a:alpha val="100000"/>
              </a:srgbClr>
            </a:solidFill>
          </p:spPr>
          <p:txBody>
            <a:bodyPr/>
            <a:lstStyle/>
            <a:p/>
          </p:txBody>
        </p:sp>
        <p:sp>
          <p:nvSpPr>
            <p:cNvPr id="167" name="rc167"/>
            <p:cNvSpPr/>
            <p:nvPr/>
          </p:nvSpPr>
          <p:spPr>
            <a:xfrm>
              <a:off x="7046586" y="5680069"/>
              <a:ext cx="700754" cy="167191"/>
            </a:xfrm>
            <a:prstGeom prst="rect">
              <a:avLst/>
            </a:prstGeom>
            <a:solidFill>
              <a:srgbClr val="E2231A">
                <a:alpha val="100000"/>
              </a:srgbClr>
            </a:solidFill>
          </p:spPr>
          <p:txBody>
            <a:bodyPr/>
            <a:lstStyle/>
            <a:p/>
          </p:txBody>
        </p:sp>
        <p:sp>
          <p:nvSpPr>
            <p:cNvPr id="168" name="rc168"/>
            <p:cNvSpPr/>
            <p:nvPr/>
          </p:nvSpPr>
          <p:spPr>
            <a:xfrm>
              <a:off x="1296273" y="5471080"/>
              <a:ext cx="5647260" cy="167191"/>
            </a:xfrm>
            <a:prstGeom prst="rect">
              <a:avLst/>
            </a:prstGeom>
            <a:solidFill>
              <a:srgbClr val="80BD41">
                <a:alpha val="100000"/>
              </a:srgbClr>
            </a:solidFill>
          </p:spPr>
          <p:txBody>
            <a:bodyPr/>
            <a:lstStyle/>
            <a:p/>
          </p:txBody>
        </p:sp>
        <p:sp>
          <p:nvSpPr>
            <p:cNvPr id="169" name="rc169"/>
            <p:cNvSpPr/>
            <p:nvPr/>
          </p:nvSpPr>
          <p:spPr>
            <a:xfrm>
              <a:off x="6943534" y="5471080"/>
              <a:ext cx="762586" cy="167191"/>
            </a:xfrm>
            <a:prstGeom prst="rect">
              <a:avLst/>
            </a:prstGeom>
            <a:solidFill>
              <a:srgbClr val="E2231A">
                <a:alpha val="100000"/>
              </a:srgbClr>
            </a:solidFill>
          </p:spPr>
          <p:txBody>
            <a:bodyPr/>
            <a:lstStyle/>
            <a:p/>
          </p:txBody>
        </p:sp>
        <p:sp>
          <p:nvSpPr>
            <p:cNvPr id="170" name="tx170"/>
            <p:cNvSpPr/>
            <p:nvPr/>
          </p:nvSpPr>
          <p:spPr>
            <a:xfrm>
              <a:off x="8119368"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71" name="tx171"/>
            <p:cNvSpPr/>
            <p:nvPr/>
          </p:nvSpPr>
          <p:spPr>
            <a:xfrm>
              <a:off x="7989522"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72" name="tx172"/>
            <p:cNvSpPr/>
            <p:nvPr/>
          </p:nvSpPr>
          <p:spPr>
            <a:xfrm>
              <a:off x="7946240" y="551148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73" name="tx173"/>
            <p:cNvSpPr/>
            <p:nvPr/>
          </p:nvSpPr>
          <p:spPr>
            <a:xfrm>
              <a:off x="4240354"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4" name="tx174"/>
            <p:cNvSpPr/>
            <p:nvPr/>
          </p:nvSpPr>
          <p:spPr>
            <a:xfrm>
              <a:off x="7541270"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096081"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76" name="tx176"/>
            <p:cNvSpPr/>
            <p:nvPr/>
          </p:nvSpPr>
          <p:spPr>
            <a:xfrm>
              <a:off x="733516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44555"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78" name="tx178"/>
            <p:cNvSpPr/>
            <p:nvPr/>
          </p:nvSpPr>
          <p:spPr>
            <a:xfrm>
              <a:off x="726302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3" name="tx183"/>
            <p:cNvSpPr/>
            <p:nvPr/>
          </p:nvSpPr>
          <p:spPr>
            <a:xfrm>
              <a:off x="3318470"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4" name="tx184"/>
            <p:cNvSpPr/>
            <p:nvPr/>
          </p:nvSpPr>
          <p:spPr>
            <a:xfrm>
              <a:off x="5379514"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5" name="tx185"/>
            <p:cNvSpPr/>
            <p:nvPr/>
          </p:nvSpPr>
          <p:spPr>
            <a:xfrm>
              <a:off x="7440558"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6" name="tx18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7" name="tx18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(88%) was lower than in 2019 (92%).
The number of children vaccinated with MCV1 decreased 7%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2097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2891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15729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02544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9869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8550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72321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59136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610028"/>
              <a:ext cx="3485499" cy="1245028"/>
            </a:xfrm>
            <a:custGeom>
              <a:avLst/>
              <a:pathLst>
                <a:path w="3485499" h="1245028">
                  <a:moveTo>
                    <a:pt x="0" y="1245028"/>
                  </a:moveTo>
                  <a:lnTo>
                    <a:pt x="145229" y="226368"/>
                  </a:lnTo>
                  <a:lnTo>
                    <a:pt x="290458" y="679106"/>
                  </a:lnTo>
                  <a:lnTo>
                    <a:pt x="435687" y="1018659"/>
                  </a:lnTo>
                  <a:lnTo>
                    <a:pt x="580916" y="792290"/>
                  </a:lnTo>
                  <a:lnTo>
                    <a:pt x="726145" y="679106"/>
                  </a:lnTo>
                  <a:lnTo>
                    <a:pt x="871374" y="0"/>
                  </a:lnTo>
                  <a:lnTo>
                    <a:pt x="1016603" y="1245028"/>
                  </a:lnTo>
                  <a:lnTo>
                    <a:pt x="1161833" y="1245028"/>
                  </a:lnTo>
                  <a:lnTo>
                    <a:pt x="1307062" y="1245028"/>
                  </a:lnTo>
                  <a:lnTo>
                    <a:pt x="1452291" y="226368"/>
                  </a:lnTo>
                  <a:lnTo>
                    <a:pt x="1597520" y="792290"/>
                  </a:lnTo>
                  <a:lnTo>
                    <a:pt x="1742749" y="226368"/>
                  </a:lnTo>
                  <a:lnTo>
                    <a:pt x="1887978" y="565921"/>
                  </a:lnTo>
                  <a:lnTo>
                    <a:pt x="2033207" y="792290"/>
                  </a:lnTo>
                  <a:lnTo>
                    <a:pt x="2178437" y="1018659"/>
                  </a:lnTo>
                  <a:lnTo>
                    <a:pt x="2323666" y="1018659"/>
                  </a:lnTo>
                  <a:lnTo>
                    <a:pt x="2468895" y="1245028"/>
                  </a:lnTo>
                  <a:lnTo>
                    <a:pt x="2614124" y="1131843"/>
                  </a:lnTo>
                  <a:lnTo>
                    <a:pt x="2759353" y="1018659"/>
                  </a:lnTo>
                  <a:lnTo>
                    <a:pt x="2904582" y="1131843"/>
                  </a:lnTo>
                  <a:lnTo>
                    <a:pt x="3049811" y="1131843"/>
                  </a:lnTo>
                  <a:lnTo>
                    <a:pt x="3195040" y="1131843"/>
                  </a:lnTo>
                  <a:lnTo>
                    <a:pt x="3340270" y="452737"/>
                  </a:lnTo>
                  <a:lnTo>
                    <a:pt x="3485499" y="1245028"/>
                  </a:lnTo>
                </a:path>
              </a:pathLst>
            </a:custGeom>
            <a:ln w="27101" cap="flat">
              <a:solidFill>
                <a:srgbClr val="0058AB">
                  <a:alpha val="80000"/>
                </a:srgbClr>
              </a:solidFill>
              <a:prstDash val="solid"/>
              <a:round/>
            </a:ln>
          </p:spPr>
          <p:txBody>
            <a:bodyPr/>
            <a:lstStyle/>
            <a:p/>
          </p:txBody>
        </p:sp>
        <p:sp>
          <p:nvSpPr>
            <p:cNvPr id="21" name="pl21"/>
            <p:cNvSpPr/>
            <p:nvPr/>
          </p:nvSpPr>
          <p:spPr>
            <a:xfrm>
              <a:off x="979796" y="2383660"/>
              <a:ext cx="3485499" cy="905474"/>
            </a:xfrm>
            <a:custGeom>
              <a:avLst/>
              <a:pathLst>
                <a:path w="3485499" h="905474">
                  <a:moveTo>
                    <a:pt x="0" y="0"/>
                  </a:moveTo>
                  <a:lnTo>
                    <a:pt x="145229" y="113184"/>
                  </a:lnTo>
                  <a:lnTo>
                    <a:pt x="290458" y="0"/>
                  </a:lnTo>
                  <a:lnTo>
                    <a:pt x="435687" y="226368"/>
                  </a:lnTo>
                  <a:lnTo>
                    <a:pt x="580916" y="339553"/>
                  </a:lnTo>
                  <a:lnTo>
                    <a:pt x="726145" y="226368"/>
                  </a:lnTo>
                  <a:lnTo>
                    <a:pt x="871374" y="339553"/>
                  </a:lnTo>
                  <a:lnTo>
                    <a:pt x="1016603" y="339553"/>
                  </a:lnTo>
                  <a:lnTo>
                    <a:pt x="1161833" y="565921"/>
                  </a:lnTo>
                  <a:lnTo>
                    <a:pt x="1307062" y="679106"/>
                  </a:lnTo>
                  <a:lnTo>
                    <a:pt x="1452291" y="792290"/>
                  </a:lnTo>
                  <a:lnTo>
                    <a:pt x="1597520" y="792290"/>
                  </a:lnTo>
                  <a:lnTo>
                    <a:pt x="1742749" y="792290"/>
                  </a:lnTo>
                  <a:lnTo>
                    <a:pt x="1887978" y="792290"/>
                  </a:lnTo>
                  <a:lnTo>
                    <a:pt x="2033207" y="905474"/>
                  </a:lnTo>
                  <a:lnTo>
                    <a:pt x="2178437" y="905474"/>
                  </a:lnTo>
                  <a:lnTo>
                    <a:pt x="2323666" y="905474"/>
                  </a:lnTo>
                  <a:lnTo>
                    <a:pt x="2468895" y="905474"/>
                  </a:lnTo>
                  <a:lnTo>
                    <a:pt x="2614124" y="905474"/>
                  </a:lnTo>
                  <a:lnTo>
                    <a:pt x="2759353" y="905474"/>
                  </a:lnTo>
                  <a:lnTo>
                    <a:pt x="2904582" y="905474"/>
                  </a:lnTo>
                  <a:lnTo>
                    <a:pt x="3049811" y="792290"/>
                  </a:lnTo>
                  <a:lnTo>
                    <a:pt x="3195040" y="905474"/>
                  </a:lnTo>
                  <a:lnTo>
                    <a:pt x="3340270" y="905474"/>
                  </a:lnTo>
                  <a:lnTo>
                    <a:pt x="3485499" y="905474"/>
                  </a:lnTo>
                </a:path>
              </a:pathLst>
            </a:custGeom>
            <a:ln w="27101" cap="flat">
              <a:solidFill>
                <a:srgbClr val="1CABE2">
                  <a:alpha val="80000"/>
                </a:srgbClr>
              </a:solidFill>
              <a:prstDash val="solid"/>
              <a:round/>
            </a:ln>
          </p:spPr>
          <p:txBody>
            <a:bodyPr/>
            <a:lstStyle/>
            <a:p/>
          </p:txBody>
        </p:sp>
        <p:sp>
          <p:nvSpPr>
            <p:cNvPr id="22" name="pl22"/>
            <p:cNvSpPr/>
            <p:nvPr/>
          </p:nvSpPr>
          <p:spPr>
            <a:xfrm>
              <a:off x="979796" y="2723213"/>
              <a:ext cx="3485499" cy="905474"/>
            </a:xfrm>
            <a:custGeom>
              <a:avLst/>
              <a:pathLst>
                <a:path w="3485499" h="905474">
                  <a:moveTo>
                    <a:pt x="0" y="452737"/>
                  </a:moveTo>
                  <a:lnTo>
                    <a:pt x="145229" y="565921"/>
                  </a:lnTo>
                  <a:lnTo>
                    <a:pt x="290458" y="565921"/>
                  </a:lnTo>
                  <a:lnTo>
                    <a:pt x="435687" y="679106"/>
                  </a:lnTo>
                  <a:lnTo>
                    <a:pt x="580916" y="792290"/>
                  </a:lnTo>
                  <a:lnTo>
                    <a:pt x="726145" y="679106"/>
                  </a:lnTo>
                  <a:lnTo>
                    <a:pt x="871374" y="792290"/>
                  </a:lnTo>
                  <a:lnTo>
                    <a:pt x="1016603" y="905474"/>
                  </a:lnTo>
                  <a:lnTo>
                    <a:pt x="1161833" y="565921"/>
                  </a:lnTo>
                  <a:lnTo>
                    <a:pt x="1307062" y="792290"/>
                  </a:lnTo>
                  <a:lnTo>
                    <a:pt x="1452291" y="792290"/>
                  </a:lnTo>
                  <a:lnTo>
                    <a:pt x="1597520" y="679106"/>
                  </a:lnTo>
                  <a:lnTo>
                    <a:pt x="1742749" y="792290"/>
                  </a:lnTo>
                  <a:lnTo>
                    <a:pt x="1887978" y="679106"/>
                  </a:lnTo>
                  <a:lnTo>
                    <a:pt x="2033207" y="339553"/>
                  </a:lnTo>
                  <a:lnTo>
                    <a:pt x="2178437" y="339553"/>
                  </a:lnTo>
                  <a:lnTo>
                    <a:pt x="2323666" y="452737"/>
                  </a:lnTo>
                  <a:lnTo>
                    <a:pt x="2468895" y="113184"/>
                  </a:lnTo>
                  <a:lnTo>
                    <a:pt x="2614124" y="565921"/>
                  </a:lnTo>
                  <a:lnTo>
                    <a:pt x="2759353" y="339553"/>
                  </a:lnTo>
                  <a:lnTo>
                    <a:pt x="2904582" y="0"/>
                  </a:lnTo>
                  <a:lnTo>
                    <a:pt x="3049811" y="113184"/>
                  </a:lnTo>
                  <a:lnTo>
                    <a:pt x="3195040" y="113184"/>
                  </a:lnTo>
                  <a:lnTo>
                    <a:pt x="3340270" y="565921"/>
                  </a:lnTo>
                  <a:lnTo>
                    <a:pt x="3485499" y="679106"/>
                  </a:lnTo>
                </a:path>
              </a:pathLst>
            </a:custGeom>
            <a:ln w="27101" cap="flat">
              <a:solidFill>
                <a:srgbClr val="00833D">
                  <a:alpha val="80000"/>
                </a:srgbClr>
              </a:solidFill>
              <a:prstDash val="solid"/>
              <a:round/>
            </a:ln>
          </p:spPr>
          <p:txBody>
            <a:bodyPr/>
            <a:lstStyle/>
            <a:p/>
          </p:txBody>
        </p:sp>
        <p:sp>
          <p:nvSpPr>
            <p:cNvPr id="23" name="pl23"/>
            <p:cNvSpPr/>
            <p:nvPr/>
          </p:nvSpPr>
          <p:spPr>
            <a:xfrm>
              <a:off x="979796" y="2610028"/>
              <a:ext cx="3485499" cy="1245028"/>
            </a:xfrm>
            <a:custGeom>
              <a:avLst/>
              <a:pathLst>
                <a:path w="3485499" h="1245028">
                  <a:moveTo>
                    <a:pt x="0" y="1245028"/>
                  </a:moveTo>
                  <a:lnTo>
                    <a:pt x="145229" y="226368"/>
                  </a:lnTo>
                  <a:lnTo>
                    <a:pt x="290458" y="679106"/>
                  </a:lnTo>
                  <a:lnTo>
                    <a:pt x="435687" y="1018659"/>
                  </a:lnTo>
                  <a:lnTo>
                    <a:pt x="580916" y="792290"/>
                  </a:lnTo>
                  <a:lnTo>
                    <a:pt x="726145" y="679106"/>
                  </a:lnTo>
                  <a:lnTo>
                    <a:pt x="871374" y="0"/>
                  </a:lnTo>
                  <a:lnTo>
                    <a:pt x="1016603" y="1245028"/>
                  </a:lnTo>
                  <a:lnTo>
                    <a:pt x="1161833" y="1245028"/>
                  </a:lnTo>
                  <a:lnTo>
                    <a:pt x="1307062" y="1245028"/>
                  </a:lnTo>
                  <a:lnTo>
                    <a:pt x="1452291" y="226368"/>
                  </a:lnTo>
                  <a:lnTo>
                    <a:pt x="1597520" y="792290"/>
                  </a:lnTo>
                  <a:lnTo>
                    <a:pt x="1742749" y="226368"/>
                  </a:lnTo>
                  <a:lnTo>
                    <a:pt x="1887978" y="565921"/>
                  </a:lnTo>
                  <a:lnTo>
                    <a:pt x="2033207" y="792290"/>
                  </a:lnTo>
                  <a:lnTo>
                    <a:pt x="2178437" y="1018659"/>
                  </a:lnTo>
                  <a:lnTo>
                    <a:pt x="2323666" y="1018659"/>
                  </a:lnTo>
                  <a:lnTo>
                    <a:pt x="2468895" y="1245028"/>
                  </a:lnTo>
                  <a:lnTo>
                    <a:pt x="2614124" y="1131843"/>
                  </a:lnTo>
                  <a:lnTo>
                    <a:pt x="2759353" y="1018659"/>
                  </a:lnTo>
                  <a:lnTo>
                    <a:pt x="2904582" y="1131843"/>
                  </a:lnTo>
                  <a:lnTo>
                    <a:pt x="3049811" y="1131843"/>
                  </a:lnTo>
                  <a:lnTo>
                    <a:pt x="3195040" y="1131843"/>
                  </a:lnTo>
                  <a:lnTo>
                    <a:pt x="3340270" y="452737"/>
                  </a:lnTo>
                  <a:lnTo>
                    <a:pt x="3485499" y="1245028"/>
                  </a:lnTo>
                </a:path>
              </a:pathLst>
            </a:custGeom>
            <a:ln w="43362" cap="flat">
              <a:solidFill>
                <a:srgbClr val="000000">
                  <a:alpha val="100000"/>
                </a:srgbClr>
              </a:solidFill>
              <a:prstDash val="solid"/>
              <a:round/>
            </a:ln>
          </p:spPr>
          <p:txBody>
            <a:bodyPr/>
            <a:lstStyle/>
            <a:p/>
          </p:txBody>
        </p:sp>
        <p:sp>
          <p:nvSpPr>
            <p:cNvPr id="24" name="pl24"/>
            <p:cNvSpPr/>
            <p:nvPr/>
          </p:nvSpPr>
          <p:spPr>
            <a:xfrm>
              <a:off x="979796" y="2610028"/>
              <a:ext cx="3485499" cy="1245028"/>
            </a:xfrm>
            <a:custGeom>
              <a:avLst/>
              <a:pathLst>
                <a:path w="3485499" h="1245028">
                  <a:moveTo>
                    <a:pt x="0" y="1245028"/>
                  </a:moveTo>
                  <a:lnTo>
                    <a:pt x="145229" y="226368"/>
                  </a:lnTo>
                  <a:lnTo>
                    <a:pt x="290458" y="679106"/>
                  </a:lnTo>
                  <a:lnTo>
                    <a:pt x="435687" y="1018659"/>
                  </a:lnTo>
                  <a:lnTo>
                    <a:pt x="580916" y="792290"/>
                  </a:lnTo>
                  <a:lnTo>
                    <a:pt x="726145" y="679106"/>
                  </a:lnTo>
                  <a:lnTo>
                    <a:pt x="871374" y="0"/>
                  </a:lnTo>
                  <a:lnTo>
                    <a:pt x="1016603" y="1245028"/>
                  </a:lnTo>
                  <a:lnTo>
                    <a:pt x="1161833" y="1245028"/>
                  </a:lnTo>
                  <a:lnTo>
                    <a:pt x="1307062" y="1245028"/>
                  </a:lnTo>
                  <a:lnTo>
                    <a:pt x="1452291" y="226368"/>
                  </a:lnTo>
                  <a:lnTo>
                    <a:pt x="1597520" y="792290"/>
                  </a:lnTo>
                  <a:lnTo>
                    <a:pt x="1742749" y="226368"/>
                  </a:lnTo>
                  <a:lnTo>
                    <a:pt x="1887978" y="565921"/>
                  </a:lnTo>
                  <a:lnTo>
                    <a:pt x="2033207" y="792290"/>
                  </a:lnTo>
                  <a:lnTo>
                    <a:pt x="2178437" y="1018659"/>
                  </a:lnTo>
                  <a:lnTo>
                    <a:pt x="2323666" y="1018659"/>
                  </a:lnTo>
                  <a:lnTo>
                    <a:pt x="2468895" y="1245028"/>
                  </a:lnTo>
                  <a:lnTo>
                    <a:pt x="2614124" y="1131843"/>
                  </a:lnTo>
                  <a:lnTo>
                    <a:pt x="2759353" y="1018659"/>
                  </a:lnTo>
                  <a:lnTo>
                    <a:pt x="2904582" y="1131843"/>
                  </a:lnTo>
                  <a:lnTo>
                    <a:pt x="3049811" y="1131843"/>
                  </a:lnTo>
                  <a:lnTo>
                    <a:pt x="3195040" y="1131843"/>
                  </a:lnTo>
                  <a:lnTo>
                    <a:pt x="3340270" y="452737"/>
                  </a:lnTo>
                  <a:lnTo>
                    <a:pt x="3485499" y="1245028"/>
                  </a:lnTo>
                </a:path>
              </a:pathLst>
            </a:custGeom>
            <a:ln w="27101" cap="flat">
              <a:solidFill>
                <a:srgbClr val="0058AB">
                  <a:alpha val="100000"/>
                </a:srgbClr>
              </a:solidFill>
              <a:prstDash val="solid"/>
              <a:round/>
            </a:ln>
          </p:spPr>
          <p:txBody>
            <a:bodyPr/>
            <a:lstStyle/>
            <a:p/>
          </p:txBody>
        </p:sp>
        <p:sp>
          <p:nvSpPr>
            <p:cNvPr id="25" name="pl25"/>
            <p:cNvSpPr/>
            <p:nvPr/>
          </p:nvSpPr>
          <p:spPr>
            <a:xfrm>
              <a:off x="805521" y="385505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51550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2496844"/>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3289135"/>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3289135"/>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272321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51550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47453"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77807" y="291312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7" name="pg37"/>
            <p:cNvSpPr/>
            <p:nvPr/>
          </p:nvSpPr>
          <p:spPr>
            <a:xfrm>
              <a:off x="2373599" y="24302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403952" y="24591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9" name="pg39"/>
            <p:cNvSpPr/>
            <p:nvPr/>
          </p:nvSpPr>
          <p:spPr>
            <a:xfrm>
              <a:off x="3099745" y="322256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30098" y="325262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680661" y="322256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11015" y="325262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1578" y="26566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1931" y="268793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406807"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325007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36352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577692" y="494426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381241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680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15487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5409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5409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51074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7320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21189" y="6102617"/>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66" name="tx66"/>
            <p:cNvSpPr/>
            <p:nvPr/>
          </p:nvSpPr>
          <p:spPr>
            <a:xfrm>
              <a:off x="277784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40300"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42097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28913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15729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02544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9869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8550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72321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59136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1704553"/>
              <a:ext cx="3485499" cy="3395531"/>
            </a:xfrm>
            <a:custGeom>
              <a:avLst/>
              <a:pathLst>
                <a:path w="3485499" h="3395531">
                  <a:moveTo>
                    <a:pt x="0" y="2263687"/>
                  </a:moveTo>
                  <a:lnTo>
                    <a:pt x="145229" y="2263687"/>
                  </a:lnTo>
                  <a:lnTo>
                    <a:pt x="290458" y="2037318"/>
                  </a:lnTo>
                  <a:lnTo>
                    <a:pt x="435687" y="2037318"/>
                  </a:lnTo>
                  <a:lnTo>
                    <a:pt x="580916" y="2263687"/>
                  </a:lnTo>
                  <a:lnTo>
                    <a:pt x="726145" y="1697765"/>
                  </a:lnTo>
                  <a:lnTo>
                    <a:pt x="871374" y="1924134"/>
                  </a:lnTo>
                  <a:lnTo>
                    <a:pt x="1016603" y="0"/>
                  </a:lnTo>
                  <a:lnTo>
                    <a:pt x="1161833" y="3395531"/>
                  </a:lnTo>
                  <a:lnTo>
                    <a:pt x="1307062" y="2263687"/>
                  </a:lnTo>
                  <a:lnTo>
                    <a:pt x="1452291" y="1018659"/>
                  </a:lnTo>
                  <a:lnTo>
                    <a:pt x="1597520" y="1924134"/>
                  </a:lnTo>
                  <a:lnTo>
                    <a:pt x="1742749" y="1471396"/>
                  </a:lnTo>
                  <a:lnTo>
                    <a:pt x="1887978" y="1018659"/>
                  </a:lnTo>
                  <a:lnTo>
                    <a:pt x="2033207" y="1810949"/>
                  </a:lnTo>
                  <a:lnTo>
                    <a:pt x="2178437" y="1810949"/>
                  </a:lnTo>
                  <a:lnTo>
                    <a:pt x="2323666" y="1358212"/>
                  </a:lnTo>
                  <a:lnTo>
                    <a:pt x="2468895" y="2376871"/>
                  </a:lnTo>
                  <a:lnTo>
                    <a:pt x="2614124" y="905474"/>
                  </a:lnTo>
                  <a:lnTo>
                    <a:pt x="2759353" y="2150502"/>
                  </a:lnTo>
                  <a:lnTo>
                    <a:pt x="2904582" y="2490056"/>
                  </a:lnTo>
                  <a:lnTo>
                    <a:pt x="3049811" y="1358212"/>
                  </a:lnTo>
                  <a:lnTo>
                    <a:pt x="3195040" y="1924134"/>
                  </a:lnTo>
                  <a:lnTo>
                    <a:pt x="3340270" y="1924134"/>
                  </a:lnTo>
                  <a:lnTo>
                    <a:pt x="3485499" y="1471396"/>
                  </a:lnTo>
                </a:path>
              </a:pathLst>
            </a:custGeom>
            <a:ln w="27101" cap="flat">
              <a:solidFill>
                <a:srgbClr val="0058AB">
                  <a:alpha val="80000"/>
                </a:srgbClr>
              </a:solidFill>
              <a:prstDash val="solid"/>
              <a:round/>
            </a:ln>
          </p:spPr>
          <p:txBody>
            <a:bodyPr/>
            <a:lstStyle/>
            <a:p/>
          </p:txBody>
        </p:sp>
        <p:sp>
          <p:nvSpPr>
            <p:cNvPr id="85" name="pl85"/>
            <p:cNvSpPr/>
            <p:nvPr/>
          </p:nvSpPr>
          <p:spPr>
            <a:xfrm>
              <a:off x="5345047" y="2270475"/>
              <a:ext cx="3485499" cy="1018659"/>
            </a:xfrm>
            <a:custGeom>
              <a:avLst/>
              <a:pathLst>
                <a:path w="3485499" h="1018659">
                  <a:moveTo>
                    <a:pt x="0" y="0"/>
                  </a:moveTo>
                  <a:lnTo>
                    <a:pt x="145229" y="113184"/>
                  </a:lnTo>
                  <a:lnTo>
                    <a:pt x="290458" y="113184"/>
                  </a:lnTo>
                  <a:lnTo>
                    <a:pt x="435687" y="226368"/>
                  </a:lnTo>
                  <a:lnTo>
                    <a:pt x="580916" y="339553"/>
                  </a:lnTo>
                  <a:lnTo>
                    <a:pt x="726145" y="339553"/>
                  </a:lnTo>
                  <a:lnTo>
                    <a:pt x="871374" y="452737"/>
                  </a:lnTo>
                  <a:lnTo>
                    <a:pt x="1016603" y="565921"/>
                  </a:lnTo>
                  <a:lnTo>
                    <a:pt x="1161833" y="679106"/>
                  </a:lnTo>
                  <a:lnTo>
                    <a:pt x="1307062" y="792290"/>
                  </a:lnTo>
                  <a:lnTo>
                    <a:pt x="1452291" y="905474"/>
                  </a:lnTo>
                  <a:lnTo>
                    <a:pt x="1597520" y="905474"/>
                  </a:lnTo>
                  <a:lnTo>
                    <a:pt x="1742749" y="905474"/>
                  </a:lnTo>
                  <a:lnTo>
                    <a:pt x="1887978" y="1018659"/>
                  </a:lnTo>
                  <a:lnTo>
                    <a:pt x="2033207" y="905474"/>
                  </a:lnTo>
                  <a:lnTo>
                    <a:pt x="2178437" y="1018659"/>
                  </a:lnTo>
                  <a:lnTo>
                    <a:pt x="2323666" y="905474"/>
                  </a:lnTo>
                  <a:lnTo>
                    <a:pt x="2468895" y="905474"/>
                  </a:lnTo>
                  <a:lnTo>
                    <a:pt x="2614124" y="1018659"/>
                  </a:lnTo>
                  <a:lnTo>
                    <a:pt x="2759353" y="1018659"/>
                  </a:lnTo>
                  <a:lnTo>
                    <a:pt x="2904582" y="1018659"/>
                  </a:lnTo>
                  <a:lnTo>
                    <a:pt x="3049811" y="905474"/>
                  </a:lnTo>
                  <a:lnTo>
                    <a:pt x="3195040" y="792290"/>
                  </a:lnTo>
                  <a:lnTo>
                    <a:pt x="3340270" y="792290"/>
                  </a:lnTo>
                  <a:lnTo>
                    <a:pt x="3485499" y="905474"/>
                  </a:lnTo>
                </a:path>
              </a:pathLst>
            </a:custGeom>
            <a:ln w="27101" cap="flat">
              <a:solidFill>
                <a:srgbClr val="1CABE2">
                  <a:alpha val="80000"/>
                </a:srgbClr>
              </a:solidFill>
              <a:prstDash val="solid"/>
              <a:round/>
            </a:ln>
          </p:spPr>
          <p:txBody>
            <a:bodyPr/>
            <a:lstStyle/>
            <a:p/>
          </p:txBody>
        </p:sp>
        <p:sp>
          <p:nvSpPr>
            <p:cNvPr id="86" name="pl86"/>
            <p:cNvSpPr/>
            <p:nvPr/>
          </p:nvSpPr>
          <p:spPr>
            <a:xfrm>
              <a:off x="5345047" y="2949581"/>
              <a:ext cx="3485499" cy="1018659"/>
            </a:xfrm>
            <a:custGeom>
              <a:avLst/>
              <a:pathLst>
                <a:path w="3485499" h="1018659">
                  <a:moveTo>
                    <a:pt x="0" y="565921"/>
                  </a:moveTo>
                  <a:lnTo>
                    <a:pt x="145229" y="905474"/>
                  </a:lnTo>
                  <a:lnTo>
                    <a:pt x="290458" y="565921"/>
                  </a:lnTo>
                  <a:lnTo>
                    <a:pt x="435687" y="565921"/>
                  </a:lnTo>
                  <a:lnTo>
                    <a:pt x="580916" y="565921"/>
                  </a:lnTo>
                  <a:lnTo>
                    <a:pt x="726145" y="339553"/>
                  </a:lnTo>
                  <a:lnTo>
                    <a:pt x="871374" y="679106"/>
                  </a:lnTo>
                  <a:lnTo>
                    <a:pt x="1016603" y="792290"/>
                  </a:lnTo>
                  <a:lnTo>
                    <a:pt x="1161833" y="679106"/>
                  </a:lnTo>
                  <a:lnTo>
                    <a:pt x="1307062" y="679106"/>
                  </a:lnTo>
                  <a:lnTo>
                    <a:pt x="1452291" y="565921"/>
                  </a:lnTo>
                  <a:lnTo>
                    <a:pt x="1597520" y="679106"/>
                  </a:lnTo>
                  <a:lnTo>
                    <a:pt x="1742749" y="792290"/>
                  </a:lnTo>
                  <a:lnTo>
                    <a:pt x="1887978" y="679106"/>
                  </a:lnTo>
                  <a:lnTo>
                    <a:pt x="2033207" y="679106"/>
                  </a:lnTo>
                  <a:lnTo>
                    <a:pt x="2178437" y="565921"/>
                  </a:lnTo>
                  <a:lnTo>
                    <a:pt x="2323666" y="679106"/>
                  </a:lnTo>
                  <a:lnTo>
                    <a:pt x="2468895" y="0"/>
                  </a:lnTo>
                  <a:lnTo>
                    <a:pt x="2614124" y="1018659"/>
                  </a:lnTo>
                  <a:lnTo>
                    <a:pt x="2759353" y="905474"/>
                  </a:lnTo>
                  <a:lnTo>
                    <a:pt x="2904582" y="679106"/>
                  </a:lnTo>
                  <a:lnTo>
                    <a:pt x="3049811" y="905474"/>
                  </a:lnTo>
                  <a:lnTo>
                    <a:pt x="3195040" y="113184"/>
                  </a:lnTo>
                  <a:lnTo>
                    <a:pt x="3340270" y="339553"/>
                  </a:lnTo>
                  <a:lnTo>
                    <a:pt x="3485499" y="1018659"/>
                  </a:lnTo>
                </a:path>
              </a:pathLst>
            </a:custGeom>
            <a:ln w="27101" cap="flat">
              <a:solidFill>
                <a:srgbClr val="00833D">
                  <a:alpha val="80000"/>
                </a:srgbClr>
              </a:solidFill>
              <a:prstDash val="solid"/>
              <a:round/>
            </a:ln>
          </p:spPr>
          <p:txBody>
            <a:bodyPr/>
            <a:lstStyle/>
            <a:p/>
          </p:txBody>
        </p:sp>
        <p:sp>
          <p:nvSpPr>
            <p:cNvPr id="87" name="pl87"/>
            <p:cNvSpPr/>
            <p:nvPr/>
          </p:nvSpPr>
          <p:spPr>
            <a:xfrm>
              <a:off x="5345047" y="1704553"/>
              <a:ext cx="3485499" cy="3395531"/>
            </a:xfrm>
            <a:custGeom>
              <a:avLst/>
              <a:pathLst>
                <a:path w="3485499" h="3395531">
                  <a:moveTo>
                    <a:pt x="0" y="2263687"/>
                  </a:moveTo>
                  <a:lnTo>
                    <a:pt x="145229" y="2263687"/>
                  </a:lnTo>
                  <a:lnTo>
                    <a:pt x="290458" y="2037318"/>
                  </a:lnTo>
                  <a:lnTo>
                    <a:pt x="435687" y="2037318"/>
                  </a:lnTo>
                  <a:lnTo>
                    <a:pt x="580916" y="2263687"/>
                  </a:lnTo>
                  <a:lnTo>
                    <a:pt x="726145" y="1697765"/>
                  </a:lnTo>
                  <a:lnTo>
                    <a:pt x="871374" y="1924134"/>
                  </a:lnTo>
                  <a:lnTo>
                    <a:pt x="1016603" y="0"/>
                  </a:lnTo>
                  <a:lnTo>
                    <a:pt x="1161833" y="3395531"/>
                  </a:lnTo>
                  <a:lnTo>
                    <a:pt x="1307062" y="2263687"/>
                  </a:lnTo>
                  <a:lnTo>
                    <a:pt x="1452291" y="1018659"/>
                  </a:lnTo>
                  <a:lnTo>
                    <a:pt x="1597520" y="1924134"/>
                  </a:lnTo>
                  <a:lnTo>
                    <a:pt x="1742749" y="1471396"/>
                  </a:lnTo>
                  <a:lnTo>
                    <a:pt x="1887978" y="1018659"/>
                  </a:lnTo>
                  <a:lnTo>
                    <a:pt x="2033207" y="1810949"/>
                  </a:lnTo>
                  <a:lnTo>
                    <a:pt x="2178437" y="1810949"/>
                  </a:lnTo>
                  <a:lnTo>
                    <a:pt x="2323666" y="1358212"/>
                  </a:lnTo>
                  <a:lnTo>
                    <a:pt x="2468895" y="2376871"/>
                  </a:lnTo>
                  <a:lnTo>
                    <a:pt x="2614124" y="905474"/>
                  </a:lnTo>
                  <a:lnTo>
                    <a:pt x="2759353" y="2150502"/>
                  </a:lnTo>
                  <a:lnTo>
                    <a:pt x="2904582" y="2490056"/>
                  </a:lnTo>
                  <a:lnTo>
                    <a:pt x="3049811" y="1358212"/>
                  </a:lnTo>
                  <a:lnTo>
                    <a:pt x="3195040" y="1924134"/>
                  </a:lnTo>
                  <a:lnTo>
                    <a:pt x="3340270" y="1924134"/>
                  </a:lnTo>
                  <a:lnTo>
                    <a:pt x="3485499" y="1471396"/>
                  </a:lnTo>
                </a:path>
              </a:pathLst>
            </a:custGeom>
            <a:ln w="43362" cap="flat">
              <a:solidFill>
                <a:srgbClr val="000000">
                  <a:alpha val="100000"/>
                </a:srgbClr>
              </a:solidFill>
              <a:prstDash val="solid"/>
              <a:round/>
            </a:ln>
          </p:spPr>
          <p:txBody>
            <a:bodyPr/>
            <a:lstStyle/>
            <a:p/>
          </p:txBody>
        </p:sp>
        <p:sp>
          <p:nvSpPr>
            <p:cNvPr id="88" name="pl88"/>
            <p:cNvSpPr/>
            <p:nvPr/>
          </p:nvSpPr>
          <p:spPr>
            <a:xfrm>
              <a:off x="5345047" y="1704553"/>
              <a:ext cx="3485499" cy="3395531"/>
            </a:xfrm>
            <a:custGeom>
              <a:avLst/>
              <a:pathLst>
                <a:path w="3485499" h="3395531">
                  <a:moveTo>
                    <a:pt x="0" y="2263687"/>
                  </a:moveTo>
                  <a:lnTo>
                    <a:pt x="145229" y="2263687"/>
                  </a:lnTo>
                  <a:lnTo>
                    <a:pt x="290458" y="2037318"/>
                  </a:lnTo>
                  <a:lnTo>
                    <a:pt x="435687" y="2037318"/>
                  </a:lnTo>
                  <a:lnTo>
                    <a:pt x="580916" y="2263687"/>
                  </a:lnTo>
                  <a:lnTo>
                    <a:pt x="726145" y="1697765"/>
                  </a:lnTo>
                  <a:lnTo>
                    <a:pt x="871374" y="1924134"/>
                  </a:lnTo>
                  <a:lnTo>
                    <a:pt x="1016603" y="0"/>
                  </a:lnTo>
                  <a:lnTo>
                    <a:pt x="1161833" y="3395531"/>
                  </a:lnTo>
                  <a:lnTo>
                    <a:pt x="1307062" y="2263687"/>
                  </a:lnTo>
                  <a:lnTo>
                    <a:pt x="1452291" y="1018659"/>
                  </a:lnTo>
                  <a:lnTo>
                    <a:pt x="1597520" y="1924134"/>
                  </a:lnTo>
                  <a:lnTo>
                    <a:pt x="1742749" y="1471396"/>
                  </a:lnTo>
                  <a:lnTo>
                    <a:pt x="1887978" y="1018659"/>
                  </a:lnTo>
                  <a:lnTo>
                    <a:pt x="2033207" y="1810949"/>
                  </a:lnTo>
                  <a:lnTo>
                    <a:pt x="2178437" y="1810949"/>
                  </a:lnTo>
                  <a:lnTo>
                    <a:pt x="2323666" y="1358212"/>
                  </a:lnTo>
                  <a:lnTo>
                    <a:pt x="2468895" y="2376871"/>
                  </a:lnTo>
                  <a:lnTo>
                    <a:pt x="2614124" y="905474"/>
                  </a:lnTo>
                  <a:lnTo>
                    <a:pt x="2759353" y="2150502"/>
                  </a:lnTo>
                  <a:lnTo>
                    <a:pt x="2904582" y="2490056"/>
                  </a:lnTo>
                  <a:lnTo>
                    <a:pt x="3049811" y="1358212"/>
                  </a:lnTo>
                  <a:lnTo>
                    <a:pt x="3195040" y="1924134"/>
                  </a:lnTo>
                  <a:lnTo>
                    <a:pt x="3340270" y="1924134"/>
                  </a:lnTo>
                  <a:lnTo>
                    <a:pt x="3485499" y="1471396"/>
                  </a:lnTo>
                </a:path>
              </a:pathLst>
            </a:custGeom>
            <a:ln w="27101" cap="flat">
              <a:solidFill>
                <a:srgbClr val="0058AB">
                  <a:alpha val="100000"/>
                </a:srgbClr>
              </a:solidFill>
              <a:prstDash val="solid"/>
              <a:round/>
            </a:ln>
          </p:spPr>
          <p:txBody>
            <a:bodyPr/>
            <a:lstStyle/>
            <a:p/>
          </p:txBody>
        </p:sp>
        <p:sp>
          <p:nvSpPr>
            <p:cNvPr id="89" name="pl89"/>
            <p:cNvSpPr/>
            <p:nvPr/>
          </p:nvSpPr>
          <p:spPr>
            <a:xfrm>
              <a:off x="5170772" y="385505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62868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306276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238366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317595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351550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3289135"/>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2836397"/>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69712" y="35621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00066" y="359217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6012704" y="29962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43058" y="302655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710715" y="23170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1068" y="234591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3" name="pg103"/>
            <p:cNvSpPr/>
            <p:nvPr/>
          </p:nvSpPr>
          <p:spPr>
            <a:xfrm>
              <a:off x="7464996" y="31093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95349" y="313815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45912"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76266"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6829" y="322256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7182" y="325262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2058"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27986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1" name="tx111"/>
            <p:cNvSpPr/>
            <p:nvPr/>
          </p:nvSpPr>
          <p:spPr>
            <a:xfrm>
              <a:off x="8890836" y="3135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26936" y="3929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4942943" y="4944261"/>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381241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680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15487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1934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1934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759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3845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86440" y="6102617"/>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Barbados</a:t>
              </a:r>
            </a:p>
          </p:txBody>
        </p:sp>
        <p:sp>
          <p:nvSpPr>
            <p:cNvPr id="130" name="tx130"/>
            <p:cNvSpPr/>
            <p:nvPr/>
          </p:nvSpPr>
          <p:spPr>
            <a:xfrm>
              <a:off x="71430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905551"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6%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Barbados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98003"/>
            </a:xfrm>
            <a:custGeom>
              <a:avLst/>
              <a:pathLst>
                <a:path w="2123063" h="198003">
                  <a:moveTo>
                    <a:pt x="0" y="74251"/>
                  </a:moveTo>
                  <a:lnTo>
                    <a:pt x="88460" y="86626"/>
                  </a:lnTo>
                  <a:lnTo>
                    <a:pt x="176921" y="86626"/>
                  </a:lnTo>
                  <a:lnTo>
                    <a:pt x="265382" y="99001"/>
                  </a:lnTo>
                  <a:lnTo>
                    <a:pt x="353843" y="24750"/>
                  </a:lnTo>
                  <a:lnTo>
                    <a:pt x="442304" y="24750"/>
                  </a:lnTo>
                  <a:lnTo>
                    <a:pt x="530765" y="61876"/>
                  </a:lnTo>
                  <a:lnTo>
                    <a:pt x="619226" y="74251"/>
                  </a:lnTo>
                  <a:lnTo>
                    <a:pt x="707687" y="173253"/>
                  </a:lnTo>
                  <a:lnTo>
                    <a:pt x="796148" y="74251"/>
                  </a:lnTo>
                  <a:lnTo>
                    <a:pt x="884609" y="61876"/>
                  </a:lnTo>
                  <a:lnTo>
                    <a:pt x="973070" y="49500"/>
                  </a:lnTo>
                  <a:lnTo>
                    <a:pt x="1061531" y="37125"/>
                  </a:lnTo>
                  <a:lnTo>
                    <a:pt x="1149992" y="24750"/>
                  </a:lnTo>
                  <a:lnTo>
                    <a:pt x="1238453" y="12375"/>
                  </a:lnTo>
                  <a:lnTo>
                    <a:pt x="1326914" y="0"/>
                  </a:lnTo>
                  <a:lnTo>
                    <a:pt x="1415375" y="0"/>
                  </a:lnTo>
                  <a:lnTo>
                    <a:pt x="1503836" y="111377"/>
                  </a:lnTo>
                  <a:lnTo>
                    <a:pt x="1592297" y="37125"/>
                  </a:lnTo>
                  <a:lnTo>
                    <a:pt x="1680758" y="86626"/>
                  </a:lnTo>
                  <a:lnTo>
                    <a:pt x="1769219" y="160877"/>
                  </a:lnTo>
                  <a:lnTo>
                    <a:pt x="1857680" y="198003"/>
                  </a:lnTo>
                  <a:lnTo>
                    <a:pt x="1946141" y="148502"/>
                  </a:lnTo>
                  <a:lnTo>
                    <a:pt x="2034602" y="99001"/>
                  </a:lnTo>
                  <a:lnTo>
                    <a:pt x="2123063" y="61876"/>
                  </a:lnTo>
                </a:path>
              </a:pathLst>
            </a:custGeom>
            <a:ln w="27101" cap="flat">
              <a:solidFill>
                <a:srgbClr val="1CABE2">
                  <a:alpha val="100000"/>
                </a:srgbClr>
              </a:solidFill>
              <a:prstDash val="solid"/>
              <a:round/>
            </a:ln>
          </p:spPr>
          <p:txBody>
            <a:bodyPr/>
            <a:lstStyle/>
            <a:p/>
          </p:txBody>
        </p:sp>
        <p:sp>
          <p:nvSpPr>
            <p:cNvPr id="24" name="tx24"/>
            <p:cNvSpPr/>
            <p:nvPr/>
          </p:nvSpPr>
          <p:spPr>
            <a:xfrm>
              <a:off x="91027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321782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 name="tx26"/>
            <p:cNvSpPr/>
            <p:nvPr/>
          </p:nvSpPr>
          <p:spPr>
            <a:xfrm>
              <a:off x="268870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 name="tx27"/>
            <p:cNvSpPr/>
            <p:nvPr/>
          </p:nvSpPr>
          <p:spPr>
            <a:xfrm>
              <a:off x="304254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73500"/>
              <a:ext cx="2123063" cy="284630"/>
            </a:xfrm>
            <a:custGeom>
              <a:avLst/>
              <a:pathLst>
                <a:path w="2123063" h="284630">
                  <a:moveTo>
                    <a:pt x="0" y="49500"/>
                  </a:moveTo>
                  <a:lnTo>
                    <a:pt x="88460" y="61876"/>
                  </a:lnTo>
                  <a:lnTo>
                    <a:pt x="176921" y="86626"/>
                  </a:lnTo>
                  <a:lnTo>
                    <a:pt x="265382" y="99001"/>
                  </a:lnTo>
                  <a:lnTo>
                    <a:pt x="353843" y="0"/>
                  </a:lnTo>
                  <a:lnTo>
                    <a:pt x="442304" y="61876"/>
                  </a:lnTo>
                  <a:lnTo>
                    <a:pt x="530765" y="74251"/>
                  </a:lnTo>
                  <a:lnTo>
                    <a:pt x="619226" y="284630"/>
                  </a:lnTo>
                  <a:lnTo>
                    <a:pt x="707687" y="49500"/>
                  </a:lnTo>
                  <a:lnTo>
                    <a:pt x="796148" y="49500"/>
                  </a:lnTo>
                  <a:lnTo>
                    <a:pt x="884609" y="160877"/>
                  </a:lnTo>
                  <a:lnTo>
                    <a:pt x="973070" y="61876"/>
                  </a:lnTo>
                  <a:lnTo>
                    <a:pt x="1061531" y="99001"/>
                  </a:lnTo>
                  <a:lnTo>
                    <a:pt x="1149992" y="136127"/>
                  </a:lnTo>
                  <a:lnTo>
                    <a:pt x="1238453" y="37125"/>
                  </a:lnTo>
                  <a:lnTo>
                    <a:pt x="1326914" y="24750"/>
                  </a:lnTo>
                  <a:lnTo>
                    <a:pt x="1415375" y="74251"/>
                  </a:lnTo>
                  <a:lnTo>
                    <a:pt x="1503836" y="74251"/>
                  </a:lnTo>
                  <a:lnTo>
                    <a:pt x="1592297" y="160877"/>
                  </a:lnTo>
                  <a:lnTo>
                    <a:pt x="1680758" y="74251"/>
                  </a:lnTo>
                  <a:lnTo>
                    <a:pt x="1769219" y="111377"/>
                  </a:lnTo>
                  <a:lnTo>
                    <a:pt x="1857680" y="259879"/>
                  </a:lnTo>
                  <a:lnTo>
                    <a:pt x="1946141" y="160877"/>
                  </a:lnTo>
                  <a:lnTo>
                    <a:pt x="2034602" y="111377"/>
                  </a:lnTo>
                  <a:lnTo>
                    <a:pt x="2123063" y="123752"/>
                  </a:lnTo>
                </a:path>
              </a:pathLst>
            </a:custGeom>
            <a:ln w="27101" cap="flat">
              <a:solidFill>
                <a:srgbClr val="1CABE2">
                  <a:alpha val="100000"/>
                </a:srgbClr>
              </a:solidFill>
              <a:prstDash val="solid"/>
              <a:round/>
            </a:ln>
          </p:spPr>
          <p:txBody>
            <a:bodyPr/>
            <a:lstStyle/>
            <a:p/>
          </p:txBody>
        </p:sp>
        <p:sp>
          <p:nvSpPr>
            <p:cNvPr id="48" name="tx48"/>
            <p:cNvSpPr/>
            <p:nvPr/>
          </p:nvSpPr>
          <p:spPr>
            <a:xfrm>
              <a:off x="910275"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49" name="tx49"/>
            <p:cNvSpPr/>
            <p:nvPr/>
          </p:nvSpPr>
          <p:spPr>
            <a:xfrm>
              <a:off x="3217825"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0" name="tx50"/>
            <p:cNvSpPr/>
            <p:nvPr/>
          </p:nvSpPr>
          <p:spPr>
            <a:xfrm>
              <a:off x="268870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042547"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67729"/>
              <a:ext cx="2123063" cy="160877"/>
            </a:xfrm>
            <a:custGeom>
              <a:avLst/>
              <a:pathLst>
                <a:path w="2123063" h="160877">
                  <a:moveTo>
                    <a:pt x="0" y="136127"/>
                  </a:moveTo>
                  <a:lnTo>
                    <a:pt x="88460" y="49500"/>
                  </a:lnTo>
                  <a:lnTo>
                    <a:pt x="176921" y="136127"/>
                  </a:lnTo>
                  <a:lnTo>
                    <a:pt x="265382" y="86626"/>
                  </a:lnTo>
                  <a:lnTo>
                    <a:pt x="353843" y="49500"/>
                  </a:lnTo>
                  <a:lnTo>
                    <a:pt x="442304" y="74251"/>
                  </a:lnTo>
                  <a:lnTo>
                    <a:pt x="530765" y="148502"/>
                  </a:lnTo>
                  <a:lnTo>
                    <a:pt x="619226" y="49500"/>
                  </a:lnTo>
                  <a:lnTo>
                    <a:pt x="707687" y="148502"/>
                  </a:lnTo>
                  <a:lnTo>
                    <a:pt x="796148" y="49500"/>
                  </a:lnTo>
                  <a:lnTo>
                    <a:pt x="884609" y="86626"/>
                  </a:lnTo>
                  <a:lnTo>
                    <a:pt x="973070" y="74251"/>
                  </a:lnTo>
                  <a:lnTo>
                    <a:pt x="1061531" y="111377"/>
                  </a:lnTo>
                  <a:lnTo>
                    <a:pt x="1149992" y="74251"/>
                  </a:lnTo>
                  <a:lnTo>
                    <a:pt x="1238453" y="24750"/>
                  </a:lnTo>
                  <a:lnTo>
                    <a:pt x="1326914" y="0"/>
                  </a:lnTo>
                  <a:lnTo>
                    <a:pt x="1415375" y="0"/>
                  </a:lnTo>
                  <a:lnTo>
                    <a:pt x="1503836" y="74251"/>
                  </a:lnTo>
                  <a:lnTo>
                    <a:pt x="1592297" y="37125"/>
                  </a:lnTo>
                  <a:lnTo>
                    <a:pt x="1680758" y="74251"/>
                  </a:lnTo>
                  <a:lnTo>
                    <a:pt x="1769219" y="148502"/>
                  </a:lnTo>
                  <a:lnTo>
                    <a:pt x="1857680" y="160877"/>
                  </a:lnTo>
                  <a:lnTo>
                    <a:pt x="1946141" y="136127"/>
                  </a:lnTo>
                  <a:lnTo>
                    <a:pt x="2034602" y="148502"/>
                  </a:lnTo>
                  <a:lnTo>
                    <a:pt x="2123063" y="37125"/>
                  </a:lnTo>
                </a:path>
              </a:pathLst>
            </a:custGeom>
            <a:ln w="27101" cap="flat">
              <a:solidFill>
                <a:srgbClr val="1CABE2">
                  <a:alpha val="100000"/>
                </a:srgbClr>
              </a:solidFill>
              <a:prstDash val="solid"/>
              <a:round/>
            </a:ln>
          </p:spPr>
          <p:txBody>
            <a:bodyPr/>
            <a:lstStyle/>
            <a:p/>
          </p:txBody>
        </p:sp>
        <p:sp>
          <p:nvSpPr>
            <p:cNvPr id="72" name="tx72"/>
            <p:cNvSpPr/>
            <p:nvPr/>
          </p:nvSpPr>
          <p:spPr>
            <a:xfrm>
              <a:off x="910275"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5" name="tx75"/>
            <p:cNvSpPr/>
            <p:nvPr/>
          </p:nvSpPr>
          <p:spPr>
            <a:xfrm>
              <a:off x="3042547"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04021"/>
              <a:ext cx="2123063" cy="185628"/>
            </a:xfrm>
            <a:custGeom>
              <a:avLst/>
              <a:pathLst>
                <a:path w="2123063" h="185628">
                  <a:moveTo>
                    <a:pt x="0" y="49500"/>
                  </a:moveTo>
                  <a:lnTo>
                    <a:pt x="88460" y="160877"/>
                  </a:lnTo>
                  <a:lnTo>
                    <a:pt x="176921" y="123752"/>
                  </a:lnTo>
                  <a:lnTo>
                    <a:pt x="265382" y="99001"/>
                  </a:lnTo>
                  <a:lnTo>
                    <a:pt x="353843" y="49500"/>
                  </a:lnTo>
                  <a:lnTo>
                    <a:pt x="442304" y="61876"/>
                  </a:lnTo>
                  <a:lnTo>
                    <a:pt x="530765" y="160877"/>
                  </a:lnTo>
                  <a:lnTo>
                    <a:pt x="619226" y="49500"/>
                  </a:lnTo>
                  <a:lnTo>
                    <a:pt x="707687" y="148502"/>
                  </a:lnTo>
                  <a:lnTo>
                    <a:pt x="796148" y="49500"/>
                  </a:lnTo>
                  <a:lnTo>
                    <a:pt x="884609" y="136127"/>
                  </a:lnTo>
                  <a:lnTo>
                    <a:pt x="973070" y="74251"/>
                  </a:lnTo>
                  <a:lnTo>
                    <a:pt x="1061531" y="123752"/>
                  </a:lnTo>
                  <a:lnTo>
                    <a:pt x="1149992" y="74251"/>
                  </a:lnTo>
                  <a:lnTo>
                    <a:pt x="1238453" y="37125"/>
                  </a:lnTo>
                  <a:lnTo>
                    <a:pt x="1326914" y="0"/>
                  </a:lnTo>
                  <a:lnTo>
                    <a:pt x="1415375" y="0"/>
                  </a:lnTo>
                  <a:lnTo>
                    <a:pt x="1503836" y="86626"/>
                  </a:lnTo>
                  <a:lnTo>
                    <a:pt x="1592297" y="24750"/>
                  </a:lnTo>
                  <a:lnTo>
                    <a:pt x="1680758" y="86626"/>
                  </a:lnTo>
                  <a:lnTo>
                    <a:pt x="1769219" y="148502"/>
                  </a:lnTo>
                  <a:lnTo>
                    <a:pt x="1857680" y="185628"/>
                  </a:lnTo>
                  <a:lnTo>
                    <a:pt x="1946141" y="136127"/>
                  </a:lnTo>
                  <a:lnTo>
                    <a:pt x="2034602" y="148502"/>
                  </a:lnTo>
                  <a:lnTo>
                    <a:pt x="2123063" y="3712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7" name="tx97"/>
            <p:cNvSpPr/>
            <p:nvPr/>
          </p:nvSpPr>
          <p:spPr>
            <a:xfrm>
              <a:off x="601201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8" name="tx98"/>
            <p:cNvSpPr/>
            <p:nvPr/>
          </p:nvSpPr>
          <p:spPr>
            <a:xfrm>
              <a:off x="5482890"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9" name="tx99"/>
            <p:cNvSpPr/>
            <p:nvPr/>
          </p:nvSpPr>
          <p:spPr>
            <a:xfrm>
              <a:off x="5836734"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944853" y="2861125"/>
              <a:ext cx="2034602" cy="1076644"/>
            </a:xfrm>
            <a:custGeom>
              <a:avLst/>
              <a:pathLst>
                <a:path w="2034602" h="1076644">
                  <a:moveTo>
                    <a:pt x="0" y="1076644"/>
                  </a:moveTo>
                  <a:lnTo>
                    <a:pt x="88460" y="717763"/>
                  </a:lnTo>
                  <a:lnTo>
                    <a:pt x="176921" y="346506"/>
                  </a:lnTo>
                  <a:lnTo>
                    <a:pt x="265382" y="0"/>
                  </a:lnTo>
                  <a:lnTo>
                    <a:pt x="353843" y="12375"/>
                  </a:lnTo>
                  <a:lnTo>
                    <a:pt x="442304" y="61876"/>
                  </a:lnTo>
                  <a:lnTo>
                    <a:pt x="530765" y="37125"/>
                  </a:lnTo>
                  <a:lnTo>
                    <a:pt x="619226" y="24750"/>
                  </a:lnTo>
                  <a:lnTo>
                    <a:pt x="707687" y="24750"/>
                  </a:lnTo>
                  <a:lnTo>
                    <a:pt x="796148" y="37125"/>
                  </a:lnTo>
                  <a:lnTo>
                    <a:pt x="884609" y="61876"/>
                  </a:lnTo>
                  <a:lnTo>
                    <a:pt x="973070" y="111377"/>
                  </a:lnTo>
                  <a:lnTo>
                    <a:pt x="1061531" y="123752"/>
                  </a:lnTo>
                  <a:lnTo>
                    <a:pt x="1149992" y="99001"/>
                  </a:lnTo>
                  <a:lnTo>
                    <a:pt x="1238453" y="123752"/>
                  </a:lnTo>
                  <a:lnTo>
                    <a:pt x="1326914" y="148502"/>
                  </a:lnTo>
                  <a:lnTo>
                    <a:pt x="1415375" y="272254"/>
                  </a:lnTo>
                  <a:lnTo>
                    <a:pt x="1503836" y="309380"/>
                  </a:lnTo>
                  <a:lnTo>
                    <a:pt x="1592297" y="272254"/>
                  </a:lnTo>
                  <a:lnTo>
                    <a:pt x="1680758" y="259879"/>
                  </a:lnTo>
                  <a:lnTo>
                    <a:pt x="1769219" y="358881"/>
                  </a:lnTo>
                  <a:lnTo>
                    <a:pt x="1857680" y="321755"/>
                  </a:lnTo>
                  <a:lnTo>
                    <a:pt x="1946141" y="284630"/>
                  </a:lnTo>
                  <a:lnTo>
                    <a:pt x="2034602" y="284630"/>
                  </a:lnTo>
                </a:path>
              </a:pathLst>
            </a:custGeom>
            <a:ln w="27101" cap="flat">
              <a:solidFill>
                <a:srgbClr val="1CABE2">
                  <a:alpha val="100000"/>
                </a:srgbClr>
              </a:solidFill>
              <a:prstDash val="solid"/>
              <a:round/>
            </a:ln>
          </p:spPr>
          <p:txBody>
            <a:bodyPr/>
            <a:lstStyle/>
            <a:p/>
          </p:txBody>
        </p:sp>
        <p:sp>
          <p:nvSpPr>
            <p:cNvPr id="120" name="tx120"/>
            <p:cNvSpPr/>
            <p:nvPr/>
          </p:nvSpPr>
          <p:spPr>
            <a:xfrm>
              <a:off x="3792923" y="38466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21" name="tx121"/>
            <p:cNvSpPr/>
            <p:nvPr/>
          </p:nvSpPr>
          <p:spPr>
            <a:xfrm>
              <a:off x="6012012"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2" name="tx122"/>
            <p:cNvSpPr/>
            <p:nvPr/>
          </p:nvSpPr>
          <p:spPr>
            <a:xfrm>
              <a:off x="5482890"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3" name="tx123"/>
            <p:cNvSpPr/>
            <p:nvPr/>
          </p:nvSpPr>
          <p:spPr>
            <a:xfrm>
              <a:off x="5836734"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065955" y="1079271"/>
              <a:ext cx="707687" cy="198003"/>
            </a:xfrm>
            <a:custGeom>
              <a:avLst/>
              <a:pathLst>
                <a:path w="707687" h="198003">
                  <a:moveTo>
                    <a:pt x="0" y="0"/>
                  </a:moveTo>
                  <a:lnTo>
                    <a:pt x="88460" y="123752"/>
                  </a:lnTo>
                  <a:lnTo>
                    <a:pt x="176921" y="49500"/>
                  </a:lnTo>
                  <a:lnTo>
                    <a:pt x="265382" y="61876"/>
                  </a:lnTo>
                  <a:lnTo>
                    <a:pt x="353843" y="160877"/>
                  </a:lnTo>
                  <a:lnTo>
                    <a:pt x="442304" y="198003"/>
                  </a:lnTo>
                  <a:lnTo>
                    <a:pt x="530765" y="148502"/>
                  </a:lnTo>
                  <a:lnTo>
                    <a:pt x="619226" y="99001"/>
                  </a:lnTo>
                  <a:lnTo>
                    <a:pt x="707687" y="61876"/>
                  </a:lnTo>
                </a:path>
              </a:pathLst>
            </a:custGeom>
            <a:ln w="27101" cap="flat">
              <a:solidFill>
                <a:srgbClr val="1CABE2">
                  <a:alpha val="100000"/>
                </a:srgbClr>
              </a:solidFill>
              <a:prstDash val="solid"/>
              <a:round/>
            </a:ln>
          </p:spPr>
          <p:txBody>
            <a:bodyPr/>
            <a:lstStyle/>
            <a:p/>
          </p:txBody>
        </p:sp>
        <p:sp>
          <p:nvSpPr>
            <p:cNvPr id="144" name="tx144"/>
            <p:cNvSpPr/>
            <p:nvPr/>
          </p:nvSpPr>
          <p:spPr>
            <a:xfrm>
              <a:off x="79140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tx146"/>
            <p:cNvSpPr/>
            <p:nvPr/>
          </p:nvSpPr>
          <p:spPr>
            <a:xfrm>
              <a:off x="827707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8630921"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446728" y="2885875"/>
              <a:ext cx="1326914" cy="272254"/>
            </a:xfrm>
            <a:custGeom>
              <a:avLst/>
              <a:pathLst>
                <a:path w="1326914" h="272254">
                  <a:moveTo>
                    <a:pt x="0" y="272254"/>
                  </a:moveTo>
                  <a:lnTo>
                    <a:pt x="88460" y="235129"/>
                  </a:lnTo>
                  <a:lnTo>
                    <a:pt x="176921" y="198003"/>
                  </a:lnTo>
                  <a:lnTo>
                    <a:pt x="265382" y="160877"/>
                  </a:lnTo>
                  <a:lnTo>
                    <a:pt x="353843" y="123752"/>
                  </a:lnTo>
                  <a:lnTo>
                    <a:pt x="442304" y="86626"/>
                  </a:lnTo>
                  <a:lnTo>
                    <a:pt x="530765" y="0"/>
                  </a:lnTo>
                  <a:lnTo>
                    <a:pt x="619226" y="12375"/>
                  </a:lnTo>
                  <a:lnTo>
                    <a:pt x="707687" y="99001"/>
                  </a:lnTo>
                  <a:lnTo>
                    <a:pt x="796148" y="99001"/>
                  </a:lnTo>
                  <a:lnTo>
                    <a:pt x="884609" y="49500"/>
                  </a:lnTo>
                  <a:lnTo>
                    <a:pt x="973070" y="136127"/>
                  </a:lnTo>
                  <a:lnTo>
                    <a:pt x="1061531" y="173253"/>
                  </a:lnTo>
                  <a:lnTo>
                    <a:pt x="1149992" y="123752"/>
                  </a:lnTo>
                  <a:lnTo>
                    <a:pt x="1238453" y="136127"/>
                  </a:lnTo>
                  <a:lnTo>
                    <a:pt x="1326914" y="37125"/>
                  </a:lnTo>
                </a:path>
              </a:pathLst>
            </a:custGeom>
            <a:ln w="27101" cap="flat">
              <a:solidFill>
                <a:srgbClr val="1CABE2">
                  <a:alpha val="100000"/>
                </a:srgbClr>
              </a:solidFill>
              <a:prstDash val="solid"/>
              <a:round/>
            </a:ln>
          </p:spPr>
          <p:txBody>
            <a:bodyPr/>
            <a:lstStyle/>
            <a:p/>
          </p:txBody>
        </p:sp>
        <p:sp>
          <p:nvSpPr>
            <p:cNvPr id="168" name="tx168"/>
            <p:cNvSpPr/>
            <p:nvPr/>
          </p:nvSpPr>
          <p:spPr>
            <a:xfrm>
              <a:off x="7294798"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69" name="tx169"/>
            <p:cNvSpPr/>
            <p:nvPr/>
          </p:nvSpPr>
          <p:spPr>
            <a:xfrm>
              <a:off x="8806200"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8630921"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76" name="tx176"/>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17867" y="398022"/>
              <a:ext cx="5200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Barbados,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(76%), followed by MCV1 (88%).
Compared to 2019, coverage of 4 vaccines increased (DTP1, DTP3, PCV3 and POL3), one vaccine remained constant (IPV1), and 2 vaccines decreased (MCV1 and MCV2).
Compared to 2023, coverage of 5 vaccines increased (DTP1, DTP3, IPV1, PCV3 and POL3), one vaccine decreased (MCV1), and one vaccine remained constant (MCV2).</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711744"/>
            </a:xfrm>
            <a:custGeom>
              <a:avLst/>
              <a:pathLst>
                <a:path w="6480943" h="711744">
                  <a:moveTo>
                    <a:pt x="0" y="189798"/>
                  </a:moveTo>
                  <a:lnTo>
                    <a:pt x="270039" y="616844"/>
                  </a:lnTo>
                  <a:lnTo>
                    <a:pt x="540078" y="474496"/>
                  </a:lnTo>
                  <a:lnTo>
                    <a:pt x="810117" y="379596"/>
                  </a:lnTo>
                  <a:lnTo>
                    <a:pt x="1080157" y="189798"/>
                  </a:lnTo>
                  <a:lnTo>
                    <a:pt x="1350196" y="237248"/>
                  </a:lnTo>
                  <a:lnTo>
                    <a:pt x="1620235" y="616844"/>
                  </a:lnTo>
                  <a:lnTo>
                    <a:pt x="1890275" y="189798"/>
                  </a:lnTo>
                  <a:lnTo>
                    <a:pt x="2160314" y="569395"/>
                  </a:lnTo>
                  <a:lnTo>
                    <a:pt x="2430353" y="189798"/>
                  </a:lnTo>
                  <a:lnTo>
                    <a:pt x="2700393" y="521945"/>
                  </a:lnTo>
                  <a:lnTo>
                    <a:pt x="2970432" y="284697"/>
                  </a:lnTo>
                  <a:lnTo>
                    <a:pt x="3240471" y="474496"/>
                  </a:lnTo>
                  <a:lnTo>
                    <a:pt x="3510510" y="284697"/>
                  </a:lnTo>
                  <a:lnTo>
                    <a:pt x="3780550" y="142348"/>
                  </a:lnTo>
                  <a:lnTo>
                    <a:pt x="4050589" y="0"/>
                  </a:lnTo>
                  <a:lnTo>
                    <a:pt x="4320628" y="0"/>
                  </a:lnTo>
                  <a:lnTo>
                    <a:pt x="4590668" y="332147"/>
                  </a:lnTo>
                  <a:lnTo>
                    <a:pt x="4860707" y="94899"/>
                  </a:lnTo>
                  <a:lnTo>
                    <a:pt x="5130746" y="332147"/>
                  </a:lnTo>
                  <a:lnTo>
                    <a:pt x="5400786" y="569395"/>
                  </a:lnTo>
                  <a:lnTo>
                    <a:pt x="5670825" y="711744"/>
                  </a:lnTo>
                  <a:lnTo>
                    <a:pt x="5940864" y="521945"/>
                  </a:lnTo>
                  <a:lnTo>
                    <a:pt x="6210904" y="569395"/>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405294" y="1025698"/>
              <a:ext cx="6210904" cy="3748519"/>
            </a:xfrm>
            <a:custGeom>
              <a:avLst/>
              <a:pathLst>
                <a:path w="6210904" h="3748519">
                  <a:moveTo>
                    <a:pt x="0" y="3748519"/>
                  </a:moveTo>
                  <a:lnTo>
                    <a:pt x="270039" y="1470937"/>
                  </a:lnTo>
                  <a:lnTo>
                    <a:pt x="540078" y="284697"/>
                  </a:lnTo>
                  <a:lnTo>
                    <a:pt x="810117" y="189798"/>
                  </a:lnTo>
                  <a:lnTo>
                    <a:pt x="1080157" y="237248"/>
                  </a:lnTo>
                  <a:lnTo>
                    <a:pt x="1350196" y="616844"/>
                  </a:lnTo>
                  <a:lnTo>
                    <a:pt x="1620235" y="189798"/>
                  </a:lnTo>
                  <a:lnTo>
                    <a:pt x="1890275" y="569395"/>
                  </a:lnTo>
                  <a:lnTo>
                    <a:pt x="2160314" y="189798"/>
                  </a:lnTo>
                  <a:lnTo>
                    <a:pt x="2430353" y="521945"/>
                  </a:lnTo>
                  <a:lnTo>
                    <a:pt x="2700393" y="284697"/>
                  </a:lnTo>
                  <a:lnTo>
                    <a:pt x="2970432" y="474496"/>
                  </a:lnTo>
                  <a:lnTo>
                    <a:pt x="3240471" y="284697"/>
                  </a:lnTo>
                  <a:lnTo>
                    <a:pt x="3510510" y="142348"/>
                  </a:lnTo>
                  <a:lnTo>
                    <a:pt x="3780550" y="0"/>
                  </a:lnTo>
                  <a:lnTo>
                    <a:pt x="4050589" y="0"/>
                  </a:lnTo>
                  <a:lnTo>
                    <a:pt x="4320628" y="332147"/>
                  </a:lnTo>
                  <a:lnTo>
                    <a:pt x="4590668" y="94899"/>
                  </a:lnTo>
                  <a:lnTo>
                    <a:pt x="4860707" y="332147"/>
                  </a:lnTo>
                  <a:lnTo>
                    <a:pt x="5130746" y="569395"/>
                  </a:lnTo>
                  <a:lnTo>
                    <a:pt x="5400786" y="711744"/>
                  </a:lnTo>
                  <a:lnTo>
                    <a:pt x="5670825" y="521945"/>
                  </a:lnTo>
                  <a:lnTo>
                    <a:pt x="5940864" y="569395"/>
                  </a:lnTo>
                  <a:lnTo>
                    <a:pt x="6210904" y="142348"/>
                  </a:lnTo>
                </a:path>
              </a:pathLst>
            </a:custGeom>
            <a:ln w="27101" cap="flat">
              <a:solidFill>
                <a:srgbClr val="80BD41">
                  <a:alpha val="100000"/>
                </a:srgbClr>
              </a:solidFill>
              <a:prstDash val="solid"/>
              <a:round/>
            </a:ln>
          </p:spPr>
          <p:txBody>
            <a:bodyPr/>
            <a:lstStyle/>
            <a:p/>
          </p:txBody>
        </p:sp>
        <p:sp>
          <p:nvSpPr>
            <p:cNvPr id="39" name="pl39"/>
            <p:cNvSpPr/>
            <p:nvPr/>
          </p:nvSpPr>
          <p:spPr>
            <a:xfrm>
              <a:off x="1405294" y="1025698"/>
              <a:ext cx="6210904" cy="3748519"/>
            </a:xfrm>
            <a:custGeom>
              <a:avLst/>
              <a:pathLst>
                <a:path w="6210904" h="3748519">
                  <a:moveTo>
                    <a:pt x="0" y="3748519"/>
                  </a:moveTo>
                  <a:lnTo>
                    <a:pt x="270039" y="1470937"/>
                  </a:lnTo>
                  <a:lnTo>
                    <a:pt x="540078" y="427046"/>
                  </a:lnTo>
                  <a:lnTo>
                    <a:pt x="810117" y="189798"/>
                  </a:lnTo>
                  <a:lnTo>
                    <a:pt x="1080157" y="237248"/>
                  </a:lnTo>
                  <a:lnTo>
                    <a:pt x="1350196" y="616844"/>
                  </a:lnTo>
                  <a:lnTo>
                    <a:pt x="1620235" y="189798"/>
                  </a:lnTo>
                  <a:lnTo>
                    <a:pt x="1890275" y="569395"/>
                  </a:lnTo>
                  <a:lnTo>
                    <a:pt x="2160314" y="189798"/>
                  </a:lnTo>
                  <a:lnTo>
                    <a:pt x="2430353" y="521945"/>
                  </a:lnTo>
                  <a:lnTo>
                    <a:pt x="2700393" y="284697"/>
                  </a:lnTo>
                  <a:lnTo>
                    <a:pt x="2970432" y="474496"/>
                  </a:lnTo>
                  <a:lnTo>
                    <a:pt x="3240471" y="284697"/>
                  </a:lnTo>
                  <a:lnTo>
                    <a:pt x="3510510" y="142348"/>
                  </a:lnTo>
                  <a:lnTo>
                    <a:pt x="3780550" y="0"/>
                  </a:lnTo>
                  <a:lnTo>
                    <a:pt x="4050589" y="0"/>
                  </a:lnTo>
                  <a:lnTo>
                    <a:pt x="4320628" y="332147"/>
                  </a:lnTo>
                  <a:lnTo>
                    <a:pt x="4590668" y="94899"/>
                  </a:lnTo>
                  <a:lnTo>
                    <a:pt x="4860707" y="332147"/>
                  </a:lnTo>
                  <a:lnTo>
                    <a:pt x="5130746" y="569395"/>
                  </a:lnTo>
                  <a:lnTo>
                    <a:pt x="5400786" y="711744"/>
                  </a:lnTo>
                  <a:lnTo>
                    <a:pt x="5670825" y="521945"/>
                  </a:lnTo>
                  <a:lnTo>
                    <a:pt x="5940864" y="569395"/>
                  </a:lnTo>
                  <a:lnTo>
                    <a:pt x="6210904" y="142348"/>
                  </a:lnTo>
                </a:path>
              </a:pathLst>
            </a:custGeom>
            <a:ln w="27101" cap="flat">
              <a:solidFill>
                <a:srgbClr val="EE00EE">
                  <a:alpha val="100000"/>
                </a:srgbClr>
              </a:solidFill>
              <a:prstDash val="solid"/>
              <a:round/>
            </a:ln>
          </p:spPr>
          <p:txBody>
            <a:bodyPr/>
            <a:lstStyle/>
            <a:p/>
          </p:txBody>
        </p:sp>
        <p:sp>
          <p:nvSpPr>
            <p:cNvPr id="40" name="pl40"/>
            <p:cNvSpPr/>
            <p:nvPr/>
          </p:nvSpPr>
          <p:spPr>
            <a:xfrm>
              <a:off x="4915805" y="3350729"/>
              <a:ext cx="2700393" cy="1945434"/>
            </a:xfrm>
            <a:custGeom>
              <a:avLst/>
              <a:pathLst>
                <a:path w="2700393" h="1945434">
                  <a:moveTo>
                    <a:pt x="0" y="1897984"/>
                  </a:moveTo>
                  <a:lnTo>
                    <a:pt x="270039" y="806643"/>
                  </a:lnTo>
                  <a:lnTo>
                    <a:pt x="540078" y="1565837"/>
                  </a:lnTo>
                  <a:lnTo>
                    <a:pt x="810117" y="1565837"/>
                  </a:lnTo>
                  <a:lnTo>
                    <a:pt x="1080157" y="1043891"/>
                  </a:lnTo>
                  <a:lnTo>
                    <a:pt x="1350196" y="948992"/>
                  </a:lnTo>
                  <a:lnTo>
                    <a:pt x="1620235" y="1945434"/>
                  </a:lnTo>
                  <a:lnTo>
                    <a:pt x="1890275" y="1043891"/>
                  </a:lnTo>
                  <a:lnTo>
                    <a:pt x="2160314" y="1613286"/>
                  </a:lnTo>
                  <a:lnTo>
                    <a:pt x="2430353" y="0"/>
                  </a:lnTo>
                  <a:lnTo>
                    <a:pt x="2700393" y="237248"/>
                  </a:lnTo>
                </a:path>
              </a:pathLst>
            </a:custGeom>
            <a:ln w="27101" cap="flat">
              <a:solidFill>
                <a:srgbClr val="6A3D9A">
                  <a:alpha val="100000"/>
                </a:srgbClr>
              </a:solidFill>
              <a:prstDash val="solid"/>
              <a:round/>
            </a:ln>
          </p:spPr>
          <p:txBody>
            <a:bodyPr/>
            <a:lstStyle/>
            <a:p/>
          </p:txBody>
        </p:sp>
        <p:sp>
          <p:nvSpPr>
            <p:cNvPr id="41" name="pl41"/>
            <p:cNvSpPr/>
            <p:nvPr/>
          </p:nvSpPr>
          <p:spPr>
            <a:xfrm>
              <a:off x="5455884" y="930799"/>
              <a:ext cx="2160314" cy="759193"/>
            </a:xfrm>
            <a:custGeom>
              <a:avLst/>
              <a:pathLst>
                <a:path w="2160314" h="759193">
                  <a:moveTo>
                    <a:pt x="0" y="0"/>
                  </a:moveTo>
                  <a:lnTo>
                    <a:pt x="270039" y="474496"/>
                  </a:lnTo>
                  <a:lnTo>
                    <a:pt x="540078" y="189798"/>
                  </a:lnTo>
                  <a:lnTo>
                    <a:pt x="810117" y="237248"/>
                  </a:lnTo>
                  <a:lnTo>
                    <a:pt x="1080157" y="616844"/>
                  </a:lnTo>
                  <a:lnTo>
                    <a:pt x="1350196" y="759193"/>
                  </a:lnTo>
                  <a:lnTo>
                    <a:pt x="1620235" y="569395"/>
                  </a:lnTo>
                  <a:lnTo>
                    <a:pt x="1890275" y="379596"/>
                  </a:lnTo>
                  <a:lnTo>
                    <a:pt x="2160314" y="2372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1091341"/>
            </a:xfrm>
            <a:custGeom>
              <a:avLst/>
              <a:pathLst>
                <a:path w="6480943" h="1091341">
                  <a:moveTo>
                    <a:pt x="0" y="189798"/>
                  </a:moveTo>
                  <a:lnTo>
                    <a:pt x="270039" y="237248"/>
                  </a:lnTo>
                  <a:lnTo>
                    <a:pt x="540078" y="332147"/>
                  </a:lnTo>
                  <a:lnTo>
                    <a:pt x="810117" y="379596"/>
                  </a:lnTo>
                  <a:lnTo>
                    <a:pt x="1080157" y="0"/>
                  </a:lnTo>
                  <a:lnTo>
                    <a:pt x="1350196" y="237248"/>
                  </a:lnTo>
                  <a:lnTo>
                    <a:pt x="1620235" y="284697"/>
                  </a:lnTo>
                  <a:lnTo>
                    <a:pt x="1890275" y="1091341"/>
                  </a:lnTo>
                  <a:lnTo>
                    <a:pt x="2160314" y="189798"/>
                  </a:lnTo>
                  <a:lnTo>
                    <a:pt x="2430353" y="189798"/>
                  </a:lnTo>
                  <a:lnTo>
                    <a:pt x="2700393" y="616844"/>
                  </a:lnTo>
                  <a:lnTo>
                    <a:pt x="2970432" y="237248"/>
                  </a:lnTo>
                  <a:lnTo>
                    <a:pt x="3240471" y="379596"/>
                  </a:lnTo>
                  <a:lnTo>
                    <a:pt x="3510510" y="521945"/>
                  </a:lnTo>
                  <a:lnTo>
                    <a:pt x="3780550" y="142348"/>
                  </a:lnTo>
                  <a:lnTo>
                    <a:pt x="4050589" y="94899"/>
                  </a:lnTo>
                  <a:lnTo>
                    <a:pt x="4320628" y="284697"/>
                  </a:lnTo>
                  <a:lnTo>
                    <a:pt x="4590668" y="284697"/>
                  </a:lnTo>
                  <a:lnTo>
                    <a:pt x="4860707" y="616844"/>
                  </a:lnTo>
                  <a:lnTo>
                    <a:pt x="5130746" y="284697"/>
                  </a:lnTo>
                  <a:lnTo>
                    <a:pt x="5400786" y="427046"/>
                  </a:lnTo>
                  <a:lnTo>
                    <a:pt x="5670825" y="996441"/>
                  </a:lnTo>
                  <a:lnTo>
                    <a:pt x="5940864" y="616844"/>
                  </a:lnTo>
                  <a:lnTo>
                    <a:pt x="6210904" y="427046"/>
                  </a:lnTo>
                  <a:lnTo>
                    <a:pt x="6480943" y="474496"/>
                  </a:lnTo>
                </a:path>
              </a:pathLst>
            </a:custGeom>
            <a:ln w="27101" cap="flat">
              <a:solidFill>
                <a:srgbClr val="FF7F00">
                  <a:alpha val="100000"/>
                </a:srgbClr>
              </a:solidFill>
              <a:prstDash val="solid"/>
              <a:round/>
            </a:ln>
          </p:spPr>
          <p:txBody>
            <a:bodyPr/>
            <a:lstStyle/>
            <a:p/>
          </p:txBody>
        </p:sp>
        <p:sp>
          <p:nvSpPr>
            <p:cNvPr id="43" name="pl43"/>
            <p:cNvSpPr/>
            <p:nvPr/>
          </p:nvSpPr>
          <p:spPr>
            <a:xfrm>
              <a:off x="1405294" y="930799"/>
              <a:ext cx="6210904" cy="4128116"/>
            </a:xfrm>
            <a:custGeom>
              <a:avLst/>
              <a:pathLst>
                <a:path w="6210904" h="4128116">
                  <a:moveTo>
                    <a:pt x="0" y="4128116"/>
                  </a:moveTo>
                  <a:lnTo>
                    <a:pt x="270039" y="2752077"/>
                  </a:lnTo>
                  <a:lnTo>
                    <a:pt x="540078" y="1328589"/>
                  </a:lnTo>
                  <a:lnTo>
                    <a:pt x="810117" y="0"/>
                  </a:lnTo>
                  <a:lnTo>
                    <a:pt x="1080157" y="47449"/>
                  </a:lnTo>
                  <a:lnTo>
                    <a:pt x="1350196" y="237248"/>
                  </a:lnTo>
                  <a:lnTo>
                    <a:pt x="1620235" y="142348"/>
                  </a:lnTo>
                  <a:lnTo>
                    <a:pt x="1890275" y="94899"/>
                  </a:lnTo>
                  <a:lnTo>
                    <a:pt x="2160314" y="94899"/>
                  </a:lnTo>
                  <a:lnTo>
                    <a:pt x="2430353" y="142348"/>
                  </a:lnTo>
                  <a:lnTo>
                    <a:pt x="2700393" y="237248"/>
                  </a:lnTo>
                  <a:lnTo>
                    <a:pt x="2970432" y="427046"/>
                  </a:lnTo>
                  <a:lnTo>
                    <a:pt x="3240471" y="474496"/>
                  </a:lnTo>
                  <a:lnTo>
                    <a:pt x="3510510" y="379596"/>
                  </a:lnTo>
                  <a:lnTo>
                    <a:pt x="3780550" y="474496"/>
                  </a:lnTo>
                  <a:lnTo>
                    <a:pt x="4050589" y="569395"/>
                  </a:lnTo>
                  <a:lnTo>
                    <a:pt x="4320628" y="1043891"/>
                  </a:lnTo>
                  <a:lnTo>
                    <a:pt x="4590668" y="1186240"/>
                  </a:lnTo>
                  <a:lnTo>
                    <a:pt x="4860707" y="1043891"/>
                  </a:lnTo>
                  <a:lnTo>
                    <a:pt x="5130746" y="996441"/>
                  </a:lnTo>
                  <a:lnTo>
                    <a:pt x="5400786" y="1376038"/>
                  </a:lnTo>
                  <a:lnTo>
                    <a:pt x="5670825" y="1233689"/>
                  </a:lnTo>
                  <a:lnTo>
                    <a:pt x="5940864" y="1091341"/>
                  </a:lnTo>
                  <a:lnTo>
                    <a:pt x="6210904" y="1091341"/>
                  </a:lnTo>
                </a:path>
              </a:pathLst>
            </a:custGeom>
            <a:ln w="27101" cap="flat">
              <a:solidFill>
                <a:srgbClr val="FFC20E">
                  <a:alpha val="100000"/>
                </a:srgbClr>
              </a:solidFill>
              <a:prstDash val="solid"/>
              <a:round/>
            </a:ln>
          </p:spPr>
          <p:txBody>
            <a:bodyPr/>
            <a:lstStyle/>
            <a:p/>
          </p:txBody>
        </p:sp>
        <p:sp>
          <p:nvSpPr>
            <p:cNvPr id="44" name="pl44"/>
            <p:cNvSpPr/>
            <p:nvPr/>
          </p:nvSpPr>
          <p:spPr>
            <a:xfrm>
              <a:off x="3565609" y="1025698"/>
              <a:ext cx="4050589" cy="1043891"/>
            </a:xfrm>
            <a:custGeom>
              <a:avLst/>
              <a:pathLst>
                <a:path w="4050589" h="1043891">
                  <a:moveTo>
                    <a:pt x="0" y="1043891"/>
                  </a:moveTo>
                  <a:lnTo>
                    <a:pt x="270039" y="901542"/>
                  </a:lnTo>
                  <a:lnTo>
                    <a:pt x="540078" y="759193"/>
                  </a:lnTo>
                  <a:lnTo>
                    <a:pt x="810117" y="616844"/>
                  </a:lnTo>
                  <a:lnTo>
                    <a:pt x="1080157" y="474496"/>
                  </a:lnTo>
                  <a:lnTo>
                    <a:pt x="1350196" y="332147"/>
                  </a:lnTo>
                  <a:lnTo>
                    <a:pt x="1620235" y="0"/>
                  </a:lnTo>
                  <a:lnTo>
                    <a:pt x="1890275" y="47449"/>
                  </a:lnTo>
                  <a:lnTo>
                    <a:pt x="2160314" y="379596"/>
                  </a:lnTo>
                  <a:lnTo>
                    <a:pt x="2430353" y="379596"/>
                  </a:lnTo>
                  <a:lnTo>
                    <a:pt x="2700393" y="189798"/>
                  </a:lnTo>
                  <a:lnTo>
                    <a:pt x="2970432" y="521945"/>
                  </a:lnTo>
                  <a:lnTo>
                    <a:pt x="3240471" y="664294"/>
                  </a:lnTo>
                  <a:lnTo>
                    <a:pt x="3510510" y="474496"/>
                  </a:lnTo>
                  <a:lnTo>
                    <a:pt x="3780550" y="521945"/>
                  </a:lnTo>
                  <a:lnTo>
                    <a:pt x="4050589"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616844"/>
            </a:xfrm>
            <a:custGeom>
              <a:avLst/>
              <a:pathLst>
                <a:path w="6480943" h="616844">
                  <a:moveTo>
                    <a:pt x="0" y="521945"/>
                  </a:moveTo>
                  <a:lnTo>
                    <a:pt x="270039" y="189798"/>
                  </a:lnTo>
                  <a:lnTo>
                    <a:pt x="540078" y="521945"/>
                  </a:lnTo>
                  <a:lnTo>
                    <a:pt x="810117" y="332147"/>
                  </a:lnTo>
                  <a:lnTo>
                    <a:pt x="1080157" y="189798"/>
                  </a:lnTo>
                  <a:lnTo>
                    <a:pt x="1350196" y="284697"/>
                  </a:lnTo>
                  <a:lnTo>
                    <a:pt x="1620235" y="569395"/>
                  </a:lnTo>
                  <a:lnTo>
                    <a:pt x="1890275" y="189798"/>
                  </a:lnTo>
                  <a:lnTo>
                    <a:pt x="2160314" y="569395"/>
                  </a:lnTo>
                  <a:lnTo>
                    <a:pt x="2430353" y="189798"/>
                  </a:lnTo>
                  <a:lnTo>
                    <a:pt x="2700393" y="332147"/>
                  </a:lnTo>
                  <a:lnTo>
                    <a:pt x="2970432" y="284697"/>
                  </a:lnTo>
                  <a:lnTo>
                    <a:pt x="3240471" y="427046"/>
                  </a:lnTo>
                  <a:lnTo>
                    <a:pt x="3510510" y="284697"/>
                  </a:lnTo>
                  <a:lnTo>
                    <a:pt x="3780550" y="94899"/>
                  </a:lnTo>
                  <a:lnTo>
                    <a:pt x="4050589" y="0"/>
                  </a:lnTo>
                  <a:lnTo>
                    <a:pt x="4320628" y="0"/>
                  </a:lnTo>
                  <a:lnTo>
                    <a:pt x="4590668" y="284697"/>
                  </a:lnTo>
                  <a:lnTo>
                    <a:pt x="4860707" y="142348"/>
                  </a:lnTo>
                  <a:lnTo>
                    <a:pt x="5130746" y="284697"/>
                  </a:lnTo>
                  <a:lnTo>
                    <a:pt x="5400786" y="569395"/>
                  </a:lnTo>
                  <a:lnTo>
                    <a:pt x="5670825" y="616844"/>
                  </a:lnTo>
                  <a:lnTo>
                    <a:pt x="5940864" y="521945"/>
                  </a:lnTo>
                  <a:lnTo>
                    <a:pt x="6210904" y="569395"/>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1135255" y="978248"/>
              <a:ext cx="6480943" cy="1091341"/>
            </a:xfrm>
            <a:custGeom>
              <a:avLst/>
              <a:pathLst>
                <a:path w="6480943" h="1091341">
                  <a:moveTo>
                    <a:pt x="0" y="189798"/>
                  </a:moveTo>
                  <a:lnTo>
                    <a:pt x="270039" y="237248"/>
                  </a:lnTo>
                  <a:lnTo>
                    <a:pt x="540078" y="332147"/>
                  </a:lnTo>
                  <a:lnTo>
                    <a:pt x="810117" y="379596"/>
                  </a:lnTo>
                  <a:lnTo>
                    <a:pt x="1080157" y="0"/>
                  </a:lnTo>
                  <a:lnTo>
                    <a:pt x="1350196" y="237248"/>
                  </a:lnTo>
                  <a:lnTo>
                    <a:pt x="1620235" y="284697"/>
                  </a:lnTo>
                  <a:lnTo>
                    <a:pt x="1890275" y="1091341"/>
                  </a:lnTo>
                  <a:lnTo>
                    <a:pt x="2160314" y="189798"/>
                  </a:lnTo>
                  <a:lnTo>
                    <a:pt x="2430353" y="189798"/>
                  </a:lnTo>
                  <a:lnTo>
                    <a:pt x="2700393" y="616844"/>
                  </a:lnTo>
                  <a:lnTo>
                    <a:pt x="2970432" y="237248"/>
                  </a:lnTo>
                  <a:lnTo>
                    <a:pt x="3240471" y="379596"/>
                  </a:lnTo>
                  <a:lnTo>
                    <a:pt x="3510510" y="521945"/>
                  </a:lnTo>
                  <a:lnTo>
                    <a:pt x="3780550" y="142348"/>
                  </a:lnTo>
                  <a:lnTo>
                    <a:pt x="4050589" y="94899"/>
                  </a:lnTo>
                  <a:lnTo>
                    <a:pt x="4320628" y="284697"/>
                  </a:lnTo>
                  <a:lnTo>
                    <a:pt x="4590668" y="284697"/>
                  </a:lnTo>
                  <a:lnTo>
                    <a:pt x="4860707" y="616844"/>
                  </a:lnTo>
                  <a:lnTo>
                    <a:pt x="5130746" y="284697"/>
                  </a:lnTo>
                  <a:lnTo>
                    <a:pt x="5400786" y="427046"/>
                  </a:lnTo>
                  <a:lnTo>
                    <a:pt x="5670825" y="996441"/>
                  </a:lnTo>
                  <a:lnTo>
                    <a:pt x="5940864" y="616844"/>
                  </a:lnTo>
                  <a:lnTo>
                    <a:pt x="6210904" y="427046"/>
                  </a:lnTo>
                  <a:lnTo>
                    <a:pt x="6480943" y="474496"/>
                  </a:lnTo>
                </a:path>
              </a:pathLst>
            </a:custGeom>
            <a:ln w="27101" cap="flat">
              <a:solidFill>
                <a:srgbClr val="836FFF">
                  <a:alpha val="100000"/>
                </a:srgbClr>
              </a:solidFill>
              <a:prstDash val="solid"/>
              <a:round/>
            </a:ln>
          </p:spPr>
          <p:txBody>
            <a:bodyPr/>
            <a:lstStyle/>
            <a:p/>
          </p:txBody>
        </p:sp>
        <p:sp>
          <p:nvSpPr>
            <p:cNvPr id="47" name="pl47"/>
            <p:cNvSpPr/>
            <p:nvPr/>
          </p:nvSpPr>
          <p:spPr>
            <a:xfrm>
              <a:off x="7624647" y="1178121"/>
              <a:ext cx="758297" cy="904122"/>
            </a:xfrm>
            <a:custGeom>
              <a:avLst/>
              <a:pathLst>
                <a:path w="758297" h="904122">
                  <a:moveTo>
                    <a:pt x="758297" y="904122"/>
                  </a:moveTo>
                  <a:lnTo>
                    <a:pt x="0" y="0"/>
                  </a:lnTo>
                </a:path>
              </a:pathLst>
            </a:custGeom>
          </p:spPr>
          <p:txBody>
            <a:bodyPr/>
            <a:lstStyle/>
            <a:p/>
          </p:txBody>
        </p:sp>
        <p:sp>
          <p:nvSpPr>
            <p:cNvPr id="48" name="pl48"/>
            <p:cNvSpPr/>
            <p:nvPr/>
          </p:nvSpPr>
          <p:spPr>
            <a:xfrm>
              <a:off x="7630042" y="789452"/>
              <a:ext cx="698542" cy="371237"/>
            </a:xfrm>
            <a:custGeom>
              <a:avLst/>
              <a:pathLst>
                <a:path w="698542" h="371237">
                  <a:moveTo>
                    <a:pt x="698542" y="0"/>
                  </a:moveTo>
                  <a:lnTo>
                    <a:pt x="0" y="371237"/>
                  </a:lnTo>
                </a:path>
              </a:pathLst>
            </a:custGeom>
          </p:spPr>
          <p:txBody>
            <a:bodyPr/>
            <a:lstStyle/>
            <a:p/>
          </p:txBody>
        </p:sp>
        <p:sp>
          <p:nvSpPr>
            <p:cNvPr id="49" name="pl49"/>
            <p:cNvSpPr/>
            <p:nvPr/>
          </p:nvSpPr>
          <p:spPr>
            <a:xfrm>
              <a:off x="7633844" y="1045173"/>
              <a:ext cx="803251" cy="120232"/>
            </a:xfrm>
            <a:custGeom>
              <a:avLst/>
              <a:pathLst>
                <a:path w="803251" h="120232">
                  <a:moveTo>
                    <a:pt x="803251" y="0"/>
                  </a:moveTo>
                  <a:lnTo>
                    <a:pt x="0" y="120232"/>
                  </a:lnTo>
                </a:path>
              </a:pathLst>
            </a:custGeom>
          </p:spPr>
          <p:txBody>
            <a:bodyPr/>
            <a:lstStyle/>
            <a:p/>
          </p:txBody>
        </p:sp>
        <p:sp>
          <p:nvSpPr>
            <p:cNvPr id="50" name="pl50"/>
            <p:cNvSpPr/>
            <p:nvPr/>
          </p:nvSpPr>
          <p:spPr>
            <a:xfrm>
              <a:off x="7627311" y="1177044"/>
              <a:ext cx="797714" cy="645864"/>
            </a:xfrm>
            <a:custGeom>
              <a:avLst/>
              <a:pathLst>
                <a:path w="797714" h="645864">
                  <a:moveTo>
                    <a:pt x="797714" y="645864"/>
                  </a:moveTo>
                  <a:lnTo>
                    <a:pt x="0" y="0"/>
                  </a:lnTo>
                </a:path>
              </a:pathLst>
            </a:custGeom>
          </p:spPr>
          <p:txBody>
            <a:bodyPr/>
            <a:lstStyle/>
            <a:p/>
          </p:txBody>
        </p:sp>
        <p:sp>
          <p:nvSpPr>
            <p:cNvPr id="51" name="pl51"/>
            <p:cNvSpPr/>
            <p:nvPr/>
          </p:nvSpPr>
          <p:spPr>
            <a:xfrm>
              <a:off x="7630414" y="1175119"/>
              <a:ext cx="770528" cy="383329"/>
            </a:xfrm>
            <a:custGeom>
              <a:avLst/>
              <a:pathLst>
                <a:path w="770528" h="383329">
                  <a:moveTo>
                    <a:pt x="770528" y="383329"/>
                  </a:moveTo>
                  <a:lnTo>
                    <a:pt x="0" y="0"/>
                  </a:lnTo>
                </a:path>
              </a:pathLst>
            </a:custGeom>
          </p:spPr>
          <p:txBody>
            <a:bodyPr/>
            <a:lstStyle/>
            <a:p/>
          </p:txBody>
        </p:sp>
        <p:sp>
          <p:nvSpPr>
            <p:cNvPr id="52" name="pl52"/>
            <p:cNvSpPr/>
            <p:nvPr/>
          </p:nvSpPr>
          <p:spPr>
            <a:xfrm>
              <a:off x="7633613" y="1171234"/>
              <a:ext cx="725089" cy="132691"/>
            </a:xfrm>
            <a:custGeom>
              <a:avLst/>
              <a:pathLst>
                <a:path w="725089" h="132691">
                  <a:moveTo>
                    <a:pt x="725089" y="132691"/>
                  </a:moveTo>
                  <a:lnTo>
                    <a:pt x="0" y="0"/>
                  </a:lnTo>
                </a:path>
              </a:pathLst>
            </a:custGeom>
          </p:spPr>
          <p:txBody>
            <a:bodyPr/>
            <a:lstStyle/>
            <a:p/>
          </p:txBody>
        </p:sp>
        <p:sp>
          <p:nvSpPr>
            <p:cNvPr id="53" name="pl53"/>
            <p:cNvSpPr/>
            <p:nvPr/>
          </p:nvSpPr>
          <p:spPr>
            <a:xfrm>
              <a:off x="7624591" y="1462837"/>
              <a:ext cx="734270" cy="882999"/>
            </a:xfrm>
            <a:custGeom>
              <a:avLst/>
              <a:pathLst>
                <a:path w="734270" h="882999">
                  <a:moveTo>
                    <a:pt x="734270" y="882999"/>
                  </a:moveTo>
                  <a:lnTo>
                    <a:pt x="0" y="0"/>
                  </a:lnTo>
                </a:path>
              </a:pathLst>
            </a:custGeom>
          </p:spPr>
          <p:txBody>
            <a:bodyPr/>
            <a:lstStyle/>
            <a:p/>
          </p:txBody>
        </p:sp>
        <p:sp>
          <p:nvSpPr>
            <p:cNvPr id="54" name="pl54"/>
            <p:cNvSpPr/>
            <p:nvPr/>
          </p:nvSpPr>
          <p:spPr>
            <a:xfrm>
              <a:off x="7622447" y="1463432"/>
              <a:ext cx="669984" cy="1145835"/>
            </a:xfrm>
            <a:custGeom>
              <a:avLst/>
              <a:pathLst>
                <a:path w="669984" h="1145835">
                  <a:moveTo>
                    <a:pt x="669984" y="1145835"/>
                  </a:moveTo>
                  <a:lnTo>
                    <a:pt x="0" y="0"/>
                  </a:lnTo>
                </a:path>
              </a:pathLst>
            </a:custGeom>
          </p:spPr>
          <p:txBody>
            <a:bodyPr/>
            <a:lstStyle/>
            <a:p/>
          </p:txBody>
        </p:sp>
        <p:sp>
          <p:nvSpPr>
            <p:cNvPr id="55" name="pl55"/>
            <p:cNvSpPr/>
            <p:nvPr/>
          </p:nvSpPr>
          <p:spPr>
            <a:xfrm>
              <a:off x="7624932" y="2032117"/>
              <a:ext cx="733928" cy="838417"/>
            </a:xfrm>
            <a:custGeom>
              <a:avLst/>
              <a:pathLst>
                <a:path w="733928" h="838417">
                  <a:moveTo>
                    <a:pt x="733928" y="838417"/>
                  </a:moveTo>
                  <a:lnTo>
                    <a:pt x="0" y="0"/>
                  </a:lnTo>
                </a:path>
              </a:pathLst>
            </a:custGeom>
          </p:spPr>
          <p:txBody>
            <a:bodyPr/>
            <a:lstStyle/>
            <a:p/>
          </p:txBody>
        </p:sp>
        <p:sp>
          <p:nvSpPr>
            <p:cNvPr id="56" name="pl56"/>
            <p:cNvSpPr/>
            <p:nvPr/>
          </p:nvSpPr>
          <p:spPr>
            <a:xfrm>
              <a:off x="7634339" y="3587977"/>
              <a:ext cx="748606" cy="0"/>
            </a:xfrm>
            <a:custGeom>
              <a:avLst/>
              <a:pathLst>
                <a:path w="748606" h="0">
                  <a:moveTo>
                    <a:pt x="748606" y="0"/>
                  </a:moveTo>
                  <a:lnTo>
                    <a:pt x="0" y="0"/>
                  </a:lnTo>
                </a:path>
              </a:pathLst>
            </a:custGeom>
          </p:spPr>
          <p:txBody>
            <a:bodyPr/>
            <a:lstStyle/>
            <a:p/>
          </p:txBody>
        </p:sp>
        <p:sp>
          <p:nvSpPr>
            <p:cNvPr id="57" name="pg57"/>
            <p:cNvSpPr/>
            <p:nvPr/>
          </p:nvSpPr>
          <p:spPr>
            <a:xfrm>
              <a:off x="8314365" y="20037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20452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59" name="pg59"/>
            <p:cNvSpPr/>
            <p:nvPr/>
          </p:nvSpPr>
          <p:spPr>
            <a:xfrm>
              <a:off x="8260004" y="69757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72042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1" name="pg61"/>
            <p:cNvSpPr/>
            <p:nvPr/>
          </p:nvSpPr>
          <p:spPr>
            <a:xfrm>
              <a:off x="8368515" y="95852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00006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63" name="pg63"/>
            <p:cNvSpPr/>
            <p:nvPr/>
          </p:nvSpPr>
          <p:spPr>
            <a:xfrm>
              <a:off x="8356446" y="174501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78655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5" name="pg65"/>
            <p:cNvSpPr/>
            <p:nvPr/>
          </p:nvSpPr>
          <p:spPr>
            <a:xfrm>
              <a:off x="8332362" y="148051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52205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94%</a:t>
              </a:r>
            </a:p>
          </p:txBody>
        </p:sp>
        <p:sp>
          <p:nvSpPr>
            <p:cNvPr id="67" name="pg67"/>
            <p:cNvSpPr/>
            <p:nvPr/>
          </p:nvSpPr>
          <p:spPr>
            <a:xfrm>
              <a:off x="8290122" y="122237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26391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69" name="pg69"/>
            <p:cNvSpPr/>
            <p:nvPr/>
          </p:nvSpPr>
          <p:spPr>
            <a:xfrm>
              <a:off x="8290281" y="22675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3090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88%</a:t>
              </a:r>
            </a:p>
          </p:txBody>
        </p:sp>
        <p:sp>
          <p:nvSpPr>
            <p:cNvPr id="71" name="pg71"/>
            <p:cNvSpPr/>
            <p:nvPr/>
          </p:nvSpPr>
          <p:spPr>
            <a:xfrm>
              <a:off x="8223851" y="253014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57168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88%</a:t>
              </a:r>
            </a:p>
          </p:txBody>
        </p:sp>
        <p:sp>
          <p:nvSpPr>
            <p:cNvPr id="73" name="pg73"/>
            <p:cNvSpPr/>
            <p:nvPr/>
          </p:nvSpPr>
          <p:spPr>
            <a:xfrm>
              <a:off x="8290281" y="279237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339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76%</a:t>
              </a:r>
            </a:p>
          </p:txBody>
        </p:sp>
        <p:sp>
          <p:nvSpPr>
            <p:cNvPr id="75" name="pg75"/>
            <p:cNvSpPr/>
            <p:nvPr/>
          </p:nvSpPr>
          <p:spPr>
            <a:xfrm>
              <a:off x="8314365" y="350345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54499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95117" y="401416"/>
              <a:ext cx="30413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Barbados,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(76%), followed by MCV1 (88%).
Coverage of 6 vaccines increased (DTP3, HPVc, HepB3, Hib3, PcV3 and Polio3), 1 vaccine was the same (IPV1), and 3 vaccines decreased (MCV1, MCV2 and Rubella) compared to respective coverage in 2019.
Coverage of 6 vaccines increased (DTP3, HepB3, Hib3, IPV1, PcV3 and Polio3), 3 vaccines decreased (HPVc, MCV1 and Rubella), and 1 vaccine was the same (MCV2)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485650" y="932216"/>
              <a:ext cx="794380" cy="0"/>
            </a:xfrm>
            <a:custGeom>
              <a:avLst/>
              <a:pathLst>
                <a:path w="794380" h="0">
                  <a:moveTo>
                    <a:pt x="0" y="0"/>
                  </a:moveTo>
                  <a:lnTo>
                    <a:pt x="216649" y="0"/>
                  </a:lnTo>
                  <a:lnTo>
                    <a:pt x="288865" y="0"/>
                  </a:lnTo>
                  <a:lnTo>
                    <a:pt x="577731" y="0"/>
                  </a:lnTo>
                  <a:lnTo>
                    <a:pt x="649947" y="0"/>
                  </a:lnTo>
                  <a:lnTo>
                    <a:pt x="794380" y="0"/>
                  </a:lnTo>
                </a:path>
              </a:pathLst>
            </a:custGeom>
            <a:ln w="116535" cap="flat">
              <a:solidFill>
                <a:srgbClr val="E8E8E8">
                  <a:alpha val="100000"/>
                </a:srgbClr>
              </a:solidFill>
              <a:prstDash val="solid"/>
              <a:round/>
            </a:ln>
          </p:spPr>
          <p:txBody>
            <a:bodyPr/>
            <a:lstStyle/>
            <a:p/>
          </p:txBody>
        </p:sp>
        <p:sp>
          <p:nvSpPr>
            <p:cNvPr id="20" name="pl20"/>
            <p:cNvSpPr/>
            <p:nvPr/>
          </p:nvSpPr>
          <p:spPr>
            <a:xfrm>
              <a:off x="7413433" y="1385547"/>
              <a:ext cx="866596" cy="0"/>
            </a:xfrm>
            <a:custGeom>
              <a:avLst/>
              <a:pathLst>
                <a:path w="866596" h="0">
                  <a:moveTo>
                    <a:pt x="0" y="0"/>
                  </a:moveTo>
                  <a:lnTo>
                    <a:pt x="216649" y="0"/>
                  </a:lnTo>
                  <a:lnTo>
                    <a:pt x="216649" y="0"/>
                  </a:lnTo>
                  <a:lnTo>
                    <a:pt x="288865" y="0"/>
                  </a:lnTo>
                  <a:lnTo>
                    <a:pt x="577731" y="0"/>
                  </a:lnTo>
                  <a:lnTo>
                    <a:pt x="866596" y="0"/>
                  </a:lnTo>
                </a:path>
              </a:pathLst>
            </a:custGeom>
            <a:ln w="116535" cap="flat">
              <a:solidFill>
                <a:srgbClr val="E8E8E8">
                  <a:alpha val="100000"/>
                </a:srgbClr>
              </a:solidFill>
              <a:prstDash val="solid"/>
              <a:round/>
            </a:ln>
          </p:spPr>
          <p:txBody>
            <a:bodyPr/>
            <a:lstStyle/>
            <a:p/>
          </p:txBody>
        </p:sp>
        <p:sp>
          <p:nvSpPr>
            <p:cNvPr id="21" name="pl21"/>
            <p:cNvSpPr/>
            <p:nvPr/>
          </p:nvSpPr>
          <p:spPr>
            <a:xfrm>
              <a:off x="7413433" y="1838878"/>
              <a:ext cx="866596" cy="0"/>
            </a:xfrm>
            <a:custGeom>
              <a:avLst/>
              <a:pathLst>
                <a:path w="866596" h="0">
                  <a:moveTo>
                    <a:pt x="0" y="0"/>
                  </a:moveTo>
                  <a:lnTo>
                    <a:pt x="216649" y="0"/>
                  </a:lnTo>
                  <a:lnTo>
                    <a:pt x="216649" y="0"/>
                  </a:lnTo>
                  <a:lnTo>
                    <a:pt x="288865" y="0"/>
                  </a:lnTo>
                  <a:lnTo>
                    <a:pt x="577731" y="0"/>
                  </a:lnTo>
                  <a:lnTo>
                    <a:pt x="866596" y="0"/>
                  </a:lnTo>
                </a:path>
              </a:pathLst>
            </a:custGeom>
            <a:ln w="116535" cap="flat">
              <a:solidFill>
                <a:srgbClr val="E8E8E8">
                  <a:alpha val="100000"/>
                </a:srgbClr>
              </a:solidFill>
              <a:prstDash val="solid"/>
              <a:round/>
            </a:ln>
          </p:spPr>
          <p:txBody>
            <a:bodyPr/>
            <a:lstStyle/>
            <a:p/>
          </p:txBody>
        </p:sp>
        <p:sp>
          <p:nvSpPr>
            <p:cNvPr id="22" name="pl22"/>
            <p:cNvSpPr/>
            <p:nvPr/>
          </p:nvSpPr>
          <p:spPr>
            <a:xfrm>
              <a:off x="7413433" y="2292210"/>
              <a:ext cx="866596" cy="0"/>
            </a:xfrm>
            <a:custGeom>
              <a:avLst/>
              <a:pathLst>
                <a:path w="866596" h="0">
                  <a:moveTo>
                    <a:pt x="0" y="0"/>
                  </a:moveTo>
                  <a:lnTo>
                    <a:pt x="216649" y="0"/>
                  </a:lnTo>
                  <a:lnTo>
                    <a:pt x="216649" y="0"/>
                  </a:lnTo>
                  <a:lnTo>
                    <a:pt x="288865" y="0"/>
                  </a:lnTo>
                  <a:lnTo>
                    <a:pt x="577731" y="0"/>
                  </a:lnTo>
                  <a:lnTo>
                    <a:pt x="866596" y="0"/>
                  </a:lnTo>
                </a:path>
              </a:pathLst>
            </a:custGeom>
            <a:ln w="116535" cap="flat">
              <a:solidFill>
                <a:srgbClr val="E8E8E8">
                  <a:alpha val="100000"/>
                </a:srgbClr>
              </a:solidFill>
              <a:prstDash val="solid"/>
              <a:round/>
            </a:ln>
          </p:spPr>
          <p:txBody>
            <a:bodyPr/>
            <a:lstStyle/>
            <a:p/>
          </p:txBody>
        </p:sp>
        <p:sp>
          <p:nvSpPr>
            <p:cNvPr id="23" name="pl23"/>
            <p:cNvSpPr/>
            <p:nvPr/>
          </p:nvSpPr>
          <p:spPr>
            <a:xfrm>
              <a:off x="7485650" y="2745541"/>
              <a:ext cx="794380" cy="0"/>
            </a:xfrm>
            <a:custGeom>
              <a:avLst/>
              <a:pathLst>
                <a:path w="794380" h="0">
                  <a:moveTo>
                    <a:pt x="0" y="0"/>
                  </a:moveTo>
                  <a:lnTo>
                    <a:pt x="216649" y="0"/>
                  </a:lnTo>
                  <a:lnTo>
                    <a:pt x="288865" y="0"/>
                  </a:lnTo>
                  <a:lnTo>
                    <a:pt x="577731" y="0"/>
                  </a:lnTo>
                  <a:lnTo>
                    <a:pt x="794380" y="0"/>
                  </a:lnTo>
                  <a:lnTo>
                    <a:pt x="794380"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3198872"/>
              <a:ext cx="1083246" cy="0"/>
            </a:xfrm>
            <a:custGeom>
              <a:avLst/>
              <a:pathLst>
                <a:path w="1083246" h="0">
                  <a:moveTo>
                    <a:pt x="0" y="0"/>
                  </a:moveTo>
                  <a:lnTo>
                    <a:pt x="577731" y="0"/>
                  </a:lnTo>
                  <a:lnTo>
                    <a:pt x="794380" y="0"/>
                  </a:lnTo>
                  <a:lnTo>
                    <a:pt x="866596" y="0"/>
                  </a:lnTo>
                  <a:lnTo>
                    <a:pt x="866596" y="0"/>
                  </a:lnTo>
                  <a:lnTo>
                    <a:pt x="1083246" y="0"/>
                  </a:lnTo>
                </a:path>
              </a:pathLst>
            </a:custGeom>
            <a:ln w="116535" cap="flat">
              <a:solidFill>
                <a:srgbClr val="E8E8E8">
                  <a:alpha val="100000"/>
                </a:srgbClr>
              </a:solidFill>
              <a:prstDash val="solid"/>
              <a:round/>
            </a:ln>
          </p:spPr>
          <p:txBody>
            <a:bodyPr/>
            <a:lstStyle/>
            <a:p/>
          </p:txBody>
        </p:sp>
        <p:sp>
          <p:nvSpPr>
            <p:cNvPr id="25" name="pl25"/>
            <p:cNvSpPr/>
            <p:nvPr/>
          </p:nvSpPr>
          <p:spPr>
            <a:xfrm>
              <a:off x="6546836" y="3652203"/>
              <a:ext cx="577731" cy="0"/>
            </a:xfrm>
            <a:custGeom>
              <a:avLst/>
              <a:pathLst>
                <a:path w="577731" h="0">
                  <a:moveTo>
                    <a:pt x="0" y="0"/>
                  </a:moveTo>
                  <a:lnTo>
                    <a:pt x="216649" y="0"/>
                  </a:lnTo>
                  <a:lnTo>
                    <a:pt x="433298"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6" name="pl26"/>
            <p:cNvSpPr/>
            <p:nvPr/>
          </p:nvSpPr>
          <p:spPr>
            <a:xfrm>
              <a:off x="7485650" y="4105534"/>
              <a:ext cx="794380" cy="0"/>
            </a:xfrm>
            <a:custGeom>
              <a:avLst/>
              <a:pathLst>
                <a:path w="794380" h="0">
                  <a:moveTo>
                    <a:pt x="0" y="0"/>
                  </a:moveTo>
                  <a:lnTo>
                    <a:pt x="216649" y="0"/>
                  </a:lnTo>
                  <a:lnTo>
                    <a:pt x="216649" y="0"/>
                  </a:lnTo>
                  <a:lnTo>
                    <a:pt x="288865" y="0"/>
                  </a:lnTo>
                  <a:lnTo>
                    <a:pt x="722164" y="0"/>
                  </a:lnTo>
                  <a:lnTo>
                    <a:pt x="794380" y="0"/>
                  </a:lnTo>
                </a:path>
              </a:pathLst>
            </a:custGeom>
            <a:ln w="116535" cap="flat">
              <a:solidFill>
                <a:srgbClr val="E8E8E8">
                  <a:alpha val="100000"/>
                </a:srgbClr>
              </a:solidFill>
              <a:prstDash val="solid"/>
              <a:round/>
            </a:ln>
          </p:spPr>
          <p:txBody>
            <a:bodyPr/>
            <a:lstStyle/>
            <a:p/>
          </p:txBody>
        </p:sp>
        <p:sp>
          <p:nvSpPr>
            <p:cNvPr id="27" name="pl27"/>
            <p:cNvSpPr/>
            <p:nvPr/>
          </p:nvSpPr>
          <p:spPr>
            <a:xfrm>
              <a:off x="7557866" y="4558865"/>
              <a:ext cx="722164" cy="0"/>
            </a:xfrm>
            <a:custGeom>
              <a:avLst/>
              <a:pathLst>
                <a:path w="722164" h="0">
                  <a:moveTo>
                    <a:pt x="0" y="0"/>
                  </a:moveTo>
                  <a:lnTo>
                    <a:pt x="72216" y="0"/>
                  </a:lnTo>
                  <a:lnTo>
                    <a:pt x="72216" y="0"/>
                  </a:lnTo>
                  <a:lnTo>
                    <a:pt x="144432" y="0"/>
                  </a:lnTo>
                  <a:lnTo>
                    <a:pt x="505514"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052351" y="5012197"/>
              <a:ext cx="1083246" cy="0"/>
            </a:xfrm>
            <a:custGeom>
              <a:avLst/>
              <a:pathLst>
                <a:path w="1083246" h="0">
                  <a:moveTo>
                    <a:pt x="0" y="0"/>
                  </a:moveTo>
                  <a:lnTo>
                    <a:pt x="577731" y="0"/>
                  </a:lnTo>
                  <a:lnTo>
                    <a:pt x="794380" y="0"/>
                  </a:lnTo>
                  <a:lnTo>
                    <a:pt x="866596" y="0"/>
                  </a:lnTo>
                  <a:lnTo>
                    <a:pt x="866596" y="0"/>
                  </a:lnTo>
                  <a:lnTo>
                    <a:pt x="1083246" y="0"/>
                  </a:lnTo>
                </a:path>
              </a:pathLst>
            </a:custGeom>
            <a:ln w="116535" cap="flat">
              <a:solidFill>
                <a:srgbClr val="E8E8E8">
                  <a:alpha val="100000"/>
                </a:srgbClr>
              </a:solidFill>
              <a:prstDash val="solid"/>
              <a:round/>
            </a:ln>
          </p:spPr>
          <p:txBody>
            <a:bodyPr/>
            <a:lstStyle/>
            <a:p/>
          </p:txBody>
        </p:sp>
        <p:sp>
          <p:nvSpPr>
            <p:cNvPr id="29" name="pt29"/>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48115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7700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0588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0893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9779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893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0893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04785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2558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4223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2006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4233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75898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7563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7563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9779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8115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9779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5336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4785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2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72830"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000613"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21726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7928397"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7567315"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21726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7928397"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756731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21726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7928397"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756731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21726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21726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000613"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21726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072830"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785618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778396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6989583"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6917367"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691736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14504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639531"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217262"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000613"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567315"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1726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07283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856180"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78396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3455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Barbados,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(92%) and 2023 (91%). DTP1 coverage increased in 2024 (94%) compared to 2023, and was higher than in 2019. In 2019-2024, DTP1 coverage was at it's lowest level in 2021 (83%).
In 2023, 10 vaccines had lower coverage than in 2019.
In 2024, 3 vaccines had lower coverage than in 2019.
In 2024, 2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1928981"/>
              <a:ext cx="3124099" cy="2193111"/>
            </a:xfrm>
            <a:custGeom>
              <a:avLst/>
              <a:pathLst>
                <a:path w="3124099" h="2193111">
                  <a:moveTo>
                    <a:pt x="0" y="2193111"/>
                  </a:moveTo>
                  <a:lnTo>
                    <a:pt x="312409" y="342673"/>
                  </a:lnTo>
                  <a:lnTo>
                    <a:pt x="624819" y="0"/>
                  </a:lnTo>
                  <a:lnTo>
                    <a:pt x="937229" y="1679100"/>
                  </a:lnTo>
                  <a:lnTo>
                    <a:pt x="1249639" y="753881"/>
                  </a:lnTo>
                  <a:lnTo>
                    <a:pt x="1562049" y="822416"/>
                  </a:lnTo>
                  <a:lnTo>
                    <a:pt x="1874459" y="925218"/>
                  </a:lnTo>
                  <a:lnTo>
                    <a:pt x="2186869" y="1679100"/>
                  </a:lnTo>
                  <a:lnTo>
                    <a:pt x="2499279" y="1473496"/>
                  </a:lnTo>
                  <a:lnTo>
                    <a:pt x="2811689" y="1302159"/>
                  </a:lnTo>
                  <a:lnTo>
                    <a:pt x="3124099" y="1473496"/>
                  </a:lnTo>
                </a:path>
              </a:pathLst>
            </a:custGeom>
            <a:ln w="29811" cap="flat">
              <a:solidFill>
                <a:srgbClr val="FF0000">
                  <a:alpha val="100000"/>
                </a:srgbClr>
              </a:solidFill>
              <a:prstDash val="solid"/>
              <a:round/>
            </a:ln>
          </p:spPr>
          <p:txBody>
            <a:bodyPr/>
            <a:lstStyle/>
            <a:p/>
          </p:txBody>
        </p:sp>
        <p:sp>
          <p:nvSpPr>
            <p:cNvPr id="29" name="pl29"/>
            <p:cNvSpPr/>
            <p:nvPr/>
          </p:nvSpPr>
          <p:spPr>
            <a:xfrm>
              <a:off x="1257056" y="3231140"/>
              <a:ext cx="3124099" cy="1404961"/>
            </a:xfrm>
            <a:custGeom>
              <a:avLst/>
              <a:pathLst>
                <a:path w="3124099" h="1404961">
                  <a:moveTo>
                    <a:pt x="0" y="1370694"/>
                  </a:moveTo>
                  <a:lnTo>
                    <a:pt x="312409" y="582545"/>
                  </a:lnTo>
                  <a:lnTo>
                    <a:pt x="624819" y="1130822"/>
                  </a:lnTo>
                  <a:lnTo>
                    <a:pt x="937229" y="1130822"/>
                  </a:lnTo>
                  <a:lnTo>
                    <a:pt x="1249639" y="753881"/>
                  </a:lnTo>
                  <a:lnTo>
                    <a:pt x="1562049" y="685347"/>
                  </a:lnTo>
                  <a:lnTo>
                    <a:pt x="1874459" y="1404961"/>
                  </a:lnTo>
                  <a:lnTo>
                    <a:pt x="2186869" y="753881"/>
                  </a:lnTo>
                  <a:lnTo>
                    <a:pt x="2499279" y="1165090"/>
                  </a:lnTo>
                  <a:lnTo>
                    <a:pt x="2811689" y="0"/>
                  </a:lnTo>
                  <a:lnTo>
                    <a:pt x="3124099" y="171336"/>
                  </a:lnTo>
                </a:path>
              </a:pathLst>
            </a:custGeom>
            <a:ln w="29811" cap="flat">
              <a:solidFill>
                <a:srgbClr val="0058AB">
                  <a:alpha val="100000"/>
                </a:srgbClr>
              </a:solidFill>
              <a:prstDash val="solid"/>
              <a:round/>
            </a:ln>
          </p:spPr>
          <p:txBody>
            <a:bodyPr/>
            <a:lstStyle/>
            <a:p/>
          </p:txBody>
        </p:sp>
        <p:sp>
          <p:nvSpPr>
            <p:cNvPr id="30" name="pt30"/>
            <p:cNvSpPr/>
            <p:nvPr/>
          </p:nvSpPr>
          <p:spPr>
            <a:xfrm>
              <a:off x="1232230" y="40972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43371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43371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43714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53" name="tx53"/>
            <p:cNvSpPr/>
            <p:nvPr/>
          </p:nvSpPr>
          <p:spPr>
            <a:xfrm>
              <a:off x="1569466"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54" name="tx54"/>
            <p:cNvSpPr/>
            <p:nvPr/>
          </p:nvSpPr>
          <p:spPr>
            <a:xfrm>
              <a:off x="1881875" y="44315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55" name="tx55"/>
            <p:cNvSpPr/>
            <p:nvPr/>
          </p:nvSpPr>
          <p:spPr>
            <a:xfrm>
              <a:off x="2194285" y="44315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56" name="tx56"/>
            <p:cNvSpPr/>
            <p:nvPr/>
          </p:nvSpPr>
          <p:spPr>
            <a:xfrm>
              <a:off x="2506695"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57" name="tx57"/>
            <p:cNvSpPr/>
            <p:nvPr/>
          </p:nvSpPr>
          <p:spPr>
            <a:xfrm>
              <a:off x="2819105"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58" name="tx58"/>
            <p:cNvSpPr/>
            <p:nvPr/>
          </p:nvSpPr>
          <p:spPr>
            <a:xfrm>
              <a:off x="3131515"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59" name="tx59"/>
            <p:cNvSpPr/>
            <p:nvPr/>
          </p:nvSpPr>
          <p:spPr>
            <a:xfrm>
              <a:off x="3443925"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60" name="tx60"/>
            <p:cNvSpPr/>
            <p:nvPr/>
          </p:nvSpPr>
          <p:spPr>
            <a:xfrm>
              <a:off x="3756335" y="446707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61" name="tx61"/>
            <p:cNvSpPr/>
            <p:nvPr/>
          </p:nvSpPr>
          <p:spPr>
            <a:xfrm>
              <a:off x="4068745"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2" name="tx62"/>
            <p:cNvSpPr/>
            <p:nvPr/>
          </p:nvSpPr>
          <p:spPr>
            <a:xfrm>
              <a:off x="4381155"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3" name="tx63"/>
            <p:cNvSpPr/>
            <p:nvPr/>
          </p:nvSpPr>
          <p:spPr>
            <a:xfrm>
              <a:off x="1257056" y="395108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22</a:t>
              </a:r>
            </a:p>
          </p:txBody>
        </p:sp>
        <p:sp>
          <p:nvSpPr>
            <p:cNvPr id="64" name="tx64"/>
            <p:cNvSpPr/>
            <p:nvPr/>
          </p:nvSpPr>
          <p:spPr>
            <a:xfrm>
              <a:off x="1569466"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65" name="tx65"/>
            <p:cNvSpPr/>
            <p:nvPr/>
          </p:nvSpPr>
          <p:spPr>
            <a:xfrm>
              <a:off x="1881875"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66" name="tx66"/>
            <p:cNvSpPr/>
            <p:nvPr/>
          </p:nvSpPr>
          <p:spPr>
            <a:xfrm>
              <a:off x="2194285"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67" name="tx67"/>
            <p:cNvSpPr/>
            <p:nvPr/>
          </p:nvSpPr>
          <p:spPr>
            <a:xfrm>
              <a:off x="2506695"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68" name="tx68"/>
            <p:cNvSpPr/>
            <p:nvPr/>
          </p:nvSpPr>
          <p:spPr>
            <a:xfrm>
              <a:off x="2819105"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9" name="tx69"/>
            <p:cNvSpPr/>
            <p:nvPr/>
          </p:nvSpPr>
          <p:spPr>
            <a:xfrm>
              <a:off x="3131515"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70" name="tx70"/>
            <p:cNvSpPr/>
            <p:nvPr/>
          </p:nvSpPr>
          <p:spPr>
            <a:xfrm>
              <a:off x="3443925"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71" name="tx71"/>
            <p:cNvSpPr/>
            <p:nvPr/>
          </p:nvSpPr>
          <p:spPr>
            <a:xfrm>
              <a:off x="3756335"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72" name="tx72"/>
            <p:cNvSpPr/>
            <p:nvPr/>
          </p:nvSpPr>
          <p:spPr>
            <a:xfrm>
              <a:off x="4068745"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73" name="tx73"/>
            <p:cNvSpPr/>
            <p:nvPr/>
          </p:nvSpPr>
          <p:spPr>
            <a:xfrm>
              <a:off x="4381155"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74" name="pl7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pl75"/>
            <p:cNvSpPr/>
            <p:nvPr/>
          </p:nvSpPr>
          <p:spPr>
            <a:xfrm>
              <a:off x="375633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6" name="tx76"/>
            <p:cNvSpPr/>
            <p:nvPr/>
          </p:nvSpPr>
          <p:spPr>
            <a:xfrm>
              <a:off x="347613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77" name="tx77"/>
            <p:cNvSpPr/>
            <p:nvPr/>
          </p:nvSpPr>
          <p:spPr>
            <a:xfrm>
              <a:off x="336156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78" name="rc7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9" name="pl7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700095" y="2819932"/>
              <a:ext cx="1874459" cy="890951"/>
            </a:xfrm>
            <a:custGeom>
              <a:avLst/>
              <a:pathLst>
                <a:path w="1874459" h="890951">
                  <a:moveTo>
                    <a:pt x="0" y="0"/>
                  </a:moveTo>
                  <a:lnTo>
                    <a:pt x="312409" y="68534"/>
                  </a:lnTo>
                  <a:lnTo>
                    <a:pt x="624819" y="0"/>
                  </a:lnTo>
                  <a:lnTo>
                    <a:pt x="937229" y="890951"/>
                  </a:lnTo>
                  <a:lnTo>
                    <a:pt x="1249639" y="411208"/>
                  </a:lnTo>
                  <a:lnTo>
                    <a:pt x="1562049" y="479743"/>
                  </a:lnTo>
                  <a:lnTo>
                    <a:pt x="1874459" y="582545"/>
                  </a:lnTo>
                </a:path>
              </a:pathLst>
            </a:custGeom>
            <a:ln w="29811" cap="flat">
              <a:solidFill>
                <a:srgbClr val="FF0000">
                  <a:alpha val="100000"/>
                </a:srgbClr>
              </a:solidFill>
              <a:prstDash val="solid"/>
              <a:round/>
            </a:ln>
          </p:spPr>
          <p:txBody>
            <a:bodyPr/>
            <a:lstStyle/>
            <a:p/>
          </p:txBody>
        </p:sp>
        <p:sp>
          <p:nvSpPr>
            <p:cNvPr id="104" name="pl104"/>
            <p:cNvSpPr/>
            <p:nvPr/>
          </p:nvSpPr>
          <p:spPr>
            <a:xfrm>
              <a:off x="6700095" y="3299675"/>
              <a:ext cx="1874459" cy="1370694"/>
            </a:xfrm>
            <a:custGeom>
              <a:avLst/>
              <a:pathLst>
                <a:path w="1874459" h="1370694">
                  <a:moveTo>
                    <a:pt x="0" y="959486"/>
                  </a:moveTo>
                  <a:lnTo>
                    <a:pt x="312409" y="788149"/>
                  </a:lnTo>
                  <a:lnTo>
                    <a:pt x="624819" y="1370694"/>
                  </a:lnTo>
                  <a:lnTo>
                    <a:pt x="937229" y="719614"/>
                  </a:lnTo>
                  <a:lnTo>
                    <a:pt x="1249639" y="1199357"/>
                  </a:lnTo>
                  <a:lnTo>
                    <a:pt x="1562049" y="0"/>
                  </a:lnTo>
                  <a:lnTo>
                    <a:pt x="1874459" y="102802"/>
                  </a:lnTo>
                </a:path>
              </a:pathLst>
            </a:custGeom>
            <a:ln w="29811" cap="flat">
              <a:solidFill>
                <a:srgbClr val="0058AB">
                  <a:alpha val="100000"/>
                </a:srgbClr>
              </a:solidFill>
              <a:prstDash val="solid"/>
              <a:round/>
            </a:ln>
          </p:spPr>
          <p:txBody>
            <a:bodyPr/>
            <a:lstStyle/>
            <a:p/>
          </p:txBody>
        </p:sp>
        <p:sp>
          <p:nvSpPr>
            <p:cNvPr id="105" name="pt105"/>
            <p:cNvSpPr/>
            <p:nvPr/>
          </p:nvSpPr>
          <p:spPr>
            <a:xfrm>
              <a:off x="6675269"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6987679"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7300089"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7612499" y="36860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7924909"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8237319" y="32748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8549729"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6675269" y="423433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6987679"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7300089"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7612499"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pt116"/>
            <p:cNvSpPr/>
            <p:nvPr/>
          </p:nvSpPr>
          <p:spPr>
            <a:xfrm>
              <a:off x="7924909"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8237319"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pt118"/>
            <p:cNvSpPr/>
            <p:nvPr/>
          </p:nvSpPr>
          <p:spPr>
            <a:xfrm>
              <a:off x="8549729"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tx119"/>
            <p:cNvSpPr/>
            <p:nvPr/>
          </p:nvSpPr>
          <p:spPr>
            <a:xfrm>
              <a:off x="6700095" y="43287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120" name="tx120"/>
            <p:cNvSpPr/>
            <p:nvPr/>
          </p:nvSpPr>
          <p:spPr>
            <a:xfrm>
              <a:off x="7012505"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121" name="tx121"/>
            <p:cNvSpPr/>
            <p:nvPr/>
          </p:nvSpPr>
          <p:spPr>
            <a:xfrm>
              <a:off x="7324915"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122" name="tx122"/>
            <p:cNvSpPr/>
            <p:nvPr/>
          </p:nvSpPr>
          <p:spPr>
            <a:xfrm>
              <a:off x="7637325"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23" name="tx123"/>
            <p:cNvSpPr/>
            <p:nvPr/>
          </p:nvSpPr>
          <p:spPr>
            <a:xfrm>
              <a:off x="7949735"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124" name="tx124"/>
            <p:cNvSpPr/>
            <p:nvPr/>
          </p:nvSpPr>
          <p:spPr>
            <a:xfrm>
              <a:off x="8262145"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125" name="tx125"/>
            <p:cNvSpPr/>
            <p:nvPr/>
          </p:nvSpPr>
          <p:spPr>
            <a:xfrm>
              <a:off x="8574555"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26" name="tx126"/>
            <p:cNvSpPr/>
            <p:nvPr/>
          </p:nvSpPr>
          <p:spPr>
            <a:xfrm>
              <a:off x="6700095"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127" name="tx127"/>
            <p:cNvSpPr/>
            <p:nvPr/>
          </p:nvSpPr>
          <p:spPr>
            <a:xfrm>
              <a:off x="7012505"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28" name="tx128"/>
            <p:cNvSpPr/>
            <p:nvPr/>
          </p:nvSpPr>
          <p:spPr>
            <a:xfrm>
              <a:off x="7324915"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129" name="tx129"/>
            <p:cNvSpPr/>
            <p:nvPr/>
          </p:nvSpPr>
          <p:spPr>
            <a:xfrm>
              <a:off x="7637325" y="35386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130" name="tx130"/>
            <p:cNvSpPr/>
            <p:nvPr/>
          </p:nvSpPr>
          <p:spPr>
            <a:xfrm>
              <a:off x="7949735"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31" name="tx131"/>
            <p:cNvSpPr/>
            <p:nvPr/>
          </p:nvSpPr>
          <p:spPr>
            <a:xfrm>
              <a:off x="8262145" y="31274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132" name="tx132"/>
            <p:cNvSpPr/>
            <p:nvPr/>
          </p:nvSpPr>
          <p:spPr>
            <a:xfrm>
              <a:off x="8574555"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133" name="pl13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4" name="pl134"/>
            <p:cNvSpPr/>
            <p:nvPr/>
          </p:nvSpPr>
          <p:spPr>
            <a:xfrm>
              <a:off x="794973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35" name="tx135"/>
            <p:cNvSpPr/>
            <p:nvPr/>
          </p:nvSpPr>
          <p:spPr>
            <a:xfrm>
              <a:off x="766953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36" name="tx136"/>
            <p:cNvSpPr/>
            <p:nvPr/>
          </p:nvSpPr>
          <p:spPr>
            <a:xfrm>
              <a:off x="755496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37" name="rc13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8" name="tx13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9" name="tx13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0" name="tx140"/>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1" name="tx141"/>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2" name="tx142"/>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3" name="tx143"/>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4" name="tx144"/>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5" name="tx145"/>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6" name="tx146"/>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8" name="tx148"/>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9" name="tx149"/>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0" name="tx150"/>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1" name="tx151"/>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2" name="tx152"/>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4" name="tx154"/>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5" name="tx155"/>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6" name="tx156"/>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3" name="tx16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4" name="tx16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5" name="tx16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6" name="tx16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7" name="tx16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8" name="tx16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9" name="pl16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0" name="pl17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1" name="tx17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2" name="tx17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3" name="tx173"/>
            <p:cNvSpPr/>
            <p:nvPr/>
          </p:nvSpPr>
          <p:spPr>
            <a:xfrm>
              <a:off x="757200" y="398022"/>
              <a:ext cx="5525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Barbados, 2014-2024</a:t>
              </a:r>
            </a:p>
          </p:txBody>
        </p:sp>
        <p:sp>
          <p:nvSpPr>
            <p:cNvPr id="174" name="tx17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Barbados was 2014.
In 2024, first dose (HPV1) programme coverage among girls was 43% and last dose (HPVc) programme coverage was 43%.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600787"/>
            </a:xfrm>
            <a:custGeom>
              <a:avLst/>
              <a:pathLst>
                <a:path w="6444618" h="600787">
                  <a:moveTo>
                    <a:pt x="0" y="160210"/>
                  </a:moveTo>
                  <a:lnTo>
                    <a:pt x="268525" y="520682"/>
                  </a:lnTo>
                  <a:lnTo>
                    <a:pt x="537051" y="400525"/>
                  </a:lnTo>
                  <a:lnTo>
                    <a:pt x="805577" y="320420"/>
                  </a:lnTo>
                  <a:lnTo>
                    <a:pt x="1074103" y="160210"/>
                  </a:lnTo>
                  <a:lnTo>
                    <a:pt x="1342628" y="200262"/>
                  </a:lnTo>
                  <a:lnTo>
                    <a:pt x="1611154" y="520682"/>
                  </a:lnTo>
                  <a:lnTo>
                    <a:pt x="1879680" y="160210"/>
                  </a:lnTo>
                  <a:lnTo>
                    <a:pt x="2148206" y="480630"/>
                  </a:lnTo>
                  <a:lnTo>
                    <a:pt x="2416732" y="160210"/>
                  </a:lnTo>
                  <a:lnTo>
                    <a:pt x="2685257" y="440577"/>
                  </a:lnTo>
                  <a:lnTo>
                    <a:pt x="2953783" y="240315"/>
                  </a:lnTo>
                  <a:lnTo>
                    <a:pt x="3222309" y="400525"/>
                  </a:lnTo>
                  <a:lnTo>
                    <a:pt x="3490835" y="240315"/>
                  </a:lnTo>
                  <a:lnTo>
                    <a:pt x="3759360" y="120157"/>
                  </a:lnTo>
                  <a:lnTo>
                    <a:pt x="4027886" y="0"/>
                  </a:lnTo>
                  <a:lnTo>
                    <a:pt x="4296412" y="0"/>
                  </a:lnTo>
                  <a:lnTo>
                    <a:pt x="4564938" y="280367"/>
                  </a:lnTo>
                  <a:lnTo>
                    <a:pt x="4833464" y="80105"/>
                  </a:lnTo>
                  <a:lnTo>
                    <a:pt x="5101989" y="280367"/>
                  </a:lnTo>
                  <a:lnTo>
                    <a:pt x="5370515" y="480630"/>
                  </a:lnTo>
                  <a:lnTo>
                    <a:pt x="5639041" y="600787"/>
                  </a:lnTo>
                  <a:lnTo>
                    <a:pt x="5907567" y="440577"/>
                  </a:lnTo>
                  <a:lnTo>
                    <a:pt x="6176092" y="480630"/>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81584"/>
              <a:ext cx="6176092" cy="3484568"/>
            </a:xfrm>
            <a:custGeom>
              <a:avLst/>
              <a:pathLst>
                <a:path w="6176092" h="3484568">
                  <a:moveTo>
                    <a:pt x="0" y="3484568"/>
                  </a:moveTo>
                  <a:lnTo>
                    <a:pt x="268525" y="2323045"/>
                  </a:lnTo>
                  <a:lnTo>
                    <a:pt x="537051" y="1121470"/>
                  </a:lnTo>
                  <a:lnTo>
                    <a:pt x="805577" y="0"/>
                  </a:lnTo>
                  <a:lnTo>
                    <a:pt x="1074103" y="40052"/>
                  </a:lnTo>
                  <a:lnTo>
                    <a:pt x="1342628" y="200262"/>
                  </a:lnTo>
                  <a:lnTo>
                    <a:pt x="1611154" y="120157"/>
                  </a:lnTo>
                  <a:lnTo>
                    <a:pt x="1879680" y="80105"/>
                  </a:lnTo>
                  <a:lnTo>
                    <a:pt x="2148206" y="80105"/>
                  </a:lnTo>
                  <a:lnTo>
                    <a:pt x="2416732" y="120157"/>
                  </a:lnTo>
                  <a:lnTo>
                    <a:pt x="2685257" y="200262"/>
                  </a:lnTo>
                  <a:lnTo>
                    <a:pt x="2953783" y="360472"/>
                  </a:lnTo>
                  <a:lnTo>
                    <a:pt x="3222309" y="400525"/>
                  </a:lnTo>
                  <a:lnTo>
                    <a:pt x="3490835" y="320420"/>
                  </a:lnTo>
                  <a:lnTo>
                    <a:pt x="3759360" y="400525"/>
                  </a:lnTo>
                  <a:lnTo>
                    <a:pt x="4027886" y="480630"/>
                  </a:lnTo>
                  <a:lnTo>
                    <a:pt x="4296412" y="881155"/>
                  </a:lnTo>
                  <a:lnTo>
                    <a:pt x="4564938" y="1001312"/>
                  </a:lnTo>
                  <a:lnTo>
                    <a:pt x="4833464" y="881155"/>
                  </a:lnTo>
                  <a:lnTo>
                    <a:pt x="5101989" y="841102"/>
                  </a:lnTo>
                  <a:lnTo>
                    <a:pt x="5370515" y="1161522"/>
                  </a:lnTo>
                  <a:lnTo>
                    <a:pt x="5639041" y="1041365"/>
                  </a:lnTo>
                  <a:lnTo>
                    <a:pt x="5907567" y="921207"/>
                  </a:lnTo>
                  <a:lnTo>
                    <a:pt x="6176092" y="921207"/>
                  </a:lnTo>
                </a:path>
              </a:pathLst>
            </a:custGeom>
            <a:ln w="27101" cap="flat">
              <a:solidFill>
                <a:srgbClr val="7CAE00">
                  <a:alpha val="100000"/>
                </a:srgbClr>
              </a:solidFill>
              <a:prstDash val="solid"/>
              <a:round/>
            </a:ln>
          </p:spPr>
          <p:txBody>
            <a:bodyPr/>
            <a:lstStyle/>
            <a:p/>
          </p:txBody>
        </p:sp>
        <p:sp>
          <p:nvSpPr>
            <p:cNvPr id="28" name="pl28"/>
            <p:cNvSpPr/>
            <p:nvPr/>
          </p:nvSpPr>
          <p:spPr>
            <a:xfrm>
              <a:off x="3865010" y="1161689"/>
              <a:ext cx="4027886" cy="881155"/>
            </a:xfrm>
            <a:custGeom>
              <a:avLst/>
              <a:pathLst>
                <a:path w="4027886" h="881155">
                  <a:moveTo>
                    <a:pt x="0" y="881155"/>
                  </a:moveTo>
                  <a:lnTo>
                    <a:pt x="268525" y="760997"/>
                  </a:lnTo>
                  <a:lnTo>
                    <a:pt x="537051" y="640840"/>
                  </a:lnTo>
                  <a:lnTo>
                    <a:pt x="805577" y="520682"/>
                  </a:lnTo>
                  <a:lnTo>
                    <a:pt x="1074103" y="400525"/>
                  </a:lnTo>
                  <a:lnTo>
                    <a:pt x="1342628" y="280367"/>
                  </a:lnTo>
                  <a:lnTo>
                    <a:pt x="1611154" y="0"/>
                  </a:lnTo>
                  <a:lnTo>
                    <a:pt x="1879680" y="40052"/>
                  </a:lnTo>
                  <a:lnTo>
                    <a:pt x="2148206" y="320420"/>
                  </a:lnTo>
                  <a:lnTo>
                    <a:pt x="2416732" y="320420"/>
                  </a:lnTo>
                  <a:lnTo>
                    <a:pt x="2685257" y="160210"/>
                  </a:lnTo>
                  <a:lnTo>
                    <a:pt x="2953783" y="440577"/>
                  </a:lnTo>
                  <a:lnTo>
                    <a:pt x="3222309" y="560735"/>
                  </a:lnTo>
                  <a:lnTo>
                    <a:pt x="3490835" y="400525"/>
                  </a:lnTo>
                  <a:lnTo>
                    <a:pt x="3759360" y="440577"/>
                  </a:lnTo>
                  <a:lnTo>
                    <a:pt x="4027886" y="120157"/>
                  </a:lnTo>
                </a:path>
              </a:pathLst>
            </a:custGeom>
            <a:ln w="27101" cap="flat">
              <a:solidFill>
                <a:srgbClr val="00BFC4">
                  <a:alpha val="100000"/>
                </a:srgbClr>
              </a:solidFill>
              <a:prstDash val="solid"/>
              <a:round/>
            </a:ln>
          </p:spPr>
          <p:txBody>
            <a:bodyPr/>
            <a:lstStyle/>
            <a:p/>
          </p:txBody>
        </p:sp>
        <p:sp>
          <p:nvSpPr>
            <p:cNvPr id="29" name="pl29"/>
            <p:cNvSpPr/>
            <p:nvPr/>
          </p:nvSpPr>
          <p:spPr>
            <a:xfrm>
              <a:off x="5207639" y="3124262"/>
              <a:ext cx="2685257" cy="1642153"/>
            </a:xfrm>
            <a:custGeom>
              <a:avLst/>
              <a:pathLst>
                <a:path w="2685257" h="1642153">
                  <a:moveTo>
                    <a:pt x="0" y="1602100"/>
                  </a:moveTo>
                  <a:lnTo>
                    <a:pt x="268525" y="680892"/>
                  </a:lnTo>
                  <a:lnTo>
                    <a:pt x="537051" y="1321733"/>
                  </a:lnTo>
                  <a:lnTo>
                    <a:pt x="805577" y="1321733"/>
                  </a:lnTo>
                  <a:lnTo>
                    <a:pt x="1074103" y="881155"/>
                  </a:lnTo>
                  <a:lnTo>
                    <a:pt x="1342628" y="801050"/>
                  </a:lnTo>
                  <a:lnTo>
                    <a:pt x="1611154" y="1642153"/>
                  </a:lnTo>
                  <a:lnTo>
                    <a:pt x="1879680" y="881155"/>
                  </a:lnTo>
                  <a:lnTo>
                    <a:pt x="2148206" y="1361785"/>
                  </a:lnTo>
                  <a:lnTo>
                    <a:pt x="2416732" y="0"/>
                  </a:lnTo>
                  <a:lnTo>
                    <a:pt x="2685257" y="20026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964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434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2861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83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45277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20044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169263" y="46879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5" y="1162044"/>
              <a:ext cx="254087" cy="113360"/>
            </a:xfrm>
            <a:custGeom>
              <a:avLst/>
              <a:pathLst>
                <a:path w="254087" h="113360">
                  <a:moveTo>
                    <a:pt x="254087" y="0"/>
                  </a:moveTo>
                  <a:lnTo>
                    <a:pt x="0" y="113360"/>
                  </a:lnTo>
                </a:path>
              </a:pathLst>
            </a:custGeom>
          </p:spPr>
          <p:txBody>
            <a:bodyPr/>
            <a:lstStyle/>
            <a:p/>
          </p:txBody>
        </p:sp>
        <p:sp>
          <p:nvSpPr>
            <p:cNvPr id="40" name="pl40"/>
            <p:cNvSpPr/>
            <p:nvPr/>
          </p:nvSpPr>
          <p:spPr>
            <a:xfrm>
              <a:off x="7907870" y="1287931"/>
              <a:ext cx="253552" cy="103045"/>
            </a:xfrm>
            <a:custGeom>
              <a:avLst/>
              <a:pathLst>
                <a:path w="253552" h="103045">
                  <a:moveTo>
                    <a:pt x="253552" y="103045"/>
                  </a:moveTo>
                  <a:lnTo>
                    <a:pt x="0" y="0"/>
                  </a:lnTo>
                </a:path>
              </a:pathLst>
            </a:custGeom>
          </p:spPr>
          <p:txBody>
            <a:bodyPr/>
            <a:lstStyle/>
            <a:p/>
          </p:txBody>
        </p:sp>
        <p:sp>
          <p:nvSpPr>
            <p:cNvPr id="41" name="pl41"/>
            <p:cNvSpPr/>
            <p:nvPr/>
          </p:nvSpPr>
          <p:spPr>
            <a:xfrm>
              <a:off x="7911730" y="2002790"/>
              <a:ext cx="249692" cy="1"/>
            </a:xfrm>
            <a:custGeom>
              <a:avLst/>
              <a:pathLst>
                <a:path w="249692" h="1">
                  <a:moveTo>
                    <a:pt x="249692" y="0"/>
                  </a:moveTo>
                  <a:lnTo>
                    <a:pt x="0" y="1"/>
                  </a:lnTo>
                </a:path>
              </a:pathLst>
            </a:custGeom>
          </p:spPr>
          <p:txBody>
            <a:bodyPr/>
            <a:lstStyle/>
            <a:p/>
          </p:txBody>
        </p:sp>
        <p:sp>
          <p:nvSpPr>
            <p:cNvPr id="42" name="pl42"/>
            <p:cNvSpPr/>
            <p:nvPr/>
          </p:nvSpPr>
          <p:spPr>
            <a:xfrm>
              <a:off x="7911730" y="3324525"/>
              <a:ext cx="249692" cy="4"/>
            </a:xfrm>
            <a:custGeom>
              <a:avLst/>
              <a:pathLst>
                <a:path w="249692" h="4">
                  <a:moveTo>
                    <a:pt x="249692" y="4"/>
                  </a:moveTo>
                  <a:lnTo>
                    <a:pt x="0" y="0"/>
                  </a:lnTo>
                </a:path>
              </a:pathLst>
            </a:custGeom>
          </p:spPr>
          <p:txBody>
            <a:bodyPr/>
            <a:lstStyle/>
            <a:p/>
          </p:txBody>
        </p:sp>
        <p:sp>
          <p:nvSpPr>
            <p:cNvPr id="43" name="pg43"/>
            <p:cNvSpPr/>
            <p:nvPr/>
          </p:nvSpPr>
          <p:spPr>
            <a:xfrm>
              <a:off x="8092843" y="10486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894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5" name="pg45"/>
            <p:cNvSpPr/>
            <p:nvPr/>
          </p:nvSpPr>
          <p:spPr>
            <a:xfrm>
              <a:off x="8092843" y="132122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36206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94%</a:t>
              </a:r>
            </a:p>
          </p:txBody>
        </p:sp>
        <p:sp>
          <p:nvSpPr>
            <p:cNvPr id="47" name="pg47"/>
            <p:cNvSpPr/>
            <p:nvPr/>
          </p:nvSpPr>
          <p:spPr>
            <a:xfrm>
              <a:off x="8092843" y="191180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5264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76%</a:t>
              </a:r>
            </a:p>
          </p:txBody>
        </p:sp>
        <p:sp>
          <p:nvSpPr>
            <p:cNvPr id="49" name="pg49"/>
            <p:cNvSpPr/>
            <p:nvPr/>
          </p:nvSpPr>
          <p:spPr>
            <a:xfrm>
              <a:off x="8092843" y="32335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2743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43%</a:t>
              </a:r>
            </a:p>
          </p:txBody>
        </p:sp>
        <p:sp>
          <p:nvSpPr>
            <p:cNvPr id="51" name="pg51"/>
            <p:cNvSpPr/>
            <p:nvPr/>
          </p:nvSpPr>
          <p:spPr>
            <a:xfrm>
              <a:off x="1511422" y="11347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142" y="117845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3" name="pg53"/>
            <p:cNvSpPr/>
            <p:nvPr/>
          </p:nvSpPr>
          <p:spPr>
            <a:xfrm>
              <a:off x="1421453" y="457081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467173" y="461616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12</a:t>
              </a:r>
            </a:p>
          </p:txBody>
        </p:sp>
        <p:sp>
          <p:nvSpPr>
            <p:cNvPr id="55" name="pg55"/>
            <p:cNvSpPr/>
            <p:nvPr/>
          </p:nvSpPr>
          <p:spPr>
            <a:xfrm>
              <a:off x="3928354" y="185551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4074" y="190086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75</a:t>
              </a:r>
            </a:p>
          </p:txBody>
        </p:sp>
        <p:sp>
          <p:nvSpPr>
            <p:cNvPr id="57" name="pg57"/>
            <p:cNvSpPr/>
            <p:nvPr/>
          </p:nvSpPr>
          <p:spPr>
            <a:xfrm>
              <a:off x="5273388" y="455837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319108" y="460218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65974" y="580629"/>
              <a:ext cx="374627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Barbados,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Barbados has all 4 of the  SDG vaccines.
In 2024, Barbados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91% in 2023 to 94% in 2024.
• DTP3 coverage increased 9 percentage points from 85% in 2023 to 94% in 2024.
• There were there were &lt;100 fewer zero-dose children in 2024. This leaves &lt;200 children without vaccination, vulnerable to vaccine-preventable diseases and a further &lt;100 with incomplete protection.
• Barbados accounted for &lt;0.1% of zero-dose children in Latin America and the Caribbean (LACR) and &lt;0.1% of zero-dose children globally.
• MCV1 coverage declined 1 percentage point from 89% in 2023 to 88% in 2024. There were &lt;500 children who missed out on the first measles vaccination.
• MCV2 coverage remained constant at 76% between 2023 and 2024.
• Last dose coverage of HPV vaccination (HPVc) among girls decreased from 48% to 43%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Barbados,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Barbados.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DAPMHHIV-502652578-1605133</_dlc_DocId>
    <_dlc_DocIdUrl xmlns="9e17fbd9-fb4c-4d20-9ec4-18aa77a91b0d">
      <Url>https://unicef.sharepoint.com/teams/DAPM-Health-HIV/_layouts/15/DocIdRedir.aspx?ID=DAPMHHIV-502652578-1605133</Url>
      <Description>DAPMHHIV-502652578-1605133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5e15f1f9-6113-46bb-989d-15201757046d</vt:lpwstr>
  </property>
  <property fmtid="{D5CDD505-2E9C-101B-9397-08002B2CF9AE}" pid="4" name="MediaServiceImageTags">
    <vt:lpwstr/>
  </property>
</Properties>
</file>