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70B72FC1-482F-46D4-88B1-222EDB11213B}"/>
    <pc:docChg chg="modSld">
      <pc:chgData name="Lauren Francis" userId="b7c8c318-11b6-44df-a20d-cbfd05c86935" providerId="ADAL" clId="{70B72FC1-482F-46D4-88B1-222EDB11213B}" dt="2025-07-14T19:29:41.571" v="2" actId="20577"/>
      <pc:docMkLst>
        <pc:docMk/>
      </pc:docMkLst>
      <pc:sldChg chg="modSp mod">
        <pc:chgData name="Lauren Francis" userId="b7c8c318-11b6-44df-a20d-cbfd05c86935" providerId="ADAL" clId="{70B72FC1-482F-46D4-88B1-222EDB11213B}" dt="2025-07-14T19:29:41.571" v="2" actId="20577"/>
        <pc:sldMkLst>
          <pc:docMk/>
          <pc:sldMk cId="0" sldId="270"/>
        </pc:sldMkLst>
        <pc:spChg chg="mod">
          <ac:chgData name="Lauren Francis" userId="b7c8c318-11b6-44df-a20d-cbfd05c86935" providerId="ADAL" clId="{70B72FC1-482F-46D4-88B1-222EDB11213B}" dt="2025-07-14T19:29:41.571" v="2" actId="20577"/>
          <ac:spMkLst>
            <pc:docMk/>
            <pc:sldMk cId="0" sldId="270"/>
            <ac:spMk id="144" creationId="{00000000-0000-0000-0000-000000000000}"/>
          </ac:spMkLst>
        </pc:spChg>
      </pc:sld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8.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Brasil</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Traducido con DeepL API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589018"/>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94570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230240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659091"/>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101578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83092" y="391067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326736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262405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198074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3092" y="133743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485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90700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26914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631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2100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9343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658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38289"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071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314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2266" y="3867323"/>
              <a:ext cx="245185" cy="43350"/>
            </a:xfrm>
            <a:prstGeom prst="rect">
              <a:avLst/>
            </a:prstGeom>
            <a:solidFill>
              <a:srgbClr val="1CABE2">
                <a:alpha val="100000"/>
              </a:srgbClr>
            </a:solidFill>
          </p:spPr>
          <p:txBody>
            <a:bodyPr/>
            <a:lstStyle/>
            <a:p>
              <a:endParaRPr/>
            </a:p>
          </p:txBody>
        </p:sp>
        <p:sp>
          <p:nvSpPr>
            <p:cNvPr id="26" name="rc26"/>
            <p:cNvSpPr/>
            <p:nvPr/>
          </p:nvSpPr>
          <p:spPr>
            <a:xfrm>
              <a:off x="1694694" y="3868223"/>
              <a:ext cx="245185" cy="42449"/>
            </a:xfrm>
            <a:prstGeom prst="rect">
              <a:avLst/>
            </a:prstGeom>
            <a:solidFill>
              <a:srgbClr val="1CABE2">
                <a:alpha val="100000"/>
              </a:srgbClr>
            </a:solidFill>
          </p:spPr>
          <p:txBody>
            <a:bodyPr/>
            <a:lstStyle/>
            <a:p>
              <a:endParaRPr/>
            </a:p>
          </p:txBody>
        </p:sp>
        <p:sp>
          <p:nvSpPr>
            <p:cNvPr id="27" name="rc27"/>
            <p:cNvSpPr/>
            <p:nvPr/>
          </p:nvSpPr>
          <p:spPr>
            <a:xfrm>
              <a:off x="1967123" y="3869191"/>
              <a:ext cx="245185" cy="41481"/>
            </a:xfrm>
            <a:prstGeom prst="rect">
              <a:avLst/>
            </a:prstGeom>
            <a:solidFill>
              <a:srgbClr val="1CABE2">
                <a:alpha val="100000"/>
              </a:srgbClr>
            </a:solidFill>
          </p:spPr>
          <p:txBody>
            <a:bodyPr/>
            <a:lstStyle/>
            <a:p>
              <a:endParaRPr/>
            </a:p>
          </p:txBody>
        </p:sp>
        <p:sp>
          <p:nvSpPr>
            <p:cNvPr id="28" name="rc28"/>
            <p:cNvSpPr/>
            <p:nvPr/>
          </p:nvSpPr>
          <p:spPr>
            <a:xfrm>
              <a:off x="2239552" y="3870166"/>
              <a:ext cx="245185" cy="40506"/>
            </a:xfrm>
            <a:prstGeom prst="rect">
              <a:avLst/>
            </a:prstGeom>
            <a:solidFill>
              <a:srgbClr val="1CABE2">
                <a:alpha val="100000"/>
              </a:srgbClr>
            </a:solidFill>
          </p:spPr>
          <p:txBody>
            <a:bodyPr/>
            <a:lstStyle/>
            <a:p>
              <a:endParaRPr/>
            </a:p>
          </p:txBody>
        </p:sp>
        <p:sp>
          <p:nvSpPr>
            <p:cNvPr id="29" name="rc29"/>
            <p:cNvSpPr/>
            <p:nvPr/>
          </p:nvSpPr>
          <p:spPr>
            <a:xfrm>
              <a:off x="2511980" y="3870388"/>
              <a:ext cx="245185" cy="40285"/>
            </a:xfrm>
            <a:prstGeom prst="rect">
              <a:avLst/>
            </a:prstGeom>
            <a:solidFill>
              <a:srgbClr val="1CABE2">
                <a:alpha val="100000"/>
              </a:srgbClr>
            </a:solidFill>
          </p:spPr>
          <p:txBody>
            <a:bodyPr/>
            <a:lstStyle/>
            <a:p>
              <a:endParaRPr/>
            </a:p>
          </p:txBody>
        </p:sp>
        <p:sp>
          <p:nvSpPr>
            <p:cNvPr id="30" name="rc30"/>
            <p:cNvSpPr/>
            <p:nvPr/>
          </p:nvSpPr>
          <p:spPr>
            <a:xfrm>
              <a:off x="2784409" y="3870646"/>
              <a:ext cx="245185" cy="40026"/>
            </a:xfrm>
            <a:prstGeom prst="rect">
              <a:avLst/>
            </a:prstGeom>
            <a:solidFill>
              <a:srgbClr val="1CABE2">
                <a:alpha val="100000"/>
              </a:srgbClr>
            </a:solidFill>
          </p:spPr>
          <p:txBody>
            <a:bodyPr/>
            <a:lstStyle/>
            <a:p>
              <a:endParaRPr/>
            </a:p>
          </p:txBody>
        </p:sp>
        <p:sp>
          <p:nvSpPr>
            <p:cNvPr id="31" name="rc31"/>
            <p:cNvSpPr/>
            <p:nvPr/>
          </p:nvSpPr>
          <p:spPr>
            <a:xfrm>
              <a:off x="3056838" y="3871315"/>
              <a:ext cx="245185" cy="39357"/>
            </a:xfrm>
            <a:prstGeom prst="rect">
              <a:avLst/>
            </a:prstGeom>
            <a:solidFill>
              <a:srgbClr val="1CABE2">
                <a:alpha val="100000"/>
              </a:srgbClr>
            </a:solidFill>
          </p:spPr>
          <p:txBody>
            <a:bodyPr/>
            <a:lstStyle/>
            <a:p>
              <a:endParaRPr/>
            </a:p>
          </p:txBody>
        </p:sp>
        <p:sp>
          <p:nvSpPr>
            <p:cNvPr id="32" name="rc32"/>
            <p:cNvSpPr/>
            <p:nvPr/>
          </p:nvSpPr>
          <p:spPr>
            <a:xfrm>
              <a:off x="3329266" y="3871939"/>
              <a:ext cx="245185" cy="38733"/>
            </a:xfrm>
            <a:prstGeom prst="rect">
              <a:avLst/>
            </a:prstGeom>
            <a:solidFill>
              <a:srgbClr val="1CABE2">
                <a:alpha val="100000"/>
              </a:srgbClr>
            </a:solidFill>
          </p:spPr>
          <p:txBody>
            <a:bodyPr/>
            <a:lstStyle/>
            <a:p>
              <a:endParaRPr/>
            </a:p>
          </p:txBody>
        </p:sp>
        <p:sp>
          <p:nvSpPr>
            <p:cNvPr id="33" name="rc33"/>
            <p:cNvSpPr/>
            <p:nvPr/>
          </p:nvSpPr>
          <p:spPr>
            <a:xfrm>
              <a:off x="3601695" y="3872594"/>
              <a:ext cx="245185" cy="38078"/>
            </a:xfrm>
            <a:prstGeom prst="rect">
              <a:avLst/>
            </a:prstGeom>
            <a:solidFill>
              <a:srgbClr val="1CABE2">
                <a:alpha val="100000"/>
              </a:srgbClr>
            </a:solidFill>
          </p:spPr>
          <p:txBody>
            <a:bodyPr/>
            <a:lstStyle/>
            <a:p>
              <a:endParaRPr/>
            </a:p>
          </p:txBody>
        </p:sp>
        <p:sp>
          <p:nvSpPr>
            <p:cNvPr id="34" name="rc34"/>
            <p:cNvSpPr/>
            <p:nvPr/>
          </p:nvSpPr>
          <p:spPr>
            <a:xfrm>
              <a:off x="3874124" y="3872796"/>
              <a:ext cx="245185" cy="37876"/>
            </a:xfrm>
            <a:prstGeom prst="rect">
              <a:avLst/>
            </a:prstGeom>
            <a:solidFill>
              <a:srgbClr val="1CABE2">
                <a:alpha val="100000"/>
              </a:srgbClr>
            </a:solidFill>
          </p:spPr>
          <p:txBody>
            <a:bodyPr/>
            <a:lstStyle/>
            <a:p>
              <a:endParaRPr/>
            </a:p>
          </p:txBody>
        </p:sp>
        <p:sp>
          <p:nvSpPr>
            <p:cNvPr id="35" name="rc35"/>
            <p:cNvSpPr/>
            <p:nvPr/>
          </p:nvSpPr>
          <p:spPr>
            <a:xfrm>
              <a:off x="4146552" y="3873004"/>
              <a:ext cx="245185" cy="37668"/>
            </a:xfrm>
            <a:prstGeom prst="rect">
              <a:avLst/>
            </a:prstGeom>
            <a:solidFill>
              <a:srgbClr val="1CABE2">
                <a:alpha val="100000"/>
              </a:srgbClr>
            </a:solidFill>
          </p:spPr>
          <p:txBody>
            <a:bodyPr/>
            <a:lstStyle/>
            <a:p>
              <a:endParaRPr/>
            </a:p>
          </p:txBody>
        </p:sp>
        <p:sp>
          <p:nvSpPr>
            <p:cNvPr id="36" name="rc36"/>
            <p:cNvSpPr/>
            <p:nvPr/>
          </p:nvSpPr>
          <p:spPr>
            <a:xfrm>
              <a:off x="4418981" y="3873161"/>
              <a:ext cx="245185" cy="37511"/>
            </a:xfrm>
            <a:prstGeom prst="rect">
              <a:avLst/>
            </a:prstGeom>
            <a:solidFill>
              <a:srgbClr val="1CABE2">
                <a:alpha val="100000"/>
              </a:srgbClr>
            </a:solidFill>
          </p:spPr>
          <p:txBody>
            <a:bodyPr/>
            <a:lstStyle/>
            <a:p>
              <a:endParaRPr/>
            </a:p>
          </p:txBody>
        </p:sp>
        <p:sp>
          <p:nvSpPr>
            <p:cNvPr id="37" name="rc37"/>
            <p:cNvSpPr/>
            <p:nvPr/>
          </p:nvSpPr>
          <p:spPr>
            <a:xfrm>
              <a:off x="4691410" y="3873349"/>
              <a:ext cx="245185" cy="37323"/>
            </a:xfrm>
            <a:prstGeom prst="rect">
              <a:avLst/>
            </a:prstGeom>
            <a:solidFill>
              <a:srgbClr val="1CABE2">
                <a:alpha val="100000"/>
              </a:srgbClr>
            </a:solidFill>
          </p:spPr>
          <p:txBody>
            <a:bodyPr/>
            <a:lstStyle/>
            <a:p>
              <a:endParaRPr/>
            </a:p>
          </p:txBody>
        </p:sp>
        <p:sp>
          <p:nvSpPr>
            <p:cNvPr id="38" name="rc38"/>
            <p:cNvSpPr/>
            <p:nvPr/>
          </p:nvSpPr>
          <p:spPr>
            <a:xfrm>
              <a:off x="4963838" y="3836142"/>
              <a:ext cx="245185" cy="74531"/>
            </a:xfrm>
            <a:prstGeom prst="rect">
              <a:avLst/>
            </a:prstGeom>
            <a:solidFill>
              <a:srgbClr val="1CABE2">
                <a:alpha val="100000"/>
              </a:srgbClr>
            </a:solidFill>
          </p:spPr>
          <p:txBody>
            <a:bodyPr/>
            <a:lstStyle/>
            <a:p>
              <a:endParaRPr/>
            </a:p>
          </p:txBody>
        </p:sp>
        <p:sp>
          <p:nvSpPr>
            <p:cNvPr id="39" name="rc39"/>
            <p:cNvSpPr/>
            <p:nvPr/>
          </p:nvSpPr>
          <p:spPr>
            <a:xfrm>
              <a:off x="5236267" y="3835518"/>
              <a:ext cx="245185" cy="75155"/>
            </a:xfrm>
            <a:prstGeom prst="rect">
              <a:avLst/>
            </a:prstGeom>
            <a:solidFill>
              <a:srgbClr val="1CABE2">
                <a:alpha val="100000"/>
              </a:srgbClr>
            </a:solidFill>
          </p:spPr>
          <p:txBody>
            <a:bodyPr/>
            <a:lstStyle/>
            <a:p>
              <a:endParaRPr/>
            </a:p>
          </p:txBody>
        </p:sp>
        <p:sp>
          <p:nvSpPr>
            <p:cNvPr id="40" name="rc40"/>
            <p:cNvSpPr/>
            <p:nvPr/>
          </p:nvSpPr>
          <p:spPr>
            <a:xfrm>
              <a:off x="5508696" y="3797772"/>
              <a:ext cx="245185" cy="112900"/>
            </a:xfrm>
            <a:prstGeom prst="rect">
              <a:avLst/>
            </a:prstGeom>
            <a:solidFill>
              <a:srgbClr val="1CABE2">
                <a:alpha val="100000"/>
              </a:srgbClr>
            </a:solidFill>
          </p:spPr>
          <p:txBody>
            <a:bodyPr/>
            <a:lstStyle/>
            <a:p>
              <a:endParaRPr/>
            </a:p>
          </p:txBody>
        </p:sp>
        <p:sp>
          <p:nvSpPr>
            <p:cNvPr id="41" name="rc41"/>
            <p:cNvSpPr/>
            <p:nvPr/>
          </p:nvSpPr>
          <p:spPr>
            <a:xfrm>
              <a:off x="5781125" y="3727963"/>
              <a:ext cx="245185" cy="182710"/>
            </a:xfrm>
            <a:prstGeom prst="rect">
              <a:avLst/>
            </a:prstGeom>
            <a:solidFill>
              <a:srgbClr val="1CABE2">
                <a:alpha val="100000"/>
              </a:srgbClr>
            </a:solidFill>
          </p:spPr>
          <p:txBody>
            <a:bodyPr/>
            <a:lstStyle/>
            <a:p>
              <a:endParaRPr/>
            </a:p>
          </p:txBody>
        </p:sp>
        <p:sp>
          <p:nvSpPr>
            <p:cNvPr id="42" name="rc42"/>
            <p:cNvSpPr/>
            <p:nvPr/>
          </p:nvSpPr>
          <p:spPr>
            <a:xfrm>
              <a:off x="6053553" y="3616611"/>
              <a:ext cx="245185" cy="294061"/>
            </a:xfrm>
            <a:prstGeom prst="rect">
              <a:avLst/>
            </a:prstGeom>
            <a:solidFill>
              <a:srgbClr val="1CABE2">
                <a:alpha val="100000"/>
              </a:srgbClr>
            </a:solidFill>
          </p:spPr>
          <p:txBody>
            <a:bodyPr/>
            <a:lstStyle/>
            <a:p>
              <a:endParaRPr/>
            </a:p>
          </p:txBody>
        </p:sp>
        <p:sp>
          <p:nvSpPr>
            <p:cNvPr id="43" name="rc43"/>
            <p:cNvSpPr/>
            <p:nvPr/>
          </p:nvSpPr>
          <p:spPr>
            <a:xfrm>
              <a:off x="6325982" y="3432885"/>
              <a:ext cx="245185" cy="477788"/>
            </a:xfrm>
            <a:prstGeom prst="rect">
              <a:avLst/>
            </a:prstGeom>
            <a:solidFill>
              <a:srgbClr val="1CABE2">
                <a:alpha val="100000"/>
              </a:srgbClr>
            </a:solidFill>
          </p:spPr>
          <p:txBody>
            <a:bodyPr/>
            <a:lstStyle/>
            <a:p>
              <a:endParaRPr/>
            </a:p>
          </p:txBody>
        </p:sp>
        <p:sp>
          <p:nvSpPr>
            <p:cNvPr id="44" name="rc44"/>
            <p:cNvSpPr/>
            <p:nvPr/>
          </p:nvSpPr>
          <p:spPr>
            <a:xfrm>
              <a:off x="6598411" y="3159876"/>
              <a:ext cx="245185" cy="750797"/>
            </a:xfrm>
            <a:prstGeom prst="rect">
              <a:avLst/>
            </a:prstGeom>
            <a:solidFill>
              <a:srgbClr val="1CABE2">
                <a:alpha val="100000"/>
              </a:srgbClr>
            </a:solidFill>
          </p:spPr>
          <p:txBody>
            <a:bodyPr/>
            <a:lstStyle/>
            <a:p>
              <a:endParaRPr/>
            </a:p>
          </p:txBody>
        </p:sp>
        <p:sp>
          <p:nvSpPr>
            <p:cNvPr id="45" name="rc45"/>
            <p:cNvSpPr/>
            <p:nvPr/>
          </p:nvSpPr>
          <p:spPr>
            <a:xfrm>
              <a:off x="6870839" y="3496683"/>
              <a:ext cx="245185" cy="413989"/>
            </a:xfrm>
            <a:prstGeom prst="rect">
              <a:avLst/>
            </a:prstGeom>
            <a:solidFill>
              <a:srgbClr val="1CABE2">
                <a:alpha val="100000"/>
              </a:srgbClr>
            </a:solidFill>
          </p:spPr>
          <p:txBody>
            <a:bodyPr/>
            <a:lstStyle/>
            <a:p>
              <a:endParaRPr/>
            </a:p>
          </p:txBody>
        </p:sp>
        <p:sp>
          <p:nvSpPr>
            <p:cNvPr id="46" name="rc46"/>
            <p:cNvSpPr/>
            <p:nvPr/>
          </p:nvSpPr>
          <p:spPr>
            <a:xfrm>
              <a:off x="7143268" y="3026374"/>
              <a:ext cx="245185" cy="884299"/>
            </a:xfrm>
            <a:prstGeom prst="rect">
              <a:avLst/>
            </a:prstGeom>
            <a:solidFill>
              <a:srgbClr val="1CABE2">
                <a:alpha val="100000"/>
              </a:srgbClr>
            </a:solidFill>
          </p:spPr>
          <p:txBody>
            <a:bodyPr/>
            <a:lstStyle/>
            <a:p>
              <a:endParaRPr/>
            </a:p>
          </p:txBody>
        </p:sp>
        <p:sp>
          <p:nvSpPr>
            <p:cNvPr id="47" name="rc47"/>
            <p:cNvSpPr/>
            <p:nvPr/>
          </p:nvSpPr>
          <p:spPr>
            <a:xfrm>
              <a:off x="7415697" y="3372978"/>
              <a:ext cx="245185" cy="537694"/>
            </a:xfrm>
            <a:prstGeom prst="rect">
              <a:avLst/>
            </a:prstGeom>
            <a:solidFill>
              <a:srgbClr val="1CABE2">
                <a:alpha val="100000"/>
              </a:srgbClr>
            </a:solidFill>
          </p:spPr>
          <p:txBody>
            <a:bodyPr/>
            <a:lstStyle/>
            <a:p>
              <a:endParaRPr/>
            </a:p>
          </p:txBody>
        </p:sp>
        <p:sp>
          <p:nvSpPr>
            <p:cNvPr id="48" name="rc48"/>
            <p:cNvSpPr/>
            <p:nvPr/>
          </p:nvSpPr>
          <p:spPr>
            <a:xfrm>
              <a:off x="7688125" y="3579468"/>
              <a:ext cx="245185" cy="331205"/>
            </a:xfrm>
            <a:prstGeom prst="rect">
              <a:avLst/>
            </a:prstGeom>
            <a:solidFill>
              <a:srgbClr val="1CABE2">
                <a:alpha val="100000"/>
              </a:srgbClr>
            </a:solidFill>
          </p:spPr>
          <p:txBody>
            <a:bodyPr/>
            <a:lstStyle/>
            <a:p>
              <a:endParaRPr/>
            </a:p>
          </p:txBody>
        </p:sp>
        <p:sp>
          <p:nvSpPr>
            <p:cNvPr id="49" name="rc49"/>
            <p:cNvSpPr/>
            <p:nvPr/>
          </p:nvSpPr>
          <p:spPr>
            <a:xfrm>
              <a:off x="7960554" y="3615951"/>
              <a:ext cx="245185" cy="294721"/>
            </a:xfrm>
            <a:prstGeom prst="rect">
              <a:avLst/>
            </a:prstGeom>
            <a:solidFill>
              <a:srgbClr val="1CABE2">
                <a:alpha val="100000"/>
              </a:srgbClr>
            </a:solidFill>
          </p:spPr>
          <p:txBody>
            <a:bodyPr/>
            <a:lstStyle/>
            <a:p>
              <a:endParaRPr/>
            </a:p>
          </p:txBody>
        </p:sp>
        <p:sp>
          <p:nvSpPr>
            <p:cNvPr id="50" name="rc50"/>
            <p:cNvSpPr/>
            <p:nvPr/>
          </p:nvSpPr>
          <p:spPr>
            <a:xfrm>
              <a:off x="1422266" y="3823971"/>
              <a:ext cx="245185" cy="43351"/>
            </a:xfrm>
            <a:prstGeom prst="rect">
              <a:avLst/>
            </a:prstGeom>
            <a:solidFill>
              <a:srgbClr val="B3B3B3">
                <a:alpha val="100000"/>
              </a:srgbClr>
            </a:solidFill>
          </p:spPr>
          <p:txBody>
            <a:bodyPr/>
            <a:lstStyle/>
            <a:p>
              <a:endParaRPr/>
            </a:p>
          </p:txBody>
        </p:sp>
        <p:sp>
          <p:nvSpPr>
            <p:cNvPr id="51" name="rc51"/>
            <p:cNvSpPr/>
            <p:nvPr/>
          </p:nvSpPr>
          <p:spPr>
            <a:xfrm>
              <a:off x="1694694" y="3825774"/>
              <a:ext cx="245185" cy="42449"/>
            </a:xfrm>
            <a:prstGeom prst="rect">
              <a:avLst/>
            </a:prstGeom>
            <a:solidFill>
              <a:srgbClr val="B3B3B3">
                <a:alpha val="100000"/>
              </a:srgbClr>
            </a:solidFill>
          </p:spPr>
          <p:txBody>
            <a:bodyPr/>
            <a:lstStyle/>
            <a:p>
              <a:endParaRPr/>
            </a:p>
          </p:txBody>
        </p:sp>
        <p:sp>
          <p:nvSpPr>
            <p:cNvPr id="52" name="rc52"/>
            <p:cNvSpPr/>
            <p:nvPr/>
          </p:nvSpPr>
          <p:spPr>
            <a:xfrm>
              <a:off x="1967123" y="3869191"/>
              <a:ext cx="245185" cy="0"/>
            </a:xfrm>
            <a:prstGeom prst="rect">
              <a:avLst/>
            </a:prstGeom>
            <a:solidFill>
              <a:srgbClr val="B3B3B3">
                <a:alpha val="100000"/>
              </a:srgbClr>
            </a:solidFill>
          </p:spPr>
          <p:txBody>
            <a:bodyPr/>
            <a:lstStyle/>
            <a:p>
              <a:endParaRPr/>
            </a:p>
          </p:txBody>
        </p:sp>
        <p:sp>
          <p:nvSpPr>
            <p:cNvPr id="53" name="rc53"/>
            <p:cNvSpPr/>
            <p:nvPr/>
          </p:nvSpPr>
          <p:spPr>
            <a:xfrm>
              <a:off x="2239552" y="3870166"/>
              <a:ext cx="245185" cy="0"/>
            </a:xfrm>
            <a:prstGeom prst="rect">
              <a:avLst/>
            </a:prstGeom>
            <a:solidFill>
              <a:srgbClr val="B3B3B3">
                <a:alpha val="100000"/>
              </a:srgbClr>
            </a:solidFill>
          </p:spPr>
          <p:txBody>
            <a:bodyPr/>
            <a:lstStyle/>
            <a:p>
              <a:endParaRPr/>
            </a:p>
          </p:txBody>
        </p:sp>
        <p:sp>
          <p:nvSpPr>
            <p:cNvPr id="54" name="rc54"/>
            <p:cNvSpPr/>
            <p:nvPr/>
          </p:nvSpPr>
          <p:spPr>
            <a:xfrm>
              <a:off x="2511980" y="3870388"/>
              <a:ext cx="245185" cy="0"/>
            </a:xfrm>
            <a:prstGeom prst="rect">
              <a:avLst/>
            </a:prstGeom>
            <a:solidFill>
              <a:srgbClr val="B3B3B3">
                <a:alpha val="100000"/>
              </a:srgbClr>
            </a:solidFill>
          </p:spPr>
          <p:txBody>
            <a:bodyPr/>
            <a:lstStyle/>
            <a:p>
              <a:endParaRPr/>
            </a:p>
          </p:txBody>
        </p:sp>
        <p:sp>
          <p:nvSpPr>
            <p:cNvPr id="55" name="rc55"/>
            <p:cNvSpPr/>
            <p:nvPr/>
          </p:nvSpPr>
          <p:spPr>
            <a:xfrm>
              <a:off x="2784409" y="3870646"/>
              <a:ext cx="245185" cy="0"/>
            </a:xfrm>
            <a:prstGeom prst="rect">
              <a:avLst/>
            </a:prstGeom>
            <a:solidFill>
              <a:srgbClr val="B3B3B3">
                <a:alpha val="100000"/>
              </a:srgbClr>
            </a:solidFill>
          </p:spPr>
          <p:txBody>
            <a:bodyPr/>
            <a:lstStyle/>
            <a:p>
              <a:endParaRPr/>
            </a:p>
          </p:txBody>
        </p:sp>
        <p:sp>
          <p:nvSpPr>
            <p:cNvPr id="56" name="rc56"/>
            <p:cNvSpPr/>
            <p:nvPr/>
          </p:nvSpPr>
          <p:spPr>
            <a:xfrm>
              <a:off x="3056838" y="3871315"/>
              <a:ext cx="245185" cy="0"/>
            </a:xfrm>
            <a:prstGeom prst="rect">
              <a:avLst/>
            </a:prstGeom>
            <a:solidFill>
              <a:srgbClr val="B3B3B3">
                <a:alpha val="100000"/>
              </a:srgbClr>
            </a:solidFill>
          </p:spPr>
          <p:txBody>
            <a:bodyPr/>
            <a:lstStyle/>
            <a:p>
              <a:endParaRPr/>
            </a:p>
          </p:txBody>
        </p:sp>
        <p:sp>
          <p:nvSpPr>
            <p:cNvPr id="57" name="rc57"/>
            <p:cNvSpPr/>
            <p:nvPr/>
          </p:nvSpPr>
          <p:spPr>
            <a:xfrm>
              <a:off x="3329266" y="3871939"/>
              <a:ext cx="245185" cy="0"/>
            </a:xfrm>
            <a:prstGeom prst="rect">
              <a:avLst/>
            </a:prstGeom>
            <a:solidFill>
              <a:srgbClr val="B3B3B3">
                <a:alpha val="100000"/>
              </a:srgbClr>
            </a:solidFill>
          </p:spPr>
          <p:txBody>
            <a:bodyPr/>
            <a:lstStyle/>
            <a:p>
              <a:endParaRPr/>
            </a:p>
          </p:txBody>
        </p:sp>
        <p:sp>
          <p:nvSpPr>
            <p:cNvPr id="58" name="rc58"/>
            <p:cNvSpPr/>
            <p:nvPr/>
          </p:nvSpPr>
          <p:spPr>
            <a:xfrm>
              <a:off x="3601695" y="3872594"/>
              <a:ext cx="245185" cy="0"/>
            </a:xfrm>
            <a:prstGeom prst="rect">
              <a:avLst/>
            </a:prstGeom>
            <a:solidFill>
              <a:srgbClr val="B3B3B3">
                <a:alpha val="100000"/>
              </a:srgbClr>
            </a:solidFill>
          </p:spPr>
          <p:txBody>
            <a:bodyPr/>
            <a:lstStyle/>
            <a:p>
              <a:endParaRPr/>
            </a:p>
          </p:txBody>
        </p:sp>
        <p:sp>
          <p:nvSpPr>
            <p:cNvPr id="59" name="rc59"/>
            <p:cNvSpPr/>
            <p:nvPr/>
          </p:nvSpPr>
          <p:spPr>
            <a:xfrm>
              <a:off x="3874124" y="3872796"/>
              <a:ext cx="245185" cy="0"/>
            </a:xfrm>
            <a:prstGeom prst="rect">
              <a:avLst/>
            </a:prstGeom>
            <a:solidFill>
              <a:srgbClr val="B3B3B3">
                <a:alpha val="100000"/>
              </a:srgbClr>
            </a:solidFill>
          </p:spPr>
          <p:txBody>
            <a:bodyPr/>
            <a:lstStyle/>
            <a:p>
              <a:endParaRPr/>
            </a:p>
          </p:txBody>
        </p:sp>
        <p:sp>
          <p:nvSpPr>
            <p:cNvPr id="60" name="rc60"/>
            <p:cNvSpPr/>
            <p:nvPr/>
          </p:nvSpPr>
          <p:spPr>
            <a:xfrm>
              <a:off x="4146552" y="3873004"/>
              <a:ext cx="245185" cy="0"/>
            </a:xfrm>
            <a:prstGeom prst="rect">
              <a:avLst/>
            </a:prstGeom>
            <a:solidFill>
              <a:srgbClr val="B3B3B3">
                <a:alpha val="100000"/>
              </a:srgbClr>
            </a:solidFill>
          </p:spPr>
          <p:txBody>
            <a:bodyPr/>
            <a:lstStyle/>
            <a:p>
              <a:endParaRPr/>
            </a:p>
          </p:txBody>
        </p:sp>
        <p:sp>
          <p:nvSpPr>
            <p:cNvPr id="61" name="rc61"/>
            <p:cNvSpPr/>
            <p:nvPr/>
          </p:nvSpPr>
          <p:spPr>
            <a:xfrm>
              <a:off x="4418981" y="3873161"/>
              <a:ext cx="245185" cy="0"/>
            </a:xfrm>
            <a:prstGeom prst="rect">
              <a:avLst/>
            </a:prstGeom>
            <a:solidFill>
              <a:srgbClr val="B3B3B3">
                <a:alpha val="100000"/>
              </a:srgbClr>
            </a:solidFill>
          </p:spPr>
          <p:txBody>
            <a:bodyPr/>
            <a:lstStyle/>
            <a:p>
              <a:endParaRPr/>
            </a:p>
          </p:txBody>
        </p:sp>
        <p:sp>
          <p:nvSpPr>
            <p:cNvPr id="62" name="rc62"/>
            <p:cNvSpPr/>
            <p:nvPr/>
          </p:nvSpPr>
          <p:spPr>
            <a:xfrm>
              <a:off x="4691410" y="3724058"/>
              <a:ext cx="245185" cy="149291"/>
            </a:xfrm>
            <a:prstGeom prst="rect">
              <a:avLst/>
            </a:prstGeom>
            <a:solidFill>
              <a:srgbClr val="B3B3B3">
                <a:alpha val="100000"/>
              </a:srgbClr>
            </a:solidFill>
          </p:spPr>
          <p:txBody>
            <a:bodyPr/>
            <a:lstStyle/>
            <a:p>
              <a:endParaRPr/>
            </a:p>
          </p:txBody>
        </p:sp>
        <p:sp>
          <p:nvSpPr>
            <p:cNvPr id="63" name="rc63"/>
            <p:cNvSpPr/>
            <p:nvPr/>
          </p:nvSpPr>
          <p:spPr>
            <a:xfrm>
              <a:off x="4963838" y="3798876"/>
              <a:ext cx="245185" cy="37265"/>
            </a:xfrm>
            <a:prstGeom prst="rect">
              <a:avLst/>
            </a:prstGeom>
            <a:solidFill>
              <a:srgbClr val="B3B3B3">
                <a:alpha val="100000"/>
              </a:srgbClr>
            </a:solidFill>
          </p:spPr>
          <p:txBody>
            <a:bodyPr/>
            <a:lstStyle/>
            <a:p>
              <a:endParaRPr/>
            </a:p>
          </p:txBody>
        </p:sp>
        <p:sp>
          <p:nvSpPr>
            <p:cNvPr id="64" name="rc64"/>
            <p:cNvSpPr/>
            <p:nvPr/>
          </p:nvSpPr>
          <p:spPr>
            <a:xfrm>
              <a:off x="5236267" y="3647629"/>
              <a:ext cx="245185" cy="187888"/>
            </a:xfrm>
            <a:prstGeom prst="rect">
              <a:avLst/>
            </a:prstGeom>
            <a:solidFill>
              <a:srgbClr val="B3B3B3">
                <a:alpha val="100000"/>
              </a:srgbClr>
            </a:solidFill>
          </p:spPr>
          <p:txBody>
            <a:bodyPr/>
            <a:lstStyle/>
            <a:p>
              <a:endParaRPr/>
            </a:p>
          </p:txBody>
        </p:sp>
        <p:sp>
          <p:nvSpPr>
            <p:cNvPr id="65" name="rc65"/>
            <p:cNvSpPr/>
            <p:nvPr/>
          </p:nvSpPr>
          <p:spPr>
            <a:xfrm>
              <a:off x="5508696" y="3760137"/>
              <a:ext cx="245185" cy="37634"/>
            </a:xfrm>
            <a:prstGeom prst="rect">
              <a:avLst/>
            </a:prstGeom>
            <a:solidFill>
              <a:srgbClr val="B3B3B3">
                <a:alpha val="100000"/>
              </a:srgbClr>
            </a:solidFill>
          </p:spPr>
          <p:txBody>
            <a:bodyPr/>
            <a:lstStyle/>
            <a:p>
              <a:endParaRPr/>
            </a:p>
          </p:txBody>
        </p:sp>
        <p:sp>
          <p:nvSpPr>
            <p:cNvPr id="66" name="rc66"/>
            <p:cNvSpPr/>
            <p:nvPr/>
          </p:nvSpPr>
          <p:spPr>
            <a:xfrm>
              <a:off x="5781125" y="3508710"/>
              <a:ext cx="245185" cy="219252"/>
            </a:xfrm>
            <a:prstGeom prst="rect">
              <a:avLst/>
            </a:prstGeom>
            <a:solidFill>
              <a:srgbClr val="B3B3B3">
                <a:alpha val="100000"/>
              </a:srgbClr>
            </a:solidFill>
          </p:spPr>
          <p:txBody>
            <a:bodyPr/>
            <a:lstStyle/>
            <a:p>
              <a:endParaRPr/>
            </a:p>
          </p:txBody>
        </p:sp>
        <p:sp>
          <p:nvSpPr>
            <p:cNvPr id="67" name="rc67"/>
            <p:cNvSpPr/>
            <p:nvPr/>
          </p:nvSpPr>
          <p:spPr>
            <a:xfrm>
              <a:off x="6053553" y="3285791"/>
              <a:ext cx="245185" cy="330820"/>
            </a:xfrm>
            <a:prstGeom prst="rect">
              <a:avLst/>
            </a:prstGeom>
            <a:solidFill>
              <a:srgbClr val="B3B3B3">
                <a:alpha val="100000"/>
              </a:srgbClr>
            </a:solidFill>
          </p:spPr>
          <p:txBody>
            <a:bodyPr/>
            <a:lstStyle/>
            <a:p>
              <a:endParaRPr/>
            </a:p>
          </p:txBody>
        </p:sp>
        <p:sp>
          <p:nvSpPr>
            <p:cNvPr id="68" name="rc68"/>
            <p:cNvSpPr/>
            <p:nvPr/>
          </p:nvSpPr>
          <p:spPr>
            <a:xfrm>
              <a:off x="6325982" y="3432885"/>
              <a:ext cx="245185" cy="0"/>
            </a:xfrm>
            <a:prstGeom prst="rect">
              <a:avLst/>
            </a:prstGeom>
            <a:solidFill>
              <a:srgbClr val="B3B3B3">
                <a:alpha val="100000"/>
              </a:srgbClr>
            </a:solidFill>
          </p:spPr>
          <p:txBody>
            <a:bodyPr/>
            <a:lstStyle/>
            <a:p>
              <a:endParaRPr/>
            </a:p>
          </p:txBody>
        </p:sp>
        <p:sp>
          <p:nvSpPr>
            <p:cNvPr id="69" name="rc69"/>
            <p:cNvSpPr/>
            <p:nvPr/>
          </p:nvSpPr>
          <p:spPr>
            <a:xfrm>
              <a:off x="6598411" y="2838107"/>
              <a:ext cx="245185" cy="321769"/>
            </a:xfrm>
            <a:prstGeom prst="rect">
              <a:avLst/>
            </a:prstGeom>
            <a:solidFill>
              <a:srgbClr val="B3B3B3">
                <a:alpha val="100000"/>
              </a:srgbClr>
            </a:solidFill>
          </p:spPr>
          <p:txBody>
            <a:bodyPr/>
            <a:lstStyle/>
            <a:p>
              <a:endParaRPr/>
            </a:p>
          </p:txBody>
        </p:sp>
        <p:sp>
          <p:nvSpPr>
            <p:cNvPr id="70" name="rc70"/>
            <p:cNvSpPr/>
            <p:nvPr/>
          </p:nvSpPr>
          <p:spPr>
            <a:xfrm>
              <a:off x="6870839" y="3117194"/>
              <a:ext cx="245185" cy="379489"/>
            </a:xfrm>
            <a:prstGeom prst="rect">
              <a:avLst/>
            </a:prstGeom>
            <a:solidFill>
              <a:srgbClr val="B3B3B3">
                <a:alpha val="100000"/>
              </a:srgbClr>
            </a:solidFill>
          </p:spPr>
          <p:txBody>
            <a:bodyPr/>
            <a:lstStyle/>
            <a:p>
              <a:endParaRPr/>
            </a:p>
          </p:txBody>
        </p:sp>
        <p:sp>
          <p:nvSpPr>
            <p:cNvPr id="71" name="rc71"/>
            <p:cNvSpPr/>
            <p:nvPr/>
          </p:nvSpPr>
          <p:spPr>
            <a:xfrm>
              <a:off x="7143268" y="2822304"/>
              <a:ext cx="245185" cy="204069"/>
            </a:xfrm>
            <a:prstGeom prst="rect">
              <a:avLst/>
            </a:prstGeom>
            <a:solidFill>
              <a:srgbClr val="B3B3B3">
                <a:alpha val="100000"/>
              </a:srgbClr>
            </a:solidFill>
          </p:spPr>
          <p:txBody>
            <a:bodyPr/>
            <a:lstStyle/>
            <a:p>
              <a:endParaRPr/>
            </a:p>
          </p:txBody>
        </p:sp>
        <p:sp>
          <p:nvSpPr>
            <p:cNvPr id="72" name="rc72"/>
            <p:cNvSpPr/>
            <p:nvPr/>
          </p:nvSpPr>
          <p:spPr>
            <a:xfrm>
              <a:off x="7415697" y="3137737"/>
              <a:ext cx="245185" cy="235241"/>
            </a:xfrm>
            <a:prstGeom prst="rect">
              <a:avLst/>
            </a:prstGeom>
            <a:solidFill>
              <a:srgbClr val="B3B3B3">
                <a:alpha val="100000"/>
              </a:srgbClr>
            </a:solidFill>
          </p:spPr>
          <p:txBody>
            <a:bodyPr/>
            <a:lstStyle/>
            <a:p>
              <a:endParaRPr/>
            </a:p>
          </p:txBody>
        </p:sp>
        <p:sp>
          <p:nvSpPr>
            <p:cNvPr id="73" name="rc73"/>
            <p:cNvSpPr/>
            <p:nvPr/>
          </p:nvSpPr>
          <p:spPr>
            <a:xfrm>
              <a:off x="7688125" y="3579468"/>
              <a:ext cx="245185" cy="0"/>
            </a:xfrm>
            <a:prstGeom prst="rect">
              <a:avLst/>
            </a:prstGeom>
            <a:solidFill>
              <a:srgbClr val="B3B3B3">
                <a:alpha val="100000"/>
              </a:srgbClr>
            </a:solidFill>
          </p:spPr>
          <p:txBody>
            <a:bodyPr/>
            <a:lstStyle/>
            <a:p>
              <a:endParaRPr/>
            </a:p>
          </p:txBody>
        </p:sp>
        <p:sp>
          <p:nvSpPr>
            <p:cNvPr id="74" name="rc74"/>
            <p:cNvSpPr/>
            <p:nvPr/>
          </p:nvSpPr>
          <p:spPr>
            <a:xfrm>
              <a:off x="7960554" y="3615951"/>
              <a:ext cx="245185" cy="0"/>
            </a:xfrm>
            <a:prstGeom prst="rect">
              <a:avLst/>
            </a:prstGeom>
            <a:solidFill>
              <a:srgbClr val="B3B3B3">
                <a:alpha val="100000"/>
              </a:srgbClr>
            </a:solidFill>
          </p:spPr>
          <p:txBody>
            <a:bodyPr/>
            <a:lstStyle/>
            <a:p>
              <a:endParaRPr/>
            </a:p>
          </p:txBody>
        </p:sp>
        <p:sp>
          <p:nvSpPr>
            <p:cNvPr id="75" name="pl75"/>
            <p:cNvSpPr/>
            <p:nvPr/>
          </p:nvSpPr>
          <p:spPr>
            <a:xfrm>
              <a:off x="1544859" y="1216961"/>
              <a:ext cx="6538288" cy="680230"/>
            </a:xfrm>
            <a:custGeom>
              <a:avLst/>
              <a:gdLst/>
              <a:ahLst/>
              <a:cxnLst/>
              <a:rect l="0" t="0" r="0" b="0"/>
              <a:pathLst>
                <a:path w="6538288" h="680230">
                  <a:moveTo>
                    <a:pt x="0" y="0"/>
                  </a:moveTo>
                  <a:lnTo>
                    <a:pt x="272428" y="0"/>
                  </a:lnTo>
                  <a:lnTo>
                    <a:pt x="544857" y="0"/>
                  </a:lnTo>
                  <a:lnTo>
                    <a:pt x="817286" y="0"/>
                  </a:lnTo>
                  <a:lnTo>
                    <a:pt x="1089714" y="0"/>
                  </a:lnTo>
                  <a:lnTo>
                    <a:pt x="1362143" y="0"/>
                  </a:lnTo>
                  <a:lnTo>
                    <a:pt x="1634572" y="0"/>
                  </a:lnTo>
                  <a:lnTo>
                    <a:pt x="1907000" y="0"/>
                  </a:lnTo>
                  <a:lnTo>
                    <a:pt x="2179429" y="0"/>
                  </a:lnTo>
                  <a:lnTo>
                    <a:pt x="2451858" y="0"/>
                  </a:lnTo>
                  <a:lnTo>
                    <a:pt x="2724286" y="0"/>
                  </a:lnTo>
                  <a:lnTo>
                    <a:pt x="2996715" y="0"/>
                  </a:lnTo>
                  <a:lnTo>
                    <a:pt x="3269144" y="0"/>
                  </a:lnTo>
                  <a:lnTo>
                    <a:pt x="3541572" y="27209"/>
                  </a:lnTo>
                  <a:lnTo>
                    <a:pt x="3814001" y="27209"/>
                  </a:lnTo>
                  <a:lnTo>
                    <a:pt x="4086430" y="54418"/>
                  </a:lnTo>
                  <a:lnTo>
                    <a:pt x="4358858" y="108836"/>
                  </a:lnTo>
                  <a:lnTo>
                    <a:pt x="4631287" y="190464"/>
                  </a:lnTo>
                  <a:lnTo>
                    <a:pt x="4903716" y="326510"/>
                  </a:lnTo>
                  <a:lnTo>
                    <a:pt x="5176144" y="544184"/>
                  </a:lnTo>
                  <a:lnTo>
                    <a:pt x="5448573" y="299301"/>
                  </a:lnTo>
                  <a:lnTo>
                    <a:pt x="5721002" y="680230"/>
                  </a:lnTo>
                  <a:lnTo>
                    <a:pt x="5993430" y="408138"/>
                  </a:lnTo>
                  <a:lnTo>
                    <a:pt x="6265859" y="244882"/>
                  </a:lnTo>
                  <a:lnTo>
                    <a:pt x="6538288" y="217673"/>
                  </a:lnTo>
                </a:path>
              </a:pathLst>
            </a:custGeom>
            <a:ln w="27101" cap="flat">
              <a:solidFill>
                <a:srgbClr val="0058AB">
                  <a:alpha val="50196"/>
                </a:srgbClr>
              </a:solidFill>
              <a:prstDash val="solid"/>
              <a:round/>
            </a:ln>
          </p:spPr>
          <p:txBody>
            <a:bodyPr/>
            <a:lstStyle/>
            <a:p>
              <a:endParaRPr/>
            </a:p>
          </p:txBody>
        </p:sp>
        <p:sp>
          <p:nvSpPr>
            <p:cNvPr id="76" name="pl76"/>
            <p:cNvSpPr/>
            <p:nvPr/>
          </p:nvSpPr>
          <p:spPr>
            <a:xfrm>
              <a:off x="1544859" y="1216961"/>
              <a:ext cx="6538288" cy="843485"/>
            </a:xfrm>
            <a:custGeom>
              <a:avLst/>
              <a:gdLst/>
              <a:ahLst/>
              <a:cxnLst/>
              <a:rect l="0" t="0" r="0" b="0"/>
              <a:pathLst>
                <a:path w="6538288" h="843485">
                  <a:moveTo>
                    <a:pt x="0" y="27209"/>
                  </a:moveTo>
                  <a:lnTo>
                    <a:pt x="272428" y="27209"/>
                  </a:lnTo>
                  <a:lnTo>
                    <a:pt x="544857" y="0"/>
                  </a:lnTo>
                  <a:lnTo>
                    <a:pt x="817286" y="0"/>
                  </a:lnTo>
                  <a:lnTo>
                    <a:pt x="1089714" y="0"/>
                  </a:lnTo>
                  <a:lnTo>
                    <a:pt x="1362143" y="0"/>
                  </a:lnTo>
                  <a:lnTo>
                    <a:pt x="1634572" y="0"/>
                  </a:lnTo>
                  <a:lnTo>
                    <a:pt x="1907000" y="0"/>
                  </a:lnTo>
                  <a:lnTo>
                    <a:pt x="2179429" y="0"/>
                  </a:lnTo>
                  <a:lnTo>
                    <a:pt x="2451858" y="0"/>
                  </a:lnTo>
                  <a:lnTo>
                    <a:pt x="2724286" y="0"/>
                  </a:lnTo>
                  <a:lnTo>
                    <a:pt x="2996715" y="0"/>
                  </a:lnTo>
                  <a:lnTo>
                    <a:pt x="3269144" y="108836"/>
                  </a:lnTo>
                  <a:lnTo>
                    <a:pt x="3541572" y="54418"/>
                  </a:lnTo>
                  <a:lnTo>
                    <a:pt x="3814001" y="163255"/>
                  </a:lnTo>
                  <a:lnTo>
                    <a:pt x="4086430" y="81627"/>
                  </a:lnTo>
                  <a:lnTo>
                    <a:pt x="4358858" y="272092"/>
                  </a:lnTo>
                  <a:lnTo>
                    <a:pt x="4631287" y="435347"/>
                  </a:lnTo>
                  <a:lnTo>
                    <a:pt x="4903716" y="326510"/>
                  </a:lnTo>
                  <a:lnTo>
                    <a:pt x="5176144" y="789067"/>
                  </a:lnTo>
                  <a:lnTo>
                    <a:pt x="5448573" y="598602"/>
                  </a:lnTo>
                  <a:lnTo>
                    <a:pt x="5721002" y="843485"/>
                  </a:lnTo>
                  <a:lnTo>
                    <a:pt x="5993430" y="598602"/>
                  </a:lnTo>
                  <a:lnTo>
                    <a:pt x="6265859" y="244882"/>
                  </a:lnTo>
                  <a:lnTo>
                    <a:pt x="6538288" y="217673"/>
                  </a:lnTo>
                </a:path>
              </a:pathLst>
            </a:custGeom>
            <a:ln w="27101" cap="flat">
              <a:solidFill>
                <a:srgbClr val="333333">
                  <a:alpha val="50196"/>
                </a:srgbClr>
              </a:solidFill>
              <a:prstDash val="solid"/>
              <a:round/>
            </a:ln>
          </p:spPr>
          <p:txBody>
            <a:bodyPr/>
            <a:lstStyle/>
            <a:p>
              <a:endParaRPr/>
            </a:p>
          </p:txBody>
        </p:sp>
        <p:sp>
          <p:nvSpPr>
            <p:cNvPr id="77" name="tx77"/>
            <p:cNvSpPr/>
            <p:nvPr/>
          </p:nvSpPr>
          <p:spPr>
            <a:xfrm>
              <a:off x="6660714" y="16043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933142" y="13594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205571" y="17419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478000" y="1468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750428" y="13050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22857" y="12777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60714" y="20587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70</a:t>
              </a:r>
            </a:p>
          </p:txBody>
        </p:sp>
        <p:sp>
          <p:nvSpPr>
            <p:cNvPr id="84" name="tx84"/>
            <p:cNvSpPr/>
            <p:nvPr/>
          </p:nvSpPr>
          <p:spPr>
            <a:xfrm>
              <a:off x="6933142" y="187088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205571" y="21131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68</a:t>
              </a:r>
            </a:p>
          </p:txBody>
        </p:sp>
        <p:sp>
          <p:nvSpPr>
            <p:cNvPr id="86" name="tx86"/>
            <p:cNvSpPr/>
            <p:nvPr/>
          </p:nvSpPr>
          <p:spPr>
            <a:xfrm>
              <a:off x="7478000" y="187088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77</a:t>
              </a:r>
            </a:p>
          </p:txBody>
        </p:sp>
        <p:sp>
          <p:nvSpPr>
            <p:cNvPr id="87" name="tx87"/>
            <p:cNvSpPr/>
            <p:nvPr/>
          </p:nvSpPr>
          <p:spPr>
            <a:xfrm>
              <a:off x="7750428" y="15145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90</a:t>
              </a:r>
            </a:p>
          </p:txBody>
        </p:sp>
        <p:sp>
          <p:nvSpPr>
            <p:cNvPr id="88" name="tx88"/>
            <p:cNvSpPr/>
            <p:nvPr/>
          </p:nvSpPr>
          <p:spPr>
            <a:xfrm>
              <a:off x="8022857" y="1487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1484569" y="384850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90" name="tx90"/>
            <p:cNvSpPr/>
            <p:nvPr/>
          </p:nvSpPr>
          <p:spPr>
            <a:xfrm>
              <a:off x="2846712" y="38501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08856" y="3851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5570999" y="38137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93" name="tx93"/>
            <p:cNvSpPr/>
            <p:nvPr/>
          </p:nvSpPr>
          <p:spPr>
            <a:xfrm>
              <a:off x="6630569" y="349483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584</a:t>
              </a:r>
            </a:p>
          </p:txBody>
        </p:sp>
        <p:sp>
          <p:nvSpPr>
            <p:cNvPr id="94" name="tx94"/>
            <p:cNvSpPr/>
            <p:nvPr/>
          </p:nvSpPr>
          <p:spPr>
            <a:xfrm>
              <a:off x="6902998" y="366318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322</a:t>
              </a:r>
            </a:p>
          </p:txBody>
        </p:sp>
        <p:sp>
          <p:nvSpPr>
            <p:cNvPr id="95" name="tx95"/>
            <p:cNvSpPr/>
            <p:nvPr/>
          </p:nvSpPr>
          <p:spPr>
            <a:xfrm>
              <a:off x="7175426" y="342808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687</a:t>
              </a:r>
            </a:p>
          </p:txBody>
        </p:sp>
        <p:sp>
          <p:nvSpPr>
            <p:cNvPr id="96" name="tx96"/>
            <p:cNvSpPr/>
            <p:nvPr/>
          </p:nvSpPr>
          <p:spPr>
            <a:xfrm>
              <a:off x="7447855" y="360138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418</a:t>
              </a:r>
            </a:p>
          </p:txBody>
        </p:sp>
        <p:sp>
          <p:nvSpPr>
            <p:cNvPr id="97" name="tx97"/>
            <p:cNvSpPr/>
            <p:nvPr/>
          </p:nvSpPr>
          <p:spPr>
            <a:xfrm>
              <a:off x="7720284" y="370463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257</a:t>
              </a:r>
            </a:p>
          </p:txBody>
        </p:sp>
        <p:sp>
          <p:nvSpPr>
            <p:cNvPr id="98" name="tx98"/>
            <p:cNvSpPr/>
            <p:nvPr/>
          </p:nvSpPr>
          <p:spPr>
            <a:xfrm>
              <a:off x="7992712" y="372287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229</a:t>
              </a:r>
            </a:p>
          </p:txBody>
        </p:sp>
        <p:sp>
          <p:nvSpPr>
            <p:cNvPr id="99" name="tx99"/>
            <p:cNvSpPr/>
            <p:nvPr/>
          </p:nvSpPr>
          <p:spPr>
            <a:xfrm>
              <a:off x="1484569" y="380515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5570999" y="3738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6630569" y="295855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250</a:t>
              </a:r>
            </a:p>
          </p:txBody>
        </p:sp>
        <p:sp>
          <p:nvSpPr>
            <p:cNvPr id="102" name="tx102"/>
            <p:cNvSpPr/>
            <p:nvPr/>
          </p:nvSpPr>
          <p:spPr>
            <a:xfrm>
              <a:off x="6902998" y="326649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295</a:t>
              </a:r>
            </a:p>
          </p:txBody>
        </p:sp>
        <p:sp>
          <p:nvSpPr>
            <p:cNvPr id="103" name="tx103"/>
            <p:cNvSpPr/>
            <p:nvPr/>
          </p:nvSpPr>
          <p:spPr>
            <a:xfrm>
              <a:off x="7175426" y="28838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159</a:t>
              </a:r>
            </a:p>
          </p:txBody>
        </p:sp>
        <p:sp>
          <p:nvSpPr>
            <p:cNvPr id="104" name="tx104"/>
            <p:cNvSpPr/>
            <p:nvPr/>
          </p:nvSpPr>
          <p:spPr>
            <a:xfrm>
              <a:off x="7447855" y="321486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183</a:t>
              </a:r>
            </a:p>
          </p:txBody>
        </p:sp>
        <p:sp>
          <p:nvSpPr>
            <p:cNvPr id="105" name="tx105"/>
            <p:cNvSpPr/>
            <p:nvPr/>
          </p:nvSpPr>
          <p:spPr>
            <a:xfrm>
              <a:off x="1484569" y="37059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6" name="tx106"/>
            <p:cNvSpPr/>
            <p:nvPr/>
          </p:nvSpPr>
          <p:spPr>
            <a:xfrm>
              <a:off x="2846712" y="375255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07" name="tx107"/>
            <p:cNvSpPr/>
            <p:nvPr/>
          </p:nvSpPr>
          <p:spPr>
            <a:xfrm>
              <a:off x="4208856" y="3754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a:t>
              </a:r>
            </a:p>
          </p:txBody>
        </p:sp>
        <p:sp>
          <p:nvSpPr>
            <p:cNvPr id="108" name="tx108"/>
            <p:cNvSpPr/>
            <p:nvPr/>
          </p:nvSpPr>
          <p:spPr>
            <a:xfrm>
              <a:off x="5540854" y="364342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117</a:t>
              </a:r>
            </a:p>
          </p:txBody>
        </p:sp>
        <p:sp>
          <p:nvSpPr>
            <p:cNvPr id="109" name="tx109"/>
            <p:cNvSpPr/>
            <p:nvPr/>
          </p:nvSpPr>
          <p:spPr>
            <a:xfrm>
              <a:off x="6630569" y="272001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834</a:t>
              </a:r>
            </a:p>
          </p:txBody>
        </p:sp>
        <p:sp>
          <p:nvSpPr>
            <p:cNvPr id="110" name="tx110"/>
            <p:cNvSpPr/>
            <p:nvPr/>
          </p:nvSpPr>
          <p:spPr>
            <a:xfrm>
              <a:off x="6902998" y="299915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617</a:t>
              </a:r>
            </a:p>
          </p:txBody>
        </p:sp>
        <p:sp>
          <p:nvSpPr>
            <p:cNvPr id="111" name="tx111"/>
            <p:cNvSpPr/>
            <p:nvPr/>
          </p:nvSpPr>
          <p:spPr>
            <a:xfrm>
              <a:off x="7175426" y="270426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846</a:t>
              </a:r>
            </a:p>
          </p:txBody>
        </p:sp>
        <p:sp>
          <p:nvSpPr>
            <p:cNvPr id="112" name="tx112"/>
            <p:cNvSpPr/>
            <p:nvPr/>
          </p:nvSpPr>
          <p:spPr>
            <a:xfrm>
              <a:off x="7447855" y="301969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601</a:t>
              </a:r>
            </a:p>
          </p:txBody>
        </p:sp>
        <p:sp>
          <p:nvSpPr>
            <p:cNvPr id="113" name="tx113"/>
            <p:cNvSpPr/>
            <p:nvPr/>
          </p:nvSpPr>
          <p:spPr>
            <a:xfrm>
              <a:off x="7720284" y="346142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257</a:t>
              </a:r>
            </a:p>
          </p:txBody>
        </p:sp>
        <p:sp>
          <p:nvSpPr>
            <p:cNvPr id="114" name="tx114"/>
            <p:cNvSpPr/>
            <p:nvPr/>
          </p:nvSpPr>
          <p:spPr>
            <a:xfrm>
              <a:off x="7992712" y="349791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a:t>
              </a:r>
            </a:p>
          </p:txBody>
        </p:sp>
        <p:sp>
          <p:nvSpPr>
            <p:cNvPr id="115" name="tx115"/>
            <p:cNvSpPr/>
            <p:nvPr/>
          </p:nvSpPr>
          <p:spPr>
            <a:xfrm>
              <a:off x="849589"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94200" y="3215249"/>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17" name="tx117"/>
            <p:cNvSpPr/>
            <p:nvPr/>
          </p:nvSpPr>
          <p:spPr>
            <a:xfrm>
              <a:off x="577692" y="2571940"/>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118" name="tx118"/>
            <p:cNvSpPr/>
            <p:nvPr/>
          </p:nvSpPr>
          <p:spPr>
            <a:xfrm>
              <a:off x="577692" y="1928631"/>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119" name="tx119"/>
            <p:cNvSpPr/>
            <p:nvPr/>
          </p:nvSpPr>
          <p:spPr>
            <a:xfrm>
              <a:off x="577692" y="1285322"/>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2 000K</a:t>
              </a:r>
            </a:p>
          </p:txBody>
        </p:sp>
        <p:sp>
          <p:nvSpPr>
            <p:cNvPr id="120" name="tx120"/>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38841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75055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11269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74842"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64557"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3698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1094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81843"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54238"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2670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1112765" y="2416637"/>
              <a:ext cx="31214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6" name="tx136"/>
            <p:cNvSpPr/>
            <p:nvPr/>
          </p:nvSpPr>
          <p:spPr>
            <a:xfrm rot="5400000">
              <a:off x="8372624" y="2416637"/>
              <a:ext cx="119549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7" name="pl137"/>
            <p:cNvSpPr/>
            <p:nvPr/>
          </p:nvSpPr>
          <p:spPr>
            <a:xfrm>
              <a:off x="3101887"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38" name="pl138"/>
            <p:cNvSpPr/>
            <p:nvPr/>
          </p:nvSpPr>
          <p:spPr>
            <a:xfrm>
              <a:off x="3817615"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39" name="tx139"/>
            <p:cNvSpPr/>
            <p:nvPr/>
          </p:nvSpPr>
          <p:spPr>
            <a:xfrm>
              <a:off x="3368986"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84715"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729166" y="4808891"/>
              <a:ext cx="201456" cy="201456"/>
            </a:xfrm>
            <a:prstGeom prst="rect">
              <a:avLst/>
            </a:prstGeom>
            <a:solidFill>
              <a:srgbClr val="B3B3B3">
                <a:alpha val="100000"/>
              </a:srgbClr>
            </a:solidFill>
          </p:spPr>
          <p:txBody>
            <a:bodyPr/>
            <a:lstStyle/>
            <a:p>
              <a:endParaRPr/>
            </a:p>
          </p:txBody>
        </p:sp>
        <p:sp>
          <p:nvSpPr>
            <p:cNvPr id="142" name="rc142"/>
            <p:cNvSpPr/>
            <p:nvPr/>
          </p:nvSpPr>
          <p:spPr>
            <a:xfrm>
              <a:off x="5631320" y="4808891"/>
              <a:ext cx="201456" cy="201456"/>
            </a:xfrm>
            <a:prstGeom prst="rect">
              <a:avLst/>
            </a:prstGeom>
            <a:solidFill>
              <a:srgbClr val="1CABE2">
                <a:alpha val="100000"/>
              </a:srgbClr>
            </a:solidFill>
          </p:spPr>
          <p:txBody>
            <a:bodyPr/>
            <a:lstStyle/>
            <a:p>
              <a:endParaRPr/>
            </a:p>
          </p:txBody>
        </p:sp>
        <p:sp>
          <p:nvSpPr>
            <p:cNvPr id="143" name="tx143"/>
            <p:cNvSpPr/>
            <p:nvPr/>
          </p:nvSpPr>
          <p:spPr>
            <a:xfrm>
              <a:off x="5009211"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911365"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1083092" y="467611"/>
              <a:ext cx="745490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6" name="tx146"/>
            <p:cNvSpPr/>
            <p:nvPr/>
          </p:nvSpPr>
          <p:spPr>
            <a:xfrm>
              <a:off x="1083092" y="661760"/>
              <a:ext cx="131402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Brasil, 2000-2024</a:t>
              </a:r>
            </a:p>
          </p:txBody>
        </p:sp>
        <p:sp>
          <p:nvSpPr>
            <p:cNvPr id="147" name="pl147"/>
            <p:cNvSpPr/>
            <p:nvPr/>
          </p:nvSpPr>
          <p:spPr>
            <a:xfrm>
              <a:off x="2235991"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3863441"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549089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711834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1083092" y="5738797"/>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1083092" y="554238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1083092" y="5345964"/>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142226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304971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677167"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6304617"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7932068"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rc159"/>
            <p:cNvSpPr/>
            <p:nvPr/>
          </p:nvSpPr>
          <p:spPr>
            <a:xfrm>
              <a:off x="1422266" y="5660230"/>
              <a:ext cx="4748436" cy="157133"/>
            </a:xfrm>
            <a:prstGeom prst="rect">
              <a:avLst/>
            </a:prstGeom>
            <a:solidFill>
              <a:srgbClr val="1CABE2">
                <a:alpha val="100000"/>
              </a:srgbClr>
            </a:solidFill>
          </p:spPr>
          <p:txBody>
            <a:bodyPr/>
            <a:lstStyle/>
            <a:p>
              <a:endParaRPr/>
            </a:p>
          </p:txBody>
        </p:sp>
        <p:sp>
          <p:nvSpPr>
            <p:cNvPr id="160" name="rc160"/>
            <p:cNvSpPr/>
            <p:nvPr/>
          </p:nvSpPr>
          <p:spPr>
            <a:xfrm>
              <a:off x="1422266" y="5463814"/>
              <a:ext cx="2094715" cy="157133"/>
            </a:xfrm>
            <a:prstGeom prst="rect">
              <a:avLst/>
            </a:prstGeom>
            <a:solidFill>
              <a:srgbClr val="1CABE2">
                <a:alpha val="100000"/>
              </a:srgbClr>
            </a:solidFill>
          </p:spPr>
          <p:txBody>
            <a:bodyPr/>
            <a:lstStyle/>
            <a:p>
              <a:endParaRPr/>
            </a:p>
          </p:txBody>
        </p:sp>
        <p:sp>
          <p:nvSpPr>
            <p:cNvPr id="161" name="rc161"/>
            <p:cNvSpPr/>
            <p:nvPr/>
          </p:nvSpPr>
          <p:spPr>
            <a:xfrm>
              <a:off x="1422266" y="5267397"/>
              <a:ext cx="1863976" cy="157133"/>
            </a:xfrm>
            <a:prstGeom prst="rect">
              <a:avLst/>
            </a:prstGeom>
            <a:solidFill>
              <a:srgbClr val="1CABE2">
                <a:alpha val="100000"/>
              </a:srgbClr>
            </a:solidFill>
          </p:spPr>
          <p:txBody>
            <a:bodyPr/>
            <a:lstStyle/>
            <a:p>
              <a:endParaRPr/>
            </a:p>
          </p:txBody>
        </p:sp>
        <p:sp>
          <p:nvSpPr>
            <p:cNvPr id="162" name="rc162"/>
            <p:cNvSpPr/>
            <p:nvPr/>
          </p:nvSpPr>
          <p:spPr>
            <a:xfrm>
              <a:off x="6170702" y="5660230"/>
              <a:ext cx="2035037" cy="157133"/>
            </a:xfrm>
            <a:prstGeom prst="rect">
              <a:avLst/>
            </a:prstGeom>
            <a:solidFill>
              <a:srgbClr val="B3B3B3">
                <a:alpha val="100000"/>
              </a:srgbClr>
            </a:solidFill>
          </p:spPr>
          <p:txBody>
            <a:bodyPr/>
            <a:lstStyle/>
            <a:p>
              <a:endParaRPr/>
            </a:p>
          </p:txBody>
        </p:sp>
        <p:sp>
          <p:nvSpPr>
            <p:cNvPr id="163" name="rc163"/>
            <p:cNvSpPr/>
            <p:nvPr/>
          </p:nvSpPr>
          <p:spPr>
            <a:xfrm>
              <a:off x="3516982" y="5463814"/>
              <a:ext cx="0" cy="157133"/>
            </a:xfrm>
            <a:prstGeom prst="rect">
              <a:avLst/>
            </a:prstGeom>
            <a:solidFill>
              <a:srgbClr val="B3B3B3">
                <a:alpha val="100000"/>
              </a:srgbClr>
            </a:solidFill>
          </p:spPr>
          <p:txBody>
            <a:bodyPr/>
            <a:lstStyle/>
            <a:p>
              <a:endParaRPr/>
            </a:p>
          </p:txBody>
        </p:sp>
        <p:sp>
          <p:nvSpPr>
            <p:cNvPr id="164" name="rc164"/>
            <p:cNvSpPr/>
            <p:nvPr/>
          </p:nvSpPr>
          <p:spPr>
            <a:xfrm>
              <a:off x="3286242" y="5267397"/>
              <a:ext cx="0" cy="157133"/>
            </a:xfrm>
            <a:prstGeom prst="rect">
              <a:avLst/>
            </a:prstGeom>
            <a:solidFill>
              <a:srgbClr val="B3B3B3">
                <a:alpha val="100000"/>
              </a:srgbClr>
            </a:solidFill>
          </p:spPr>
          <p:txBody>
            <a:bodyPr/>
            <a:lstStyle/>
            <a:p>
              <a:endParaRPr/>
            </a:p>
          </p:txBody>
        </p:sp>
        <p:sp>
          <p:nvSpPr>
            <p:cNvPr id="165" name="tx165"/>
            <p:cNvSpPr/>
            <p:nvPr/>
          </p:nvSpPr>
          <p:spPr>
            <a:xfrm>
              <a:off x="8350421"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833.6</a:t>
              </a:r>
            </a:p>
          </p:txBody>
        </p:sp>
        <p:sp>
          <p:nvSpPr>
            <p:cNvPr id="166" name="tx166"/>
            <p:cNvSpPr/>
            <p:nvPr/>
          </p:nvSpPr>
          <p:spPr>
            <a:xfrm>
              <a:off x="3661663"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257.4</a:t>
              </a:r>
            </a:p>
          </p:txBody>
        </p:sp>
        <p:sp>
          <p:nvSpPr>
            <p:cNvPr id="167" name="tx167"/>
            <p:cNvSpPr/>
            <p:nvPr/>
          </p:nvSpPr>
          <p:spPr>
            <a:xfrm>
              <a:off x="3430923" y="530282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229.1</a:t>
              </a:r>
            </a:p>
          </p:txBody>
        </p:sp>
        <p:sp>
          <p:nvSpPr>
            <p:cNvPr id="168" name="tx168"/>
            <p:cNvSpPr/>
            <p:nvPr/>
          </p:nvSpPr>
          <p:spPr>
            <a:xfrm>
              <a:off x="3651803" y="5695604"/>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583.5</a:t>
              </a:r>
            </a:p>
          </p:txBody>
        </p:sp>
        <p:sp>
          <p:nvSpPr>
            <p:cNvPr id="169" name="tx169"/>
            <p:cNvSpPr/>
            <p:nvPr/>
          </p:nvSpPr>
          <p:spPr>
            <a:xfrm>
              <a:off x="2324942"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257.4</a:t>
              </a:r>
            </a:p>
          </p:txBody>
        </p:sp>
        <p:sp>
          <p:nvSpPr>
            <p:cNvPr id="170" name="tx170"/>
            <p:cNvSpPr/>
            <p:nvPr/>
          </p:nvSpPr>
          <p:spPr>
            <a:xfrm>
              <a:off x="2209573" y="530282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229.1</a:t>
              </a:r>
            </a:p>
          </p:txBody>
        </p:sp>
        <p:sp>
          <p:nvSpPr>
            <p:cNvPr id="171" name="tx171"/>
            <p:cNvSpPr/>
            <p:nvPr/>
          </p:nvSpPr>
          <p:spPr>
            <a:xfrm>
              <a:off x="7043540"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250.1</a:t>
              </a:r>
            </a:p>
          </p:txBody>
        </p:sp>
        <p:sp>
          <p:nvSpPr>
            <p:cNvPr id="172" name="tx172"/>
            <p:cNvSpPr/>
            <p:nvPr/>
          </p:nvSpPr>
          <p:spPr>
            <a:xfrm>
              <a:off x="3402846" y="5499244"/>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3172106" y="5302828"/>
              <a:ext cx="228271"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709684"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709684"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709684"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336829"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886585"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79" name="tx179"/>
            <p:cNvSpPr/>
            <p:nvPr/>
          </p:nvSpPr>
          <p:spPr>
            <a:xfrm>
              <a:off x="4514036"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80" name="tx180"/>
            <p:cNvSpPr/>
            <p:nvPr/>
          </p:nvSpPr>
          <p:spPr>
            <a:xfrm>
              <a:off x="6141486"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600K</a:t>
              </a:r>
            </a:p>
          </p:txBody>
        </p:sp>
        <p:sp>
          <p:nvSpPr>
            <p:cNvPr id="181" name="tx181"/>
            <p:cNvSpPr/>
            <p:nvPr/>
          </p:nvSpPr>
          <p:spPr>
            <a:xfrm>
              <a:off x="7768937"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800K</a:t>
              </a:r>
            </a:p>
          </p:txBody>
        </p:sp>
        <p:sp>
          <p:nvSpPr>
            <p:cNvPr id="182" name="tx182"/>
            <p:cNvSpPr/>
            <p:nvPr/>
          </p:nvSpPr>
          <p:spPr>
            <a:xfrm>
              <a:off x="3253292" y="6052366"/>
              <a:ext cx="31214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3" name="tx183"/>
            <p:cNvSpPr/>
            <p:nvPr/>
          </p:nvSpPr>
          <p:spPr>
            <a:xfrm>
              <a:off x="3948074"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4" name="tx184"/>
            <p:cNvSpPr/>
            <p:nvPr/>
          </p:nvSpPr>
          <p:spPr>
            <a:xfrm>
              <a:off x="3836041" y="6379204"/>
              <a:ext cx="470887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5" name="tx185"/>
            <p:cNvSpPr/>
            <p:nvPr/>
          </p:nvSpPr>
          <p:spPr>
            <a:xfrm>
              <a:off x="5581527" y="6501324"/>
              <a:ext cx="2963386"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Brasil.
En 2024, la cobertura de DTP1 en Brasil se mantuvo relativamente constante dentro del 1% en el 91%. El número de niños que no recibieron ninguna vacuna DTP (niños con dosis cero) pasó de 257.000 en 2023 a 229.000 en 2024.
La cobertura de DTP3 se mantuvo relativamente constante dentro del 1% en el 91% en 2024, dejando a 229.000 niños vulnerables a enfermedades prevenibles mediante vacunación.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202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419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463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5854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9802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2828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40461"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2022" y="1027158"/>
              <a:ext cx="3418439" cy="692149"/>
            </a:xfrm>
            <a:custGeom>
              <a:avLst/>
              <a:gdLst/>
              <a:ahLst/>
              <a:cxnLst/>
              <a:rect l="0" t="0" r="0" b="0"/>
              <a:pathLst>
                <a:path w="3418439" h="69214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7685"/>
                  </a:lnTo>
                  <a:lnTo>
                    <a:pt x="1994089" y="27685"/>
                  </a:lnTo>
                  <a:lnTo>
                    <a:pt x="2136524" y="55371"/>
                  </a:lnTo>
                  <a:lnTo>
                    <a:pt x="2278959" y="110743"/>
                  </a:lnTo>
                  <a:lnTo>
                    <a:pt x="2421394" y="193801"/>
                  </a:lnTo>
                  <a:lnTo>
                    <a:pt x="2563829" y="332231"/>
                  </a:lnTo>
                  <a:lnTo>
                    <a:pt x="2706264" y="553719"/>
                  </a:lnTo>
                  <a:lnTo>
                    <a:pt x="2848699" y="304545"/>
                  </a:lnTo>
                  <a:lnTo>
                    <a:pt x="2991134" y="692149"/>
                  </a:lnTo>
                  <a:lnTo>
                    <a:pt x="3133569" y="415289"/>
                  </a:lnTo>
                  <a:lnTo>
                    <a:pt x="3276004" y="249173"/>
                  </a:lnTo>
                  <a:lnTo>
                    <a:pt x="3418439" y="2214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2022" y="1276332"/>
              <a:ext cx="3418439" cy="221487"/>
            </a:xfrm>
            <a:custGeom>
              <a:avLst/>
              <a:gdLst/>
              <a:ahLst/>
              <a:cxnLst/>
              <a:rect l="0" t="0" r="0" b="0"/>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2022" y="1082530"/>
              <a:ext cx="3418439" cy="387603"/>
            </a:xfrm>
            <a:custGeom>
              <a:avLst/>
              <a:gdLst/>
              <a:ahLst/>
              <a:cxnLst/>
              <a:rect l="0" t="0" r="0" b="0"/>
              <a:pathLst>
                <a:path w="3418439" h="387603">
                  <a:moveTo>
                    <a:pt x="0" y="27685"/>
                  </a:moveTo>
                  <a:lnTo>
                    <a:pt x="142434" y="55371"/>
                  </a:lnTo>
                  <a:lnTo>
                    <a:pt x="284869" y="27685"/>
                  </a:lnTo>
                  <a:lnTo>
                    <a:pt x="427304" y="27685"/>
                  </a:lnTo>
                  <a:lnTo>
                    <a:pt x="569739" y="27685"/>
                  </a:lnTo>
                  <a:lnTo>
                    <a:pt x="712174" y="0"/>
                  </a:lnTo>
                  <a:lnTo>
                    <a:pt x="854609" y="27685"/>
                  </a:lnTo>
                  <a:lnTo>
                    <a:pt x="997044" y="55371"/>
                  </a:lnTo>
                  <a:lnTo>
                    <a:pt x="1139479" y="0"/>
                  </a:lnTo>
                  <a:lnTo>
                    <a:pt x="1281914" y="27685"/>
                  </a:lnTo>
                  <a:lnTo>
                    <a:pt x="1424349" y="27685"/>
                  </a:lnTo>
                  <a:lnTo>
                    <a:pt x="1566784" y="27685"/>
                  </a:lnTo>
                  <a:lnTo>
                    <a:pt x="1709219" y="27685"/>
                  </a:lnTo>
                  <a:lnTo>
                    <a:pt x="1851654" y="83057"/>
                  </a:lnTo>
                  <a:lnTo>
                    <a:pt x="1994089" y="55371"/>
                  </a:lnTo>
                  <a:lnTo>
                    <a:pt x="2136524" y="27685"/>
                  </a:lnTo>
                  <a:lnTo>
                    <a:pt x="2278959" y="55371"/>
                  </a:lnTo>
                  <a:lnTo>
                    <a:pt x="2421394" y="110743"/>
                  </a:lnTo>
                  <a:lnTo>
                    <a:pt x="2563829" y="193801"/>
                  </a:lnTo>
                  <a:lnTo>
                    <a:pt x="2706264" y="304545"/>
                  </a:lnTo>
                  <a:lnTo>
                    <a:pt x="2848699" y="332231"/>
                  </a:lnTo>
                  <a:lnTo>
                    <a:pt x="2991134" y="387603"/>
                  </a:lnTo>
                  <a:lnTo>
                    <a:pt x="3133569" y="276859"/>
                  </a:lnTo>
                  <a:lnTo>
                    <a:pt x="3276004" y="276859"/>
                  </a:lnTo>
                  <a:lnTo>
                    <a:pt x="3418439" y="332231"/>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2022" y="1027158"/>
              <a:ext cx="3418439" cy="692149"/>
            </a:xfrm>
            <a:custGeom>
              <a:avLst/>
              <a:gdLst/>
              <a:ahLst/>
              <a:cxnLst/>
              <a:rect l="0" t="0" r="0" b="0"/>
              <a:pathLst>
                <a:path w="3418439" h="69214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7685"/>
                  </a:lnTo>
                  <a:lnTo>
                    <a:pt x="1994089" y="27685"/>
                  </a:lnTo>
                  <a:lnTo>
                    <a:pt x="2136524" y="55371"/>
                  </a:lnTo>
                  <a:lnTo>
                    <a:pt x="2278959" y="110743"/>
                  </a:lnTo>
                  <a:lnTo>
                    <a:pt x="2421394" y="193801"/>
                  </a:lnTo>
                  <a:lnTo>
                    <a:pt x="2563829" y="332231"/>
                  </a:lnTo>
                  <a:lnTo>
                    <a:pt x="2706264" y="553719"/>
                  </a:lnTo>
                  <a:lnTo>
                    <a:pt x="2848699" y="304545"/>
                  </a:lnTo>
                  <a:lnTo>
                    <a:pt x="2991134" y="692149"/>
                  </a:lnTo>
                  <a:lnTo>
                    <a:pt x="3133569" y="415289"/>
                  </a:lnTo>
                  <a:lnTo>
                    <a:pt x="3276004" y="249173"/>
                  </a:lnTo>
                  <a:lnTo>
                    <a:pt x="3418439" y="2214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2022"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34197"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46372"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58546" y="944100"/>
              <a:ext cx="0" cy="138429"/>
            </a:xfrm>
            <a:custGeom>
              <a:avLst/>
              <a:gdLst/>
              <a:ahLst/>
              <a:cxnLst/>
              <a:rect l="0" t="0" r="0" b="0"/>
              <a:pathLst>
                <a:path h="138429">
                  <a:moveTo>
                    <a:pt x="0" y="0"/>
                  </a:moveTo>
                  <a:lnTo>
                    <a:pt x="0" y="138429"/>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28286"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98026" y="944100"/>
              <a:ext cx="0" cy="332231"/>
            </a:xfrm>
            <a:custGeom>
              <a:avLst/>
              <a:gdLst/>
              <a:ahLst/>
              <a:cxnLst/>
              <a:rect l="0" t="0" r="0" b="0"/>
              <a:pathLst>
                <a:path h="332231">
                  <a:moveTo>
                    <a:pt x="0" y="0"/>
                  </a:moveTo>
                  <a:lnTo>
                    <a:pt x="0" y="33223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40461" y="944100"/>
              <a:ext cx="0" cy="304545"/>
            </a:xfrm>
            <a:custGeom>
              <a:avLst/>
              <a:gdLst/>
              <a:ahLst/>
              <a:cxnLst/>
              <a:rect l="0" t="0" r="0" b="0"/>
              <a:pathLst>
                <a:path h="304545">
                  <a:moveTo>
                    <a:pt x="0" y="0"/>
                  </a:moveTo>
                  <a:lnTo>
                    <a:pt x="0" y="304545"/>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2022" y="1027158"/>
              <a:ext cx="3418439" cy="692149"/>
            </a:xfrm>
            <a:custGeom>
              <a:avLst/>
              <a:gdLst/>
              <a:ahLst/>
              <a:cxnLst/>
              <a:rect l="0" t="0" r="0" b="0"/>
              <a:pathLst>
                <a:path w="3418439" h="69214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27685"/>
                  </a:lnTo>
                  <a:lnTo>
                    <a:pt x="1994089" y="27685"/>
                  </a:lnTo>
                  <a:lnTo>
                    <a:pt x="2136524" y="55371"/>
                  </a:lnTo>
                  <a:lnTo>
                    <a:pt x="2278959" y="110743"/>
                  </a:lnTo>
                  <a:lnTo>
                    <a:pt x="2421394" y="193801"/>
                  </a:lnTo>
                  <a:lnTo>
                    <a:pt x="2563829" y="332231"/>
                  </a:lnTo>
                  <a:lnTo>
                    <a:pt x="2706264" y="553719"/>
                  </a:lnTo>
                  <a:lnTo>
                    <a:pt x="2848699" y="304545"/>
                  </a:lnTo>
                  <a:lnTo>
                    <a:pt x="2991134" y="692149"/>
                  </a:lnTo>
                  <a:lnTo>
                    <a:pt x="3133569" y="415289"/>
                  </a:lnTo>
                  <a:lnTo>
                    <a:pt x="3276004" y="249173"/>
                  </a:lnTo>
                  <a:lnTo>
                    <a:pt x="3418439" y="2214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173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3773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713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8713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9509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5754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54237"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62190"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3751" y="482911"/>
              <a:ext cx="2354981"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cobertura, Brasil, 2000-2024</a:t>
              </a:r>
            </a:p>
          </p:txBody>
        </p:sp>
        <p:sp>
          <p:nvSpPr>
            <p:cNvPr id="63" name="pl63"/>
            <p:cNvSpPr/>
            <p:nvPr/>
          </p:nvSpPr>
          <p:spPr>
            <a:xfrm>
              <a:off x="5244538" y="3538569"/>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44538" y="2773561"/>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44538" y="2008553"/>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44538" y="1243545"/>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44538" y="3156065"/>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44538" y="2391057"/>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44538" y="1626049"/>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44538" y="861042"/>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41546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12763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83981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55198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12172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14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3899"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415460" y="1626049"/>
              <a:ext cx="3418439" cy="1912519"/>
            </a:xfrm>
            <a:custGeom>
              <a:avLst/>
              <a:gdLst/>
              <a:ahLst/>
              <a:cxnLst/>
              <a:rect l="0" t="0" r="0" b="0"/>
              <a:pathLst>
                <a:path w="3418439" h="191251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6500"/>
                  </a:lnTo>
                  <a:lnTo>
                    <a:pt x="1994089" y="76500"/>
                  </a:lnTo>
                  <a:lnTo>
                    <a:pt x="2136524" y="153001"/>
                  </a:lnTo>
                  <a:lnTo>
                    <a:pt x="2278959" y="306003"/>
                  </a:lnTo>
                  <a:lnTo>
                    <a:pt x="2421394" y="535505"/>
                  </a:lnTo>
                  <a:lnTo>
                    <a:pt x="2563829" y="918009"/>
                  </a:lnTo>
                  <a:lnTo>
                    <a:pt x="2706264" y="1530015"/>
                  </a:lnTo>
                  <a:lnTo>
                    <a:pt x="2848699" y="841508"/>
                  </a:lnTo>
                  <a:lnTo>
                    <a:pt x="2991134" y="1912519"/>
                  </a:lnTo>
                  <a:lnTo>
                    <a:pt x="3133569" y="1147511"/>
                  </a:lnTo>
                  <a:lnTo>
                    <a:pt x="3276004" y="688507"/>
                  </a:lnTo>
                  <a:lnTo>
                    <a:pt x="3418439" y="612006"/>
                  </a:lnTo>
                </a:path>
              </a:pathLst>
            </a:custGeom>
            <a:ln w="27101" cap="flat">
              <a:solidFill>
                <a:srgbClr val="0058AB">
                  <a:alpha val="100000"/>
                </a:srgbClr>
              </a:solidFill>
              <a:prstDash val="solid"/>
              <a:round/>
            </a:ln>
          </p:spPr>
          <p:txBody>
            <a:bodyPr/>
            <a:lstStyle/>
            <a:p>
              <a:endParaRPr/>
            </a:p>
          </p:txBody>
        </p:sp>
        <p:sp>
          <p:nvSpPr>
            <p:cNvPr id="79" name="pl79"/>
            <p:cNvSpPr/>
            <p:nvPr/>
          </p:nvSpPr>
          <p:spPr>
            <a:xfrm>
              <a:off x="5415460" y="3156065"/>
              <a:ext cx="3418439" cy="612006"/>
            </a:xfrm>
            <a:custGeom>
              <a:avLst/>
              <a:gdLst/>
              <a:ahLst/>
              <a:cxnLst/>
              <a:rect l="0" t="0" r="0" b="0"/>
              <a:pathLst>
                <a:path w="3418439" h="612006">
                  <a:moveTo>
                    <a:pt x="0" y="612006"/>
                  </a:moveTo>
                  <a:lnTo>
                    <a:pt x="142434" y="535505"/>
                  </a:lnTo>
                  <a:lnTo>
                    <a:pt x="284869" y="535505"/>
                  </a:lnTo>
                  <a:lnTo>
                    <a:pt x="427304" y="459004"/>
                  </a:lnTo>
                  <a:lnTo>
                    <a:pt x="569739" y="382503"/>
                  </a:lnTo>
                  <a:lnTo>
                    <a:pt x="712174" y="306003"/>
                  </a:lnTo>
                  <a:lnTo>
                    <a:pt x="854609" y="229502"/>
                  </a:lnTo>
                  <a:lnTo>
                    <a:pt x="997044" y="229502"/>
                  </a:lnTo>
                  <a:lnTo>
                    <a:pt x="1139479" y="153001"/>
                  </a:lnTo>
                  <a:lnTo>
                    <a:pt x="1281914" y="76500"/>
                  </a:lnTo>
                  <a:lnTo>
                    <a:pt x="1424349" y="76500"/>
                  </a:lnTo>
                  <a:lnTo>
                    <a:pt x="1566784" y="76500"/>
                  </a:lnTo>
                  <a:lnTo>
                    <a:pt x="1709219" y="76500"/>
                  </a:lnTo>
                  <a:lnTo>
                    <a:pt x="1851654" y="76500"/>
                  </a:lnTo>
                  <a:lnTo>
                    <a:pt x="1994089" y="76500"/>
                  </a:lnTo>
                  <a:lnTo>
                    <a:pt x="2136524" y="76500"/>
                  </a:lnTo>
                  <a:lnTo>
                    <a:pt x="2278959" y="0"/>
                  </a:lnTo>
                  <a:lnTo>
                    <a:pt x="2421394" y="0"/>
                  </a:lnTo>
                  <a:lnTo>
                    <a:pt x="2563829" y="0"/>
                  </a:lnTo>
                  <a:lnTo>
                    <a:pt x="2706264" y="0"/>
                  </a:lnTo>
                  <a:lnTo>
                    <a:pt x="2848699" y="153001"/>
                  </a:lnTo>
                  <a:lnTo>
                    <a:pt x="2991134" y="229502"/>
                  </a:lnTo>
                  <a:lnTo>
                    <a:pt x="3133569" y="76500"/>
                  </a:lnTo>
                  <a:lnTo>
                    <a:pt x="3276004" y="76500"/>
                  </a:lnTo>
                  <a:lnTo>
                    <a:pt x="3418439" y="76500"/>
                  </a:lnTo>
                </a:path>
              </a:pathLst>
            </a:custGeom>
            <a:ln w="27101" cap="flat">
              <a:solidFill>
                <a:srgbClr val="80BD41">
                  <a:alpha val="100000"/>
                </a:srgbClr>
              </a:solidFill>
              <a:prstDash val="solid"/>
              <a:round/>
            </a:ln>
          </p:spPr>
          <p:txBody>
            <a:bodyPr/>
            <a:lstStyle/>
            <a:p>
              <a:endParaRPr/>
            </a:p>
          </p:txBody>
        </p:sp>
        <p:sp>
          <p:nvSpPr>
            <p:cNvPr id="80" name="pl80"/>
            <p:cNvSpPr/>
            <p:nvPr/>
          </p:nvSpPr>
          <p:spPr>
            <a:xfrm>
              <a:off x="5415460" y="2314556"/>
              <a:ext cx="3418439" cy="1071010"/>
            </a:xfrm>
            <a:custGeom>
              <a:avLst/>
              <a:gdLst/>
              <a:ahLst/>
              <a:cxnLst/>
              <a:rect l="0" t="0" r="0" b="0"/>
              <a:pathLst>
                <a:path w="3418439" h="1071010">
                  <a:moveTo>
                    <a:pt x="0" y="76500"/>
                  </a:moveTo>
                  <a:lnTo>
                    <a:pt x="142434" y="153001"/>
                  </a:lnTo>
                  <a:lnTo>
                    <a:pt x="284869" y="76500"/>
                  </a:lnTo>
                  <a:lnTo>
                    <a:pt x="427304" y="76500"/>
                  </a:lnTo>
                  <a:lnTo>
                    <a:pt x="569739" y="76500"/>
                  </a:lnTo>
                  <a:lnTo>
                    <a:pt x="712174" y="0"/>
                  </a:lnTo>
                  <a:lnTo>
                    <a:pt x="854609" y="76500"/>
                  </a:lnTo>
                  <a:lnTo>
                    <a:pt x="997044" y="153001"/>
                  </a:lnTo>
                  <a:lnTo>
                    <a:pt x="1139479" y="0"/>
                  </a:lnTo>
                  <a:lnTo>
                    <a:pt x="1281914" y="76500"/>
                  </a:lnTo>
                  <a:lnTo>
                    <a:pt x="1424349" y="76500"/>
                  </a:lnTo>
                  <a:lnTo>
                    <a:pt x="1566784" y="76500"/>
                  </a:lnTo>
                  <a:lnTo>
                    <a:pt x="1709219" y="76500"/>
                  </a:lnTo>
                  <a:lnTo>
                    <a:pt x="1851654" y="229502"/>
                  </a:lnTo>
                  <a:lnTo>
                    <a:pt x="1994089" y="153001"/>
                  </a:lnTo>
                  <a:lnTo>
                    <a:pt x="2136524" y="76500"/>
                  </a:lnTo>
                  <a:lnTo>
                    <a:pt x="2278959" y="153001"/>
                  </a:lnTo>
                  <a:lnTo>
                    <a:pt x="2421394" y="306003"/>
                  </a:lnTo>
                  <a:lnTo>
                    <a:pt x="2563829" y="535505"/>
                  </a:lnTo>
                  <a:lnTo>
                    <a:pt x="2706264" y="841508"/>
                  </a:lnTo>
                  <a:lnTo>
                    <a:pt x="2848699" y="918009"/>
                  </a:lnTo>
                  <a:lnTo>
                    <a:pt x="2991134" y="1071010"/>
                  </a:lnTo>
                  <a:lnTo>
                    <a:pt x="3133569" y="765007"/>
                  </a:lnTo>
                  <a:lnTo>
                    <a:pt x="3276004" y="765007"/>
                  </a:lnTo>
                  <a:lnTo>
                    <a:pt x="3418439" y="918009"/>
                  </a:lnTo>
                </a:path>
              </a:pathLst>
            </a:custGeom>
            <a:ln w="27101" cap="flat">
              <a:solidFill>
                <a:srgbClr val="961A49">
                  <a:alpha val="100000"/>
                </a:srgbClr>
              </a:solidFill>
              <a:prstDash val="solid"/>
              <a:round/>
            </a:ln>
          </p:spPr>
          <p:txBody>
            <a:bodyPr/>
            <a:lstStyle/>
            <a:p>
              <a:endParaRPr/>
            </a:p>
          </p:txBody>
        </p:sp>
        <p:sp>
          <p:nvSpPr>
            <p:cNvPr id="81" name="pl81"/>
            <p:cNvSpPr/>
            <p:nvPr/>
          </p:nvSpPr>
          <p:spPr>
            <a:xfrm>
              <a:off x="5415460" y="3156065"/>
              <a:ext cx="3418439" cy="0"/>
            </a:xfrm>
            <a:custGeom>
              <a:avLst/>
              <a:gdLst/>
              <a:ahLst/>
              <a:cxnLst/>
              <a:rect l="0" t="0" r="0" b="0"/>
              <a:pathLst>
                <a:path w="3418439">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415460" y="1626049"/>
              <a:ext cx="3418439" cy="1912519"/>
            </a:xfrm>
            <a:custGeom>
              <a:avLst/>
              <a:gdLst/>
              <a:ahLst/>
              <a:cxnLst/>
              <a:rect l="0" t="0" r="0" b="0"/>
              <a:pathLst>
                <a:path w="3418439" h="191251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6500"/>
                  </a:lnTo>
                  <a:lnTo>
                    <a:pt x="1994089" y="76500"/>
                  </a:lnTo>
                  <a:lnTo>
                    <a:pt x="2136524" y="153001"/>
                  </a:lnTo>
                  <a:lnTo>
                    <a:pt x="2278959" y="306003"/>
                  </a:lnTo>
                  <a:lnTo>
                    <a:pt x="2421394" y="535505"/>
                  </a:lnTo>
                  <a:lnTo>
                    <a:pt x="2563829" y="918009"/>
                  </a:lnTo>
                  <a:lnTo>
                    <a:pt x="2706264" y="1530015"/>
                  </a:lnTo>
                  <a:lnTo>
                    <a:pt x="2848699" y="841508"/>
                  </a:lnTo>
                  <a:lnTo>
                    <a:pt x="2991134" y="1912519"/>
                  </a:lnTo>
                  <a:lnTo>
                    <a:pt x="3133569" y="1147511"/>
                  </a:lnTo>
                  <a:lnTo>
                    <a:pt x="3276004" y="688507"/>
                  </a:lnTo>
                  <a:lnTo>
                    <a:pt x="3418439" y="612006"/>
                  </a:lnTo>
                </a:path>
              </a:pathLst>
            </a:custGeom>
            <a:ln w="43362" cap="flat">
              <a:solidFill>
                <a:srgbClr val="000000">
                  <a:alpha val="100000"/>
                </a:srgbClr>
              </a:solidFill>
              <a:prstDash val="solid"/>
              <a:round/>
            </a:ln>
          </p:spPr>
          <p:txBody>
            <a:bodyPr/>
            <a:lstStyle/>
            <a:p>
              <a:endParaRPr/>
            </a:p>
          </p:txBody>
        </p:sp>
        <p:sp>
          <p:nvSpPr>
            <p:cNvPr id="83" name="pl83"/>
            <p:cNvSpPr/>
            <p:nvPr/>
          </p:nvSpPr>
          <p:spPr>
            <a:xfrm>
              <a:off x="5415460" y="1626049"/>
              <a:ext cx="0" cy="719107"/>
            </a:xfrm>
            <a:custGeom>
              <a:avLst/>
              <a:gdLst/>
              <a:ahLst/>
              <a:cxnLst/>
              <a:rect l="0" t="0" r="0" b="0"/>
              <a:pathLst>
                <a:path h="719107">
                  <a:moveTo>
                    <a:pt x="0" y="0"/>
                  </a:moveTo>
                  <a:lnTo>
                    <a:pt x="0" y="719107"/>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6127635" y="1626049"/>
              <a:ext cx="0" cy="719107"/>
            </a:xfrm>
            <a:custGeom>
              <a:avLst/>
              <a:gdLst/>
              <a:ahLst/>
              <a:cxnLst/>
              <a:rect l="0" t="0" r="0" b="0"/>
              <a:pathLst>
                <a:path h="719107">
                  <a:moveTo>
                    <a:pt x="0" y="0"/>
                  </a:moveTo>
                  <a:lnTo>
                    <a:pt x="0" y="719107"/>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6839810" y="1626049"/>
              <a:ext cx="0" cy="719107"/>
            </a:xfrm>
            <a:custGeom>
              <a:avLst/>
              <a:gdLst/>
              <a:ahLst/>
              <a:cxnLst/>
              <a:rect l="0" t="0" r="0" b="0"/>
              <a:pathLst>
                <a:path h="719107">
                  <a:moveTo>
                    <a:pt x="0" y="0"/>
                  </a:moveTo>
                  <a:lnTo>
                    <a:pt x="0" y="719107"/>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7551985" y="1779051"/>
              <a:ext cx="0" cy="566105"/>
            </a:xfrm>
            <a:custGeom>
              <a:avLst/>
              <a:gdLst/>
              <a:ahLst/>
              <a:cxnLst/>
              <a:rect l="0" t="0" r="0" b="0"/>
              <a:pathLst>
                <a:path h="566105">
                  <a:moveTo>
                    <a:pt x="0" y="0"/>
                  </a:moveTo>
                  <a:lnTo>
                    <a:pt x="0" y="566105"/>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121725" y="2345157"/>
              <a:ext cx="0" cy="810908"/>
            </a:xfrm>
            <a:custGeom>
              <a:avLst/>
              <a:gdLst/>
              <a:ahLst/>
              <a:cxnLst/>
              <a:rect l="0" t="0" r="0" b="0"/>
              <a:pathLst>
                <a:path h="810908">
                  <a:moveTo>
                    <a:pt x="0" y="810908"/>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8691464" y="2314556"/>
              <a:ext cx="0" cy="30600"/>
            </a:xfrm>
            <a:custGeom>
              <a:avLst/>
              <a:gdLst/>
              <a:ahLst/>
              <a:cxnLst/>
              <a:rect l="0" t="0" r="0" b="0"/>
              <a:pathLst>
                <a:path h="30600">
                  <a:moveTo>
                    <a:pt x="0" y="0"/>
                  </a:moveTo>
                  <a:lnTo>
                    <a:pt x="0" y="3060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833899" y="2238056"/>
              <a:ext cx="0" cy="107101"/>
            </a:xfrm>
            <a:custGeom>
              <a:avLst/>
              <a:gdLst/>
              <a:ahLst/>
              <a:cxnLst/>
              <a:rect l="0" t="0" r="0" b="0"/>
              <a:pathLst>
                <a:path h="107101">
                  <a:moveTo>
                    <a:pt x="0" y="0"/>
                  </a:moveTo>
                  <a:lnTo>
                    <a:pt x="0" y="107101"/>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5415460" y="1626049"/>
              <a:ext cx="3418439" cy="1912519"/>
            </a:xfrm>
            <a:custGeom>
              <a:avLst/>
              <a:gdLst/>
              <a:ahLst/>
              <a:cxnLst/>
              <a:rect l="0" t="0" r="0" b="0"/>
              <a:pathLst>
                <a:path w="3418439" h="1912519">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76500"/>
                  </a:lnTo>
                  <a:lnTo>
                    <a:pt x="1994089" y="76500"/>
                  </a:lnTo>
                  <a:lnTo>
                    <a:pt x="2136524" y="153001"/>
                  </a:lnTo>
                  <a:lnTo>
                    <a:pt x="2278959" y="306003"/>
                  </a:lnTo>
                  <a:lnTo>
                    <a:pt x="2421394" y="535505"/>
                  </a:lnTo>
                  <a:lnTo>
                    <a:pt x="2563829" y="918009"/>
                  </a:lnTo>
                  <a:lnTo>
                    <a:pt x="2706264" y="1530015"/>
                  </a:lnTo>
                  <a:lnTo>
                    <a:pt x="2848699" y="841508"/>
                  </a:lnTo>
                  <a:lnTo>
                    <a:pt x="2991134" y="1912519"/>
                  </a:lnTo>
                  <a:lnTo>
                    <a:pt x="3133569" y="1147511"/>
                  </a:lnTo>
                  <a:lnTo>
                    <a:pt x="3276004" y="688507"/>
                  </a:lnTo>
                  <a:lnTo>
                    <a:pt x="3418439" y="612006"/>
                  </a:lnTo>
                </a:path>
              </a:pathLst>
            </a:custGeom>
            <a:ln w="27101" cap="flat">
              <a:solidFill>
                <a:srgbClr val="0058AB">
                  <a:alpha val="100000"/>
                </a:srgbClr>
              </a:solidFill>
              <a:prstDash val="solid"/>
              <a:round/>
            </a:ln>
          </p:spPr>
          <p:txBody>
            <a:bodyPr/>
            <a:lstStyle/>
            <a:p>
              <a:endParaRPr/>
            </a:p>
          </p:txBody>
        </p:sp>
        <p:sp>
          <p:nvSpPr>
            <p:cNvPr id="91" name="tx91"/>
            <p:cNvSpPr/>
            <p:nvPr/>
          </p:nvSpPr>
          <p:spPr>
            <a:xfrm>
              <a:off x="5355171" y="22741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67345" y="22741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6779520" y="22741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7491695" y="22741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8091580" y="227411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1175" y="22754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73610" y="22754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901372" y="31934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319344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104214" y="310395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26519" y="233894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26519" y="157393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26519" y="8088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rot="-5400000">
              <a:off x="525901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545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8057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608057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678852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5" name="pl115"/>
            <p:cNvSpPr/>
            <p:nvPr/>
          </p:nvSpPr>
          <p:spPr>
            <a:xfrm>
              <a:off x="755098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6" name="tx116"/>
            <p:cNvSpPr/>
            <p:nvPr/>
          </p:nvSpPr>
          <p:spPr>
            <a:xfrm>
              <a:off x="6347676"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117" name="tx117"/>
            <p:cNvSpPr/>
            <p:nvPr/>
          </p:nvSpPr>
          <p:spPr>
            <a:xfrm>
              <a:off x="705562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18082"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34550"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7185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508120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759055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82652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633587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884522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rc130"/>
            <p:cNvSpPr/>
            <p:nvPr/>
          </p:nvSpPr>
          <p:spPr>
            <a:xfrm>
              <a:off x="1317178" y="5710248"/>
              <a:ext cx="7321564" cy="145351"/>
            </a:xfrm>
            <a:prstGeom prst="rect">
              <a:avLst/>
            </a:prstGeom>
            <a:solidFill>
              <a:srgbClr val="1CABE2">
                <a:alpha val="80000"/>
              </a:srgbClr>
            </a:solidFill>
          </p:spPr>
          <p:txBody>
            <a:bodyPr/>
            <a:lstStyle/>
            <a:p>
              <a:endParaRPr/>
            </a:p>
          </p:txBody>
        </p:sp>
        <p:sp>
          <p:nvSpPr>
            <p:cNvPr id="131" name="rc131"/>
            <p:cNvSpPr/>
            <p:nvPr/>
          </p:nvSpPr>
          <p:spPr>
            <a:xfrm>
              <a:off x="1317178" y="5528559"/>
              <a:ext cx="3229820" cy="145351"/>
            </a:xfrm>
            <a:prstGeom prst="rect">
              <a:avLst/>
            </a:prstGeom>
            <a:solidFill>
              <a:srgbClr val="1CABE2">
                <a:alpha val="80000"/>
              </a:srgbClr>
            </a:solidFill>
          </p:spPr>
          <p:txBody>
            <a:bodyPr/>
            <a:lstStyle/>
            <a:p>
              <a:endParaRPr/>
            </a:p>
          </p:txBody>
        </p:sp>
        <p:sp>
          <p:nvSpPr>
            <p:cNvPr id="132" name="rc132"/>
            <p:cNvSpPr/>
            <p:nvPr/>
          </p:nvSpPr>
          <p:spPr>
            <a:xfrm>
              <a:off x="1317178" y="5346869"/>
              <a:ext cx="2874045" cy="145351"/>
            </a:xfrm>
            <a:prstGeom prst="rect">
              <a:avLst/>
            </a:prstGeom>
            <a:solidFill>
              <a:srgbClr val="1CABE2">
                <a:alpha val="80000"/>
              </a:srgbClr>
            </a:solidFill>
          </p:spPr>
          <p:txBody>
            <a:bodyPr/>
            <a:lstStyle/>
            <a:p>
              <a:endParaRPr/>
            </a:p>
          </p:txBody>
        </p:sp>
        <p:sp>
          <p:nvSpPr>
            <p:cNvPr id="133" name="tx133"/>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584,000</a:t>
              </a:r>
            </a:p>
          </p:txBody>
        </p:sp>
        <p:sp>
          <p:nvSpPr>
            <p:cNvPr id="134" name="tx134"/>
            <p:cNvSpPr/>
            <p:nvPr/>
          </p:nvSpPr>
          <p:spPr>
            <a:xfrm>
              <a:off x="4037585"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257,000</a:t>
              </a:r>
            </a:p>
          </p:txBody>
        </p:sp>
        <p:sp>
          <p:nvSpPr>
            <p:cNvPr id="135" name="tx135"/>
            <p:cNvSpPr/>
            <p:nvPr/>
          </p:nvSpPr>
          <p:spPr>
            <a:xfrm>
              <a:off x="3681810"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229,000</a:t>
              </a:r>
            </a:p>
          </p:txBody>
        </p:sp>
        <p:sp>
          <p:nvSpPr>
            <p:cNvPr id="136" name="tx136"/>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2154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583089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834024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951100" y="5067111"/>
              <a:ext cx="3143175"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4" name="tx144"/>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DTP1 en Brasil (91%) era 2 puntos porcentuales superior a la media mundial (89%) y 6 puntos porcentuales superior a la media de todos los países de LACR (85%).
La cobertura nacional de DTP1 fue 12 puntos porcentuales superior a la de 2019 (79%).
Esto equivale a 229.000 niños con dosis cero en 2024 en comparación con 584.000 niños con dosis cero en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251110"/>
              <a:ext cx="231165" cy="2802483"/>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18845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29814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2950621"/>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441484" y="2842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668189" y="28274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212036" y="28120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468887" y="275213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2982588" y="270562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3239439" y="2705678"/>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4009991" y="26145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4266842" y="25824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vacuna DTP1 en los países de LACR, ordenados de menor a mayor cobertura, y la clasificación de los 10 países con mayor número de niños sin ninguna dosis, según cifras absolutas.
En 2024, Brasil ocupará el puesto 14 de los 32 países con menor cobertura de DTP1 (basado en clasificaciones empatadas).
Brasil estaba entre los 10 países con más niños sin dosis (puesto 2).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F26A21">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tx80"/>
            <p:cNvSpPr/>
            <p:nvPr/>
          </p:nvSpPr>
          <p:spPr>
            <a:xfrm>
              <a:off x="1873397" y="857129"/>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736832" y="1620072"/>
              <a:ext cx="449993" cy="1327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Etiopía</a:t>
              </a:r>
            </a:p>
          </p:txBody>
        </p:sp>
        <p:sp>
          <p:nvSpPr>
            <p:cNvPr id="84" name="tx84"/>
            <p:cNvSpPr/>
            <p:nvPr/>
          </p:nvSpPr>
          <p:spPr>
            <a:xfrm>
              <a:off x="1656657" y="1884149"/>
              <a:ext cx="530168"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Filipinas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8206"/>
              <a:ext cx="361420"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Brasil</a:t>
              </a:r>
            </a:p>
          </p:txBody>
        </p:sp>
        <p:sp>
          <p:nvSpPr>
            <p:cNvPr id="87" name="tx87"/>
            <p:cNvSpPr/>
            <p:nvPr/>
          </p:nvSpPr>
          <p:spPr>
            <a:xfrm>
              <a:off x="1632450" y="2701154"/>
              <a:ext cx="554375"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Pakistán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84175" y="3491693"/>
              <a:ext cx="602649"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Tanzanía</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503789" y="3988794"/>
              <a:ext cx="68303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Afganistán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5745"/>
              <a:ext cx="45782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México</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92362" y="5071500"/>
              <a:ext cx="59446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Camerún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841284" y="5598526"/>
              <a:ext cx="345540"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8404"/>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Sudán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83585"/>
              <a:ext cx="449993" cy="1327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Etiopía</a:t>
              </a:r>
            </a:p>
          </p:txBody>
        </p:sp>
        <p:sp>
          <p:nvSpPr>
            <p:cNvPr id="105" name="tx105"/>
            <p:cNvSpPr/>
            <p:nvPr/>
          </p:nvSpPr>
          <p:spPr>
            <a:xfrm>
              <a:off x="7265229" y="2174693"/>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68303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Afganistán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180"/>
              <a:ext cx="554375"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Pakistán</a:t>
              </a:r>
            </a:p>
          </p:txBody>
        </p:sp>
        <p:sp>
          <p:nvSpPr>
            <p:cNvPr id="110" name="tx110"/>
            <p:cNvSpPr/>
            <p:nvPr/>
          </p:nvSpPr>
          <p:spPr>
            <a:xfrm>
              <a:off x="7265229" y="3491693"/>
              <a:ext cx="45782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México</a:t>
              </a:r>
            </a:p>
          </p:txBody>
        </p:sp>
        <p:sp>
          <p:nvSpPr>
            <p:cNvPr id="111" name="tx111"/>
            <p:cNvSpPr/>
            <p:nvPr/>
          </p:nvSpPr>
          <p:spPr>
            <a:xfrm>
              <a:off x="7265229" y="3728740"/>
              <a:ext cx="530168"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Filipinas</a:t>
              </a:r>
            </a:p>
          </p:txBody>
        </p:sp>
        <p:sp>
          <p:nvSpPr>
            <p:cNvPr id="112" name="tx112"/>
            <p:cNvSpPr/>
            <p:nvPr/>
          </p:nvSpPr>
          <p:spPr>
            <a:xfrm>
              <a:off x="7265229" y="4018719"/>
              <a:ext cx="602649"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Tanzanía</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610625"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Sudáfrica</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59446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Camerún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9987"/>
              <a:ext cx="722202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Clasificación de los 20 países con menor número de dosis de vacunas administradas, 2021-2024</a:t>
              </a:r>
            </a:p>
          </p:txBody>
        </p:sp>
        <p:sp>
          <p:nvSpPr>
            <p:cNvPr id="143" name="tx143"/>
            <p:cNvSpPr/>
            <p:nvPr/>
          </p:nvSpPr>
          <p:spPr>
            <a:xfrm>
              <a:off x="4477571" y="65762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Se </a:t>
            </a:r>
            <a:r>
              <a:rPr sz="1200" b="0" i="0" u="none" cap="none" dirty="0" err="1">
                <a:solidFill>
                  <a:srgbClr val="FFFFFF">
                    <a:alpha val="100000"/>
                  </a:srgbClr>
                </a:solidFill>
                <a:latin typeface="Arial"/>
                <a:cs typeface="Arial"/>
                <a:sym typeface="Arial"/>
              </a:rPr>
              <a:t>dio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prioridad</a:t>
            </a:r>
            <a:r>
              <a:rPr sz="1200" b="0" i="0" u="none" cap="none" dirty="0">
                <a:solidFill>
                  <a:srgbClr val="FFFFFF">
                    <a:alpha val="100000"/>
                  </a:srgbClr>
                </a:solidFill>
                <a:latin typeface="Arial"/>
                <a:cs typeface="Arial"/>
                <a:sym typeface="Arial"/>
              </a:rPr>
              <a:t> a 20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contexto</a:t>
            </a:r>
            <a:r>
              <a:rPr sz="1200" b="0" i="0" u="none" cap="none" dirty="0">
                <a:solidFill>
                  <a:srgbClr val="FFFFFF">
                    <a:alpha val="100000"/>
                  </a:srgbClr>
                </a:solidFill>
                <a:latin typeface="Arial"/>
                <a:cs typeface="Arial"/>
                <a:sym typeface="Arial"/>
              </a:rPr>
              <a:t> de la Agenda de </a:t>
            </a:r>
            <a:r>
              <a:rPr sz="1200" b="0" i="0" u="none" cap="none" dirty="0" err="1">
                <a:solidFill>
                  <a:srgbClr val="FFFFFF">
                    <a:alpha val="100000"/>
                  </a:srgbClr>
                </a:solidFill>
                <a:latin typeface="Arial"/>
                <a:cs typeface="Arial"/>
                <a:sym typeface="Arial"/>
              </a:rPr>
              <a:t>Inmunización</a:t>
            </a:r>
            <a:r>
              <a:rPr sz="1200" b="0" i="0" u="none" cap="none" dirty="0">
                <a:solidFill>
                  <a:srgbClr val="FFFFFF">
                    <a:alpha val="100000"/>
                  </a:srgbClr>
                </a:solidFill>
                <a:latin typeface="Arial"/>
                <a:cs typeface="Arial"/>
                <a:sym typeface="Arial"/>
              </a:rPr>
              <a:t>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función</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su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número</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niños</a:t>
            </a:r>
            <a:r>
              <a:rPr sz="1200" b="0" i="0" u="none" cap="none" dirty="0">
                <a:solidFill>
                  <a:srgbClr val="FFFFFF">
                    <a:alpha val="100000"/>
                  </a:srgbClr>
                </a:solidFill>
                <a:latin typeface="Arial"/>
                <a:cs typeface="Arial"/>
                <a:sym typeface="Arial"/>
              </a:rPr>
              <a:t> sin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Este </a:t>
            </a:r>
            <a:r>
              <a:rPr sz="1200" b="0" i="0" u="none" cap="none" dirty="0" err="1">
                <a:solidFill>
                  <a:srgbClr val="FFFFFF">
                    <a:alpha val="100000"/>
                  </a:srgbClr>
                </a:solidFill>
                <a:latin typeface="Arial"/>
                <a:cs typeface="Arial"/>
                <a:sym typeface="Arial"/>
              </a:rPr>
              <a:t>gráfico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compara</a:t>
            </a:r>
            <a:r>
              <a:rPr sz="1200" b="0" i="0" u="none" cap="none" dirty="0">
                <a:solidFill>
                  <a:srgbClr val="FFFFFF">
                    <a:alpha val="100000"/>
                  </a:srgbClr>
                </a:solidFill>
                <a:latin typeface="Arial"/>
                <a:cs typeface="Arial"/>
                <a:sym typeface="Arial"/>
              </a:rPr>
              <a:t> la </a:t>
            </a:r>
            <a:r>
              <a:rPr sz="1200" b="0" i="0" u="none" cap="none" dirty="0" err="1">
                <a:solidFill>
                  <a:srgbClr val="FFFFFF">
                    <a:alpha val="100000"/>
                  </a:srgbClr>
                </a:solidFill>
                <a:latin typeface="Arial"/>
                <a:cs typeface="Arial"/>
                <a:sym typeface="Arial"/>
              </a:rPr>
              <a:t>clasificación</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los</a:t>
            </a:r>
            <a:r>
              <a:rPr sz="1200" b="0" i="0" u="none" cap="none" dirty="0">
                <a:solidFill>
                  <a:srgbClr val="FFFFFF">
                    <a:alpha val="100000"/>
                  </a:srgbClr>
                </a:solidFill>
                <a:latin typeface="Arial"/>
                <a:cs typeface="Arial"/>
                <a:sym typeface="Arial"/>
              </a:rPr>
              <a:t> 20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principales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y 2024. El </a:t>
            </a:r>
            <a:r>
              <a:rPr sz="1200" b="0" i="0" u="none" cap="none" dirty="0" err="1">
                <a:solidFill>
                  <a:srgbClr val="FFFFFF">
                    <a:alpha val="100000"/>
                  </a:srgbClr>
                </a:solidFill>
                <a:latin typeface="Arial"/>
                <a:cs typeface="Arial"/>
                <a:sym typeface="Arial"/>
              </a:rPr>
              <a:t>puesto</a:t>
            </a:r>
            <a:r>
              <a:rPr sz="1200" b="0" i="0" u="none" cap="none" dirty="0">
                <a:solidFill>
                  <a:srgbClr val="FFFFFF">
                    <a:alpha val="100000"/>
                  </a:srgbClr>
                </a:solidFill>
                <a:latin typeface="Arial"/>
                <a:cs typeface="Arial"/>
                <a:sym typeface="Arial"/>
              </a:rPr>
              <a:t> 1 indica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país</a:t>
            </a:r>
            <a:r>
              <a:rPr sz="1200" b="0" i="0" u="none" cap="none" dirty="0">
                <a:solidFill>
                  <a:srgbClr val="FFFFFF">
                    <a:alpha val="100000"/>
                  </a:srgbClr>
                </a:solidFill>
                <a:latin typeface="Arial"/>
                <a:cs typeface="Arial"/>
                <a:sym typeface="Arial"/>
              </a:rPr>
              <a:t> con </a:t>
            </a:r>
            <a:r>
              <a:rPr sz="1200" b="0" i="0" u="none" cap="none" dirty="0" err="1">
                <a:solidFill>
                  <a:srgbClr val="FFFFFF">
                    <a:alpha val="100000"/>
                  </a:srgbClr>
                </a:solidFill>
                <a:latin typeface="Arial"/>
                <a:cs typeface="Arial"/>
                <a:sym typeface="Arial"/>
              </a:rPr>
              <a:t>el</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número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absoluto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más</a:t>
            </a:r>
            <a:r>
              <a:rPr sz="1200" b="0" i="0" u="none" cap="none" dirty="0">
                <a:solidFill>
                  <a:srgbClr val="FFFFFF">
                    <a:alpha val="100000"/>
                  </a:srgbClr>
                </a:solidFill>
                <a:latin typeface="Arial"/>
                <a:cs typeface="Arial"/>
                <a:sym typeface="Arial"/>
              </a:rPr>
              <a:t> alto de </a:t>
            </a:r>
            <a:r>
              <a:rPr sz="1200" b="0" i="0" u="none" cap="none" dirty="0" err="1">
                <a:solidFill>
                  <a:srgbClr val="FFFFFF">
                    <a:alpha val="100000"/>
                  </a:srgbClr>
                </a:solidFill>
                <a:latin typeface="Arial"/>
                <a:cs typeface="Arial"/>
                <a:sym typeface="Arial"/>
              </a:rPr>
              <a:t>niños</a:t>
            </a:r>
            <a:r>
              <a:rPr sz="1200" b="0" i="0" u="none" cap="none" dirty="0">
                <a:solidFill>
                  <a:srgbClr val="FFFFFF">
                    <a:alpha val="100000"/>
                  </a:srgbClr>
                </a:solidFill>
                <a:latin typeface="Arial"/>
                <a:cs typeface="Arial"/>
                <a:sym typeface="Arial"/>
              </a:rPr>
              <a:t> sin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Brasil</a:t>
            </a:r>
            <a:r>
              <a:rPr sz="1200" b="0" i="0" u="none" cap="none" dirty="0">
                <a:solidFill>
                  <a:srgbClr val="FFFFFF">
                    <a:alpha val="100000"/>
                  </a:srgbClr>
                </a:solidFill>
                <a:latin typeface="Arial"/>
                <a:cs typeface="Arial"/>
                <a:sym typeface="Arial"/>
              </a:rPr>
              <a:t> se </a:t>
            </a:r>
            <a:r>
              <a:rPr sz="1200" b="0" i="0" u="none" cap="none" dirty="0" err="1">
                <a:solidFill>
                  <a:srgbClr val="FFFFFF">
                    <a:alpha val="100000"/>
                  </a:srgbClr>
                </a:solidFill>
                <a:latin typeface="Arial"/>
                <a:cs typeface="Arial"/>
                <a:sym typeface="Arial"/>
              </a:rPr>
              <a:t>situó</a:t>
            </a:r>
            <a:r>
              <a:rPr sz="1200" b="0" i="0" u="none" cap="none" dirty="0">
                <a:solidFill>
                  <a:srgbClr val="FFFFFF">
                    <a:alpha val="100000"/>
                  </a:srgbClr>
                </a:solidFill>
                <a:latin typeface="Arial"/>
                <a:cs typeface="Arial"/>
                <a:sym typeface="Arial"/>
              </a:rPr>
              <a:t> entre </a:t>
            </a:r>
            <a:r>
              <a:rPr sz="1200" b="0" i="0" u="none" cap="none" dirty="0" err="1">
                <a:solidFill>
                  <a:srgbClr val="FFFFFF">
                    <a:alpha val="100000"/>
                  </a:srgbClr>
                </a:solidFill>
                <a:latin typeface="Arial"/>
                <a:cs typeface="Arial"/>
                <a:sym typeface="Arial"/>
              </a:rPr>
              <a:t>los</a:t>
            </a:r>
            <a:r>
              <a:rPr sz="1200" b="0" i="0" u="none" cap="none" dirty="0">
                <a:solidFill>
                  <a:srgbClr val="FFFFFF">
                    <a:alpha val="100000"/>
                  </a:srgbClr>
                </a:solidFill>
                <a:latin typeface="Arial"/>
                <a:cs typeface="Arial"/>
                <a:sym typeface="Arial"/>
              </a:rPr>
              <a:t> 20 </a:t>
            </a:r>
            <a:r>
              <a:rPr sz="1200" b="0" i="0" u="none" cap="none" dirty="0" err="1">
                <a:solidFill>
                  <a:srgbClr val="FFFFFF">
                    <a:alpha val="100000"/>
                  </a:srgbClr>
                </a:solidFill>
                <a:latin typeface="Arial"/>
                <a:cs typeface="Arial"/>
                <a:sym typeface="Arial"/>
              </a:rPr>
              <a:t>primeros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países</a:t>
            </a:r>
            <a:r>
              <a:rPr sz="1200" b="0" i="0" u="none" cap="none" dirty="0">
                <a:solidFill>
                  <a:srgbClr val="FFFFFF">
                    <a:alpha val="100000"/>
                  </a:srgbClr>
                </a:solidFill>
                <a:latin typeface="Arial"/>
                <a:cs typeface="Arial"/>
                <a:sym typeface="Arial"/>
              </a:rPr>
              <a:t> con </a:t>
            </a:r>
            <a:r>
              <a:rPr sz="1200" b="0" i="0" u="none" cap="none" dirty="0" err="1">
                <a:solidFill>
                  <a:srgbClr val="FFFFFF">
                    <a:alpha val="100000"/>
                  </a:srgbClr>
                </a:solidFill>
                <a:latin typeface="Arial"/>
                <a:cs typeface="Arial"/>
                <a:sym typeface="Arial"/>
              </a:rPr>
              <a:t>dosis</a:t>
            </a:r>
            <a:r>
              <a:rPr sz="1200" b="0" i="0" u="none" cap="none" dirty="0">
                <a:solidFill>
                  <a:srgbClr val="FFFFFF">
                    <a:alpha val="100000"/>
                  </a:srgbClr>
                </a:solidFill>
                <a:latin typeface="Arial"/>
                <a:cs typeface="Arial"/>
                <a:sym typeface="Arial"/>
              </a:rPr>
              <a:t> cero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y 2024.</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05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20843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362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517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671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1826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1980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135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289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443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2598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2752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2907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061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3216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3370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3524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3679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3833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3988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4142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4297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4451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5044" y="4605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695044" y="4760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695044" y="4914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95044" y="5069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95044" y="5223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95044" y="537801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5044" y="553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2737948" y="5378117"/>
              <a:ext cx="4155057" cy="308650"/>
            </a:xfrm>
            <a:custGeom>
              <a:avLst/>
              <a:gdLst/>
              <a:ahLst/>
              <a:cxnLst/>
              <a:rect l="0" t="0" r="0" b="0"/>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362868"/>
              <a:ext cx="4155057" cy="617611"/>
            </a:xfrm>
            <a:custGeom>
              <a:avLst/>
              <a:gdLst/>
              <a:ahLst/>
              <a:cxnLst/>
              <a:rect l="0" t="0" r="0" b="0"/>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606026"/>
              <a:ext cx="4155057" cy="617507"/>
            </a:xfrm>
            <a:custGeom>
              <a:avLst/>
              <a:gdLst/>
              <a:ahLst/>
              <a:cxnLst/>
              <a:rect l="0" t="0" r="0" b="0"/>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97013"/>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525025"/>
              <a:ext cx="4155057" cy="617455"/>
            </a:xfrm>
            <a:custGeom>
              <a:avLst/>
              <a:gdLst/>
              <a:ahLst/>
              <a:cxnLst/>
              <a:rect l="0" t="0" r="0" b="0"/>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517348"/>
              <a:ext cx="4155057" cy="308702"/>
            </a:xfrm>
            <a:custGeom>
              <a:avLst/>
              <a:gdLst/>
              <a:ahLst/>
              <a:cxnLst/>
              <a:rect l="0" t="0" r="0" b="0"/>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899582"/>
              <a:ext cx="4155057" cy="154376"/>
            </a:xfrm>
            <a:custGeom>
              <a:avLst/>
              <a:gdLst/>
              <a:ahLst/>
              <a:cxnLst/>
              <a:rect l="0" t="0" r="0" b="0"/>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F26A21">
                  <a:alpha val="100000"/>
                </a:srgbClr>
              </a:solidFill>
              <a:prstDash val="solid"/>
              <a:round/>
            </a:ln>
          </p:spPr>
          <p:txBody>
            <a:bodyPr/>
            <a:lstStyle/>
            <a:p>
              <a:endParaRPr/>
            </a:p>
          </p:txBody>
        </p:sp>
        <p:sp>
          <p:nvSpPr>
            <p:cNvPr id="43" name="pl43"/>
            <p:cNvSpPr/>
            <p:nvPr/>
          </p:nvSpPr>
          <p:spPr>
            <a:xfrm>
              <a:off x="2737948" y="3061687"/>
              <a:ext cx="4155057" cy="463078"/>
            </a:xfrm>
            <a:custGeom>
              <a:avLst/>
              <a:gdLst/>
              <a:ahLst/>
              <a:cxnLst/>
              <a:rect l="0" t="0" r="0" b="0"/>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1362971"/>
              <a:ext cx="4155057" cy="463130"/>
            </a:xfrm>
            <a:custGeom>
              <a:avLst/>
              <a:gdLst/>
              <a:ahLst/>
              <a:cxnLst/>
              <a:rect l="0" t="0" r="0" b="0"/>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2752830"/>
              <a:ext cx="4155057" cy="1389702"/>
            </a:xfrm>
            <a:custGeom>
              <a:avLst/>
              <a:gdLst/>
              <a:ahLst/>
              <a:cxnLst/>
              <a:rect l="0" t="0" r="0" b="0"/>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a:endParaRPr/>
            </a:p>
          </p:txBody>
        </p:sp>
        <p:sp>
          <p:nvSpPr>
            <p:cNvPr id="46" name="pl46"/>
            <p:cNvSpPr/>
            <p:nvPr/>
          </p:nvSpPr>
          <p:spPr>
            <a:xfrm>
              <a:off x="2737948" y="3679350"/>
              <a:ext cx="4155057" cy="308753"/>
            </a:xfrm>
            <a:custGeom>
              <a:avLst/>
              <a:gdLst/>
              <a:ahLst/>
              <a:cxnLst/>
              <a:rect l="0" t="0" r="0" b="0"/>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069364"/>
              <a:ext cx="4155057" cy="617352"/>
            </a:xfrm>
            <a:custGeom>
              <a:avLst/>
              <a:gdLst/>
              <a:ahLst/>
              <a:cxnLst/>
              <a:rect l="0" t="0" r="0" b="0"/>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1517400"/>
              <a:ext cx="4155057" cy="463130"/>
            </a:xfrm>
            <a:custGeom>
              <a:avLst/>
              <a:gdLst/>
              <a:ahLst/>
              <a:cxnLst/>
              <a:rect l="0" t="0" r="0" b="0"/>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2907155"/>
              <a:ext cx="4155057" cy="463130"/>
            </a:xfrm>
            <a:custGeom>
              <a:avLst/>
              <a:gdLst/>
              <a:ahLst/>
              <a:cxnLst/>
              <a:rect l="0" t="0" r="0" b="0"/>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4605922"/>
              <a:ext cx="4155057" cy="308702"/>
            </a:xfrm>
            <a:custGeom>
              <a:avLst/>
              <a:gdLst/>
              <a:ahLst/>
              <a:cxnLst/>
              <a:rect l="0" t="0" r="0" b="0"/>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a:endParaRPr/>
            </a:p>
          </p:txBody>
        </p:sp>
        <p:sp>
          <p:nvSpPr>
            <p:cNvPr id="51" name="pl51"/>
            <p:cNvSpPr/>
            <p:nvPr/>
          </p:nvSpPr>
          <p:spPr>
            <a:xfrm>
              <a:off x="2737948" y="2443921"/>
              <a:ext cx="4155057" cy="617507"/>
            </a:xfrm>
            <a:custGeom>
              <a:avLst/>
              <a:gdLst/>
              <a:ahLst/>
              <a:cxnLst/>
              <a:rect l="0" t="0" r="0" b="0"/>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a:endParaRPr/>
            </a:p>
          </p:txBody>
        </p:sp>
        <p:sp>
          <p:nvSpPr>
            <p:cNvPr id="52" name="pl52"/>
            <p:cNvSpPr/>
            <p:nvPr/>
          </p:nvSpPr>
          <p:spPr>
            <a:xfrm>
              <a:off x="2737948" y="4451493"/>
              <a:ext cx="4155057" cy="308805"/>
            </a:xfrm>
            <a:custGeom>
              <a:avLst/>
              <a:gdLst/>
              <a:ahLst/>
              <a:cxnLst/>
              <a:rect l="0" t="0" r="0" b="0"/>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53" name="pl53"/>
            <p:cNvSpPr/>
            <p:nvPr/>
          </p:nvSpPr>
          <p:spPr>
            <a:xfrm>
              <a:off x="2737948" y="1363075"/>
              <a:ext cx="4155057" cy="771884"/>
            </a:xfrm>
            <a:custGeom>
              <a:avLst/>
              <a:gdLst/>
              <a:ahLst/>
              <a:cxnLst/>
              <a:rect l="0" t="0" r="0" b="0"/>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a:endParaRPr/>
            </a:p>
          </p:txBody>
        </p:sp>
        <p:sp>
          <p:nvSpPr>
            <p:cNvPr id="54" name="pl54"/>
            <p:cNvSpPr/>
            <p:nvPr/>
          </p:nvSpPr>
          <p:spPr>
            <a:xfrm>
              <a:off x="2737948" y="2135011"/>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55" name="pl55"/>
            <p:cNvSpPr/>
            <p:nvPr/>
          </p:nvSpPr>
          <p:spPr>
            <a:xfrm>
              <a:off x="2737948" y="3061894"/>
              <a:ext cx="4155057" cy="1235066"/>
            </a:xfrm>
            <a:custGeom>
              <a:avLst/>
              <a:gdLst/>
              <a:ahLst/>
              <a:cxnLst/>
              <a:rect l="0" t="0" r="0" b="0"/>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a:endParaRPr/>
            </a:p>
          </p:txBody>
        </p:sp>
        <p:sp>
          <p:nvSpPr>
            <p:cNvPr id="56" name="pl56"/>
            <p:cNvSpPr/>
            <p:nvPr/>
          </p:nvSpPr>
          <p:spPr>
            <a:xfrm>
              <a:off x="2737948" y="899634"/>
              <a:ext cx="4155057" cy="308753"/>
            </a:xfrm>
            <a:custGeom>
              <a:avLst/>
              <a:gdLst/>
              <a:ahLst/>
              <a:cxnLst/>
              <a:rect l="0" t="0" r="0" b="0"/>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a:endParaRPr/>
            </a:p>
          </p:txBody>
        </p:sp>
        <p:sp>
          <p:nvSpPr>
            <p:cNvPr id="57" name="pl57"/>
            <p:cNvSpPr/>
            <p:nvPr/>
          </p:nvSpPr>
          <p:spPr>
            <a:xfrm>
              <a:off x="2737948" y="2598349"/>
              <a:ext cx="4155057" cy="1080897"/>
            </a:xfrm>
            <a:custGeom>
              <a:avLst/>
              <a:gdLst/>
              <a:ahLst/>
              <a:cxnLst/>
              <a:rect l="0" t="0" r="0" b="0"/>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a:endParaRPr/>
            </a:p>
          </p:txBody>
        </p:sp>
        <p:sp>
          <p:nvSpPr>
            <p:cNvPr id="58" name="pl58"/>
            <p:cNvSpPr/>
            <p:nvPr/>
          </p:nvSpPr>
          <p:spPr>
            <a:xfrm>
              <a:off x="2737948" y="2443869"/>
              <a:ext cx="4155057" cy="154376"/>
            </a:xfrm>
            <a:custGeom>
              <a:avLst/>
              <a:gdLst/>
              <a:ahLst/>
              <a:cxnLst/>
              <a:rect l="0" t="0" r="0" b="0"/>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59" name="pl59"/>
            <p:cNvSpPr/>
            <p:nvPr/>
          </p:nvSpPr>
          <p:spPr>
            <a:xfrm>
              <a:off x="2737948" y="1517556"/>
              <a:ext cx="4155057" cy="771884"/>
            </a:xfrm>
            <a:custGeom>
              <a:avLst/>
              <a:gdLst/>
              <a:ahLst/>
              <a:cxnLst/>
              <a:rect l="0" t="0" r="0" b="0"/>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a:endParaRPr/>
            </a:p>
          </p:txBody>
        </p:sp>
        <p:sp>
          <p:nvSpPr>
            <p:cNvPr id="60" name="pl60"/>
            <p:cNvSpPr/>
            <p:nvPr/>
          </p:nvSpPr>
          <p:spPr>
            <a:xfrm>
              <a:off x="2737948" y="2752726"/>
              <a:ext cx="4155057" cy="617507"/>
            </a:xfrm>
            <a:custGeom>
              <a:avLst/>
              <a:gdLst/>
              <a:ahLst/>
              <a:cxnLst/>
              <a:rect l="0" t="0" r="0" b="0"/>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a:endParaRPr/>
            </a:p>
          </p:txBody>
        </p:sp>
        <p:sp>
          <p:nvSpPr>
            <p:cNvPr id="61" name="pl61"/>
            <p:cNvSpPr/>
            <p:nvPr/>
          </p:nvSpPr>
          <p:spPr>
            <a:xfrm>
              <a:off x="2737948" y="5378066"/>
              <a:ext cx="4155057" cy="308702"/>
            </a:xfrm>
            <a:custGeom>
              <a:avLst/>
              <a:gdLst/>
              <a:ahLst/>
              <a:cxnLst/>
              <a:rect l="0" t="0" r="0" b="0"/>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a:endParaRPr/>
            </a:p>
          </p:txBody>
        </p:sp>
        <p:sp>
          <p:nvSpPr>
            <p:cNvPr id="62" name="pl62"/>
            <p:cNvSpPr/>
            <p:nvPr/>
          </p:nvSpPr>
          <p:spPr>
            <a:xfrm>
              <a:off x="2737948" y="5069312"/>
              <a:ext cx="4155057" cy="463027"/>
            </a:xfrm>
            <a:custGeom>
              <a:avLst/>
              <a:gdLst/>
              <a:ahLst/>
              <a:cxnLst/>
              <a:rect l="0" t="0" r="0" b="0"/>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a:endParaRPr/>
            </a:p>
          </p:txBody>
        </p:sp>
        <p:sp>
          <p:nvSpPr>
            <p:cNvPr id="63" name="pl63"/>
            <p:cNvSpPr/>
            <p:nvPr/>
          </p:nvSpPr>
          <p:spPr>
            <a:xfrm>
              <a:off x="2737948" y="4914728"/>
              <a:ext cx="4155057" cy="308753"/>
            </a:xfrm>
            <a:custGeom>
              <a:avLst/>
              <a:gdLst/>
              <a:ahLst/>
              <a:cxnLst/>
              <a:rect l="0" t="0" r="0" b="0"/>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a:endParaRPr/>
            </a:p>
          </p:txBody>
        </p:sp>
        <p:sp>
          <p:nvSpPr>
            <p:cNvPr id="64" name="pl64"/>
            <p:cNvSpPr/>
            <p:nvPr/>
          </p:nvSpPr>
          <p:spPr>
            <a:xfrm>
              <a:off x="2737948" y="3216012"/>
              <a:ext cx="4155057" cy="154376"/>
            </a:xfrm>
            <a:custGeom>
              <a:avLst/>
              <a:gdLst/>
              <a:ahLst/>
              <a:cxnLst/>
              <a:rect l="0" t="0" r="0" b="0"/>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65" name="pl65"/>
            <p:cNvSpPr/>
            <p:nvPr/>
          </p:nvSpPr>
          <p:spPr>
            <a:xfrm>
              <a:off x="2737948" y="3525232"/>
              <a:ext cx="4155057" cy="1080327"/>
            </a:xfrm>
            <a:custGeom>
              <a:avLst/>
              <a:gdLst/>
              <a:ahLst/>
              <a:cxnLst/>
              <a:rect l="0" t="0" r="0" b="0"/>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a:endParaRPr/>
            </a:p>
          </p:txBody>
        </p:sp>
        <p:sp>
          <p:nvSpPr>
            <p:cNvPr id="66" name="pl66"/>
            <p:cNvSpPr/>
            <p:nvPr/>
          </p:nvSpPr>
          <p:spPr>
            <a:xfrm>
              <a:off x="2737948" y="3679350"/>
              <a:ext cx="4155057" cy="772039"/>
            </a:xfrm>
            <a:custGeom>
              <a:avLst/>
              <a:gdLst/>
              <a:ahLst/>
              <a:cxnLst/>
              <a:rect l="0" t="0" r="0" b="0"/>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a:endParaRPr/>
            </a:p>
          </p:txBody>
        </p:sp>
        <p:sp>
          <p:nvSpPr>
            <p:cNvPr id="67" name="pl67"/>
            <p:cNvSpPr/>
            <p:nvPr/>
          </p:nvSpPr>
          <p:spPr>
            <a:xfrm>
              <a:off x="2737948" y="1054062"/>
              <a:ext cx="4155057" cy="154376"/>
            </a:xfrm>
            <a:custGeom>
              <a:avLst/>
              <a:gdLst/>
              <a:ahLst/>
              <a:cxnLst/>
              <a:rect l="0" t="0" r="0" b="0"/>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a:endParaRPr/>
            </a:p>
          </p:txBody>
        </p:sp>
        <p:sp>
          <p:nvSpPr>
            <p:cNvPr id="68" name="pt68"/>
            <p:cNvSpPr/>
            <p:nvPr/>
          </p:nvSpPr>
          <p:spPr>
            <a:xfrm>
              <a:off x="2679245"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9" name="pt69"/>
            <p:cNvSpPr/>
            <p:nvPr/>
          </p:nvSpPr>
          <p:spPr>
            <a:xfrm>
              <a:off x="4064264"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5449283" y="8408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3" name="pt73"/>
            <p:cNvSpPr/>
            <p:nvPr/>
          </p:nvSpPr>
          <p:spPr>
            <a:xfrm>
              <a:off x="6834303" y="99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96" name="tx196"/>
            <p:cNvSpPr/>
            <p:nvPr/>
          </p:nvSpPr>
          <p:spPr>
            <a:xfrm>
              <a:off x="1859714" y="838743"/>
              <a:ext cx="7397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compara la clasificación de los países en &lt;keep&gt;LACR&lt;/keep&gt; según el número absoluto de niños sin dosis, donde el puesto 1 representa al país con más niños sin dosis.
En 2021, Brasil ocupaba el primer puesto de 32 países, con 687.000 niños sin dosis.
En 2024, Brasil ocupaba el segundo lugar entre 32 países, con 229.000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10577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066258"/>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026740"/>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987221"/>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62553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586017"/>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54649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1506981"/>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398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3867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5336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6805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97431"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2120"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59804"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82742"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05679"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28617"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51555"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74493" y="841269"/>
              <a:ext cx="0" cy="3964469"/>
            </a:xfrm>
            <a:custGeom>
              <a:avLst/>
              <a:gdLst/>
              <a:ahLst/>
              <a:cxnLst/>
              <a:rect l="0" t="0" r="0" b="0"/>
              <a:pathLst>
                <a:path h="3964469">
                  <a:moveTo>
                    <a:pt x="0" y="396446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3662" y="2909314"/>
              <a:ext cx="200644" cy="1716220"/>
            </a:xfrm>
            <a:prstGeom prst="rect">
              <a:avLst/>
            </a:prstGeom>
            <a:solidFill>
              <a:srgbClr val="80BD41">
                <a:alpha val="100000"/>
              </a:srgbClr>
            </a:solidFill>
          </p:spPr>
          <p:txBody>
            <a:bodyPr/>
            <a:lstStyle/>
            <a:p>
              <a:endParaRPr/>
            </a:p>
          </p:txBody>
        </p:sp>
        <p:sp>
          <p:nvSpPr>
            <p:cNvPr id="26" name="rc26"/>
            <p:cNvSpPr/>
            <p:nvPr/>
          </p:nvSpPr>
          <p:spPr>
            <a:xfrm>
              <a:off x="1423662" y="2874289"/>
              <a:ext cx="200644" cy="17512"/>
            </a:xfrm>
            <a:prstGeom prst="rect">
              <a:avLst/>
            </a:prstGeom>
            <a:solidFill>
              <a:srgbClr val="0058AB">
                <a:alpha val="100000"/>
              </a:srgbClr>
            </a:solidFill>
          </p:spPr>
          <p:txBody>
            <a:bodyPr/>
            <a:lstStyle/>
            <a:p>
              <a:endParaRPr/>
            </a:p>
          </p:txBody>
        </p:sp>
        <p:sp>
          <p:nvSpPr>
            <p:cNvPr id="27" name="rc27"/>
            <p:cNvSpPr/>
            <p:nvPr/>
          </p:nvSpPr>
          <p:spPr>
            <a:xfrm>
              <a:off x="1423662" y="2891802"/>
              <a:ext cx="200644" cy="17512"/>
            </a:xfrm>
            <a:prstGeom prst="rect">
              <a:avLst/>
            </a:prstGeom>
            <a:solidFill>
              <a:srgbClr val="1CABE2">
                <a:alpha val="100000"/>
              </a:srgbClr>
            </a:solidFill>
          </p:spPr>
          <p:txBody>
            <a:bodyPr/>
            <a:lstStyle/>
            <a:p>
              <a:endParaRPr/>
            </a:p>
          </p:txBody>
        </p:sp>
        <p:sp>
          <p:nvSpPr>
            <p:cNvPr id="28" name="rc28"/>
            <p:cNvSpPr/>
            <p:nvPr/>
          </p:nvSpPr>
          <p:spPr>
            <a:xfrm>
              <a:off x="1646600" y="2945002"/>
              <a:ext cx="200644" cy="1680532"/>
            </a:xfrm>
            <a:prstGeom prst="rect">
              <a:avLst/>
            </a:prstGeom>
            <a:solidFill>
              <a:srgbClr val="80BD41">
                <a:alpha val="100000"/>
              </a:srgbClr>
            </a:solidFill>
          </p:spPr>
          <p:txBody>
            <a:bodyPr/>
            <a:lstStyle/>
            <a:p>
              <a:endParaRPr/>
            </a:p>
          </p:txBody>
        </p:sp>
        <p:sp>
          <p:nvSpPr>
            <p:cNvPr id="29" name="rc29"/>
            <p:cNvSpPr/>
            <p:nvPr/>
          </p:nvSpPr>
          <p:spPr>
            <a:xfrm>
              <a:off x="1646600" y="2910705"/>
              <a:ext cx="200644" cy="17148"/>
            </a:xfrm>
            <a:prstGeom prst="rect">
              <a:avLst/>
            </a:prstGeom>
            <a:solidFill>
              <a:srgbClr val="0058AB">
                <a:alpha val="100000"/>
              </a:srgbClr>
            </a:solidFill>
          </p:spPr>
          <p:txBody>
            <a:bodyPr/>
            <a:lstStyle/>
            <a:p>
              <a:endParaRPr/>
            </a:p>
          </p:txBody>
        </p:sp>
        <p:sp>
          <p:nvSpPr>
            <p:cNvPr id="30" name="rc30"/>
            <p:cNvSpPr/>
            <p:nvPr/>
          </p:nvSpPr>
          <p:spPr>
            <a:xfrm>
              <a:off x="1646600" y="2927854"/>
              <a:ext cx="200644" cy="17148"/>
            </a:xfrm>
            <a:prstGeom prst="rect">
              <a:avLst/>
            </a:prstGeom>
            <a:solidFill>
              <a:srgbClr val="1CABE2">
                <a:alpha val="100000"/>
              </a:srgbClr>
            </a:solidFill>
          </p:spPr>
          <p:txBody>
            <a:bodyPr/>
            <a:lstStyle/>
            <a:p>
              <a:endParaRPr/>
            </a:p>
          </p:txBody>
        </p:sp>
        <p:sp>
          <p:nvSpPr>
            <p:cNvPr id="31" name="rc31"/>
            <p:cNvSpPr/>
            <p:nvPr/>
          </p:nvSpPr>
          <p:spPr>
            <a:xfrm>
              <a:off x="1869538" y="2966544"/>
              <a:ext cx="200644" cy="1658991"/>
            </a:xfrm>
            <a:prstGeom prst="rect">
              <a:avLst/>
            </a:prstGeom>
            <a:solidFill>
              <a:srgbClr val="80BD41">
                <a:alpha val="100000"/>
              </a:srgbClr>
            </a:solidFill>
          </p:spPr>
          <p:txBody>
            <a:bodyPr/>
            <a:lstStyle/>
            <a:p>
              <a:endParaRPr/>
            </a:p>
          </p:txBody>
        </p:sp>
        <p:sp>
          <p:nvSpPr>
            <p:cNvPr id="32" name="rc32"/>
            <p:cNvSpPr/>
            <p:nvPr/>
          </p:nvSpPr>
          <p:spPr>
            <a:xfrm>
              <a:off x="1869538" y="2949786"/>
              <a:ext cx="200644" cy="16757"/>
            </a:xfrm>
            <a:prstGeom prst="rect">
              <a:avLst/>
            </a:prstGeom>
            <a:solidFill>
              <a:srgbClr val="0058AB">
                <a:alpha val="100000"/>
              </a:srgbClr>
            </a:solidFill>
          </p:spPr>
          <p:txBody>
            <a:bodyPr/>
            <a:lstStyle/>
            <a:p>
              <a:endParaRPr/>
            </a:p>
          </p:txBody>
        </p:sp>
        <p:sp>
          <p:nvSpPr>
            <p:cNvPr id="33" name="rc33"/>
            <p:cNvSpPr/>
            <p:nvPr/>
          </p:nvSpPr>
          <p:spPr>
            <a:xfrm>
              <a:off x="1869538" y="2966544"/>
              <a:ext cx="200644" cy="0"/>
            </a:xfrm>
            <a:prstGeom prst="rect">
              <a:avLst/>
            </a:prstGeom>
            <a:solidFill>
              <a:srgbClr val="1CABE2">
                <a:alpha val="100000"/>
              </a:srgbClr>
            </a:solidFill>
          </p:spPr>
          <p:txBody>
            <a:bodyPr/>
            <a:lstStyle/>
            <a:p>
              <a:endParaRPr/>
            </a:p>
          </p:txBody>
        </p:sp>
        <p:sp>
          <p:nvSpPr>
            <p:cNvPr id="34" name="rc34"/>
            <p:cNvSpPr/>
            <p:nvPr/>
          </p:nvSpPr>
          <p:spPr>
            <a:xfrm>
              <a:off x="2092476" y="3005526"/>
              <a:ext cx="200644" cy="1620009"/>
            </a:xfrm>
            <a:prstGeom prst="rect">
              <a:avLst/>
            </a:prstGeom>
            <a:solidFill>
              <a:srgbClr val="80BD41">
                <a:alpha val="100000"/>
              </a:srgbClr>
            </a:solidFill>
          </p:spPr>
          <p:txBody>
            <a:bodyPr/>
            <a:lstStyle/>
            <a:p>
              <a:endParaRPr/>
            </a:p>
          </p:txBody>
        </p:sp>
        <p:sp>
          <p:nvSpPr>
            <p:cNvPr id="35" name="rc35"/>
            <p:cNvSpPr/>
            <p:nvPr/>
          </p:nvSpPr>
          <p:spPr>
            <a:xfrm>
              <a:off x="2092476" y="2989162"/>
              <a:ext cx="200644" cy="16363"/>
            </a:xfrm>
            <a:prstGeom prst="rect">
              <a:avLst/>
            </a:prstGeom>
            <a:solidFill>
              <a:srgbClr val="0058AB">
                <a:alpha val="100000"/>
              </a:srgbClr>
            </a:solidFill>
          </p:spPr>
          <p:txBody>
            <a:bodyPr/>
            <a:lstStyle/>
            <a:p>
              <a:endParaRPr/>
            </a:p>
          </p:txBody>
        </p:sp>
        <p:sp>
          <p:nvSpPr>
            <p:cNvPr id="36" name="rc36"/>
            <p:cNvSpPr/>
            <p:nvPr/>
          </p:nvSpPr>
          <p:spPr>
            <a:xfrm>
              <a:off x="2092476" y="3005526"/>
              <a:ext cx="200644" cy="0"/>
            </a:xfrm>
            <a:prstGeom prst="rect">
              <a:avLst/>
            </a:prstGeom>
            <a:solidFill>
              <a:srgbClr val="1CABE2">
                <a:alpha val="100000"/>
              </a:srgbClr>
            </a:solidFill>
          </p:spPr>
          <p:txBody>
            <a:bodyPr/>
            <a:lstStyle/>
            <a:p>
              <a:endParaRPr/>
            </a:p>
          </p:txBody>
        </p:sp>
        <p:sp>
          <p:nvSpPr>
            <p:cNvPr id="37" name="rc37"/>
            <p:cNvSpPr/>
            <p:nvPr/>
          </p:nvSpPr>
          <p:spPr>
            <a:xfrm>
              <a:off x="2315413" y="3014402"/>
              <a:ext cx="200644" cy="1611133"/>
            </a:xfrm>
            <a:prstGeom prst="rect">
              <a:avLst/>
            </a:prstGeom>
            <a:solidFill>
              <a:srgbClr val="80BD41">
                <a:alpha val="100000"/>
              </a:srgbClr>
            </a:solidFill>
          </p:spPr>
          <p:txBody>
            <a:bodyPr/>
            <a:lstStyle/>
            <a:p>
              <a:endParaRPr/>
            </a:p>
          </p:txBody>
        </p:sp>
        <p:sp>
          <p:nvSpPr>
            <p:cNvPr id="38" name="rc38"/>
            <p:cNvSpPr/>
            <p:nvPr/>
          </p:nvSpPr>
          <p:spPr>
            <a:xfrm>
              <a:off x="2315413" y="2998128"/>
              <a:ext cx="200644" cy="16274"/>
            </a:xfrm>
            <a:prstGeom prst="rect">
              <a:avLst/>
            </a:prstGeom>
            <a:solidFill>
              <a:srgbClr val="0058AB">
                <a:alpha val="100000"/>
              </a:srgbClr>
            </a:solidFill>
          </p:spPr>
          <p:txBody>
            <a:bodyPr/>
            <a:lstStyle/>
            <a:p>
              <a:endParaRPr/>
            </a:p>
          </p:txBody>
        </p:sp>
        <p:sp>
          <p:nvSpPr>
            <p:cNvPr id="39" name="rc39"/>
            <p:cNvSpPr/>
            <p:nvPr/>
          </p:nvSpPr>
          <p:spPr>
            <a:xfrm>
              <a:off x="2315413" y="3014402"/>
              <a:ext cx="200644" cy="0"/>
            </a:xfrm>
            <a:prstGeom prst="rect">
              <a:avLst/>
            </a:prstGeom>
            <a:solidFill>
              <a:srgbClr val="1CABE2">
                <a:alpha val="100000"/>
              </a:srgbClr>
            </a:solidFill>
          </p:spPr>
          <p:txBody>
            <a:bodyPr/>
            <a:lstStyle/>
            <a:p>
              <a:endParaRPr/>
            </a:p>
          </p:txBody>
        </p:sp>
        <p:sp>
          <p:nvSpPr>
            <p:cNvPr id="40" name="rc40"/>
            <p:cNvSpPr/>
            <p:nvPr/>
          </p:nvSpPr>
          <p:spPr>
            <a:xfrm>
              <a:off x="2538351" y="3024730"/>
              <a:ext cx="200644" cy="1600805"/>
            </a:xfrm>
            <a:prstGeom prst="rect">
              <a:avLst/>
            </a:prstGeom>
            <a:solidFill>
              <a:srgbClr val="80BD41">
                <a:alpha val="100000"/>
              </a:srgbClr>
            </a:solidFill>
          </p:spPr>
          <p:txBody>
            <a:bodyPr/>
            <a:lstStyle/>
            <a:p>
              <a:endParaRPr/>
            </a:p>
          </p:txBody>
        </p:sp>
        <p:sp>
          <p:nvSpPr>
            <p:cNvPr id="41" name="rc41"/>
            <p:cNvSpPr/>
            <p:nvPr/>
          </p:nvSpPr>
          <p:spPr>
            <a:xfrm>
              <a:off x="2538351" y="3008560"/>
              <a:ext cx="200644" cy="16169"/>
            </a:xfrm>
            <a:prstGeom prst="rect">
              <a:avLst/>
            </a:prstGeom>
            <a:solidFill>
              <a:srgbClr val="0058AB">
                <a:alpha val="100000"/>
              </a:srgbClr>
            </a:solidFill>
          </p:spPr>
          <p:txBody>
            <a:bodyPr/>
            <a:lstStyle/>
            <a:p>
              <a:endParaRPr/>
            </a:p>
          </p:txBody>
        </p:sp>
        <p:sp>
          <p:nvSpPr>
            <p:cNvPr id="42" name="rc42"/>
            <p:cNvSpPr/>
            <p:nvPr/>
          </p:nvSpPr>
          <p:spPr>
            <a:xfrm>
              <a:off x="2538351" y="3024730"/>
              <a:ext cx="200644" cy="0"/>
            </a:xfrm>
            <a:prstGeom prst="rect">
              <a:avLst/>
            </a:prstGeom>
            <a:solidFill>
              <a:srgbClr val="1CABE2">
                <a:alpha val="100000"/>
              </a:srgbClr>
            </a:solidFill>
          </p:spPr>
          <p:txBody>
            <a:bodyPr/>
            <a:lstStyle/>
            <a:p>
              <a:endParaRPr/>
            </a:p>
          </p:txBody>
        </p:sp>
        <p:sp>
          <p:nvSpPr>
            <p:cNvPr id="43" name="rc43"/>
            <p:cNvSpPr/>
            <p:nvPr/>
          </p:nvSpPr>
          <p:spPr>
            <a:xfrm>
              <a:off x="2761289" y="3051482"/>
              <a:ext cx="200644" cy="1574053"/>
            </a:xfrm>
            <a:prstGeom prst="rect">
              <a:avLst/>
            </a:prstGeom>
            <a:solidFill>
              <a:srgbClr val="80BD41">
                <a:alpha val="100000"/>
              </a:srgbClr>
            </a:solidFill>
          </p:spPr>
          <p:txBody>
            <a:bodyPr/>
            <a:lstStyle/>
            <a:p>
              <a:endParaRPr/>
            </a:p>
          </p:txBody>
        </p:sp>
        <p:sp>
          <p:nvSpPr>
            <p:cNvPr id="44" name="rc44"/>
            <p:cNvSpPr/>
            <p:nvPr/>
          </p:nvSpPr>
          <p:spPr>
            <a:xfrm>
              <a:off x="2761289" y="3035582"/>
              <a:ext cx="200644" cy="15899"/>
            </a:xfrm>
            <a:prstGeom prst="rect">
              <a:avLst/>
            </a:prstGeom>
            <a:solidFill>
              <a:srgbClr val="0058AB">
                <a:alpha val="100000"/>
              </a:srgbClr>
            </a:solidFill>
          </p:spPr>
          <p:txBody>
            <a:bodyPr/>
            <a:lstStyle/>
            <a:p>
              <a:endParaRPr/>
            </a:p>
          </p:txBody>
        </p:sp>
        <p:sp>
          <p:nvSpPr>
            <p:cNvPr id="45" name="rc45"/>
            <p:cNvSpPr/>
            <p:nvPr/>
          </p:nvSpPr>
          <p:spPr>
            <a:xfrm>
              <a:off x="2761289" y="3051482"/>
              <a:ext cx="200644" cy="0"/>
            </a:xfrm>
            <a:prstGeom prst="rect">
              <a:avLst/>
            </a:prstGeom>
            <a:solidFill>
              <a:srgbClr val="1CABE2">
                <a:alpha val="100000"/>
              </a:srgbClr>
            </a:solidFill>
          </p:spPr>
          <p:txBody>
            <a:bodyPr/>
            <a:lstStyle/>
            <a:p>
              <a:endParaRPr/>
            </a:p>
          </p:txBody>
        </p:sp>
        <p:sp>
          <p:nvSpPr>
            <p:cNvPr id="46" name="rc46"/>
            <p:cNvSpPr/>
            <p:nvPr/>
          </p:nvSpPr>
          <p:spPr>
            <a:xfrm>
              <a:off x="2984227" y="3076437"/>
              <a:ext cx="200644" cy="1549098"/>
            </a:xfrm>
            <a:prstGeom prst="rect">
              <a:avLst/>
            </a:prstGeom>
            <a:solidFill>
              <a:srgbClr val="80BD41">
                <a:alpha val="100000"/>
              </a:srgbClr>
            </a:solidFill>
          </p:spPr>
          <p:txBody>
            <a:bodyPr/>
            <a:lstStyle/>
            <a:p>
              <a:endParaRPr/>
            </a:p>
          </p:txBody>
        </p:sp>
        <p:sp>
          <p:nvSpPr>
            <p:cNvPr id="47" name="rc47"/>
            <p:cNvSpPr/>
            <p:nvPr/>
          </p:nvSpPr>
          <p:spPr>
            <a:xfrm>
              <a:off x="2984227" y="3060789"/>
              <a:ext cx="200644" cy="15647"/>
            </a:xfrm>
            <a:prstGeom prst="rect">
              <a:avLst/>
            </a:prstGeom>
            <a:solidFill>
              <a:srgbClr val="0058AB">
                <a:alpha val="100000"/>
              </a:srgbClr>
            </a:solidFill>
          </p:spPr>
          <p:txBody>
            <a:bodyPr/>
            <a:lstStyle/>
            <a:p>
              <a:endParaRPr/>
            </a:p>
          </p:txBody>
        </p:sp>
        <p:sp>
          <p:nvSpPr>
            <p:cNvPr id="48" name="rc48"/>
            <p:cNvSpPr/>
            <p:nvPr/>
          </p:nvSpPr>
          <p:spPr>
            <a:xfrm>
              <a:off x="2984227" y="3076437"/>
              <a:ext cx="200644" cy="0"/>
            </a:xfrm>
            <a:prstGeom prst="rect">
              <a:avLst/>
            </a:prstGeom>
            <a:solidFill>
              <a:srgbClr val="1CABE2">
                <a:alpha val="100000"/>
              </a:srgbClr>
            </a:solidFill>
          </p:spPr>
          <p:txBody>
            <a:bodyPr/>
            <a:lstStyle/>
            <a:p>
              <a:endParaRPr/>
            </a:p>
          </p:txBody>
        </p:sp>
        <p:sp>
          <p:nvSpPr>
            <p:cNvPr id="49" name="rc49"/>
            <p:cNvSpPr/>
            <p:nvPr/>
          </p:nvSpPr>
          <p:spPr>
            <a:xfrm>
              <a:off x="3207165" y="3102653"/>
              <a:ext cx="200644" cy="1522882"/>
            </a:xfrm>
            <a:prstGeom prst="rect">
              <a:avLst/>
            </a:prstGeom>
            <a:solidFill>
              <a:srgbClr val="80BD41">
                <a:alpha val="100000"/>
              </a:srgbClr>
            </a:solidFill>
          </p:spPr>
          <p:txBody>
            <a:bodyPr/>
            <a:lstStyle/>
            <a:p>
              <a:endParaRPr/>
            </a:p>
          </p:txBody>
        </p:sp>
        <p:sp>
          <p:nvSpPr>
            <p:cNvPr id="50" name="rc50"/>
            <p:cNvSpPr/>
            <p:nvPr/>
          </p:nvSpPr>
          <p:spPr>
            <a:xfrm>
              <a:off x="3207165" y="3087270"/>
              <a:ext cx="200644" cy="15382"/>
            </a:xfrm>
            <a:prstGeom prst="rect">
              <a:avLst/>
            </a:prstGeom>
            <a:solidFill>
              <a:srgbClr val="0058AB">
                <a:alpha val="100000"/>
              </a:srgbClr>
            </a:solidFill>
          </p:spPr>
          <p:txBody>
            <a:bodyPr/>
            <a:lstStyle/>
            <a:p>
              <a:endParaRPr/>
            </a:p>
          </p:txBody>
        </p:sp>
        <p:sp>
          <p:nvSpPr>
            <p:cNvPr id="51" name="rc51"/>
            <p:cNvSpPr/>
            <p:nvPr/>
          </p:nvSpPr>
          <p:spPr>
            <a:xfrm>
              <a:off x="3207165" y="3102653"/>
              <a:ext cx="200644" cy="0"/>
            </a:xfrm>
            <a:prstGeom prst="rect">
              <a:avLst/>
            </a:prstGeom>
            <a:solidFill>
              <a:srgbClr val="1CABE2">
                <a:alpha val="100000"/>
              </a:srgbClr>
            </a:solidFill>
          </p:spPr>
          <p:txBody>
            <a:bodyPr/>
            <a:lstStyle/>
            <a:p>
              <a:endParaRPr/>
            </a:p>
          </p:txBody>
        </p:sp>
        <p:sp>
          <p:nvSpPr>
            <p:cNvPr id="52" name="rc52"/>
            <p:cNvSpPr/>
            <p:nvPr/>
          </p:nvSpPr>
          <p:spPr>
            <a:xfrm>
              <a:off x="3430103" y="3110722"/>
              <a:ext cx="200644" cy="1514813"/>
            </a:xfrm>
            <a:prstGeom prst="rect">
              <a:avLst/>
            </a:prstGeom>
            <a:solidFill>
              <a:srgbClr val="80BD41">
                <a:alpha val="100000"/>
              </a:srgbClr>
            </a:solidFill>
          </p:spPr>
          <p:txBody>
            <a:bodyPr/>
            <a:lstStyle/>
            <a:p>
              <a:endParaRPr/>
            </a:p>
          </p:txBody>
        </p:sp>
        <p:sp>
          <p:nvSpPr>
            <p:cNvPr id="53" name="rc53"/>
            <p:cNvSpPr/>
            <p:nvPr/>
          </p:nvSpPr>
          <p:spPr>
            <a:xfrm>
              <a:off x="3430103" y="3095420"/>
              <a:ext cx="200644" cy="15301"/>
            </a:xfrm>
            <a:prstGeom prst="rect">
              <a:avLst/>
            </a:prstGeom>
            <a:solidFill>
              <a:srgbClr val="0058AB">
                <a:alpha val="100000"/>
              </a:srgbClr>
            </a:solidFill>
          </p:spPr>
          <p:txBody>
            <a:bodyPr/>
            <a:lstStyle/>
            <a:p>
              <a:endParaRPr/>
            </a:p>
          </p:txBody>
        </p:sp>
        <p:sp>
          <p:nvSpPr>
            <p:cNvPr id="54" name="rc54"/>
            <p:cNvSpPr/>
            <p:nvPr/>
          </p:nvSpPr>
          <p:spPr>
            <a:xfrm>
              <a:off x="3430103" y="3110722"/>
              <a:ext cx="200644" cy="0"/>
            </a:xfrm>
            <a:prstGeom prst="rect">
              <a:avLst/>
            </a:prstGeom>
            <a:solidFill>
              <a:srgbClr val="1CABE2">
                <a:alpha val="100000"/>
              </a:srgbClr>
            </a:solidFill>
          </p:spPr>
          <p:txBody>
            <a:bodyPr/>
            <a:lstStyle/>
            <a:p>
              <a:endParaRPr/>
            </a:p>
          </p:txBody>
        </p:sp>
        <p:sp>
          <p:nvSpPr>
            <p:cNvPr id="55" name="rc55"/>
            <p:cNvSpPr/>
            <p:nvPr/>
          </p:nvSpPr>
          <p:spPr>
            <a:xfrm>
              <a:off x="3653041" y="3119050"/>
              <a:ext cx="200644" cy="1506485"/>
            </a:xfrm>
            <a:prstGeom prst="rect">
              <a:avLst/>
            </a:prstGeom>
            <a:solidFill>
              <a:srgbClr val="80BD41">
                <a:alpha val="100000"/>
              </a:srgbClr>
            </a:solidFill>
          </p:spPr>
          <p:txBody>
            <a:bodyPr/>
            <a:lstStyle/>
            <a:p>
              <a:endParaRPr/>
            </a:p>
          </p:txBody>
        </p:sp>
        <p:sp>
          <p:nvSpPr>
            <p:cNvPr id="56" name="rc56"/>
            <p:cNvSpPr/>
            <p:nvPr/>
          </p:nvSpPr>
          <p:spPr>
            <a:xfrm>
              <a:off x="3653041" y="3103833"/>
              <a:ext cx="200644" cy="15216"/>
            </a:xfrm>
            <a:prstGeom prst="rect">
              <a:avLst/>
            </a:prstGeom>
            <a:solidFill>
              <a:srgbClr val="0058AB">
                <a:alpha val="100000"/>
              </a:srgbClr>
            </a:solidFill>
          </p:spPr>
          <p:txBody>
            <a:bodyPr/>
            <a:lstStyle/>
            <a:p>
              <a:endParaRPr/>
            </a:p>
          </p:txBody>
        </p:sp>
        <p:sp>
          <p:nvSpPr>
            <p:cNvPr id="57" name="rc57"/>
            <p:cNvSpPr/>
            <p:nvPr/>
          </p:nvSpPr>
          <p:spPr>
            <a:xfrm>
              <a:off x="3653041" y="3119050"/>
              <a:ext cx="200644" cy="0"/>
            </a:xfrm>
            <a:prstGeom prst="rect">
              <a:avLst/>
            </a:prstGeom>
            <a:solidFill>
              <a:srgbClr val="1CABE2">
                <a:alpha val="100000"/>
              </a:srgbClr>
            </a:solidFill>
          </p:spPr>
          <p:txBody>
            <a:bodyPr/>
            <a:lstStyle/>
            <a:p>
              <a:endParaRPr/>
            </a:p>
          </p:txBody>
        </p:sp>
        <p:sp>
          <p:nvSpPr>
            <p:cNvPr id="58" name="rc58"/>
            <p:cNvSpPr/>
            <p:nvPr/>
          </p:nvSpPr>
          <p:spPr>
            <a:xfrm>
              <a:off x="3875979" y="3125322"/>
              <a:ext cx="200644" cy="1500212"/>
            </a:xfrm>
            <a:prstGeom prst="rect">
              <a:avLst/>
            </a:prstGeom>
            <a:solidFill>
              <a:srgbClr val="80BD41">
                <a:alpha val="100000"/>
              </a:srgbClr>
            </a:solidFill>
          </p:spPr>
          <p:txBody>
            <a:bodyPr/>
            <a:lstStyle/>
            <a:p>
              <a:endParaRPr/>
            </a:p>
          </p:txBody>
        </p:sp>
        <p:sp>
          <p:nvSpPr>
            <p:cNvPr id="59" name="rc59"/>
            <p:cNvSpPr/>
            <p:nvPr/>
          </p:nvSpPr>
          <p:spPr>
            <a:xfrm>
              <a:off x="3875979" y="3110169"/>
              <a:ext cx="200644" cy="15153"/>
            </a:xfrm>
            <a:prstGeom prst="rect">
              <a:avLst/>
            </a:prstGeom>
            <a:solidFill>
              <a:srgbClr val="0058AB">
                <a:alpha val="100000"/>
              </a:srgbClr>
            </a:solidFill>
          </p:spPr>
          <p:txBody>
            <a:bodyPr/>
            <a:lstStyle/>
            <a:p>
              <a:endParaRPr/>
            </a:p>
          </p:txBody>
        </p:sp>
        <p:sp>
          <p:nvSpPr>
            <p:cNvPr id="60" name="rc60"/>
            <p:cNvSpPr/>
            <p:nvPr/>
          </p:nvSpPr>
          <p:spPr>
            <a:xfrm>
              <a:off x="3875979" y="3125322"/>
              <a:ext cx="200644" cy="0"/>
            </a:xfrm>
            <a:prstGeom prst="rect">
              <a:avLst/>
            </a:prstGeom>
            <a:solidFill>
              <a:srgbClr val="1CABE2">
                <a:alpha val="100000"/>
              </a:srgbClr>
            </a:solidFill>
          </p:spPr>
          <p:txBody>
            <a:bodyPr/>
            <a:lstStyle/>
            <a:p>
              <a:endParaRPr/>
            </a:p>
          </p:txBody>
        </p:sp>
        <p:sp>
          <p:nvSpPr>
            <p:cNvPr id="61" name="rc61"/>
            <p:cNvSpPr/>
            <p:nvPr/>
          </p:nvSpPr>
          <p:spPr>
            <a:xfrm>
              <a:off x="4098916" y="3193169"/>
              <a:ext cx="200644" cy="1432365"/>
            </a:xfrm>
            <a:prstGeom prst="rect">
              <a:avLst/>
            </a:prstGeom>
            <a:solidFill>
              <a:srgbClr val="80BD41">
                <a:alpha val="100000"/>
              </a:srgbClr>
            </a:solidFill>
          </p:spPr>
          <p:txBody>
            <a:bodyPr/>
            <a:lstStyle/>
            <a:p>
              <a:endParaRPr/>
            </a:p>
          </p:txBody>
        </p:sp>
        <p:sp>
          <p:nvSpPr>
            <p:cNvPr id="62" name="rc62"/>
            <p:cNvSpPr/>
            <p:nvPr/>
          </p:nvSpPr>
          <p:spPr>
            <a:xfrm>
              <a:off x="4098916" y="3117782"/>
              <a:ext cx="200644" cy="15077"/>
            </a:xfrm>
            <a:prstGeom prst="rect">
              <a:avLst/>
            </a:prstGeom>
            <a:solidFill>
              <a:srgbClr val="0058AB">
                <a:alpha val="100000"/>
              </a:srgbClr>
            </a:solidFill>
          </p:spPr>
          <p:txBody>
            <a:bodyPr/>
            <a:lstStyle/>
            <a:p>
              <a:endParaRPr/>
            </a:p>
          </p:txBody>
        </p:sp>
        <p:sp>
          <p:nvSpPr>
            <p:cNvPr id="63" name="rc63"/>
            <p:cNvSpPr/>
            <p:nvPr/>
          </p:nvSpPr>
          <p:spPr>
            <a:xfrm>
              <a:off x="4098916" y="3132860"/>
              <a:ext cx="200644" cy="60309"/>
            </a:xfrm>
            <a:prstGeom prst="rect">
              <a:avLst/>
            </a:prstGeom>
            <a:solidFill>
              <a:srgbClr val="1CABE2">
                <a:alpha val="100000"/>
              </a:srgbClr>
            </a:solidFill>
          </p:spPr>
          <p:txBody>
            <a:bodyPr/>
            <a:lstStyle/>
            <a:p>
              <a:endParaRPr/>
            </a:p>
          </p:txBody>
        </p:sp>
        <p:sp>
          <p:nvSpPr>
            <p:cNvPr id="64" name="rc64"/>
            <p:cNvSpPr/>
            <p:nvPr/>
          </p:nvSpPr>
          <p:spPr>
            <a:xfrm>
              <a:off x="4321854" y="3165268"/>
              <a:ext cx="200644" cy="1460267"/>
            </a:xfrm>
            <a:prstGeom prst="rect">
              <a:avLst/>
            </a:prstGeom>
            <a:solidFill>
              <a:srgbClr val="80BD41">
                <a:alpha val="100000"/>
              </a:srgbClr>
            </a:solidFill>
          </p:spPr>
          <p:txBody>
            <a:bodyPr/>
            <a:lstStyle/>
            <a:p>
              <a:endParaRPr/>
            </a:p>
          </p:txBody>
        </p:sp>
        <p:sp>
          <p:nvSpPr>
            <p:cNvPr id="65" name="rc65"/>
            <p:cNvSpPr/>
            <p:nvPr/>
          </p:nvSpPr>
          <p:spPr>
            <a:xfrm>
              <a:off x="4321854" y="3120105"/>
              <a:ext cx="200644" cy="30108"/>
            </a:xfrm>
            <a:prstGeom prst="rect">
              <a:avLst/>
            </a:prstGeom>
            <a:solidFill>
              <a:srgbClr val="0058AB">
                <a:alpha val="100000"/>
              </a:srgbClr>
            </a:solidFill>
          </p:spPr>
          <p:txBody>
            <a:bodyPr/>
            <a:lstStyle/>
            <a:p>
              <a:endParaRPr/>
            </a:p>
          </p:txBody>
        </p:sp>
        <p:sp>
          <p:nvSpPr>
            <p:cNvPr id="66" name="rc66"/>
            <p:cNvSpPr/>
            <p:nvPr/>
          </p:nvSpPr>
          <p:spPr>
            <a:xfrm>
              <a:off x="4321854" y="3150213"/>
              <a:ext cx="200644" cy="15054"/>
            </a:xfrm>
            <a:prstGeom prst="rect">
              <a:avLst/>
            </a:prstGeom>
            <a:solidFill>
              <a:srgbClr val="1CABE2">
                <a:alpha val="100000"/>
              </a:srgbClr>
            </a:solidFill>
          </p:spPr>
          <p:txBody>
            <a:bodyPr/>
            <a:lstStyle/>
            <a:p>
              <a:endParaRPr/>
            </a:p>
          </p:txBody>
        </p:sp>
        <p:sp>
          <p:nvSpPr>
            <p:cNvPr id="67" name="rc67"/>
            <p:cNvSpPr/>
            <p:nvPr/>
          </p:nvSpPr>
          <p:spPr>
            <a:xfrm>
              <a:off x="4544792" y="3213762"/>
              <a:ext cx="200644" cy="1411772"/>
            </a:xfrm>
            <a:prstGeom prst="rect">
              <a:avLst/>
            </a:prstGeom>
            <a:solidFill>
              <a:srgbClr val="80BD41">
                <a:alpha val="100000"/>
              </a:srgbClr>
            </a:solidFill>
          </p:spPr>
          <p:txBody>
            <a:bodyPr/>
            <a:lstStyle/>
            <a:p>
              <a:endParaRPr/>
            </a:p>
          </p:txBody>
        </p:sp>
        <p:sp>
          <p:nvSpPr>
            <p:cNvPr id="68" name="rc68"/>
            <p:cNvSpPr/>
            <p:nvPr/>
          </p:nvSpPr>
          <p:spPr>
            <a:xfrm>
              <a:off x="4544792" y="3107500"/>
              <a:ext cx="200644" cy="30360"/>
            </a:xfrm>
            <a:prstGeom prst="rect">
              <a:avLst/>
            </a:prstGeom>
            <a:solidFill>
              <a:srgbClr val="0058AB">
                <a:alpha val="100000"/>
              </a:srgbClr>
            </a:solidFill>
          </p:spPr>
          <p:txBody>
            <a:bodyPr/>
            <a:lstStyle/>
            <a:p>
              <a:endParaRPr/>
            </a:p>
          </p:txBody>
        </p:sp>
        <p:sp>
          <p:nvSpPr>
            <p:cNvPr id="69" name="rc69"/>
            <p:cNvSpPr/>
            <p:nvPr/>
          </p:nvSpPr>
          <p:spPr>
            <a:xfrm>
              <a:off x="4544792" y="3137860"/>
              <a:ext cx="200644" cy="75901"/>
            </a:xfrm>
            <a:prstGeom prst="rect">
              <a:avLst/>
            </a:prstGeom>
            <a:solidFill>
              <a:srgbClr val="1CABE2">
                <a:alpha val="100000"/>
              </a:srgbClr>
            </a:solidFill>
          </p:spPr>
          <p:txBody>
            <a:bodyPr/>
            <a:lstStyle/>
            <a:p>
              <a:endParaRPr/>
            </a:p>
          </p:txBody>
        </p:sp>
        <p:sp>
          <p:nvSpPr>
            <p:cNvPr id="70" name="rc70"/>
            <p:cNvSpPr/>
            <p:nvPr/>
          </p:nvSpPr>
          <p:spPr>
            <a:xfrm>
              <a:off x="4767730" y="3166045"/>
              <a:ext cx="200644" cy="1459490"/>
            </a:xfrm>
            <a:prstGeom prst="rect">
              <a:avLst/>
            </a:prstGeom>
            <a:solidFill>
              <a:srgbClr val="80BD41">
                <a:alpha val="100000"/>
              </a:srgbClr>
            </a:solidFill>
          </p:spPr>
          <p:txBody>
            <a:bodyPr/>
            <a:lstStyle/>
            <a:p>
              <a:endParaRPr/>
            </a:p>
          </p:txBody>
        </p:sp>
        <p:sp>
          <p:nvSpPr>
            <p:cNvPr id="71" name="rc71"/>
            <p:cNvSpPr/>
            <p:nvPr/>
          </p:nvSpPr>
          <p:spPr>
            <a:xfrm>
              <a:off x="4767730" y="3105232"/>
              <a:ext cx="200644" cy="45608"/>
            </a:xfrm>
            <a:prstGeom prst="rect">
              <a:avLst/>
            </a:prstGeom>
            <a:solidFill>
              <a:srgbClr val="0058AB">
                <a:alpha val="100000"/>
              </a:srgbClr>
            </a:solidFill>
          </p:spPr>
          <p:txBody>
            <a:bodyPr/>
            <a:lstStyle/>
            <a:p>
              <a:endParaRPr/>
            </a:p>
          </p:txBody>
        </p:sp>
        <p:sp>
          <p:nvSpPr>
            <p:cNvPr id="72" name="rc72"/>
            <p:cNvSpPr/>
            <p:nvPr/>
          </p:nvSpPr>
          <p:spPr>
            <a:xfrm>
              <a:off x="4767730" y="3150841"/>
              <a:ext cx="200644" cy="15203"/>
            </a:xfrm>
            <a:prstGeom prst="rect">
              <a:avLst/>
            </a:prstGeom>
            <a:solidFill>
              <a:srgbClr val="1CABE2">
                <a:alpha val="100000"/>
              </a:srgbClr>
            </a:solidFill>
          </p:spPr>
          <p:txBody>
            <a:bodyPr/>
            <a:lstStyle/>
            <a:p>
              <a:endParaRPr/>
            </a:p>
          </p:txBody>
        </p:sp>
        <p:sp>
          <p:nvSpPr>
            <p:cNvPr id="73" name="rc73"/>
            <p:cNvSpPr/>
            <p:nvPr/>
          </p:nvSpPr>
          <p:spPr>
            <a:xfrm>
              <a:off x="4990668" y="3311716"/>
              <a:ext cx="200644" cy="1313818"/>
            </a:xfrm>
            <a:prstGeom prst="rect">
              <a:avLst/>
            </a:prstGeom>
            <a:solidFill>
              <a:srgbClr val="80BD41">
                <a:alpha val="100000"/>
              </a:srgbClr>
            </a:solidFill>
          </p:spPr>
          <p:txBody>
            <a:bodyPr/>
            <a:lstStyle/>
            <a:p>
              <a:endParaRPr/>
            </a:p>
          </p:txBody>
        </p:sp>
        <p:sp>
          <p:nvSpPr>
            <p:cNvPr id="74" name="rc74"/>
            <p:cNvSpPr/>
            <p:nvPr/>
          </p:nvSpPr>
          <p:spPr>
            <a:xfrm>
              <a:off x="4990668" y="3149334"/>
              <a:ext cx="200644" cy="73809"/>
            </a:xfrm>
            <a:prstGeom prst="rect">
              <a:avLst/>
            </a:prstGeom>
            <a:solidFill>
              <a:srgbClr val="0058AB">
                <a:alpha val="100000"/>
              </a:srgbClr>
            </a:solidFill>
          </p:spPr>
          <p:txBody>
            <a:bodyPr/>
            <a:lstStyle/>
            <a:p>
              <a:endParaRPr/>
            </a:p>
          </p:txBody>
        </p:sp>
        <p:sp>
          <p:nvSpPr>
            <p:cNvPr id="75" name="rc75"/>
            <p:cNvSpPr/>
            <p:nvPr/>
          </p:nvSpPr>
          <p:spPr>
            <a:xfrm>
              <a:off x="4990668" y="3223144"/>
              <a:ext cx="200644" cy="88572"/>
            </a:xfrm>
            <a:prstGeom prst="rect">
              <a:avLst/>
            </a:prstGeom>
            <a:solidFill>
              <a:srgbClr val="1CABE2">
                <a:alpha val="100000"/>
              </a:srgbClr>
            </a:solidFill>
          </p:spPr>
          <p:txBody>
            <a:bodyPr/>
            <a:lstStyle/>
            <a:p>
              <a:endParaRPr/>
            </a:p>
          </p:txBody>
        </p:sp>
        <p:sp>
          <p:nvSpPr>
            <p:cNvPr id="76" name="rc76"/>
            <p:cNvSpPr/>
            <p:nvPr/>
          </p:nvSpPr>
          <p:spPr>
            <a:xfrm>
              <a:off x="5213606" y="3393057"/>
              <a:ext cx="200644" cy="1232478"/>
            </a:xfrm>
            <a:prstGeom prst="rect">
              <a:avLst/>
            </a:prstGeom>
            <a:solidFill>
              <a:srgbClr val="80BD41">
                <a:alpha val="100000"/>
              </a:srgbClr>
            </a:solidFill>
          </p:spPr>
          <p:txBody>
            <a:bodyPr/>
            <a:lstStyle/>
            <a:p>
              <a:endParaRPr/>
            </a:p>
          </p:txBody>
        </p:sp>
        <p:sp>
          <p:nvSpPr>
            <p:cNvPr id="77" name="rc77"/>
            <p:cNvSpPr/>
            <p:nvPr/>
          </p:nvSpPr>
          <p:spPr>
            <a:xfrm>
              <a:off x="5213606" y="3140621"/>
              <a:ext cx="200644" cy="118793"/>
            </a:xfrm>
            <a:prstGeom prst="rect">
              <a:avLst/>
            </a:prstGeom>
            <a:solidFill>
              <a:srgbClr val="0058AB">
                <a:alpha val="100000"/>
              </a:srgbClr>
            </a:solidFill>
          </p:spPr>
          <p:txBody>
            <a:bodyPr/>
            <a:lstStyle/>
            <a:p>
              <a:endParaRPr/>
            </a:p>
          </p:txBody>
        </p:sp>
        <p:sp>
          <p:nvSpPr>
            <p:cNvPr id="78" name="rc78"/>
            <p:cNvSpPr/>
            <p:nvPr/>
          </p:nvSpPr>
          <p:spPr>
            <a:xfrm>
              <a:off x="5213606" y="3259414"/>
              <a:ext cx="200644" cy="133642"/>
            </a:xfrm>
            <a:prstGeom prst="rect">
              <a:avLst/>
            </a:prstGeom>
            <a:solidFill>
              <a:srgbClr val="1CABE2">
                <a:alpha val="100000"/>
              </a:srgbClr>
            </a:solidFill>
          </p:spPr>
          <p:txBody>
            <a:bodyPr/>
            <a:lstStyle/>
            <a:p>
              <a:endParaRPr/>
            </a:p>
          </p:txBody>
        </p:sp>
        <p:sp>
          <p:nvSpPr>
            <p:cNvPr id="79" name="rc79"/>
            <p:cNvSpPr/>
            <p:nvPr/>
          </p:nvSpPr>
          <p:spPr>
            <a:xfrm>
              <a:off x="5436544" y="3333829"/>
              <a:ext cx="200644" cy="1291705"/>
            </a:xfrm>
            <a:prstGeom prst="rect">
              <a:avLst/>
            </a:prstGeom>
            <a:solidFill>
              <a:srgbClr val="80BD41">
                <a:alpha val="100000"/>
              </a:srgbClr>
            </a:solidFill>
          </p:spPr>
          <p:txBody>
            <a:bodyPr/>
            <a:lstStyle/>
            <a:p>
              <a:endParaRPr/>
            </a:p>
          </p:txBody>
        </p:sp>
        <p:sp>
          <p:nvSpPr>
            <p:cNvPr id="80" name="rc80"/>
            <p:cNvSpPr/>
            <p:nvPr/>
          </p:nvSpPr>
          <p:spPr>
            <a:xfrm>
              <a:off x="5436544" y="3140816"/>
              <a:ext cx="200644" cy="193013"/>
            </a:xfrm>
            <a:prstGeom prst="rect">
              <a:avLst/>
            </a:prstGeom>
            <a:solidFill>
              <a:srgbClr val="0058AB">
                <a:alpha val="100000"/>
              </a:srgbClr>
            </a:solidFill>
          </p:spPr>
          <p:txBody>
            <a:bodyPr/>
            <a:lstStyle/>
            <a:p>
              <a:endParaRPr/>
            </a:p>
          </p:txBody>
        </p:sp>
        <p:sp>
          <p:nvSpPr>
            <p:cNvPr id="81" name="rc81"/>
            <p:cNvSpPr/>
            <p:nvPr/>
          </p:nvSpPr>
          <p:spPr>
            <a:xfrm>
              <a:off x="5436544" y="3333829"/>
              <a:ext cx="200644" cy="0"/>
            </a:xfrm>
            <a:prstGeom prst="rect">
              <a:avLst/>
            </a:prstGeom>
            <a:solidFill>
              <a:srgbClr val="1CABE2">
                <a:alpha val="100000"/>
              </a:srgbClr>
            </a:solidFill>
          </p:spPr>
          <p:txBody>
            <a:bodyPr/>
            <a:lstStyle/>
            <a:p>
              <a:endParaRPr/>
            </a:p>
          </p:txBody>
        </p:sp>
        <p:sp>
          <p:nvSpPr>
            <p:cNvPr id="82" name="rc82"/>
            <p:cNvSpPr/>
            <p:nvPr/>
          </p:nvSpPr>
          <p:spPr>
            <a:xfrm>
              <a:off x="5659482" y="3614530"/>
              <a:ext cx="200644" cy="1011005"/>
            </a:xfrm>
            <a:prstGeom prst="rect">
              <a:avLst/>
            </a:prstGeom>
            <a:solidFill>
              <a:srgbClr val="80BD41">
                <a:alpha val="100000"/>
              </a:srgbClr>
            </a:solidFill>
          </p:spPr>
          <p:txBody>
            <a:bodyPr/>
            <a:lstStyle/>
            <a:p>
              <a:endParaRPr/>
            </a:p>
          </p:txBody>
        </p:sp>
        <p:sp>
          <p:nvSpPr>
            <p:cNvPr id="83" name="rc83"/>
            <p:cNvSpPr/>
            <p:nvPr/>
          </p:nvSpPr>
          <p:spPr>
            <a:xfrm>
              <a:off x="5659482" y="3181242"/>
              <a:ext cx="200644" cy="303301"/>
            </a:xfrm>
            <a:prstGeom prst="rect">
              <a:avLst/>
            </a:prstGeom>
            <a:solidFill>
              <a:srgbClr val="0058AB">
                <a:alpha val="100000"/>
              </a:srgbClr>
            </a:solidFill>
          </p:spPr>
          <p:txBody>
            <a:bodyPr/>
            <a:lstStyle/>
            <a:p>
              <a:endParaRPr/>
            </a:p>
          </p:txBody>
        </p:sp>
        <p:sp>
          <p:nvSpPr>
            <p:cNvPr id="84" name="rc84"/>
            <p:cNvSpPr/>
            <p:nvPr/>
          </p:nvSpPr>
          <p:spPr>
            <a:xfrm>
              <a:off x="5659482" y="3484544"/>
              <a:ext cx="200644" cy="129986"/>
            </a:xfrm>
            <a:prstGeom prst="rect">
              <a:avLst/>
            </a:prstGeom>
            <a:solidFill>
              <a:srgbClr val="1CABE2">
                <a:alpha val="100000"/>
              </a:srgbClr>
            </a:solidFill>
          </p:spPr>
          <p:txBody>
            <a:bodyPr/>
            <a:lstStyle/>
            <a:p>
              <a:endParaRPr/>
            </a:p>
          </p:txBody>
        </p:sp>
        <p:sp>
          <p:nvSpPr>
            <p:cNvPr id="85" name="rc85"/>
            <p:cNvSpPr/>
            <p:nvPr/>
          </p:nvSpPr>
          <p:spPr>
            <a:xfrm>
              <a:off x="5882419" y="3552408"/>
              <a:ext cx="200644" cy="1073127"/>
            </a:xfrm>
            <a:prstGeom prst="rect">
              <a:avLst/>
            </a:prstGeom>
            <a:solidFill>
              <a:srgbClr val="80BD41">
                <a:alpha val="100000"/>
              </a:srgbClr>
            </a:solidFill>
          </p:spPr>
          <p:txBody>
            <a:bodyPr/>
            <a:lstStyle/>
            <a:p>
              <a:endParaRPr/>
            </a:p>
          </p:txBody>
        </p:sp>
        <p:sp>
          <p:nvSpPr>
            <p:cNvPr id="86" name="rc86"/>
            <p:cNvSpPr/>
            <p:nvPr/>
          </p:nvSpPr>
          <p:spPr>
            <a:xfrm>
              <a:off x="5882419" y="3231863"/>
              <a:ext cx="200644" cy="167240"/>
            </a:xfrm>
            <a:prstGeom prst="rect">
              <a:avLst/>
            </a:prstGeom>
            <a:solidFill>
              <a:srgbClr val="0058AB">
                <a:alpha val="100000"/>
              </a:srgbClr>
            </a:solidFill>
          </p:spPr>
          <p:txBody>
            <a:bodyPr/>
            <a:lstStyle/>
            <a:p>
              <a:endParaRPr/>
            </a:p>
          </p:txBody>
        </p:sp>
        <p:sp>
          <p:nvSpPr>
            <p:cNvPr id="87" name="rc87"/>
            <p:cNvSpPr/>
            <p:nvPr/>
          </p:nvSpPr>
          <p:spPr>
            <a:xfrm>
              <a:off x="5882419" y="3399104"/>
              <a:ext cx="200644" cy="153303"/>
            </a:xfrm>
            <a:prstGeom prst="rect">
              <a:avLst/>
            </a:prstGeom>
            <a:solidFill>
              <a:srgbClr val="1CABE2">
                <a:alpha val="100000"/>
              </a:srgbClr>
            </a:solidFill>
          </p:spPr>
          <p:txBody>
            <a:bodyPr/>
            <a:lstStyle/>
            <a:p>
              <a:endParaRPr/>
            </a:p>
          </p:txBody>
        </p:sp>
        <p:sp>
          <p:nvSpPr>
            <p:cNvPr id="88" name="rc88"/>
            <p:cNvSpPr/>
            <p:nvPr/>
          </p:nvSpPr>
          <p:spPr>
            <a:xfrm>
              <a:off x="6105357" y="3691233"/>
              <a:ext cx="200644" cy="934301"/>
            </a:xfrm>
            <a:prstGeom prst="rect">
              <a:avLst/>
            </a:prstGeom>
            <a:solidFill>
              <a:srgbClr val="80BD41">
                <a:alpha val="100000"/>
              </a:srgbClr>
            </a:solidFill>
          </p:spPr>
          <p:txBody>
            <a:bodyPr/>
            <a:lstStyle/>
            <a:p>
              <a:endParaRPr/>
            </a:p>
          </p:txBody>
        </p:sp>
        <p:sp>
          <p:nvSpPr>
            <p:cNvPr id="89" name="rc89"/>
            <p:cNvSpPr/>
            <p:nvPr/>
          </p:nvSpPr>
          <p:spPr>
            <a:xfrm>
              <a:off x="6105357" y="3251562"/>
              <a:ext cx="200644" cy="357233"/>
            </a:xfrm>
            <a:prstGeom prst="rect">
              <a:avLst/>
            </a:prstGeom>
            <a:solidFill>
              <a:srgbClr val="0058AB">
                <a:alpha val="100000"/>
              </a:srgbClr>
            </a:solidFill>
          </p:spPr>
          <p:txBody>
            <a:bodyPr/>
            <a:lstStyle/>
            <a:p>
              <a:endParaRPr/>
            </a:p>
          </p:txBody>
        </p:sp>
        <p:sp>
          <p:nvSpPr>
            <p:cNvPr id="90" name="rc90"/>
            <p:cNvSpPr/>
            <p:nvPr/>
          </p:nvSpPr>
          <p:spPr>
            <a:xfrm>
              <a:off x="6105357" y="3608795"/>
              <a:ext cx="200644" cy="82438"/>
            </a:xfrm>
            <a:prstGeom prst="rect">
              <a:avLst/>
            </a:prstGeom>
            <a:solidFill>
              <a:srgbClr val="1CABE2">
                <a:alpha val="100000"/>
              </a:srgbClr>
            </a:solidFill>
          </p:spPr>
          <p:txBody>
            <a:bodyPr/>
            <a:lstStyle/>
            <a:p>
              <a:endParaRPr/>
            </a:p>
          </p:txBody>
        </p:sp>
        <p:sp>
          <p:nvSpPr>
            <p:cNvPr id="91" name="rc91"/>
            <p:cNvSpPr/>
            <p:nvPr/>
          </p:nvSpPr>
          <p:spPr>
            <a:xfrm>
              <a:off x="6328295" y="3580192"/>
              <a:ext cx="200644" cy="1045343"/>
            </a:xfrm>
            <a:prstGeom prst="rect">
              <a:avLst/>
            </a:prstGeom>
            <a:solidFill>
              <a:srgbClr val="80BD41">
                <a:alpha val="100000"/>
              </a:srgbClr>
            </a:solidFill>
          </p:spPr>
          <p:txBody>
            <a:bodyPr/>
            <a:lstStyle/>
            <a:p>
              <a:endParaRPr/>
            </a:p>
          </p:txBody>
        </p:sp>
        <p:sp>
          <p:nvSpPr>
            <p:cNvPr id="92" name="rc92"/>
            <p:cNvSpPr/>
            <p:nvPr/>
          </p:nvSpPr>
          <p:spPr>
            <a:xfrm>
              <a:off x="6328295" y="3267947"/>
              <a:ext cx="200644" cy="217214"/>
            </a:xfrm>
            <a:prstGeom prst="rect">
              <a:avLst/>
            </a:prstGeom>
            <a:solidFill>
              <a:srgbClr val="0058AB">
                <a:alpha val="100000"/>
              </a:srgbClr>
            </a:solidFill>
          </p:spPr>
          <p:txBody>
            <a:bodyPr/>
            <a:lstStyle/>
            <a:p>
              <a:endParaRPr/>
            </a:p>
          </p:txBody>
        </p:sp>
        <p:sp>
          <p:nvSpPr>
            <p:cNvPr id="93" name="rc93"/>
            <p:cNvSpPr/>
            <p:nvPr/>
          </p:nvSpPr>
          <p:spPr>
            <a:xfrm>
              <a:off x="6328295" y="3485161"/>
              <a:ext cx="200644" cy="95031"/>
            </a:xfrm>
            <a:prstGeom prst="rect">
              <a:avLst/>
            </a:prstGeom>
            <a:solidFill>
              <a:srgbClr val="1CABE2">
                <a:alpha val="100000"/>
              </a:srgbClr>
            </a:solidFill>
          </p:spPr>
          <p:txBody>
            <a:bodyPr/>
            <a:lstStyle/>
            <a:p>
              <a:endParaRPr/>
            </a:p>
          </p:txBody>
        </p:sp>
        <p:sp>
          <p:nvSpPr>
            <p:cNvPr id="94" name="rc94"/>
            <p:cNvSpPr/>
            <p:nvPr/>
          </p:nvSpPr>
          <p:spPr>
            <a:xfrm>
              <a:off x="6551233" y="3421352"/>
              <a:ext cx="200644" cy="1204183"/>
            </a:xfrm>
            <a:prstGeom prst="rect">
              <a:avLst/>
            </a:prstGeom>
            <a:solidFill>
              <a:srgbClr val="80BD41">
                <a:alpha val="100000"/>
              </a:srgbClr>
            </a:solidFill>
          </p:spPr>
          <p:txBody>
            <a:bodyPr/>
            <a:lstStyle/>
            <a:p>
              <a:endParaRPr/>
            </a:p>
          </p:txBody>
        </p:sp>
        <p:sp>
          <p:nvSpPr>
            <p:cNvPr id="95" name="rc95"/>
            <p:cNvSpPr/>
            <p:nvPr/>
          </p:nvSpPr>
          <p:spPr>
            <a:xfrm>
              <a:off x="6551233" y="3287554"/>
              <a:ext cx="200644" cy="133797"/>
            </a:xfrm>
            <a:prstGeom prst="rect">
              <a:avLst/>
            </a:prstGeom>
            <a:solidFill>
              <a:srgbClr val="0058AB">
                <a:alpha val="100000"/>
              </a:srgbClr>
            </a:solidFill>
          </p:spPr>
          <p:txBody>
            <a:bodyPr/>
            <a:lstStyle/>
            <a:p>
              <a:endParaRPr/>
            </a:p>
          </p:txBody>
        </p:sp>
        <p:sp>
          <p:nvSpPr>
            <p:cNvPr id="96" name="rc96"/>
            <p:cNvSpPr/>
            <p:nvPr/>
          </p:nvSpPr>
          <p:spPr>
            <a:xfrm>
              <a:off x="6551233" y="3421352"/>
              <a:ext cx="200644" cy="0"/>
            </a:xfrm>
            <a:prstGeom prst="rect">
              <a:avLst/>
            </a:prstGeom>
            <a:solidFill>
              <a:srgbClr val="1CABE2">
                <a:alpha val="100000"/>
              </a:srgbClr>
            </a:solidFill>
          </p:spPr>
          <p:txBody>
            <a:bodyPr/>
            <a:lstStyle/>
            <a:p>
              <a:endParaRPr/>
            </a:p>
          </p:txBody>
        </p:sp>
        <p:sp>
          <p:nvSpPr>
            <p:cNvPr id="97" name="rc97"/>
            <p:cNvSpPr/>
            <p:nvPr/>
          </p:nvSpPr>
          <p:spPr>
            <a:xfrm>
              <a:off x="6774171" y="3421708"/>
              <a:ext cx="200644" cy="1203827"/>
            </a:xfrm>
            <a:prstGeom prst="rect">
              <a:avLst/>
            </a:prstGeom>
            <a:solidFill>
              <a:srgbClr val="80BD41">
                <a:alpha val="100000"/>
              </a:srgbClr>
            </a:solidFill>
          </p:spPr>
          <p:txBody>
            <a:bodyPr/>
            <a:lstStyle/>
            <a:p>
              <a:endParaRPr/>
            </a:p>
          </p:txBody>
        </p:sp>
        <p:sp>
          <p:nvSpPr>
            <p:cNvPr id="98" name="rc98"/>
            <p:cNvSpPr/>
            <p:nvPr/>
          </p:nvSpPr>
          <p:spPr>
            <a:xfrm>
              <a:off x="6774171" y="3302648"/>
              <a:ext cx="200644" cy="119059"/>
            </a:xfrm>
            <a:prstGeom prst="rect">
              <a:avLst/>
            </a:prstGeom>
            <a:solidFill>
              <a:srgbClr val="0058AB">
                <a:alpha val="100000"/>
              </a:srgbClr>
            </a:solidFill>
          </p:spPr>
          <p:txBody>
            <a:bodyPr/>
            <a:lstStyle/>
            <a:p>
              <a:endParaRPr/>
            </a:p>
          </p:txBody>
        </p:sp>
        <p:sp>
          <p:nvSpPr>
            <p:cNvPr id="99" name="rc99"/>
            <p:cNvSpPr/>
            <p:nvPr/>
          </p:nvSpPr>
          <p:spPr>
            <a:xfrm>
              <a:off x="6774171" y="3421708"/>
              <a:ext cx="200644" cy="0"/>
            </a:xfrm>
            <a:prstGeom prst="rect">
              <a:avLst/>
            </a:prstGeom>
            <a:solidFill>
              <a:srgbClr val="1CABE2">
                <a:alpha val="100000"/>
              </a:srgbClr>
            </a:solidFill>
          </p:spPr>
          <p:txBody>
            <a:bodyPr/>
            <a:lstStyle/>
            <a:p>
              <a:endParaRPr/>
            </a:p>
          </p:txBody>
        </p:sp>
        <p:sp>
          <p:nvSpPr>
            <p:cNvPr id="100" name="rc100"/>
            <p:cNvSpPr/>
            <p:nvPr/>
          </p:nvSpPr>
          <p:spPr>
            <a:xfrm>
              <a:off x="6997109" y="3324495"/>
              <a:ext cx="200644" cy="123958"/>
            </a:xfrm>
            <a:prstGeom prst="rect">
              <a:avLst/>
            </a:prstGeom>
            <a:solidFill>
              <a:srgbClr val="F26A21">
                <a:alpha val="100000"/>
              </a:srgbClr>
            </a:solidFill>
          </p:spPr>
          <p:txBody>
            <a:bodyPr/>
            <a:lstStyle/>
            <a:p>
              <a:endParaRPr/>
            </a:p>
          </p:txBody>
        </p:sp>
        <p:sp>
          <p:nvSpPr>
            <p:cNvPr id="101" name="rc101"/>
            <p:cNvSpPr/>
            <p:nvPr/>
          </p:nvSpPr>
          <p:spPr>
            <a:xfrm>
              <a:off x="6997109" y="3448454"/>
              <a:ext cx="200644" cy="1177081"/>
            </a:xfrm>
            <a:prstGeom prst="rect">
              <a:avLst/>
            </a:prstGeom>
            <a:solidFill>
              <a:srgbClr val="FFC20E">
                <a:alpha val="100000"/>
              </a:srgbClr>
            </a:solidFill>
          </p:spPr>
          <p:txBody>
            <a:bodyPr/>
            <a:lstStyle/>
            <a:p>
              <a:endParaRPr/>
            </a:p>
          </p:txBody>
        </p:sp>
        <p:sp>
          <p:nvSpPr>
            <p:cNvPr id="102" name="rc102"/>
            <p:cNvSpPr/>
            <p:nvPr/>
          </p:nvSpPr>
          <p:spPr>
            <a:xfrm>
              <a:off x="7220047" y="3342480"/>
              <a:ext cx="200644" cy="129059"/>
            </a:xfrm>
            <a:prstGeom prst="rect">
              <a:avLst/>
            </a:prstGeom>
            <a:solidFill>
              <a:srgbClr val="F26A21">
                <a:alpha val="100000"/>
              </a:srgbClr>
            </a:solidFill>
          </p:spPr>
          <p:txBody>
            <a:bodyPr/>
            <a:lstStyle/>
            <a:p>
              <a:endParaRPr/>
            </a:p>
          </p:txBody>
        </p:sp>
        <p:sp>
          <p:nvSpPr>
            <p:cNvPr id="103" name="rc103"/>
            <p:cNvSpPr/>
            <p:nvPr/>
          </p:nvSpPr>
          <p:spPr>
            <a:xfrm>
              <a:off x="7220047" y="3471540"/>
              <a:ext cx="200644" cy="1153995"/>
            </a:xfrm>
            <a:prstGeom prst="rect">
              <a:avLst/>
            </a:prstGeom>
            <a:solidFill>
              <a:srgbClr val="FFC20E">
                <a:alpha val="100000"/>
              </a:srgbClr>
            </a:solidFill>
          </p:spPr>
          <p:txBody>
            <a:bodyPr/>
            <a:lstStyle/>
            <a:p>
              <a:endParaRPr/>
            </a:p>
          </p:txBody>
        </p:sp>
        <p:sp>
          <p:nvSpPr>
            <p:cNvPr id="104" name="rc104"/>
            <p:cNvSpPr/>
            <p:nvPr/>
          </p:nvSpPr>
          <p:spPr>
            <a:xfrm>
              <a:off x="7442985" y="3358165"/>
              <a:ext cx="200644" cy="134370"/>
            </a:xfrm>
            <a:prstGeom prst="rect">
              <a:avLst/>
            </a:prstGeom>
            <a:solidFill>
              <a:srgbClr val="F26A21">
                <a:alpha val="100000"/>
              </a:srgbClr>
            </a:solidFill>
          </p:spPr>
          <p:txBody>
            <a:bodyPr/>
            <a:lstStyle/>
            <a:p>
              <a:endParaRPr/>
            </a:p>
          </p:txBody>
        </p:sp>
        <p:sp>
          <p:nvSpPr>
            <p:cNvPr id="105" name="rc105"/>
            <p:cNvSpPr/>
            <p:nvPr/>
          </p:nvSpPr>
          <p:spPr>
            <a:xfrm>
              <a:off x="7442985" y="3492536"/>
              <a:ext cx="200644" cy="1132998"/>
            </a:xfrm>
            <a:prstGeom prst="rect">
              <a:avLst/>
            </a:prstGeom>
            <a:solidFill>
              <a:srgbClr val="FFC20E">
                <a:alpha val="100000"/>
              </a:srgbClr>
            </a:solidFill>
          </p:spPr>
          <p:txBody>
            <a:bodyPr/>
            <a:lstStyle/>
            <a:p>
              <a:endParaRPr/>
            </a:p>
          </p:txBody>
        </p:sp>
        <p:sp>
          <p:nvSpPr>
            <p:cNvPr id="106" name="rc106"/>
            <p:cNvSpPr/>
            <p:nvPr/>
          </p:nvSpPr>
          <p:spPr>
            <a:xfrm>
              <a:off x="7665922" y="3372317"/>
              <a:ext cx="200644" cy="139900"/>
            </a:xfrm>
            <a:prstGeom prst="rect">
              <a:avLst/>
            </a:prstGeom>
            <a:solidFill>
              <a:srgbClr val="F26A21">
                <a:alpha val="100000"/>
              </a:srgbClr>
            </a:solidFill>
          </p:spPr>
          <p:txBody>
            <a:bodyPr/>
            <a:lstStyle/>
            <a:p>
              <a:endParaRPr/>
            </a:p>
          </p:txBody>
        </p:sp>
        <p:sp>
          <p:nvSpPr>
            <p:cNvPr id="107" name="rc107"/>
            <p:cNvSpPr/>
            <p:nvPr/>
          </p:nvSpPr>
          <p:spPr>
            <a:xfrm>
              <a:off x="7665922" y="3512217"/>
              <a:ext cx="200644" cy="1113318"/>
            </a:xfrm>
            <a:prstGeom prst="rect">
              <a:avLst/>
            </a:prstGeom>
            <a:solidFill>
              <a:srgbClr val="FFC20E">
                <a:alpha val="100000"/>
              </a:srgbClr>
            </a:solidFill>
          </p:spPr>
          <p:txBody>
            <a:bodyPr/>
            <a:lstStyle/>
            <a:p>
              <a:endParaRPr/>
            </a:p>
          </p:txBody>
        </p:sp>
        <p:sp>
          <p:nvSpPr>
            <p:cNvPr id="108" name="rc108"/>
            <p:cNvSpPr/>
            <p:nvPr/>
          </p:nvSpPr>
          <p:spPr>
            <a:xfrm>
              <a:off x="7888860" y="3383575"/>
              <a:ext cx="200644" cy="145657"/>
            </a:xfrm>
            <a:prstGeom prst="rect">
              <a:avLst/>
            </a:prstGeom>
            <a:solidFill>
              <a:srgbClr val="F26A21">
                <a:alpha val="100000"/>
              </a:srgbClr>
            </a:solidFill>
          </p:spPr>
          <p:txBody>
            <a:bodyPr/>
            <a:lstStyle/>
            <a:p>
              <a:endParaRPr/>
            </a:p>
          </p:txBody>
        </p:sp>
        <p:sp>
          <p:nvSpPr>
            <p:cNvPr id="109" name="rc109"/>
            <p:cNvSpPr/>
            <p:nvPr/>
          </p:nvSpPr>
          <p:spPr>
            <a:xfrm>
              <a:off x="7888860" y="3529232"/>
              <a:ext cx="200644" cy="1096302"/>
            </a:xfrm>
            <a:prstGeom prst="rect">
              <a:avLst/>
            </a:prstGeom>
            <a:solidFill>
              <a:srgbClr val="FFC20E">
                <a:alpha val="100000"/>
              </a:srgbClr>
            </a:solidFill>
          </p:spPr>
          <p:txBody>
            <a:bodyPr/>
            <a:lstStyle/>
            <a:p>
              <a:endParaRPr/>
            </a:p>
          </p:txBody>
        </p:sp>
        <p:sp>
          <p:nvSpPr>
            <p:cNvPr id="110" name="rc110"/>
            <p:cNvSpPr/>
            <p:nvPr/>
          </p:nvSpPr>
          <p:spPr>
            <a:xfrm>
              <a:off x="8111798" y="3394703"/>
              <a:ext cx="200644" cy="151650"/>
            </a:xfrm>
            <a:prstGeom prst="rect">
              <a:avLst/>
            </a:prstGeom>
            <a:solidFill>
              <a:srgbClr val="F26A21">
                <a:alpha val="100000"/>
              </a:srgbClr>
            </a:solidFill>
          </p:spPr>
          <p:txBody>
            <a:bodyPr/>
            <a:lstStyle/>
            <a:p>
              <a:endParaRPr/>
            </a:p>
          </p:txBody>
        </p:sp>
        <p:sp>
          <p:nvSpPr>
            <p:cNvPr id="111" name="rc111"/>
            <p:cNvSpPr/>
            <p:nvPr/>
          </p:nvSpPr>
          <p:spPr>
            <a:xfrm>
              <a:off x="8111798" y="3546354"/>
              <a:ext cx="200644" cy="1079180"/>
            </a:xfrm>
            <a:prstGeom prst="rect">
              <a:avLst/>
            </a:prstGeom>
            <a:solidFill>
              <a:srgbClr val="FFC20E">
                <a:alpha val="100000"/>
              </a:srgbClr>
            </a:solidFill>
          </p:spPr>
          <p:txBody>
            <a:bodyPr/>
            <a:lstStyle/>
            <a:p>
              <a:endParaRPr/>
            </a:p>
          </p:txBody>
        </p:sp>
        <p:sp>
          <p:nvSpPr>
            <p:cNvPr id="112" name="pl112"/>
            <p:cNvSpPr/>
            <p:nvPr/>
          </p:nvSpPr>
          <p:spPr>
            <a:xfrm>
              <a:off x="1523984" y="1227418"/>
              <a:ext cx="5350508" cy="858110"/>
            </a:xfrm>
            <a:custGeom>
              <a:avLst/>
              <a:gdLst/>
              <a:ahLst/>
              <a:cxnLst/>
              <a:rect l="0" t="0" r="0" b="0"/>
              <a:pathLst>
                <a:path w="5350508" h="858110">
                  <a:moveTo>
                    <a:pt x="0" y="0"/>
                  </a:moveTo>
                  <a:lnTo>
                    <a:pt x="222937" y="0"/>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0"/>
                  </a:lnTo>
                  <a:lnTo>
                    <a:pt x="2898192" y="34324"/>
                  </a:lnTo>
                  <a:lnTo>
                    <a:pt x="3121130" y="34324"/>
                  </a:lnTo>
                  <a:lnTo>
                    <a:pt x="3344068" y="68648"/>
                  </a:lnTo>
                  <a:lnTo>
                    <a:pt x="3567005" y="137297"/>
                  </a:lnTo>
                  <a:lnTo>
                    <a:pt x="3789943" y="240270"/>
                  </a:lnTo>
                  <a:lnTo>
                    <a:pt x="4012881" y="411892"/>
                  </a:lnTo>
                  <a:lnTo>
                    <a:pt x="4235819" y="686488"/>
                  </a:lnTo>
                  <a:lnTo>
                    <a:pt x="4458757" y="377568"/>
                  </a:lnTo>
                  <a:lnTo>
                    <a:pt x="4681695" y="858110"/>
                  </a:lnTo>
                  <a:lnTo>
                    <a:pt x="4904633" y="514866"/>
                  </a:lnTo>
                  <a:lnTo>
                    <a:pt x="5127571" y="308919"/>
                  </a:lnTo>
                  <a:lnTo>
                    <a:pt x="5350508" y="274595"/>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1523984" y="1227418"/>
              <a:ext cx="5350508" cy="1064056"/>
            </a:xfrm>
            <a:custGeom>
              <a:avLst/>
              <a:gdLst/>
              <a:ahLst/>
              <a:cxnLst/>
              <a:rect l="0" t="0" r="0" b="0"/>
              <a:pathLst>
                <a:path w="5350508" h="1064056">
                  <a:moveTo>
                    <a:pt x="0" y="34324"/>
                  </a:moveTo>
                  <a:lnTo>
                    <a:pt x="222937" y="34324"/>
                  </a:lnTo>
                  <a:lnTo>
                    <a:pt x="445875" y="0"/>
                  </a:lnTo>
                  <a:lnTo>
                    <a:pt x="668813" y="0"/>
                  </a:lnTo>
                  <a:lnTo>
                    <a:pt x="891751" y="0"/>
                  </a:lnTo>
                  <a:lnTo>
                    <a:pt x="1114689" y="0"/>
                  </a:lnTo>
                  <a:lnTo>
                    <a:pt x="1337627" y="0"/>
                  </a:lnTo>
                  <a:lnTo>
                    <a:pt x="1560565" y="0"/>
                  </a:lnTo>
                  <a:lnTo>
                    <a:pt x="1783502" y="0"/>
                  </a:lnTo>
                  <a:lnTo>
                    <a:pt x="2006440" y="0"/>
                  </a:lnTo>
                  <a:lnTo>
                    <a:pt x="2229378" y="0"/>
                  </a:lnTo>
                  <a:lnTo>
                    <a:pt x="2452316" y="0"/>
                  </a:lnTo>
                  <a:lnTo>
                    <a:pt x="2675254" y="137297"/>
                  </a:lnTo>
                  <a:lnTo>
                    <a:pt x="2898192" y="68648"/>
                  </a:lnTo>
                  <a:lnTo>
                    <a:pt x="3121130" y="205946"/>
                  </a:lnTo>
                  <a:lnTo>
                    <a:pt x="3344068" y="102973"/>
                  </a:lnTo>
                  <a:lnTo>
                    <a:pt x="3567005" y="343244"/>
                  </a:lnTo>
                  <a:lnTo>
                    <a:pt x="3789943" y="549190"/>
                  </a:lnTo>
                  <a:lnTo>
                    <a:pt x="4012881" y="411892"/>
                  </a:lnTo>
                  <a:lnTo>
                    <a:pt x="4235819" y="995407"/>
                  </a:lnTo>
                  <a:lnTo>
                    <a:pt x="4458757" y="755137"/>
                  </a:lnTo>
                  <a:lnTo>
                    <a:pt x="4681695" y="1064056"/>
                  </a:lnTo>
                  <a:lnTo>
                    <a:pt x="4904633" y="755137"/>
                  </a:lnTo>
                  <a:lnTo>
                    <a:pt x="5127571" y="308919"/>
                  </a:lnTo>
                  <a:lnTo>
                    <a:pt x="5350508" y="274595"/>
                  </a:lnTo>
                </a:path>
              </a:pathLst>
            </a:custGeom>
            <a:ln w="27101" cap="flat">
              <a:solidFill>
                <a:srgbClr val="80BD41">
                  <a:alpha val="100000"/>
                </a:srgbClr>
              </a:solidFill>
              <a:prstDash val="solid"/>
              <a:round/>
            </a:ln>
          </p:spPr>
          <p:txBody>
            <a:bodyPr/>
            <a:lstStyle/>
            <a:p>
              <a:endParaRPr/>
            </a:p>
          </p:txBody>
        </p:sp>
        <p:sp>
          <p:nvSpPr>
            <p:cNvPr id="114" name="tx114"/>
            <p:cNvSpPr/>
            <p:nvPr/>
          </p:nvSpPr>
          <p:spPr>
            <a:xfrm>
              <a:off x="1455656"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570345"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85034" y="102328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99724" y="10919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7097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5914413" y="140085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6137351" y="18832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360289" y="153815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583227" y="13322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806165" y="12978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1455656" y="13302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570345" y="1295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685034" y="1295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99724" y="139888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91475" y="2291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5914413" y="205405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6137351" y="2359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1" name="tx131"/>
            <p:cNvSpPr/>
            <p:nvPr/>
          </p:nvSpPr>
          <p:spPr>
            <a:xfrm>
              <a:off x="6360289" y="205405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583227" y="16048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806165" y="157051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953025"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2858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a:t>
              </a:r>
            </a:p>
          </p:txBody>
        </p:sp>
        <p:sp>
          <p:nvSpPr>
            <p:cNvPr id="136" name="tx136"/>
            <p:cNvSpPr/>
            <p:nvPr/>
          </p:nvSpPr>
          <p:spPr>
            <a:xfrm>
              <a:off x="508103" y="248907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a:t>
              </a:r>
            </a:p>
          </p:txBody>
        </p:sp>
        <p:sp>
          <p:nvSpPr>
            <p:cNvPr id="137" name="tx137"/>
            <p:cNvSpPr/>
            <p:nvPr/>
          </p:nvSpPr>
          <p:spPr>
            <a:xfrm>
              <a:off x="508103" y="1449551"/>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a:t>
              </a:r>
            </a:p>
          </p:txBody>
        </p:sp>
        <p:sp>
          <p:nvSpPr>
            <p:cNvPr id="138" name="tx138"/>
            <p:cNvSpPr/>
            <p:nvPr/>
          </p:nvSpPr>
          <p:spPr>
            <a:xfrm>
              <a:off x="8719511" y="458289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66964" y="2771798"/>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a:t>
              </a:r>
            </a:p>
          </p:txBody>
        </p:sp>
        <p:sp>
          <p:nvSpPr>
            <p:cNvPr id="157" name="tx157"/>
            <p:cNvSpPr/>
            <p:nvPr/>
          </p:nvSpPr>
          <p:spPr>
            <a:xfrm rot="5400000">
              <a:off x="8601320" y="275795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58" name="rc158"/>
            <p:cNvSpPr/>
            <p:nvPr/>
          </p:nvSpPr>
          <p:spPr>
            <a:xfrm>
              <a:off x="1118976" y="5504603"/>
              <a:ext cx="201455" cy="201456"/>
            </a:xfrm>
            <a:prstGeom prst="rect">
              <a:avLst/>
            </a:prstGeom>
            <a:solidFill>
              <a:srgbClr val="80BD41">
                <a:alpha val="100000"/>
              </a:srgbClr>
            </a:solidFill>
          </p:spPr>
          <p:txBody>
            <a:bodyPr/>
            <a:lstStyle/>
            <a:p>
              <a:endParaRPr/>
            </a:p>
          </p:txBody>
        </p:sp>
        <p:sp>
          <p:nvSpPr>
            <p:cNvPr id="159" name="rc159"/>
            <p:cNvSpPr/>
            <p:nvPr/>
          </p:nvSpPr>
          <p:spPr>
            <a:xfrm>
              <a:off x="3022700" y="5504603"/>
              <a:ext cx="201456" cy="201456"/>
            </a:xfrm>
            <a:prstGeom prst="rect">
              <a:avLst/>
            </a:prstGeom>
            <a:solidFill>
              <a:srgbClr val="1CABE2">
                <a:alpha val="100000"/>
              </a:srgbClr>
            </a:solidFill>
          </p:spPr>
          <p:txBody>
            <a:bodyPr/>
            <a:lstStyle/>
            <a:p>
              <a:endParaRPr/>
            </a:p>
          </p:txBody>
        </p:sp>
        <p:sp>
          <p:nvSpPr>
            <p:cNvPr id="160" name="rc160"/>
            <p:cNvSpPr/>
            <p:nvPr/>
          </p:nvSpPr>
          <p:spPr>
            <a:xfrm>
              <a:off x="4111076" y="5504603"/>
              <a:ext cx="201456" cy="201456"/>
            </a:xfrm>
            <a:prstGeom prst="rect">
              <a:avLst/>
            </a:prstGeom>
            <a:solidFill>
              <a:srgbClr val="0058AB">
                <a:alpha val="100000"/>
              </a:srgbClr>
            </a:solidFill>
          </p:spPr>
          <p:txBody>
            <a:bodyPr/>
            <a:lstStyle/>
            <a:p>
              <a:endParaRPr/>
            </a:p>
          </p:txBody>
        </p:sp>
        <p:sp>
          <p:nvSpPr>
            <p:cNvPr id="161" name="rc161"/>
            <p:cNvSpPr/>
            <p:nvPr/>
          </p:nvSpPr>
          <p:spPr>
            <a:xfrm>
              <a:off x="5129602" y="5504603"/>
              <a:ext cx="201456" cy="201456"/>
            </a:xfrm>
            <a:prstGeom prst="rect">
              <a:avLst/>
            </a:prstGeom>
            <a:solidFill>
              <a:srgbClr val="FFC20E">
                <a:alpha val="100000"/>
              </a:srgbClr>
            </a:solidFill>
          </p:spPr>
          <p:txBody>
            <a:bodyPr/>
            <a:lstStyle/>
            <a:p>
              <a:endParaRPr/>
            </a:p>
          </p:txBody>
        </p:sp>
        <p:sp>
          <p:nvSpPr>
            <p:cNvPr id="162" name="rc162"/>
            <p:cNvSpPr/>
            <p:nvPr/>
          </p:nvSpPr>
          <p:spPr>
            <a:xfrm>
              <a:off x="7126982" y="5504603"/>
              <a:ext cx="201455" cy="201456"/>
            </a:xfrm>
            <a:prstGeom prst="rect">
              <a:avLst/>
            </a:prstGeom>
            <a:solidFill>
              <a:srgbClr val="F26A21">
                <a:alpha val="100000"/>
              </a:srgbClr>
            </a:solidFill>
          </p:spPr>
          <p:txBody>
            <a:bodyPr/>
            <a:lstStyle/>
            <a:p>
              <a:endParaRPr/>
            </a:p>
          </p:txBody>
        </p:sp>
        <p:sp>
          <p:nvSpPr>
            <p:cNvPr id="163" name="tx163"/>
            <p:cNvSpPr/>
            <p:nvPr/>
          </p:nvSpPr>
          <p:spPr>
            <a:xfrm>
              <a:off x="1399021" y="5525863"/>
              <a:ext cx="154509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4" name="tx164"/>
            <p:cNvSpPr/>
            <p:nvPr/>
          </p:nvSpPr>
          <p:spPr>
            <a:xfrm>
              <a:off x="3302746" y="5527568"/>
              <a:ext cx="729741"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parcial</a:t>
              </a:r>
            </a:p>
          </p:txBody>
        </p:sp>
        <p:sp>
          <p:nvSpPr>
            <p:cNvPr id="165" name="tx165"/>
            <p:cNvSpPr/>
            <p:nvPr/>
          </p:nvSpPr>
          <p:spPr>
            <a:xfrm>
              <a:off x="4391121" y="5553694"/>
              <a:ext cx="6598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Dosis cero</a:t>
              </a:r>
            </a:p>
          </p:txBody>
        </p:sp>
        <p:sp>
          <p:nvSpPr>
            <p:cNvPr id="166" name="tx166"/>
            <p:cNvSpPr/>
            <p:nvPr/>
          </p:nvSpPr>
          <p:spPr>
            <a:xfrm>
              <a:off x="5409647" y="5524157"/>
              <a:ext cx="1638746"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7" name="tx167"/>
            <p:cNvSpPr/>
            <p:nvPr/>
          </p:nvSpPr>
          <p:spPr>
            <a:xfrm>
              <a:off x="7407027" y="5524157"/>
              <a:ext cx="1219100" cy="131173"/>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8" name="pl168"/>
            <p:cNvSpPr/>
            <p:nvPr/>
          </p:nvSpPr>
          <p:spPr>
            <a:xfrm>
              <a:off x="3580073" y="61031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9" name="pl169"/>
            <p:cNvSpPr/>
            <p:nvPr/>
          </p:nvSpPr>
          <p:spPr>
            <a:xfrm>
              <a:off x="4924792" y="6103143"/>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0" name="tx170"/>
            <p:cNvSpPr/>
            <p:nvPr/>
          </p:nvSpPr>
          <p:spPr>
            <a:xfrm>
              <a:off x="3847172" y="6051096"/>
              <a:ext cx="98608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1" name="tx171"/>
            <p:cNvSpPr/>
            <p:nvPr/>
          </p:nvSpPr>
          <p:spPr>
            <a:xfrm>
              <a:off x="5191892" y="6050960"/>
              <a:ext cx="98608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2" name="tx172"/>
            <p:cNvSpPr/>
            <p:nvPr/>
          </p:nvSpPr>
          <p:spPr>
            <a:xfrm>
              <a:off x="1079223" y="398022"/>
              <a:ext cx="109212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3" name="tx173"/>
            <p:cNvSpPr/>
            <p:nvPr/>
          </p:nvSpPr>
          <p:spPr>
            <a:xfrm>
              <a:off x="1079223" y="580629"/>
              <a:ext cx="4818012"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y proyecciones para 2030 basadas en el objetivo IA2030. , Brasil</a:t>
              </a:r>
            </a:p>
          </p:txBody>
        </p:sp>
        <p:sp>
          <p:nvSpPr>
            <p:cNvPr id="174" name="tx174"/>
            <p:cNvSpPr/>
            <p:nvPr/>
          </p:nvSpPr>
          <p:spPr>
            <a:xfrm>
              <a:off x="3923507" y="6334805"/>
              <a:ext cx="4733374"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5" name="tx175"/>
            <p:cNvSpPr/>
            <p:nvPr/>
          </p:nvSpPr>
          <p:spPr>
            <a:xfrm>
              <a:off x="1276738" y="6447811"/>
              <a:ext cx="738014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6" name="tx176"/>
            <p:cNvSpPr/>
            <p:nvPr/>
          </p:nvSpPr>
          <p:spPr>
            <a:xfrm>
              <a:off x="1101840" y="6568567"/>
              <a:ext cx="755504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Brasil se reduzca el número de lactantes supervivientes en 2030. Para alcanzar el objetivo de ZD de IA2030, los esfuerzos actuales serían suficientes, sin embargo, los países deben fortalecerse más allá de los objetivos.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291438"/>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123224"/>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1955009"/>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786795"/>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3707331"/>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2539116"/>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1370902"/>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rc39"/>
            <p:cNvSpPr/>
            <p:nvPr/>
          </p:nvSpPr>
          <p:spPr>
            <a:xfrm>
              <a:off x="1351649" y="4678742"/>
              <a:ext cx="214223" cy="196803"/>
            </a:xfrm>
            <a:prstGeom prst="rect">
              <a:avLst/>
            </a:prstGeom>
            <a:solidFill>
              <a:srgbClr val="0058AB">
                <a:alpha val="100000"/>
              </a:srgbClr>
            </a:solidFill>
          </p:spPr>
          <p:txBody>
            <a:bodyPr/>
            <a:lstStyle/>
            <a:p>
              <a:endParaRPr/>
            </a:p>
          </p:txBody>
        </p:sp>
        <p:sp>
          <p:nvSpPr>
            <p:cNvPr id="40" name="rc40"/>
            <p:cNvSpPr/>
            <p:nvPr/>
          </p:nvSpPr>
          <p:spPr>
            <a:xfrm>
              <a:off x="1589675" y="4682831"/>
              <a:ext cx="214223" cy="192714"/>
            </a:xfrm>
            <a:prstGeom prst="rect">
              <a:avLst/>
            </a:prstGeom>
            <a:solidFill>
              <a:srgbClr val="0058AB">
                <a:alpha val="100000"/>
              </a:srgbClr>
            </a:solidFill>
          </p:spPr>
          <p:txBody>
            <a:bodyPr/>
            <a:lstStyle/>
            <a:p>
              <a:endParaRPr/>
            </a:p>
          </p:txBody>
        </p:sp>
        <p:sp>
          <p:nvSpPr>
            <p:cNvPr id="41" name="rc41"/>
            <p:cNvSpPr/>
            <p:nvPr/>
          </p:nvSpPr>
          <p:spPr>
            <a:xfrm>
              <a:off x="1827702" y="4687223"/>
              <a:ext cx="214223" cy="188321"/>
            </a:xfrm>
            <a:prstGeom prst="rect">
              <a:avLst/>
            </a:prstGeom>
            <a:solidFill>
              <a:srgbClr val="0058AB">
                <a:alpha val="100000"/>
              </a:srgbClr>
            </a:solidFill>
          </p:spPr>
          <p:txBody>
            <a:bodyPr/>
            <a:lstStyle/>
            <a:p>
              <a:endParaRPr/>
            </a:p>
          </p:txBody>
        </p:sp>
        <p:sp>
          <p:nvSpPr>
            <p:cNvPr id="42" name="rc42"/>
            <p:cNvSpPr/>
            <p:nvPr/>
          </p:nvSpPr>
          <p:spPr>
            <a:xfrm>
              <a:off x="2065728" y="4691651"/>
              <a:ext cx="214223" cy="183894"/>
            </a:xfrm>
            <a:prstGeom prst="rect">
              <a:avLst/>
            </a:prstGeom>
            <a:solidFill>
              <a:srgbClr val="0058AB">
                <a:alpha val="100000"/>
              </a:srgbClr>
            </a:solidFill>
          </p:spPr>
          <p:txBody>
            <a:bodyPr/>
            <a:lstStyle/>
            <a:p>
              <a:endParaRPr/>
            </a:p>
          </p:txBody>
        </p:sp>
        <p:sp>
          <p:nvSpPr>
            <p:cNvPr id="43" name="rc43"/>
            <p:cNvSpPr/>
            <p:nvPr/>
          </p:nvSpPr>
          <p:spPr>
            <a:xfrm>
              <a:off x="2303754" y="4692655"/>
              <a:ext cx="214223" cy="182889"/>
            </a:xfrm>
            <a:prstGeom prst="rect">
              <a:avLst/>
            </a:prstGeom>
            <a:solidFill>
              <a:srgbClr val="0058AB">
                <a:alpha val="100000"/>
              </a:srgbClr>
            </a:solidFill>
          </p:spPr>
          <p:txBody>
            <a:bodyPr/>
            <a:lstStyle/>
            <a:p>
              <a:endParaRPr/>
            </a:p>
          </p:txBody>
        </p:sp>
        <p:sp>
          <p:nvSpPr>
            <p:cNvPr id="44" name="rc44"/>
            <p:cNvSpPr/>
            <p:nvPr/>
          </p:nvSpPr>
          <p:spPr>
            <a:xfrm>
              <a:off x="2541780" y="4693829"/>
              <a:ext cx="214223" cy="181715"/>
            </a:xfrm>
            <a:prstGeom prst="rect">
              <a:avLst/>
            </a:prstGeom>
            <a:solidFill>
              <a:srgbClr val="0058AB">
                <a:alpha val="100000"/>
              </a:srgbClr>
            </a:solidFill>
          </p:spPr>
          <p:txBody>
            <a:bodyPr/>
            <a:lstStyle/>
            <a:p>
              <a:endParaRPr/>
            </a:p>
          </p:txBody>
        </p:sp>
        <p:sp>
          <p:nvSpPr>
            <p:cNvPr id="45" name="rc45"/>
            <p:cNvSpPr/>
            <p:nvPr/>
          </p:nvSpPr>
          <p:spPr>
            <a:xfrm>
              <a:off x="2779807" y="4696867"/>
              <a:ext cx="214223" cy="178678"/>
            </a:xfrm>
            <a:prstGeom prst="rect">
              <a:avLst/>
            </a:prstGeom>
            <a:solidFill>
              <a:srgbClr val="0058AB">
                <a:alpha val="100000"/>
              </a:srgbClr>
            </a:solidFill>
          </p:spPr>
          <p:txBody>
            <a:bodyPr/>
            <a:lstStyle/>
            <a:p>
              <a:endParaRPr/>
            </a:p>
          </p:txBody>
        </p:sp>
        <p:sp>
          <p:nvSpPr>
            <p:cNvPr id="46" name="rc46"/>
            <p:cNvSpPr/>
            <p:nvPr/>
          </p:nvSpPr>
          <p:spPr>
            <a:xfrm>
              <a:off x="3017833" y="4699700"/>
              <a:ext cx="214223" cy="175845"/>
            </a:xfrm>
            <a:prstGeom prst="rect">
              <a:avLst/>
            </a:prstGeom>
            <a:solidFill>
              <a:srgbClr val="0058AB">
                <a:alpha val="100000"/>
              </a:srgbClr>
            </a:solidFill>
          </p:spPr>
          <p:txBody>
            <a:bodyPr/>
            <a:lstStyle/>
            <a:p>
              <a:endParaRPr/>
            </a:p>
          </p:txBody>
        </p:sp>
        <p:sp>
          <p:nvSpPr>
            <p:cNvPr id="47" name="rc47"/>
            <p:cNvSpPr/>
            <p:nvPr/>
          </p:nvSpPr>
          <p:spPr>
            <a:xfrm>
              <a:off x="3255859" y="4702673"/>
              <a:ext cx="214223" cy="172872"/>
            </a:xfrm>
            <a:prstGeom prst="rect">
              <a:avLst/>
            </a:prstGeom>
            <a:solidFill>
              <a:srgbClr val="0058AB">
                <a:alpha val="100000"/>
              </a:srgbClr>
            </a:solidFill>
          </p:spPr>
          <p:txBody>
            <a:bodyPr/>
            <a:lstStyle/>
            <a:p>
              <a:endParaRPr/>
            </a:p>
          </p:txBody>
        </p:sp>
        <p:sp>
          <p:nvSpPr>
            <p:cNvPr id="48" name="rc48"/>
            <p:cNvSpPr/>
            <p:nvPr/>
          </p:nvSpPr>
          <p:spPr>
            <a:xfrm>
              <a:off x="3493885" y="4703590"/>
              <a:ext cx="214223" cy="171955"/>
            </a:xfrm>
            <a:prstGeom prst="rect">
              <a:avLst/>
            </a:prstGeom>
            <a:solidFill>
              <a:srgbClr val="0058AB">
                <a:alpha val="100000"/>
              </a:srgbClr>
            </a:solidFill>
          </p:spPr>
          <p:txBody>
            <a:bodyPr/>
            <a:lstStyle/>
            <a:p>
              <a:endParaRPr/>
            </a:p>
          </p:txBody>
        </p:sp>
        <p:sp>
          <p:nvSpPr>
            <p:cNvPr id="49" name="rc49"/>
            <p:cNvSpPr/>
            <p:nvPr/>
          </p:nvSpPr>
          <p:spPr>
            <a:xfrm>
              <a:off x="3731911" y="4704536"/>
              <a:ext cx="214223" cy="171009"/>
            </a:xfrm>
            <a:prstGeom prst="rect">
              <a:avLst/>
            </a:prstGeom>
            <a:solidFill>
              <a:srgbClr val="0058AB">
                <a:alpha val="100000"/>
              </a:srgbClr>
            </a:solidFill>
          </p:spPr>
          <p:txBody>
            <a:bodyPr/>
            <a:lstStyle/>
            <a:p>
              <a:endParaRPr/>
            </a:p>
          </p:txBody>
        </p:sp>
        <p:sp>
          <p:nvSpPr>
            <p:cNvPr id="50" name="rc50"/>
            <p:cNvSpPr/>
            <p:nvPr/>
          </p:nvSpPr>
          <p:spPr>
            <a:xfrm>
              <a:off x="3969938" y="4705249"/>
              <a:ext cx="214223" cy="170296"/>
            </a:xfrm>
            <a:prstGeom prst="rect">
              <a:avLst/>
            </a:prstGeom>
            <a:solidFill>
              <a:srgbClr val="0058AB">
                <a:alpha val="100000"/>
              </a:srgbClr>
            </a:solidFill>
          </p:spPr>
          <p:txBody>
            <a:bodyPr/>
            <a:lstStyle/>
            <a:p>
              <a:endParaRPr/>
            </a:p>
          </p:txBody>
        </p:sp>
        <p:sp>
          <p:nvSpPr>
            <p:cNvPr id="51" name="rc51"/>
            <p:cNvSpPr/>
            <p:nvPr/>
          </p:nvSpPr>
          <p:spPr>
            <a:xfrm>
              <a:off x="4207964" y="4706102"/>
              <a:ext cx="214223" cy="169443"/>
            </a:xfrm>
            <a:prstGeom prst="rect">
              <a:avLst/>
            </a:prstGeom>
            <a:solidFill>
              <a:srgbClr val="0058AB">
                <a:alpha val="100000"/>
              </a:srgbClr>
            </a:solidFill>
          </p:spPr>
          <p:txBody>
            <a:bodyPr/>
            <a:lstStyle/>
            <a:p>
              <a:endParaRPr/>
            </a:p>
          </p:txBody>
        </p:sp>
        <p:sp>
          <p:nvSpPr>
            <p:cNvPr id="52" name="rc52"/>
            <p:cNvSpPr/>
            <p:nvPr/>
          </p:nvSpPr>
          <p:spPr>
            <a:xfrm>
              <a:off x="4445990" y="4537184"/>
              <a:ext cx="214223" cy="338361"/>
            </a:xfrm>
            <a:prstGeom prst="rect">
              <a:avLst/>
            </a:prstGeom>
            <a:solidFill>
              <a:srgbClr val="0058AB">
                <a:alpha val="100000"/>
              </a:srgbClr>
            </a:solidFill>
          </p:spPr>
          <p:txBody>
            <a:bodyPr/>
            <a:lstStyle/>
            <a:p>
              <a:endParaRPr/>
            </a:p>
          </p:txBody>
        </p:sp>
        <p:sp>
          <p:nvSpPr>
            <p:cNvPr id="53" name="rc53"/>
            <p:cNvSpPr/>
            <p:nvPr/>
          </p:nvSpPr>
          <p:spPr>
            <a:xfrm>
              <a:off x="4684016" y="4534351"/>
              <a:ext cx="214223" cy="341194"/>
            </a:xfrm>
            <a:prstGeom prst="rect">
              <a:avLst/>
            </a:prstGeom>
            <a:solidFill>
              <a:srgbClr val="0058AB">
                <a:alpha val="100000"/>
              </a:srgbClr>
            </a:solidFill>
          </p:spPr>
          <p:txBody>
            <a:bodyPr/>
            <a:lstStyle/>
            <a:p>
              <a:endParaRPr/>
            </a:p>
          </p:txBody>
        </p:sp>
        <p:sp>
          <p:nvSpPr>
            <p:cNvPr id="54" name="rc54"/>
            <p:cNvSpPr/>
            <p:nvPr/>
          </p:nvSpPr>
          <p:spPr>
            <a:xfrm>
              <a:off x="4922043" y="4362991"/>
              <a:ext cx="214223" cy="512554"/>
            </a:xfrm>
            <a:prstGeom prst="rect">
              <a:avLst/>
            </a:prstGeom>
            <a:solidFill>
              <a:srgbClr val="0058AB">
                <a:alpha val="100000"/>
              </a:srgbClr>
            </a:solidFill>
          </p:spPr>
          <p:txBody>
            <a:bodyPr/>
            <a:lstStyle/>
            <a:p>
              <a:endParaRPr/>
            </a:p>
          </p:txBody>
        </p:sp>
        <p:sp>
          <p:nvSpPr>
            <p:cNvPr id="55" name="rc55"/>
            <p:cNvSpPr/>
            <p:nvPr/>
          </p:nvSpPr>
          <p:spPr>
            <a:xfrm>
              <a:off x="5160069" y="4046066"/>
              <a:ext cx="214223" cy="829478"/>
            </a:xfrm>
            <a:prstGeom prst="rect">
              <a:avLst/>
            </a:prstGeom>
            <a:solidFill>
              <a:srgbClr val="0058AB">
                <a:alpha val="100000"/>
              </a:srgbClr>
            </a:solidFill>
          </p:spPr>
          <p:txBody>
            <a:bodyPr/>
            <a:lstStyle/>
            <a:p>
              <a:endParaRPr/>
            </a:p>
          </p:txBody>
        </p:sp>
        <p:sp>
          <p:nvSpPr>
            <p:cNvPr id="56" name="rc56"/>
            <p:cNvSpPr/>
            <p:nvPr/>
          </p:nvSpPr>
          <p:spPr>
            <a:xfrm>
              <a:off x="5398095" y="3540545"/>
              <a:ext cx="214223" cy="1335000"/>
            </a:xfrm>
            <a:prstGeom prst="rect">
              <a:avLst/>
            </a:prstGeom>
            <a:solidFill>
              <a:srgbClr val="0058AB">
                <a:alpha val="100000"/>
              </a:srgbClr>
            </a:solidFill>
          </p:spPr>
          <p:txBody>
            <a:bodyPr/>
            <a:lstStyle/>
            <a:p>
              <a:endParaRPr/>
            </a:p>
          </p:txBody>
        </p:sp>
        <p:sp>
          <p:nvSpPr>
            <p:cNvPr id="57" name="rc57"/>
            <p:cNvSpPr/>
            <p:nvPr/>
          </p:nvSpPr>
          <p:spPr>
            <a:xfrm>
              <a:off x="5636121" y="2706451"/>
              <a:ext cx="214223" cy="2169093"/>
            </a:xfrm>
            <a:prstGeom prst="rect">
              <a:avLst/>
            </a:prstGeom>
            <a:solidFill>
              <a:srgbClr val="0058AB">
                <a:alpha val="100000"/>
              </a:srgbClr>
            </a:solidFill>
          </p:spPr>
          <p:txBody>
            <a:bodyPr/>
            <a:lstStyle/>
            <a:p>
              <a:endParaRPr/>
            </a:p>
          </p:txBody>
        </p:sp>
        <p:sp>
          <p:nvSpPr>
            <p:cNvPr id="58" name="rc58"/>
            <p:cNvSpPr/>
            <p:nvPr/>
          </p:nvSpPr>
          <p:spPr>
            <a:xfrm>
              <a:off x="5874148" y="1467029"/>
              <a:ext cx="214223" cy="3408516"/>
            </a:xfrm>
            <a:prstGeom prst="rect">
              <a:avLst/>
            </a:prstGeom>
            <a:solidFill>
              <a:srgbClr val="0058AB">
                <a:alpha val="100000"/>
              </a:srgbClr>
            </a:solidFill>
          </p:spPr>
          <p:txBody>
            <a:bodyPr/>
            <a:lstStyle/>
            <a:p>
              <a:endParaRPr/>
            </a:p>
          </p:txBody>
        </p:sp>
        <p:sp>
          <p:nvSpPr>
            <p:cNvPr id="59" name="rc59"/>
            <p:cNvSpPr/>
            <p:nvPr/>
          </p:nvSpPr>
          <p:spPr>
            <a:xfrm>
              <a:off x="6112174" y="2996087"/>
              <a:ext cx="214223" cy="1879458"/>
            </a:xfrm>
            <a:prstGeom prst="rect">
              <a:avLst/>
            </a:prstGeom>
            <a:solidFill>
              <a:srgbClr val="0058AB">
                <a:alpha val="100000"/>
              </a:srgbClr>
            </a:solidFill>
          </p:spPr>
          <p:txBody>
            <a:bodyPr/>
            <a:lstStyle/>
            <a:p>
              <a:endParaRPr/>
            </a:p>
          </p:txBody>
        </p:sp>
        <p:sp>
          <p:nvSpPr>
            <p:cNvPr id="60" name="rc60"/>
            <p:cNvSpPr/>
            <p:nvPr/>
          </p:nvSpPr>
          <p:spPr>
            <a:xfrm>
              <a:off x="6350200" y="860947"/>
              <a:ext cx="214223" cy="4014597"/>
            </a:xfrm>
            <a:prstGeom prst="rect">
              <a:avLst/>
            </a:prstGeom>
            <a:solidFill>
              <a:srgbClr val="0058AB">
                <a:alpha val="100000"/>
              </a:srgbClr>
            </a:solidFill>
          </p:spPr>
          <p:txBody>
            <a:bodyPr/>
            <a:lstStyle/>
            <a:p>
              <a:endParaRPr/>
            </a:p>
          </p:txBody>
        </p:sp>
        <p:sp>
          <p:nvSpPr>
            <p:cNvPr id="61" name="rc61"/>
            <p:cNvSpPr/>
            <p:nvPr/>
          </p:nvSpPr>
          <p:spPr>
            <a:xfrm>
              <a:off x="6588226" y="2434485"/>
              <a:ext cx="214223" cy="2441059"/>
            </a:xfrm>
            <a:prstGeom prst="rect">
              <a:avLst/>
            </a:prstGeom>
            <a:solidFill>
              <a:srgbClr val="0058AB">
                <a:alpha val="100000"/>
              </a:srgbClr>
            </a:solidFill>
          </p:spPr>
          <p:txBody>
            <a:bodyPr/>
            <a:lstStyle/>
            <a:p>
              <a:endParaRPr/>
            </a:p>
          </p:txBody>
        </p:sp>
        <p:sp>
          <p:nvSpPr>
            <p:cNvPr id="62" name="rc62"/>
            <p:cNvSpPr/>
            <p:nvPr/>
          </p:nvSpPr>
          <p:spPr>
            <a:xfrm>
              <a:off x="6826253" y="3371919"/>
              <a:ext cx="214223" cy="1503626"/>
            </a:xfrm>
            <a:prstGeom prst="rect">
              <a:avLst/>
            </a:prstGeom>
            <a:solidFill>
              <a:srgbClr val="0058AB">
                <a:alpha val="100000"/>
              </a:srgbClr>
            </a:solidFill>
          </p:spPr>
          <p:txBody>
            <a:bodyPr/>
            <a:lstStyle/>
            <a:p>
              <a:endParaRPr/>
            </a:p>
          </p:txBody>
        </p:sp>
        <p:sp>
          <p:nvSpPr>
            <p:cNvPr id="63" name="rc63"/>
            <p:cNvSpPr/>
            <p:nvPr/>
          </p:nvSpPr>
          <p:spPr>
            <a:xfrm>
              <a:off x="7064279" y="3537548"/>
              <a:ext cx="214223" cy="1337996"/>
            </a:xfrm>
            <a:prstGeom prst="rect">
              <a:avLst/>
            </a:prstGeom>
            <a:solidFill>
              <a:srgbClr val="0058AB">
                <a:alpha val="100000"/>
              </a:srgbClr>
            </a:solidFill>
          </p:spPr>
          <p:txBody>
            <a:bodyPr/>
            <a:lstStyle/>
            <a:p>
              <a:endParaRPr/>
            </a:p>
          </p:txBody>
        </p:sp>
        <p:sp>
          <p:nvSpPr>
            <p:cNvPr id="64" name="rc64"/>
            <p:cNvSpPr/>
            <p:nvPr/>
          </p:nvSpPr>
          <p:spPr>
            <a:xfrm>
              <a:off x="8492436" y="3171284"/>
              <a:ext cx="214223" cy="1704261"/>
            </a:xfrm>
            <a:prstGeom prst="rect">
              <a:avLst/>
            </a:prstGeom>
            <a:solidFill>
              <a:srgbClr val="69DBFF">
                <a:alpha val="100000"/>
              </a:srgbClr>
            </a:solidFill>
          </p:spPr>
          <p:txBody>
            <a:bodyPr/>
            <a:lstStyle/>
            <a:p>
              <a:endParaRPr/>
            </a:p>
          </p:txBody>
        </p:sp>
        <p:sp>
          <p:nvSpPr>
            <p:cNvPr id="65" name="pl65"/>
            <p:cNvSpPr/>
            <p:nvPr/>
          </p:nvSpPr>
          <p:spPr>
            <a:xfrm>
              <a:off x="6219286" y="1467029"/>
              <a:ext cx="2380262" cy="1704258"/>
            </a:xfrm>
            <a:custGeom>
              <a:avLst/>
              <a:gdLst/>
              <a:ahLst/>
              <a:cxnLst/>
              <a:rect l="0" t="0" r="0" b="0"/>
              <a:pathLst>
                <a:path w="2380262" h="1704258">
                  <a:moveTo>
                    <a:pt x="0" y="0"/>
                  </a:moveTo>
                  <a:lnTo>
                    <a:pt x="238026" y="170425"/>
                  </a:lnTo>
                  <a:lnTo>
                    <a:pt x="476052" y="340851"/>
                  </a:lnTo>
                  <a:lnTo>
                    <a:pt x="714078" y="511277"/>
                  </a:lnTo>
                  <a:lnTo>
                    <a:pt x="952104" y="681703"/>
                  </a:lnTo>
                  <a:lnTo>
                    <a:pt x="1190131" y="852129"/>
                  </a:lnTo>
                  <a:lnTo>
                    <a:pt x="1428157" y="1022554"/>
                  </a:lnTo>
                  <a:lnTo>
                    <a:pt x="1666183" y="1192980"/>
                  </a:lnTo>
                  <a:lnTo>
                    <a:pt x="1904209" y="1363406"/>
                  </a:lnTo>
                  <a:lnTo>
                    <a:pt x="2142236" y="1533832"/>
                  </a:lnTo>
                  <a:lnTo>
                    <a:pt x="2380262" y="1704258"/>
                  </a:lnTo>
                </a:path>
              </a:pathLst>
            </a:custGeom>
            <a:ln w="13550" cap="flat">
              <a:solidFill>
                <a:srgbClr val="000000">
                  <a:alpha val="100000"/>
                </a:srgbClr>
              </a:solidFill>
              <a:prstDash val="solid"/>
              <a:round/>
            </a:ln>
          </p:spPr>
          <p:txBody>
            <a:bodyPr/>
            <a:lstStyle/>
            <a:p>
              <a:endParaRPr/>
            </a:p>
          </p:txBody>
        </p:sp>
        <p:sp>
          <p:nvSpPr>
            <p:cNvPr id="66" name="pt66"/>
            <p:cNvSpPr/>
            <p:nvPr/>
          </p:nvSpPr>
          <p:spPr>
            <a:xfrm>
              <a:off x="6194460" y="1442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7" name="pt67"/>
            <p:cNvSpPr/>
            <p:nvPr/>
          </p:nvSpPr>
          <p:spPr>
            <a:xfrm>
              <a:off x="6432486" y="1612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8" name="pt68"/>
            <p:cNvSpPr/>
            <p:nvPr/>
          </p:nvSpPr>
          <p:spPr>
            <a:xfrm>
              <a:off x="6670512" y="17830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9" name="pt69"/>
            <p:cNvSpPr/>
            <p:nvPr/>
          </p:nvSpPr>
          <p:spPr>
            <a:xfrm>
              <a:off x="6908538" y="1953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7146565" y="2123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7384591" y="2294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7622617" y="2464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860643" y="2635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8098670" y="28056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8336696" y="2976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8574722" y="31464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tx77"/>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49902"/>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2481687"/>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a:t>
              </a:r>
            </a:p>
          </p:txBody>
        </p:sp>
        <p:sp>
          <p:nvSpPr>
            <p:cNvPr id="80" name="tx80"/>
            <p:cNvSpPr/>
            <p:nvPr/>
          </p:nvSpPr>
          <p:spPr>
            <a:xfrm>
              <a:off x="508103" y="1313473"/>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a:t>
              </a:r>
            </a:p>
          </p:txBody>
        </p:sp>
        <p:sp>
          <p:nvSpPr>
            <p:cNvPr id="81" name="tx81"/>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93168" y="5761013"/>
              <a:ext cx="201456" cy="201456"/>
            </a:xfrm>
            <a:prstGeom prst="rect">
              <a:avLst/>
            </a:prstGeom>
            <a:solidFill>
              <a:srgbClr val="0058AB">
                <a:alpha val="100000"/>
              </a:srgbClr>
            </a:solidFill>
          </p:spPr>
          <p:txBody>
            <a:bodyPr/>
            <a:lstStyle/>
            <a:p>
              <a:endParaRPr/>
            </a:p>
          </p:txBody>
        </p:sp>
        <p:sp>
          <p:nvSpPr>
            <p:cNvPr id="110" name="rc110"/>
            <p:cNvSpPr/>
            <p:nvPr/>
          </p:nvSpPr>
          <p:spPr>
            <a:xfrm>
              <a:off x="4595254" y="5761013"/>
              <a:ext cx="201456" cy="201456"/>
            </a:xfrm>
            <a:prstGeom prst="rect">
              <a:avLst/>
            </a:prstGeom>
            <a:solidFill>
              <a:srgbClr val="69DBFF">
                <a:alpha val="100000"/>
              </a:srgbClr>
            </a:solidFill>
          </p:spPr>
          <p:txBody>
            <a:bodyPr/>
            <a:lstStyle/>
            <a:p>
              <a:endParaRPr/>
            </a:p>
          </p:txBody>
        </p:sp>
        <p:sp>
          <p:nvSpPr>
            <p:cNvPr id="111" name="tx111"/>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96260" y="399414"/>
              <a:ext cx="5665789"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Brasil</a:t>
              </a:r>
            </a:p>
          </p:txBody>
        </p:sp>
        <p:sp>
          <p:nvSpPr>
            <p:cNvPr id="114" name="tx114"/>
            <p:cNvSpPr/>
            <p:nvPr/>
          </p:nvSpPr>
          <p:spPr>
            <a:xfrm>
              <a:off x="4477571" y="6093403"/>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51% inferior (es decir, el país había alcanzado)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7307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1382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5458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09533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4345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420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52495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2956240"/>
              <a:ext cx="249522" cy="1146456"/>
            </a:xfrm>
            <a:prstGeom prst="rect">
              <a:avLst/>
            </a:prstGeom>
            <a:solidFill>
              <a:srgbClr val="80BD41">
                <a:alpha val="100000"/>
              </a:srgbClr>
            </a:solidFill>
          </p:spPr>
          <p:txBody>
            <a:bodyPr/>
            <a:lstStyle/>
            <a:p>
              <a:endParaRPr/>
            </a:p>
          </p:txBody>
        </p:sp>
        <p:sp>
          <p:nvSpPr>
            <p:cNvPr id="24" name="rc24"/>
            <p:cNvSpPr/>
            <p:nvPr/>
          </p:nvSpPr>
          <p:spPr>
            <a:xfrm>
              <a:off x="1296273" y="2944660"/>
              <a:ext cx="249522" cy="11580"/>
            </a:xfrm>
            <a:prstGeom prst="rect">
              <a:avLst/>
            </a:prstGeom>
            <a:solidFill>
              <a:srgbClr val="1CABE2">
                <a:alpha val="100000"/>
              </a:srgbClr>
            </a:solidFill>
          </p:spPr>
          <p:txBody>
            <a:bodyPr/>
            <a:lstStyle/>
            <a:p>
              <a:endParaRPr/>
            </a:p>
          </p:txBody>
        </p:sp>
        <p:sp>
          <p:nvSpPr>
            <p:cNvPr id="25" name="rc25"/>
            <p:cNvSpPr/>
            <p:nvPr/>
          </p:nvSpPr>
          <p:spPr>
            <a:xfrm>
              <a:off x="1573521" y="2980080"/>
              <a:ext cx="249522" cy="1122616"/>
            </a:xfrm>
            <a:prstGeom prst="rect">
              <a:avLst/>
            </a:prstGeom>
            <a:solidFill>
              <a:srgbClr val="80BD41">
                <a:alpha val="100000"/>
              </a:srgbClr>
            </a:solidFill>
          </p:spPr>
          <p:txBody>
            <a:bodyPr/>
            <a:lstStyle/>
            <a:p>
              <a:endParaRPr/>
            </a:p>
          </p:txBody>
        </p:sp>
        <p:sp>
          <p:nvSpPr>
            <p:cNvPr id="26" name="rc26"/>
            <p:cNvSpPr/>
            <p:nvPr/>
          </p:nvSpPr>
          <p:spPr>
            <a:xfrm>
              <a:off x="1573521" y="2968740"/>
              <a:ext cx="249522" cy="11339"/>
            </a:xfrm>
            <a:prstGeom prst="rect">
              <a:avLst/>
            </a:prstGeom>
            <a:solidFill>
              <a:srgbClr val="1CABE2">
                <a:alpha val="100000"/>
              </a:srgbClr>
            </a:solidFill>
          </p:spPr>
          <p:txBody>
            <a:bodyPr/>
            <a:lstStyle/>
            <a:p>
              <a:endParaRPr/>
            </a:p>
          </p:txBody>
        </p:sp>
        <p:sp>
          <p:nvSpPr>
            <p:cNvPr id="27" name="rc27"/>
            <p:cNvSpPr/>
            <p:nvPr/>
          </p:nvSpPr>
          <p:spPr>
            <a:xfrm>
              <a:off x="1850769" y="3005664"/>
              <a:ext cx="249522" cy="1097032"/>
            </a:xfrm>
            <a:prstGeom prst="rect">
              <a:avLst/>
            </a:prstGeom>
            <a:solidFill>
              <a:srgbClr val="80BD41">
                <a:alpha val="100000"/>
              </a:srgbClr>
            </a:solidFill>
          </p:spPr>
          <p:txBody>
            <a:bodyPr/>
            <a:lstStyle/>
            <a:p>
              <a:endParaRPr/>
            </a:p>
          </p:txBody>
        </p:sp>
        <p:sp>
          <p:nvSpPr>
            <p:cNvPr id="28" name="rc28"/>
            <p:cNvSpPr/>
            <p:nvPr/>
          </p:nvSpPr>
          <p:spPr>
            <a:xfrm>
              <a:off x="1850769" y="2994583"/>
              <a:ext cx="249522" cy="11081"/>
            </a:xfrm>
            <a:prstGeom prst="rect">
              <a:avLst/>
            </a:prstGeom>
            <a:solidFill>
              <a:srgbClr val="1CABE2">
                <a:alpha val="100000"/>
              </a:srgbClr>
            </a:solidFill>
          </p:spPr>
          <p:txBody>
            <a:bodyPr/>
            <a:lstStyle/>
            <a:p>
              <a:endParaRPr/>
            </a:p>
          </p:txBody>
        </p:sp>
        <p:sp>
          <p:nvSpPr>
            <p:cNvPr id="29" name="rc29"/>
            <p:cNvSpPr/>
            <p:nvPr/>
          </p:nvSpPr>
          <p:spPr>
            <a:xfrm>
              <a:off x="2128016" y="3031442"/>
              <a:ext cx="249522" cy="1071255"/>
            </a:xfrm>
            <a:prstGeom prst="rect">
              <a:avLst/>
            </a:prstGeom>
            <a:solidFill>
              <a:srgbClr val="80BD41">
                <a:alpha val="100000"/>
              </a:srgbClr>
            </a:solidFill>
          </p:spPr>
          <p:txBody>
            <a:bodyPr/>
            <a:lstStyle/>
            <a:p>
              <a:endParaRPr/>
            </a:p>
          </p:txBody>
        </p:sp>
        <p:sp>
          <p:nvSpPr>
            <p:cNvPr id="30" name="rc30"/>
            <p:cNvSpPr/>
            <p:nvPr/>
          </p:nvSpPr>
          <p:spPr>
            <a:xfrm>
              <a:off x="2128016" y="3020621"/>
              <a:ext cx="249522" cy="10820"/>
            </a:xfrm>
            <a:prstGeom prst="rect">
              <a:avLst/>
            </a:prstGeom>
            <a:solidFill>
              <a:srgbClr val="1CABE2">
                <a:alpha val="100000"/>
              </a:srgbClr>
            </a:solidFill>
          </p:spPr>
          <p:txBody>
            <a:bodyPr/>
            <a:lstStyle/>
            <a:p>
              <a:endParaRPr/>
            </a:p>
          </p:txBody>
        </p:sp>
        <p:sp>
          <p:nvSpPr>
            <p:cNvPr id="31" name="rc31"/>
            <p:cNvSpPr/>
            <p:nvPr/>
          </p:nvSpPr>
          <p:spPr>
            <a:xfrm>
              <a:off x="2405264" y="3037311"/>
              <a:ext cx="249522" cy="1065385"/>
            </a:xfrm>
            <a:prstGeom prst="rect">
              <a:avLst/>
            </a:prstGeom>
            <a:solidFill>
              <a:srgbClr val="80BD41">
                <a:alpha val="100000"/>
              </a:srgbClr>
            </a:solidFill>
          </p:spPr>
          <p:txBody>
            <a:bodyPr/>
            <a:lstStyle/>
            <a:p>
              <a:endParaRPr/>
            </a:p>
          </p:txBody>
        </p:sp>
        <p:sp>
          <p:nvSpPr>
            <p:cNvPr id="32" name="rc32"/>
            <p:cNvSpPr/>
            <p:nvPr/>
          </p:nvSpPr>
          <p:spPr>
            <a:xfrm>
              <a:off x="2405264" y="3026550"/>
              <a:ext cx="249522" cy="10761"/>
            </a:xfrm>
            <a:prstGeom prst="rect">
              <a:avLst/>
            </a:prstGeom>
            <a:solidFill>
              <a:srgbClr val="1CABE2">
                <a:alpha val="100000"/>
              </a:srgbClr>
            </a:solidFill>
          </p:spPr>
          <p:txBody>
            <a:bodyPr/>
            <a:lstStyle/>
            <a:p>
              <a:endParaRPr/>
            </a:p>
          </p:txBody>
        </p:sp>
        <p:sp>
          <p:nvSpPr>
            <p:cNvPr id="33" name="rc33"/>
            <p:cNvSpPr/>
            <p:nvPr/>
          </p:nvSpPr>
          <p:spPr>
            <a:xfrm>
              <a:off x="2682512" y="3044141"/>
              <a:ext cx="249522" cy="1058556"/>
            </a:xfrm>
            <a:prstGeom prst="rect">
              <a:avLst/>
            </a:prstGeom>
            <a:solidFill>
              <a:srgbClr val="80BD41">
                <a:alpha val="100000"/>
              </a:srgbClr>
            </a:solidFill>
          </p:spPr>
          <p:txBody>
            <a:bodyPr/>
            <a:lstStyle/>
            <a:p>
              <a:endParaRPr/>
            </a:p>
          </p:txBody>
        </p:sp>
        <p:sp>
          <p:nvSpPr>
            <p:cNvPr id="34" name="rc34"/>
            <p:cNvSpPr/>
            <p:nvPr/>
          </p:nvSpPr>
          <p:spPr>
            <a:xfrm>
              <a:off x="2682512" y="3033448"/>
              <a:ext cx="249522" cy="10692"/>
            </a:xfrm>
            <a:prstGeom prst="rect">
              <a:avLst/>
            </a:prstGeom>
            <a:solidFill>
              <a:srgbClr val="1CABE2">
                <a:alpha val="100000"/>
              </a:srgbClr>
            </a:solidFill>
          </p:spPr>
          <p:txBody>
            <a:bodyPr/>
            <a:lstStyle/>
            <a:p>
              <a:endParaRPr/>
            </a:p>
          </p:txBody>
        </p:sp>
        <p:sp>
          <p:nvSpPr>
            <p:cNvPr id="35" name="rc35"/>
            <p:cNvSpPr/>
            <p:nvPr/>
          </p:nvSpPr>
          <p:spPr>
            <a:xfrm>
              <a:off x="2959759" y="3061831"/>
              <a:ext cx="249522" cy="1040865"/>
            </a:xfrm>
            <a:prstGeom prst="rect">
              <a:avLst/>
            </a:prstGeom>
            <a:solidFill>
              <a:srgbClr val="80BD41">
                <a:alpha val="100000"/>
              </a:srgbClr>
            </a:solidFill>
          </p:spPr>
          <p:txBody>
            <a:bodyPr/>
            <a:lstStyle/>
            <a:p>
              <a:endParaRPr/>
            </a:p>
          </p:txBody>
        </p:sp>
        <p:sp>
          <p:nvSpPr>
            <p:cNvPr id="36" name="rc36"/>
            <p:cNvSpPr/>
            <p:nvPr/>
          </p:nvSpPr>
          <p:spPr>
            <a:xfrm>
              <a:off x="2959759" y="3051317"/>
              <a:ext cx="249522" cy="10513"/>
            </a:xfrm>
            <a:prstGeom prst="rect">
              <a:avLst/>
            </a:prstGeom>
            <a:solidFill>
              <a:srgbClr val="1CABE2">
                <a:alpha val="100000"/>
              </a:srgbClr>
            </a:solidFill>
          </p:spPr>
          <p:txBody>
            <a:bodyPr/>
            <a:lstStyle/>
            <a:p>
              <a:endParaRPr/>
            </a:p>
          </p:txBody>
        </p:sp>
        <p:sp>
          <p:nvSpPr>
            <p:cNvPr id="37" name="rc37"/>
            <p:cNvSpPr/>
            <p:nvPr/>
          </p:nvSpPr>
          <p:spPr>
            <a:xfrm>
              <a:off x="3237007" y="3078333"/>
              <a:ext cx="249522" cy="1024364"/>
            </a:xfrm>
            <a:prstGeom prst="rect">
              <a:avLst/>
            </a:prstGeom>
            <a:solidFill>
              <a:srgbClr val="80BD41">
                <a:alpha val="100000"/>
              </a:srgbClr>
            </a:solidFill>
          </p:spPr>
          <p:txBody>
            <a:bodyPr/>
            <a:lstStyle/>
            <a:p>
              <a:endParaRPr/>
            </a:p>
          </p:txBody>
        </p:sp>
        <p:sp>
          <p:nvSpPr>
            <p:cNvPr id="38" name="rc38"/>
            <p:cNvSpPr/>
            <p:nvPr/>
          </p:nvSpPr>
          <p:spPr>
            <a:xfrm>
              <a:off x="3237007" y="3067986"/>
              <a:ext cx="249522" cy="10347"/>
            </a:xfrm>
            <a:prstGeom prst="rect">
              <a:avLst/>
            </a:prstGeom>
            <a:solidFill>
              <a:srgbClr val="1CABE2">
                <a:alpha val="100000"/>
              </a:srgbClr>
            </a:solidFill>
          </p:spPr>
          <p:txBody>
            <a:bodyPr/>
            <a:lstStyle/>
            <a:p>
              <a:endParaRPr/>
            </a:p>
          </p:txBody>
        </p:sp>
        <p:sp>
          <p:nvSpPr>
            <p:cNvPr id="39" name="rc39"/>
            <p:cNvSpPr/>
            <p:nvPr/>
          </p:nvSpPr>
          <p:spPr>
            <a:xfrm>
              <a:off x="3514255" y="3095669"/>
              <a:ext cx="249522" cy="1007028"/>
            </a:xfrm>
            <a:prstGeom prst="rect">
              <a:avLst/>
            </a:prstGeom>
            <a:solidFill>
              <a:srgbClr val="80BD41">
                <a:alpha val="100000"/>
              </a:srgbClr>
            </a:solidFill>
          </p:spPr>
          <p:txBody>
            <a:bodyPr/>
            <a:lstStyle/>
            <a:p>
              <a:endParaRPr/>
            </a:p>
          </p:txBody>
        </p:sp>
        <p:sp>
          <p:nvSpPr>
            <p:cNvPr id="40" name="rc40"/>
            <p:cNvSpPr/>
            <p:nvPr/>
          </p:nvSpPr>
          <p:spPr>
            <a:xfrm>
              <a:off x="3514255" y="3085496"/>
              <a:ext cx="249522" cy="10172"/>
            </a:xfrm>
            <a:prstGeom prst="rect">
              <a:avLst/>
            </a:prstGeom>
            <a:solidFill>
              <a:srgbClr val="1CABE2">
                <a:alpha val="100000"/>
              </a:srgbClr>
            </a:solidFill>
          </p:spPr>
          <p:txBody>
            <a:bodyPr/>
            <a:lstStyle/>
            <a:p>
              <a:endParaRPr/>
            </a:p>
          </p:txBody>
        </p:sp>
        <p:sp>
          <p:nvSpPr>
            <p:cNvPr id="41" name="rc41"/>
            <p:cNvSpPr/>
            <p:nvPr/>
          </p:nvSpPr>
          <p:spPr>
            <a:xfrm>
              <a:off x="3791502" y="3101004"/>
              <a:ext cx="249522" cy="1001692"/>
            </a:xfrm>
            <a:prstGeom prst="rect">
              <a:avLst/>
            </a:prstGeom>
            <a:solidFill>
              <a:srgbClr val="80BD41">
                <a:alpha val="100000"/>
              </a:srgbClr>
            </a:solidFill>
          </p:spPr>
          <p:txBody>
            <a:bodyPr/>
            <a:lstStyle/>
            <a:p>
              <a:endParaRPr/>
            </a:p>
          </p:txBody>
        </p:sp>
        <p:sp>
          <p:nvSpPr>
            <p:cNvPr id="42" name="rc42"/>
            <p:cNvSpPr/>
            <p:nvPr/>
          </p:nvSpPr>
          <p:spPr>
            <a:xfrm>
              <a:off x="3791502" y="3090886"/>
              <a:ext cx="249522" cy="10118"/>
            </a:xfrm>
            <a:prstGeom prst="rect">
              <a:avLst/>
            </a:prstGeom>
            <a:solidFill>
              <a:srgbClr val="1CABE2">
                <a:alpha val="100000"/>
              </a:srgbClr>
            </a:solidFill>
          </p:spPr>
          <p:txBody>
            <a:bodyPr/>
            <a:lstStyle/>
            <a:p>
              <a:endParaRPr/>
            </a:p>
          </p:txBody>
        </p:sp>
        <p:sp>
          <p:nvSpPr>
            <p:cNvPr id="43" name="rc43"/>
            <p:cNvSpPr/>
            <p:nvPr/>
          </p:nvSpPr>
          <p:spPr>
            <a:xfrm>
              <a:off x="4068750" y="3106511"/>
              <a:ext cx="249522" cy="996185"/>
            </a:xfrm>
            <a:prstGeom prst="rect">
              <a:avLst/>
            </a:prstGeom>
            <a:solidFill>
              <a:srgbClr val="80BD41">
                <a:alpha val="100000"/>
              </a:srgbClr>
            </a:solidFill>
          </p:spPr>
          <p:txBody>
            <a:bodyPr/>
            <a:lstStyle/>
            <a:p>
              <a:endParaRPr/>
            </a:p>
          </p:txBody>
        </p:sp>
        <p:sp>
          <p:nvSpPr>
            <p:cNvPr id="44" name="rc44"/>
            <p:cNvSpPr/>
            <p:nvPr/>
          </p:nvSpPr>
          <p:spPr>
            <a:xfrm>
              <a:off x="4068750" y="3096449"/>
              <a:ext cx="249522" cy="10062"/>
            </a:xfrm>
            <a:prstGeom prst="rect">
              <a:avLst/>
            </a:prstGeom>
            <a:solidFill>
              <a:srgbClr val="1CABE2">
                <a:alpha val="100000"/>
              </a:srgbClr>
            </a:solidFill>
          </p:spPr>
          <p:txBody>
            <a:bodyPr/>
            <a:lstStyle/>
            <a:p>
              <a:endParaRPr/>
            </a:p>
          </p:txBody>
        </p:sp>
        <p:sp>
          <p:nvSpPr>
            <p:cNvPr id="45" name="rc45"/>
            <p:cNvSpPr/>
            <p:nvPr/>
          </p:nvSpPr>
          <p:spPr>
            <a:xfrm>
              <a:off x="4345998" y="3110659"/>
              <a:ext cx="249522" cy="992037"/>
            </a:xfrm>
            <a:prstGeom prst="rect">
              <a:avLst/>
            </a:prstGeom>
            <a:solidFill>
              <a:srgbClr val="80BD41">
                <a:alpha val="100000"/>
              </a:srgbClr>
            </a:solidFill>
          </p:spPr>
          <p:txBody>
            <a:bodyPr/>
            <a:lstStyle/>
            <a:p>
              <a:endParaRPr/>
            </a:p>
          </p:txBody>
        </p:sp>
        <p:sp>
          <p:nvSpPr>
            <p:cNvPr id="46" name="rc46"/>
            <p:cNvSpPr/>
            <p:nvPr/>
          </p:nvSpPr>
          <p:spPr>
            <a:xfrm>
              <a:off x="4345998" y="3100638"/>
              <a:ext cx="249522" cy="10020"/>
            </a:xfrm>
            <a:prstGeom prst="rect">
              <a:avLst/>
            </a:prstGeom>
            <a:solidFill>
              <a:srgbClr val="1CABE2">
                <a:alpha val="100000"/>
              </a:srgbClr>
            </a:solidFill>
          </p:spPr>
          <p:txBody>
            <a:bodyPr/>
            <a:lstStyle/>
            <a:p>
              <a:endParaRPr/>
            </a:p>
          </p:txBody>
        </p:sp>
        <p:sp>
          <p:nvSpPr>
            <p:cNvPr id="47" name="rc47"/>
            <p:cNvSpPr/>
            <p:nvPr/>
          </p:nvSpPr>
          <p:spPr>
            <a:xfrm>
              <a:off x="4623245" y="3115643"/>
              <a:ext cx="249522" cy="987053"/>
            </a:xfrm>
            <a:prstGeom prst="rect">
              <a:avLst/>
            </a:prstGeom>
            <a:solidFill>
              <a:srgbClr val="80BD41">
                <a:alpha val="100000"/>
              </a:srgbClr>
            </a:solidFill>
          </p:spPr>
          <p:txBody>
            <a:bodyPr/>
            <a:lstStyle/>
            <a:p>
              <a:endParaRPr/>
            </a:p>
          </p:txBody>
        </p:sp>
        <p:sp>
          <p:nvSpPr>
            <p:cNvPr id="48" name="rc48"/>
            <p:cNvSpPr/>
            <p:nvPr/>
          </p:nvSpPr>
          <p:spPr>
            <a:xfrm>
              <a:off x="4623245" y="3105673"/>
              <a:ext cx="249522" cy="9970"/>
            </a:xfrm>
            <a:prstGeom prst="rect">
              <a:avLst/>
            </a:prstGeom>
            <a:solidFill>
              <a:srgbClr val="1CABE2">
                <a:alpha val="100000"/>
              </a:srgbClr>
            </a:solidFill>
          </p:spPr>
          <p:txBody>
            <a:bodyPr/>
            <a:lstStyle/>
            <a:p>
              <a:endParaRPr/>
            </a:p>
          </p:txBody>
        </p:sp>
        <p:sp>
          <p:nvSpPr>
            <p:cNvPr id="49" name="rc49"/>
            <p:cNvSpPr/>
            <p:nvPr/>
          </p:nvSpPr>
          <p:spPr>
            <a:xfrm>
              <a:off x="4900493" y="3127119"/>
              <a:ext cx="249522" cy="975578"/>
            </a:xfrm>
            <a:prstGeom prst="rect">
              <a:avLst/>
            </a:prstGeom>
            <a:solidFill>
              <a:srgbClr val="80BD41">
                <a:alpha val="100000"/>
              </a:srgbClr>
            </a:solidFill>
          </p:spPr>
          <p:txBody>
            <a:bodyPr/>
            <a:lstStyle/>
            <a:p>
              <a:endParaRPr/>
            </a:p>
          </p:txBody>
        </p:sp>
        <p:sp>
          <p:nvSpPr>
            <p:cNvPr id="50" name="rc50"/>
            <p:cNvSpPr/>
            <p:nvPr/>
          </p:nvSpPr>
          <p:spPr>
            <a:xfrm>
              <a:off x="4900493" y="3107209"/>
              <a:ext cx="249522" cy="19909"/>
            </a:xfrm>
            <a:prstGeom prst="rect">
              <a:avLst/>
            </a:prstGeom>
            <a:solidFill>
              <a:srgbClr val="1CABE2">
                <a:alpha val="100000"/>
              </a:srgbClr>
            </a:solidFill>
          </p:spPr>
          <p:txBody>
            <a:bodyPr/>
            <a:lstStyle/>
            <a:p>
              <a:endParaRPr/>
            </a:p>
          </p:txBody>
        </p:sp>
        <p:sp>
          <p:nvSpPr>
            <p:cNvPr id="51" name="rc51"/>
            <p:cNvSpPr/>
            <p:nvPr/>
          </p:nvSpPr>
          <p:spPr>
            <a:xfrm>
              <a:off x="5177741" y="3118950"/>
              <a:ext cx="249522" cy="983746"/>
            </a:xfrm>
            <a:prstGeom prst="rect">
              <a:avLst/>
            </a:prstGeom>
            <a:solidFill>
              <a:srgbClr val="80BD41">
                <a:alpha val="100000"/>
              </a:srgbClr>
            </a:solidFill>
          </p:spPr>
          <p:txBody>
            <a:bodyPr/>
            <a:lstStyle/>
            <a:p>
              <a:endParaRPr/>
            </a:p>
          </p:txBody>
        </p:sp>
        <p:sp>
          <p:nvSpPr>
            <p:cNvPr id="52" name="rc52"/>
            <p:cNvSpPr/>
            <p:nvPr/>
          </p:nvSpPr>
          <p:spPr>
            <a:xfrm>
              <a:off x="5177741" y="3098874"/>
              <a:ext cx="249522" cy="20076"/>
            </a:xfrm>
            <a:prstGeom prst="rect">
              <a:avLst/>
            </a:prstGeom>
            <a:solidFill>
              <a:srgbClr val="1CABE2">
                <a:alpha val="100000"/>
              </a:srgbClr>
            </a:solidFill>
          </p:spPr>
          <p:txBody>
            <a:bodyPr/>
            <a:lstStyle/>
            <a:p>
              <a:endParaRPr/>
            </a:p>
          </p:txBody>
        </p:sp>
        <p:sp>
          <p:nvSpPr>
            <p:cNvPr id="53" name="rc53"/>
            <p:cNvSpPr/>
            <p:nvPr/>
          </p:nvSpPr>
          <p:spPr>
            <a:xfrm>
              <a:off x="5454988" y="3127534"/>
              <a:ext cx="249522" cy="975162"/>
            </a:xfrm>
            <a:prstGeom prst="rect">
              <a:avLst/>
            </a:prstGeom>
            <a:solidFill>
              <a:srgbClr val="80BD41">
                <a:alpha val="100000"/>
              </a:srgbClr>
            </a:solidFill>
          </p:spPr>
          <p:txBody>
            <a:bodyPr/>
            <a:lstStyle/>
            <a:p>
              <a:endParaRPr/>
            </a:p>
          </p:txBody>
        </p:sp>
        <p:sp>
          <p:nvSpPr>
            <p:cNvPr id="54" name="rc54"/>
            <p:cNvSpPr/>
            <p:nvPr/>
          </p:nvSpPr>
          <p:spPr>
            <a:xfrm>
              <a:off x="5454988" y="3097374"/>
              <a:ext cx="249522" cy="30159"/>
            </a:xfrm>
            <a:prstGeom prst="rect">
              <a:avLst/>
            </a:prstGeom>
            <a:solidFill>
              <a:srgbClr val="1CABE2">
                <a:alpha val="100000"/>
              </a:srgbClr>
            </a:solidFill>
          </p:spPr>
          <p:txBody>
            <a:bodyPr/>
            <a:lstStyle/>
            <a:p>
              <a:endParaRPr/>
            </a:p>
          </p:txBody>
        </p:sp>
        <p:sp>
          <p:nvSpPr>
            <p:cNvPr id="55" name="rc55"/>
            <p:cNvSpPr/>
            <p:nvPr/>
          </p:nvSpPr>
          <p:spPr>
            <a:xfrm>
              <a:off x="5732236" y="3175345"/>
              <a:ext cx="249522" cy="927351"/>
            </a:xfrm>
            <a:prstGeom prst="rect">
              <a:avLst/>
            </a:prstGeom>
            <a:solidFill>
              <a:srgbClr val="80BD41">
                <a:alpha val="100000"/>
              </a:srgbClr>
            </a:solidFill>
          </p:spPr>
          <p:txBody>
            <a:bodyPr/>
            <a:lstStyle/>
            <a:p>
              <a:endParaRPr/>
            </a:p>
          </p:txBody>
        </p:sp>
        <p:sp>
          <p:nvSpPr>
            <p:cNvPr id="56" name="rc56"/>
            <p:cNvSpPr/>
            <p:nvPr/>
          </p:nvSpPr>
          <p:spPr>
            <a:xfrm>
              <a:off x="5732236" y="3126537"/>
              <a:ext cx="249522" cy="48807"/>
            </a:xfrm>
            <a:prstGeom prst="rect">
              <a:avLst/>
            </a:prstGeom>
            <a:solidFill>
              <a:srgbClr val="1CABE2">
                <a:alpha val="100000"/>
              </a:srgbClr>
            </a:solidFill>
          </p:spPr>
          <p:txBody>
            <a:bodyPr/>
            <a:lstStyle/>
            <a:p>
              <a:endParaRPr/>
            </a:p>
          </p:txBody>
        </p:sp>
        <p:sp>
          <p:nvSpPr>
            <p:cNvPr id="57" name="rc57"/>
            <p:cNvSpPr/>
            <p:nvPr/>
          </p:nvSpPr>
          <p:spPr>
            <a:xfrm>
              <a:off x="6009484" y="3199329"/>
              <a:ext cx="249522" cy="903367"/>
            </a:xfrm>
            <a:prstGeom prst="rect">
              <a:avLst/>
            </a:prstGeom>
            <a:solidFill>
              <a:srgbClr val="80BD41">
                <a:alpha val="100000"/>
              </a:srgbClr>
            </a:solidFill>
          </p:spPr>
          <p:txBody>
            <a:bodyPr/>
            <a:lstStyle/>
            <a:p>
              <a:endParaRPr/>
            </a:p>
          </p:txBody>
        </p:sp>
        <p:sp>
          <p:nvSpPr>
            <p:cNvPr id="58" name="rc58"/>
            <p:cNvSpPr/>
            <p:nvPr/>
          </p:nvSpPr>
          <p:spPr>
            <a:xfrm>
              <a:off x="6009484" y="3120776"/>
              <a:ext cx="249522" cy="78553"/>
            </a:xfrm>
            <a:prstGeom prst="rect">
              <a:avLst/>
            </a:prstGeom>
            <a:solidFill>
              <a:srgbClr val="1CABE2">
                <a:alpha val="100000"/>
              </a:srgbClr>
            </a:solidFill>
          </p:spPr>
          <p:txBody>
            <a:bodyPr/>
            <a:lstStyle/>
            <a:p>
              <a:endParaRPr/>
            </a:p>
          </p:txBody>
        </p:sp>
        <p:sp>
          <p:nvSpPr>
            <p:cNvPr id="59" name="rc59"/>
            <p:cNvSpPr/>
            <p:nvPr/>
          </p:nvSpPr>
          <p:spPr>
            <a:xfrm>
              <a:off x="6286731" y="3248537"/>
              <a:ext cx="249522" cy="854159"/>
            </a:xfrm>
            <a:prstGeom prst="rect">
              <a:avLst/>
            </a:prstGeom>
            <a:solidFill>
              <a:srgbClr val="80BD41">
                <a:alpha val="100000"/>
              </a:srgbClr>
            </a:solidFill>
          </p:spPr>
          <p:txBody>
            <a:bodyPr/>
            <a:lstStyle/>
            <a:p>
              <a:endParaRPr/>
            </a:p>
          </p:txBody>
        </p:sp>
        <p:sp>
          <p:nvSpPr>
            <p:cNvPr id="60" name="rc60"/>
            <p:cNvSpPr/>
            <p:nvPr/>
          </p:nvSpPr>
          <p:spPr>
            <a:xfrm>
              <a:off x="6286731" y="3120904"/>
              <a:ext cx="249522" cy="127633"/>
            </a:xfrm>
            <a:prstGeom prst="rect">
              <a:avLst/>
            </a:prstGeom>
            <a:solidFill>
              <a:srgbClr val="1CABE2">
                <a:alpha val="100000"/>
              </a:srgbClr>
            </a:solidFill>
          </p:spPr>
          <p:txBody>
            <a:bodyPr/>
            <a:lstStyle/>
            <a:p>
              <a:endParaRPr/>
            </a:p>
          </p:txBody>
        </p:sp>
        <p:sp>
          <p:nvSpPr>
            <p:cNvPr id="61" name="rc61"/>
            <p:cNvSpPr/>
            <p:nvPr/>
          </p:nvSpPr>
          <p:spPr>
            <a:xfrm>
              <a:off x="6563979" y="3348200"/>
              <a:ext cx="249522" cy="754497"/>
            </a:xfrm>
            <a:prstGeom prst="rect">
              <a:avLst/>
            </a:prstGeom>
            <a:solidFill>
              <a:srgbClr val="80BD41">
                <a:alpha val="100000"/>
              </a:srgbClr>
            </a:solidFill>
          </p:spPr>
          <p:txBody>
            <a:bodyPr/>
            <a:lstStyle/>
            <a:p>
              <a:endParaRPr/>
            </a:p>
          </p:txBody>
        </p:sp>
        <p:sp>
          <p:nvSpPr>
            <p:cNvPr id="62" name="rc62"/>
            <p:cNvSpPr/>
            <p:nvPr/>
          </p:nvSpPr>
          <p:spPr>
            <a:xfrm>
              <a:off x="6563979" y="3147637"/>
              <a:ext cx="249522" cy="200562"/>
            </a:xfrm>
            <a:prstGeom prst="rect">
              <a:avLst/>
            </a:prstGeom>
            <a:solidFill>
              <a:srgbClr val="1CABE2">
                <a:alpha val="100000"/>
              </a:srgbClr>
            </a:solidFill>
          </p:spPr>
          <p:txBody>
            <a:bodyPr/>
            <a:lstStyle/>
            <a:p>
              <a:endParaRPr/>
            </a:p>
          </p:txBody>
        </p:sp>
        <p:sp>
          <p:nvSpPr>
            <p:cNvPr id="63" name="rc63"/>
            <p:cNvSpPr/>
            <p:nvPr/>
          </p:nvSpPr>
          <p:spPr>
            <a:xfrm>
              <a:off x="6841227" y="3291701"/>
              <a:ext cx="249522" cy="810995"/>
            </a:xfrm>
            <a:prstGeom prst="rect">
              <a:avLst/>
            </a:prstGeom>
            <a:solidFill>
              <a:srgbClr val="80BD41">
                <a:alpha val="100000"/>
              </a:srgbClr>
            </a:solidFill>
          </p:spPr>
          <p:txBody>
            <a:bodyPr/>
            <a:lstStyle/>
            <a:p>
              <a:endParaRPr/>
            </a:p>
          </p:txBody>
        </p:sp>
        <p:sp>
          <p:nvSpPr>
            <p:cNvPr id="64" name="rc64"/>
            <p:cNvSpPr/>
            <p:nvPr/>
          </p:nvSpPr>
          <p:spPr>
            <a:xfrm>
              <a:off x="6841227" y="3181111"/>
              <a:ext cx="249522" cy="110590"/>
            </a:xfrm>
            <a:prstGeom prst="rect">
              <a:avLst/>
            </a:prstGeom>
            <a:solidFill>
              <a:srgbClr val="1CABE2">
                <a:alpha val="100000"/>
              </a:srgbClr>
            </a:solidFill>
          </p:spPr>
          <p:txBody>
            <a:bodyPr/>
            <a:lstStyle/>
            <a:p>
              <a:endParaRPr/>
            </a:p>
          </p:txBody>
        </p:sp>
        <p:sp>
          <p:nvSpPr>
            <p:cNvPr id="65" name="rc65"/>
            <p:cNvSpPr/>
            <p:nvPr/>
          </p:nvSpPr>
          <p:spPr>
            <a:xfrm>
              <a:off x="7118474" y="3430362"/>
              <a:ext cx="249522" cy="672334"/>
            </a:xfrm>
            <a:prstGeom prst="rect">
              <a:avLst/>
            </a:prstGeom>
            <a:solidFill>
              <a:srgbClr val="80BD41">
                <a:alpha val="100000"/>
              </a:srgbClr>
            </a:solidFill>
          </p:spPr>
          <p:txBody>
            <a:bodyPr/>
            <a:lstStyle/>
            <a:p>
              <a:endParaRPr/>
            </a:p>
          </p:txBody>
        </p:sp>
        <p:sp>
          <p:nvSpPr>
            <p:cNvPr id="66" name="rc66"/>
            <p:cNvSpPr/>
            <p:nvPr/>
          </p:nvSpPr>
          <p:spPr>
            <a:xfrm>
              <a:off x="7118474" y="3194137"/>
              <a:ext cx="249522" cy="236225"/>
            </a:xfrm>
            <a:prstGeom prst="rect">
              <a:avLst/>
            </a:prstGeom>
            <a:solidFill>
              <a:srgbClr val="1CABE2">
                <a:alpha val="100000"/>
              </a:srgbClr>
            </a:solidFill>
          </p:spPr>
          <p:txBody>
            <a:bodyPr/>
            <a:lstStyle/>
            <a:p>
              <a:endParaRPr/>
            </a:p>
          </p:txBody>
        </p:sp>
        <p:sp>
          <p:nvSpPr>
            <p:cNvPr id="67" name="rc67"/>
            <p:cNvSpPr/>
            <p:nvPr/>
          </p:nvSpPr>
          <p:spPr>
            <a:xfrm>
              <a:off x="7395722" y="3348608"/>
              <a:ext cx="249522" cy="754089"/>
            </a:xfrm>
            <a:prstGeom prst="rect">
              <a:avLst/>
            </a:prstGeom>
            <a:solidFill>
              <a:srgbClr val="80BD41">
                <a:alpha val="100000"/>
              </a:srgbClr>
            </a:solidFill>
          </p:spPr>
          <p:txBody>
            <a:bodyPr/>
            <a:lstStyle/>
            <a:p>
              <a:endParaRPr/>
            </a:p>
          </p:txBody>
        </p:sp>
        <p:sp>
          <p:nvSpPr>
            <p:cNvPr id="68" name="rc68"/>
            <p:cNvSpPr/>
            <p:nvPr/>
          </p:nvSpPr>
          <p:spPr>
            <a:xfrm>
              <a:off x="7395722" y="3204972"/>
              <a:ext cx="249522" cy="143636"/>
            </a:xfrm>
            <a:prstGeom prst="rect">
              <a:avLst/>
            </a:prstGeom>
            <a:solidFill>
              <a:srgbClr val="1CABE2">
                <a:alpha val="100000"/>
              </a:srgbClr>
            </a:solidFill>
          </p:spPr>
          <p:txBody>
            <a:bodyPr/>
            <a:lstStyle/>
            <a:p>
              <a:endParaRPr/>
            </a:p>
          </p:txBody>
        </p:sp>
        <p:sp>
          <p:nvSpPr>
            <p:cNvPr id="69" name="rc69"/>
            <p:cNvSpPr/>
            <p:nvPr/>
          </p:nvSpPr>
          <p:spPr>
            <a:xfrm>
              <a:off x="7672970" y="3306413"/>
              <a:ext cx="249522" cy="796283"/>
            </a:xfrm>
            <a:prstGeom prst="rect">
              <a:avLst/>
            </a:prstGeom>
            <a:solidFill>
              <a:srgbClr val="80BD41">
                <a:alpha val="100000"/>
              </a:srgbClr>
            </a:solidFill>
          </p:spPr>
          <p:txBody>
            <a:bodyPr/>
            <a:lstStyle/>
            <a:p>
              <a:endParaRPr/>
            </a:p>
          </p:txBody>
        </p:sp>
        <p:sp>
          <p:nvSpPr>
            <p:cNvPr id="70" name="rc70"/>
            <p:cNvSpPr/>
            <p:nvPr/>
          </p:nvSpPr>
          <p:spPr>
            <a:xfrm>
              <a:off x="7672970" y="3217937"/>
              <a:ext cx="249522" cy="88475"/>
            </a:xfrm>
            <a:prstGeom prst="rect">
              <a:avLst/>
            </a:prstGeom>
            <a:solidFill>
              <a:srgbClr val="1CABE2">
                <a:alpha val="100000"/>
              </a:srgbClr>
            </a:solidFill>
          </p:spPr>
          <p:txBody>
            <a:bodyPr/>
            <a:lstStyle/>
            <a:p>
              <a:endParaRPr/>
            </a:p>
          </p:txBody>
        </p:sp>
        <p:sp>
          <p:nvSpPr>
            <p:cNvPr id="71" name="rc71"/>
            <p:cNvSpPr/>
            <p:nvPr/>
          </p:nvSpPr>
          <p:spPr>
            <a:xfrm>
              <a:off x="7950217" y="3306649"/>
              <a:ext cx="249522" cy="796048"/>
            </a:xfrm>
            <a:prstGeom prst="rect">
              <a:avLst/>
            </a:prstGeom>
            <a:solidFill>
              <a:srgbClr val="80BD41">
                <a:alpha val="100000"/>
              </a:srgbClr>
            </a:solidFill>
          </p:spPr>
          <p:txBody>
            <a:bodyPr/>
            <a:lstStyle/>
            <a:p>
              <a:endParaRPr/>
            </a:p>
          </p:txBody>
        </p:sp>
        <p:sp>
          <p:nvSpPr>
            <p:cNvPr id="72" name="rc72"/>
            <p:cNvSpPr/>
            <p:nvPr/>
          </p:nvSpPr>
          <p:spPr>
            <a:xfrm>
              <a:off x="7950217" y="3227919"/>
              <a:ext cx="249522" cy="78729"/>
            </a:xfrm>
            <a:prstGeom prst="rect">
              <a:avLst/>
            </a:prstGeom>
            <a:solidFill>
              <a:srgbClr val="1CABE2">
                <a:alpha val="100000"/>
              </a:srgbClr>
            </a:solidFill>
          </p:spPr>
          <p:txBody>
            <a:bodyPr/>
            <a:lstStyle/>
            <a:p>
              <a:endParaRPr/>
            </a:p>
          </p:txBody>
        </p:sp>
        <p:sp>
          <p:nvSpPr>
            <p:cNvPr id="73" name="pl73"/>
            <p:cNvSpPr/>
            <p:nvPr/>
          </p:nvSpPr>
          <p:spPr>
            <a:xfrm>
              <a:off x="1421035" y="1236556"/>
              <a:ext cx="6653943" cy="723773"/>
            </a:xfrm>
            <a:custGeom>
              <a:avLst/>
              <a:gdLst/>
              <a:ahLst/>
              <a:cxnLst/>
              <a:rect l="0" t="0" r="0" b="0"/>
              <a:pathLst>
                <a:path w="6653943" h="723773">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28950"/>
                  </a:lnTo>
                  <a:lnTo>
                    <a:pt x="3881467" y="28950"/>
                  </a:lnTo>
                  <a:lnTo>
                    <a:pt x="4158714" y="57901"/>
                  </a:lnTo>
                  <a:lnTo>
                    <a:pt x="4435962" y="115803"/>
                  </a:lnTo>
                  <a:lnTo>
                    <a:pt x="4713210" y="202656"/>
                  </a:lnTo>
                  <a:lnTo>
                    <a:pt x="4990457" y="347411"/>
                  </a:lnTo>
                  <a:lnTo>
                    <a:pt x="5267705" y="579018"/>
                  </a:lnTo>
                  <a:lnTo>
                    <a:pt x="5544953" y="318460"/>
                  </a:lnTo>
                  <a:lnTo>
                    <a:pt x="5822200" y="723773"/>
                  </a:lnTo>
                  <a:lnTo>
                    <a:pt x="6099448" y="434263"/>
                  </a:lnTo>
                  <a:lnTo>
                    <a:pt x="6376696" y="260558"/>
                  </a:lnTo>
                  <a:lnTo>
                    <a:pt x="6653943" y="231607"/>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90569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182946"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80868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9747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9604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96140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30117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30451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30582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6904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820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9199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207605"/>
              <a:ext cx="0" cy="86852"/>
            </a:xfrm>
            <a:custGeom>
              <a:avLst/>
              <a:gdLst/>
              <a:ahLst/>
              <a:cxnLst/>
              <a:rect l="0" t="0" r="0" b="0"/>
              <a:pathLst>
                <a:path h="86852">
                  <a:moveTo>
                    <a:pt x="0" y="8685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207605"/>
              <a:ext cx="0" cy="607969"/>
            </a:xfrm>
            <a:custGeom>
              <a:avLst/>
              <a:gdLst/>
              <a:ahLst/>
              <a:cxnLst/>
              <a:rect l="0" t="0" r="0" b="0"/>
              <a:pathLst>
                <a:path h="607969">
                  <a:moveTo>
                    <a:pt x="0" y="607969"/>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207605"/>
              <a:ext cx="0" cy="347411"/>
            </a:xfrm>
            <a:custGeom>
              <a:avLst/>
              <a:gdLst/>
              <a:ahLst/>
              <a:cxnLst/>
              <a:rect l="0" t="0" r="0" b="0"/>
              <a:pathLst>
                <a:path h="347411">
                  <a:moveTo>
                    <a:pt x="0" y="34741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207605"/>
              <a:ext cx="0" cy="463214"/>
            </a:xfrm>
            <a:custGeom>
              <a:avLst/>
              <a:gdLst/>
              <a:ahLst/>
              <a:cxnLst/>
              <a:rect l="0" t="0" r="0" b="0"/>
              <a:pathLst>
                <a:path h="463214">
                  <a:moveTo>
                    <a:pt x="0" y="463214"/>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207605"/>
              <a:ext cx="0" cy="289509"/>
            </a:xfrm>
            <a:custGeom>
              <a:avLst/>
              <a:gdLst/>
              <a:ahLst/>
              <a:cxnLst/>
              <a:rect l="0" t="0" r="0" b="0"/>
              <a:pathLst>
                <a:path h="289509">
                  <a:moveTo>
                    <a:pt x="0" y="289509"/>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207605"/>
              <a:ext cx="0" cy="260558"/>
            </a:xfrm>
            <a:custGeom>
              <a:avLst/>
              <a:gdLst/>
              <a:ahLst/>
              <a:cxnLst/>
              <a:rect l="0" t="0" r="0" b="0"/>
              <a:pathLst>
                <a:path h="260558">
                  <a:moveTo>
                    <a:pt x="0" y="260558"/>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29607" y="349437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3.34</a:t>
              </a:r>
            </a:p>
          </p:txBody>
        </p:sp>
        <p:sp>
          <p:nvSpPr>
            <p:cNvPr id="105" name="tx105"/>
            <p:cNvSpPr/>
            <p:nvPr/>
          </p:nvSpPr>
          <p:spPr>
            <a:xfrm>
              <a:off x="1329607" y="291535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3832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3.08</a:t>
              </a:r>
            </a:p>
          </p:txBody>
        </p:sp>
        <p:sp>
          <p:nvSpPr>
            <p:cNvPr id="107" name="tx107"/>
            <p:cNvSpPr/>
            <p:nvPr/>
          </p:nvSpPr>
          <p:spPr>
            <a:xfrm>
              <a:off x="2715845" y="300370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28209" y="3569556"/>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6638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8006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2.84</a:t>
              </a:r>
            </a:p>
          </p:txBody>
        </p:sp>
        <p:sp>
          <p:nvSpPr>
            <p:cNvPr id="111" name="tx111"/>
            <p:cNvSpPr/>
            <p:nvPr/>
          </p:nvSpPr>
          <p:spPr>
            <a:xfrm>
              <a:off x="5488322" y="307740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0.09</a:t>
              </a:r>
            </a:p>
          </p:txBody>
        </p:sp>
        <p:sp>
          <p:nvSpPr>
            <p:cNvPr id="112" name="tx112"/>
            <p:cNvSpPr/>
            <p:nvPr/>
          </p:nvSpPr>
          <p:spPr>
            <a:xfrm>
              <a:off x="6623438" y="3691547"/>
              <a:ext cx="130604"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a:t>
              </a:r>
            </a:p>
          </p:txBody>
        </p:sp>
        <p:sp>
          <p:nvSpPr>
            <p:cNvPr id="113" name="tx113"/>
            <p:cNvSpPr/>
            <p:nvPr/>
          </p:nvSpPr>
          <p:spPr>
            <a:xfrm>
              <a:off x="6597312" y="3212870"/>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0.58</a:t>
              </a:r>
            </a:p>
          </p:txBody>
        </p:sp>
        <p:sp>
          <p:nvSpPr>
            <p:cNvPr id="114" name="tx114"/>
            <p:cNvSpPr/>
            <p:nvPr/>
          </p:nvSpPr>
          <p:spPr>
            <a:xfrm>
              <a:off x="6874560" y="366210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2.36</a:t>
              </a:r>
            </a:p>
          </p:txBody>
        </p:sp>
        <p:sp>
          <p:nvSpPr>
            <p:cNvPr id="115" name="tx115"/>
            <p:cNvSpPr/>
            <p:nvPr/>
          </p:nvSpPr>
          <p:spPr>
            <a:xfrm>
              <a:off x="6874560" y="320131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0.32</a:t>
              </a:r>
            </a:p>
          </p:txBody>
        </p:sp>
        <p:sp>
          <p:nvSpPr>
            <p:cNvPr id="116" name="tx116"/>
            <p:cNvSpPr/>
            <p:nvPr/>
          </p:nvSpPr>
          <p:spPr>
            <a:xfrm>
              <a:off x="7151808" y="373148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1.96</a:t>
              </a:r>
            </a:p>
          </p:txBody>
        </p:sp>
        <p:sp>
          <p:nvSpPr>
            <p:cNvPr id="117" name="tx117"/>
            <p:cNvSpPr/>
            <p:nvPr/>
          </p:nvSpPr>
          <p:spPr>
            <a:xfrm>
              <a:off x="7151808" y="327720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0.69</a:t>
              </a:r>
            </a:p>
          </p:txBody>
        </p:sp>
        <p:sp>
          <p:nvSpPr>
            <p:cNvPr id="118" name="tx118"/>
            <p:cNvSpPr/>
            <p:nvPr/>
          </p:nvSpPr>
          <p:spPr>
            <a:xfrm>
              <a:off x="7429055" y="369060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a:t>
              </a:r>
            </a:p>
          </p:txBody>
        </p:sp>
        <p:sp>
          <p:nvSpPr>
            <p:cNvPr id="119" name="tx119"/>
            <p:cNvSpPr/>
            <p:nvPr/>
          </p:nvSpPr>
          <p:spPr>
            <a:xfrm>
              <a:off x="7429055" y="324174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0.42</a:t>
              </a:r>
            </a:p>
          </p:txBody>
        </p:sp>
        <p:sp>
          <p:nvSpPr>
            <p:cNvPr id="120" name="tx120"/>
            <p:cNvSpPr/>
            <p:nvPr/>
          </p:nvSpPr>
          <p:spPr>
            <a:xfrm>
              <a:off x="7706303" y="366946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2.32</a:t>
              </a:r>
            </a:p>
          </p:txBody>
        </p:sp>
        <p:sp>
          <p:nvSpPr>
            <p:cNvPr id="121" name="tx121"/>
            <p:cNvSpPr/>
            <p:nvPr/>
          </p:nvSpPr>
          <p:spPr>
            <a:xfrm>
              <a:off x="7706303" y="322712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0.26</a:t>
              </a:r>
            </a:p>
          </p:txBody>
        </p:sp>
        <p:sp>
          <p:nvSpPr>
            <p:cNvPr id="122" name="tx122"/>
            <p:cNvSpPr/>
            <p:nvPr/>
          </p:nvSpPr>
          <p:spPr>
            <a:xfrm>
              <a:off x="7983551" y="366957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2.32</a:t>
              </a:r>
            </a:p>
          </p:txBody>
        </p:sp>
        <p:sp>
          <p:nvSpPr>
            <p:cNvPr id="123" name="tx123"/>
            <p:cNvSpPr/>
            <p:nvPr/>
          </p:nvSpPr>
          <p:spPr>
            <a:xfrm>
              <a:off x="7983551" y="323219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0.23</a:t>
              </a:r>
            </a:p>
          </p:txBody>
        </p:sp>
        <p:sp>
          <p:nvSpPr>
            <p:cNvPr id="124" name="tx124"/>
            <p:cNvSpPr/>
            <p:nvPr/>
          </p:nvSpPr>
          <p:spPr>
            <a:xfrm>
              <a:off x="577897" y="405058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91336"/>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33209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73254"/>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38241" y="2517221"/>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4" name="tx144"/>
            <p:cNvSpPr/>
            <p:nvPr/>
          </p:nvSpPr>
          <p:spPr>
            <a:xfrm rot="5400000">
              <a:off x="8531731" y="251722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2744449" y="5058740"/>
              <a:ext cx="98608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a:endParaRPr/>
            </a:p>
          </p:txBody>
        </p:sp>
        <p:sp>
          <p:nvSpPr>
            <p:cNvPr id="148" name="rc148"/>
            <p:cNvSpPr/>
            <p:nvPr/>
          </p:nvSpPr>
          <p:spPr>
            <a:xfrm>
              <a:off x="6061519"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297935" y="5029682"/>
              <a:ext cx="168499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61760"/>
              <a:ext cx="131402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Brasil, 2000-2024</a:t>
              </a:r>
            </a:p>
          </p:txBody>
        </p:sp>
        <p:sp>
          <p:nvSpPr>
            <p:cNvPr id="153" name="pl153"/>
            <p:cNvSpPr/>
            <p:nvPr/>
          </p:nvSpPr>
          <p:spPr>
            <a:xfrm>
              <a:off x="247930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845355"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721140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366232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02838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839443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296273" y="5889059"/>
              <a:ext cx="5194035" cy="167191"/>
            </a:xfrm>
            <a:prstGeom prst="rect">
              <a:avLst/>
            </a:prstGeom>
            <a:solidFill>
              <a:srgbClr val="80BD41">
                <a:alpha val="100000"/>
              </a:srgbClr>
            </a:solidFill>
          </p:spPr>
          <p:txBody>
            <a:bodyPr/>
            <a:lstStyle/>
            <a:p>
              <a:endParaRPr/>
            </a:p>
          </p:txBody>
        </p:sp>
        <p:sp>
          <p:nvSpPr>
            <p:cNvPr id="164" name="rc164"/>
            <p:cNvSpPr/>
            <p:nvPr/>
          </p:nvSpPr>
          <p:spPr>
            <a:xfrm>
              <a:off x="6490309" y="5889059"/>
              <a:ext cx="1380694" cy="167191"/>
            </a:xfrm>
            <a:prstGeom prst="rect">
              <a:avLst/>
            </a:prstGeom>
            <a:solidFill>
              <a:srgbClr val="1CABE2">
                <a:alpha val="100000"/>
              </a:srgbClr>
            </a:solidFill>
          </p:spPr>
          <p:txBody>
            <a:bodyPr/>
            <a:lstStyle/>
            <a:p>
              <a:endParaRPr/>
            </a:p>
          </p:txBody>
        </p:sp>
        <p:sp>
          <p:nvSpPr>
            <p:cNvPr id="165" name="rc165"/>
            <p:cNvSpPr/>
            <p:nvPr/>
          </p:nvSpPr>
          <p:spPr>
            <a:xfrm>
              <a:off x="1296273" y="5680069"/>
              <a:ext cx="5481698" cy="167191"/>
            </a:xfrm>
            <a:prstGeom prst="rect">
              <a:avLst/>
            </a:prstGeom>
            <a:solidFill>
              <a:srgbClr val="80BD41">
                <a:alpha val="100000"/>
              </a:srgbClr>
            </a:solidFill>
          </p:spPr>
          <p:txBody>
            <a:bodyPr/>
            <a:lstStyle/>
            <a:p>
              <a:endParaRPr/>
            </a:p>
          </p:txBody>
        </p:sp>
        <p:sp>
          <p:nvSpPr>
            <p:cNvPr id="166" name="rc166"/>
            <p:cNvSpPr/>
            <p:nvPr/>
          </p:nvSpPr>
          <p:spPr>
            <a:xfrm>
              <a:off x="6777972" y="5680069"/>
              <a:ext cx="609076" cy="167191"/>
            </a:xfrm>
            <a:prstGeom prst="rect">
              <a:avLst/>
            </a:prstGeom>
            <a:solidFill>
              <a:srgbClr val="1CABE2">
                <a:alpha val="100000"/>
              </a:srgbClr>
            </a:solidFill>
          </p:spPr>
          <p:txBody>
            <a:bodyPr/>
            <a:lstStyle/>
            <a:p>
              <a:endParaRPr/>
            </a:p>
          </p:txBody>
        </p:sp>
        <p:sp>
          <p:nvSpPr>
            <p:cNvPr id="167" name="rc167"/>
            <p:cNvSpPr/>
            <p:nvPr/>
          </p:nvSpPr>
          <p:spPr>
            <a:xfrm>
              <a:off x="1296273" y="5471080"/>
              <a:ext cx="5480077" cy="167191"/>
            </a:xfrm>
            <a:prstGeom prst="rect">
              <a:avLst/>
            </a:prstGeom>
            <a:solidFill>
              <a:srgbClr val="80BD41">
                <a:alpha val="100000"/>
              </a:srgbClr>
            </a:solidFill>
          </p:spPr>
          <p:txBody>
            <a:bodyPr/>
            <a:lstStyle/>
            <a:p>
              <a:endParaRPr/>
            </a:p>
          </p:txBody>
        </p:sp>
        <p:sp>
          <p:nvSpPr>
            <p:cNvPr id="168" name="rc168"/>
            <p:cNvSpPr/>
            <p:nvPr/>
          </p:nvSpPr>
          <p:spPr>
            <a:xfrm>
              <a:off x="6776351" y="5471080"/>
              <a:ext cx="541984" cy="167191"/>
            </a:xfrm>
            <a:prstGeom prst="rect">
              <a:avLst/>
            </a:prstGeom>
            <a:solidFill>
              <a:srgbClr val="1CABE2">
                <a:alpha val="100000"/>
              </a:srgbClr>
            </a:solidFill>
          </p:spPr>
          <p:txBody>
            <a:bodyPr/>
            <a:lstStyle/>
            <a:p>
              <a:endParaRPr/>
            </a:p>
          </p:txBody>
        </p:sp>
        <p:sp>
          <p:nvSpPr>
            <p:cNvPr id="169" name="tx169"/>
            <p:cNvSpPr/>
            <p:nvPr/>
          </p:nvSpPr>
          <p:spPr>
            <a:xfrm>
              <a:off x="8087213" y="5929518"/>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3817942" y="5933538"/>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7075163"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0.58</a:t>
              </a:r>
            </a:p>
          </p:txBody>
        </p:sp>
        <p:sp>
          <p:nvSpPr>
            <p:cNvPr id="174" name="tx174"/>
            <p:cNvSpPr/>
            <p:nvPr/>
          </p:nvSpPr>
          <p:spPr>
            <a:xfrm>
              <a:off x="3931629" y="5723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2.32</a:t>
              </a:r>
            </a:p>
          </p:txBody>
        </p:sp>
        <p:sp>
          <p:nvSpPr>
            <p:cNvPr id="175" name="tx175"/>
            <p:cNvSpPr/>
            <p:nvPr/>
          </p:nvSpPr>
          <p:spPr>
            <a:xfrm>
              <a:off x="6977016" y="572322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0.26</a:t>
              </a:r>
            </a:p>
          </p:txBody>
        </p:sp>
        <p:sp>
          <p:nvSpPr>
            <p:cNvPr id="176" name="tx176"/>
            <p:cNvSpPr/>
            <p:nvPr/>
          </p:nvSpPr>
          <p:spPr>
            <a:xfrm>
              <a:off x="3930818"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2.32</a:t>
              </a:r>
            </a:p>
          </p:txBody>
        </p:sp>
        <p:sp>
          <p:nvSpPr>
            <p:cNvPr id="177" name="tx177"/>
            <p:cNvSpPr/>
            <p:nvPr/>
          </p:nvSpPr>
          <p:spPr>
            <a:xfrm>
              <a:off x="6941850"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0.23</a:t>
              </a:r>
            </a:p>
          </p:txBody>
        </p:sp>
        <p:sp>
          <p:nvSpPr>
            <p:cNvPr id="178" name="tx178"/>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1584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61819" y="6293768"/>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86" name="tx186"/>
            <p:cNvSpPr/>
            <p:nvPr/>
          </p:nvSpPr>
          <p:spPr>
            <a:xfrm>
              <a:off x="3948074" y="65066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DTP1 en 2024 (91%) fue superior a la de 2019 (79%).
El número de niños vacunados con DTP1 aumentó un 6% en comparación con 2019.
El número de lactantes supervivientes disminuyó aproximadamente un 8% en comparación con 2019.
En 2024, se vacunaron 100 000 niños más que en 2019.
En 2024, hubo 200 000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Métodos: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202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3419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463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5854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9802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28286"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40461"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2022" y="1027158"/>
              <a:ext cx="3418439" cy="858265"/>
            </a:xfrm>
            <a:custGeom>
              <a:avLst/>
              <a:gdLst/>
              <a:ahLst/>
              <a:cxnLst/>
              <a:rect l="0" t="0" r="0" b="0"/>
              <a:pathLst>
                <a:path w="3418439" h="858265">
                  <a:moveTo>
                    <a:pt x="0" y="27685"/>
                  </a:moveTo>
                  <a:lnTo>
                    <a:pt x="142434" y="27685"/>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0743"/>
                  </a:lnTo>
                  <a:lnTo>
                    <a:pt x="1851654" y="55371"/>
                  </a:lnTo>
                  <a:lnTo>
                    <a:pt x="1994089" y="166115"/>
                  </a:lnTo>
                  <a:lnTo>
                    <a:pt x="2136524" y="83057"/>
                  </a:lnTo>
                  <a:lnTo>
                    <a:pt x="2278959" y="276859"/>
                  </a:lnTo>
                  <a:lnTo>
                    <a:pt x="2421394" y="442975"/>
                  </a:lnTo>
                  <a:lnTo>
                    <a:pt x="2563829" y="332231"/>
                  </a:lnTo>
                  <a:lnTo>
                    <a:pt x="2706264" y="802893"/>
                  </a:lnTo>
                  <a:lnTo>
                    <a:pt x="2848699" y="609091"/>
                  </a:lnTo>
                  <a:lnTo>
                    <a:pt x="2991134" y="858265"/>
                  </a:lnTo>
                  <a:lnTo>
                    <a:pt x="3133569" y="609091"/>
                  </a:lnTo>
                  <a:lnTo>
                    <a:pt x="3276004" y="249173"/>
                  </a:lnTo>
                  <a:lnTo>
                    <a:pt x="3418439" y="22148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2022" y="1387076"/>
              <a:ext cx="3418439" cy="387603"/>
            </a:xfrm>
            <a:custGeom>
              <a:avLst/>
              <a:gdLst/>
              <a:ahLst/>
              <a:cxnLst/>
              <a:rect l="0" t="0" r="0" b="0"/>
              <a:pathLst>
                <a:path w="3418439" h="387603">
                  <a:moveTo>
                    <a:pt x="0" y="387603"/>
                  </a:moveTo>
                  <a:lnTo>
                    <a:pt x="142434" y="387603"/>
                  </a:lnTo>
                  <a:lnTo>
                    <a:pt x="284869" y="387603"/>
                  </a:lnTo>
                  <a:lnTo>
                    <a:pt x="427304" y="332231"/>
                  </a:lnTo>
                  <a:lnTo>
                    <a:pt x="569739" y="276859"/>
                  </a:lnTo>
                  <a:lnTo>
                    <a:pt x="712174" y="249173"/>
                  </a:lnTo>
                  <a:lnTo>
                    <a:pt x="854609" y="221487"/>
                  </a:lnTo>
                  <a:lnTo>
                    <a:pt x="997044" y="221487"/>
                  </a:lnTo>
                  <a:lnTo>
                    <a:pt x="1139479" y="138429"/>
                  </a:lnTo>
                  <a:lnTo>
                    <a:pt x="1281914" y="83057"/>
                  </a:lnTo>
                  <a:lnTo>
                    <a:pt x="1424349" y="83057"/>
                  </a:lnTo>
                  <a:lnTo>
                    <a:pt x="1566784" y="55371"/>
                  </a:lnTo>
                  <a:lnTo>
                    <a:pt x="1709219" y="55371"/>
                  </a:lnTo>
                  <a:lnTo>
                    <a:pt x="1851654" y="83057"/>
                  </a:lnTo>
                  <a:lnTo>
                    <a:pt x="1994089" y="55371"/>
                  </a:lnTo>
                  <a:lnTo>
                    <a:pt x="2136524" y="27685"/>
                  </a:lnTo>
                  <a:lnTo>
                    <a:pt x="2278959" y="0"/>
                  </a:lnTo>
                  <a:lnTo>
                    <a:pt x="2421394" y="0"/>
                  </a:lnTo>
                  <a:lnTo>
                    <a:pt x="2563829" y="0"/>
                  </a:lnTo>
                  <a:lnTo>
                    <a:pt x="2706264" y="0"/>
                  </a:lnTo>
                  <a:lnTo>
                    <a:pt x="2848699" y="83057"/>
                  </a:lnTo>
                  <a:lnTo>
                    <a:pt x="2991134" y="110743"/>
                  </a:lnTo>
                  <a:lnTo>
                    <a:pt x="3133569" y="27685"/>
                  </a:lnTo>
                  <a:lnTo>
                    <a:pt x="3276004" y="55371"/>
                  </a:lnTo>
                  <a:lnTo>
                    <a:pt x="3418439"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2022" y="1165588"/>
              <a:ext cx="3418439" cy="526033"/>
            </a:xfrm>
            <a:custGeom>
              <a:avLst/>
              <a:gdLst/>
              <a:ahLst/>
              <a:cxnLst/>
              <a:rect l="0" t="0" r="0" b="0"/>
              <a:pathLst>
                <a:path w="3418439" h="526033">
                  <a:moveTo>
                    <a:pt x="0" y="83057"/>
                  </a:moveTo>
                  <a:lnTo>
                    <a:pt x="142434" y="110743"/>
                  </a:lnTo>
                  <a:lnTo>
                    <a:pt x="284869" y="83057"/>
                  </a:lnTo>
                  <a:lnTo>
                    <a:pt x="427304" y="55371"/>
                  </a:lnTo>
                  <a:lnTo>
                    <a:pt x="569739" y="27685"/>
                  </a:lnTo>
                  <a:lnTo>
                    <a:pt x="712174" y="0"/>
                  </a:lnTo>
                  <a:lnTo>
                    <a:pt x="854609" y="27685"/>
                  </a:lnTo>
                  <a:lnTo>
                    <a:pt x="997044" y="27685"/>
                  </a:lnTo>
                  <a:lnTo>
                    <a:pt x="1139479" y="55371"/>
                  </a:lnTo>
                  <a:lnTo>
                    <a:pt x="1281914" y="0"/>
                  </a:lnTo>
                  <a:lnTo>
                    <a:pt x="1424349" y="27685"/>
                  </a:lnTo>
                  <a:lnTo>
                    <a:pt x="1566784" y="27685"/>
                  </a:lnTo>
                  <a:lnTo>
                    <a:pt x="1709219" y="27685"/>
                  </a:lnTo>
                  <a:lnTo>
                    <a:pt x="1851654" y="110743"/>
                  </a:lnTo>
                  <a:lnTo>
                    <a:pt x="1994089" y="138429"/>
                  </a:lnTo>
                  <a:lnTo>
                    <a:pt x="2136524" y="110743"/>
                  </a:lnTo>
                  <a:lnTo>
                    <a:pt x="2278959" y="138429"/>
                  </a:lnTo>
                  <a:lnTo>
                    <a:pt x="2421394" y="249173"/>
                  </a:lnTo>
                  <a:lnTo>
                    <a:pt x="2563829" y="221487"/>
                  </a:lnTo>
                  <a:lnTo>
                    <a:pt x="2706264" y="387603"/>
                  </a:lnTo>
                  <a:lnTo>
                    <a:pt x="2848699" y="498347"/>
                  </a:lnTo>
                  <a:lnTo>
                    <a:pt x="2991134" y="526033"/>
                  </a:lnTo>
                  <a:lnTo>
                    <a:pt x="3133569" y="415289"/>
                  </a:lnTo>
                  <a:lnTo>
                    <a:pt x="3276004" y="304545"/>
                  </a:lnTo>
                  <a:lnTo>
                    <a:pt x="3418439" y="332231"/>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2022" y="1027158"/>
              <a:ext cx="3418439" cy="858265"/>
            </a:xfrm>
            <a:custGeom>
              <a:avLst/>
              <a:gdLst/>
              <a:ahLst/>
              <a:cxnLst/>
              <a:rect l="0" t="0" r="0" b="0"/>
              <a:pathLst>
                <a:path w="3418439" h="858265">
                  <a:moveTo>
                    <a:pt x="0" y="27685"/>
                  </a:moveTo>
                  <a:lnTo>
                    <a:pt x="142434" y="27685"/>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0743"/>
                  </a:lnTo>
                  <a:lnTo>
                    <a:pt x="1851654" y="55371"/>
                  </a:lnTo>
                  <a:lnTo>
                    <a:pt x="1994089" y="166115"/>
                  </a:lnTo>
                  <a:lnTo>
                    <a:pt x="2136524" y="83057"/>
                  </a:lnTo>
                  <a:lnTo>
                    <a:pt x="2278959" y="276859"/>
                  </a:lnTo>
                  <a:lnTo>
                    <a:pt x="2421394" y="442975"/>
                  </a:lnTo>
                  <a:lnTo>
                    <a:pt x="2563829" y="332231"/>
                  </a:lnTo>
                  <a:lnTo>
                    <a:pt x="2706264" y="802893"/>
                  </a:lnTo>
                  <a:lnTo>
                    <a:pt x="2848699" y="609091"/>
                  </a:lnTo>
                  <a:lnTo>
                    <a:pt x="2991134" y="858265"/>
                  </a:lnTo>
                  <a:lnTo>
                    <a:pt x="3133569" y="609091"/>
                  </a:lnTo>
                  <a:lnTo>
                    <a:pt x="3276004" y="249173"/>
                  </a:lnTo>
                  <a:lnTo>
                    <a:pt x="3418439" y="22148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2022" y="944100"/>
              <a:ext cx="0" cy="110743"/>
            </a:xfrm>
            <a:custGeom>
              <a:avLst/>
              <a:gdLst/>
              <a:ahLst/>
              <a:cxnLst/>
              <a:rect l="0" t="0" r="0" b="0"/>
              <a:pathLst>
                <a:path h="110743">
                  <a:moveTo>
                    <a:pt x="0" y="0"/>
                  </a:moveTo>
                  <a:lnTo>
                    <a:pt x="0" y="110743"/>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34197"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46372"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58546"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28286" y="944100"/>
              <a:ext cx="0" cy="885951"/>
            </a:xfrm>
            <a:custGeom>
              <a:avLst/>
              <a:gdLst/>
              <a:ahLst/>
              <a:cxnLst/>
              <a:rect l="0" t="0" r="0" b="0"/>
              <a:pathLst>
                <a:path h="885951">
                  <a:moveTo>
                    <a:pt x="0" y="0"/>
                  </a:moveTo>
                  <a:lnTo>
                    <a:pt x="0" y="885951"/>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98026" y="944100"/>
              <a:ext cx="0" cy="332231"/>
            </a:xfrm>
            <a:custGeom>
              <a:avLst/>
              <a:gdLst/>
              <a:ahLst/>
              <a:cxnLst/>
              <a:rect l="0" t="0" r="0" b="0"/>
              <a:pathLst>
                <a:path h="332231">
                  <a:moveTo>
                    <a:pt x="0" y="0"/>
                  </a:moveTo>
                  <a:lnTo>
                    <a:pt x="0" y="33223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40461" y="944100"/>
              <a:ext cx="0" cy="304545"/>
            </a:xfrm>
            <a:custGeom>
              <a:avLst/>
              <a:gdLst/>
              <a:ahLst/>
              <a:cxnLst/>
              <a:rect l="0" t="0" r="0" b="0"/>
              <a:pathLst>
                <a:path h="304545">
                  <a:moveTo>
                    <a:pt x="0" y="0"/>
                  </a:moveTo>
                  <a:lnTo>
                    <a:pt x="0" y="304545"/>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2022" y="1027158"/>
              <a:ext cx="3418439" cy="858265"/>
            </a:xfrm>
            <a:custGeom>
              <a:avLst/>
              <a:gdLst/>
              <a:ahLst/>
              <a:cxnLst/>
              <a:rect l="0" t="0" r="0" b="0"/>
              <a:pathLst>
                <a:path w="3418439" h="858265">
                  <a:moveTo>
                    <a:pt x="0" y="27685"/>
                  </a:moveTo>
                  <a:lnTo>
                    <a:pt x="142434" y="27685"/>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10743"/>
                  </a:lnTo>
                  <a:lnTo>
                    <a:pt x="1851654" y="55371"/>
                  </a:lnTo>
                  <a:lnTo>
                    <a:pt x="1994089" y="166115"/>
                  </a:lnTo>
                  <a:lnTo>
                    <a:pt x="2136524" y="83057"/>
                  </a:lnTo>
                  <a:lnTo>
                    <a:pt x="2278959" y="276859"/>
                  </a:lnTo>
                  <a:lnTo>
                    <a:pt x="2421394" y="442975"/>
                  </a:lnTo>
                  <a:lnTo>
                    <a:pt x="2563829" y="332231"/>
                  </a:lnTo>
                  <a:lnTo>
                    <a:pt x="2706264" y="802893"/>
                  </a:lnTo>
                  <a:lnTo>
                    <a:pt x="2848699" y="609091"/>
                  </a:lnTo>
                  <a:lnTo>
                    <a:pt x="2991134" y="858265"/>
                  </a:lnTo>
                  <a:lnTo>
                    <a:pt x="3133569" y="609091"/>
                  </a:lnTo>
                  <a:lnTo>
                    <a:pt x="3276004" y="249173"/>
                  </a:lnTo>
                  <a:lnTo>
                    <a:pt x="3418439" y="22148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173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37737"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80171"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14573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8713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8713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9509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5754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54237"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62190"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4644"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3751" y="482911"/>
              <a:ext cx="2354981" cy="13111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cobertura, Brasil, 2000-2024</a:t>
              </a:r>
            </a:p>
          </p:txBody>
        </p:sp>
        <p:sp>
          <p:nvSpPr>
            <p:cNvPr id="63" name="pl63"/>
            <p:cNvSpPr/>
            <p:nvPr/>
          </p:nvSpPr>
          <p:spPr>
            <a:xfrm>
              <a:off x="5244538" y="3548673"/>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44538" y="2451680"/>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44538" y="1354688"/>
              <a:ext cx="3760283" cy="0"/>
            </a:xfrm>
            <a:custGeom>
              <a:avLst/>
              <a:gdLst/>
              <a:ahLst/>
              <a:cxnLst/>
              <a:rect l="0" t="0" r="0" b="0"/>
              <a:pathLst>
                <a:path w="3760283">
                  <a:moveTo>
                    <a:pt x="0" y="0"/>
                  </a:moveTo>
                  <a:lnTo>
                    <a:pt x="3760283" y="0"/>
                  </a:lnTo>
                  <a:lnTo>
                    <a:pt x="3760283"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44538" y="3000177"/>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244538" y="1903184"/>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44538" y="806192"/>
              <a:ext cx="3760283" cy="0"/>
            </a:xfrm>
            <a:custGeom>
              <a:avLst/>
              <a:gdLst/>
              <a:ahLst/>
              <a:cxnLst/>
              <a:rect l="0" t="0" r="0" b="0"/>
              <a:pathLst>
                <a:path w="3760283">
                  <a:moveTo>
                    <a:pt x="0" y="0"/>
                  </a:moveTo>
                  <a:lnTo>
                    <a:pt x="3760283" y="0"/>
                  </a:lnTo>
                  <a:lnTo>
                    <a:pt x="3760283"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41546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612763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6839810"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755198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12172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6914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833899"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415460" y="1409538"/>
              <a:ext cx="3418439" cy="1700338"/>
            </a:xfrm>
            <a:custGeom>
              <a:avLst/>
              <a:gdLst/>
              <a:ahLst/>
              <a:cxnLst/>
              <a:rect l="0" t="0" r="0" b="0"/>
              <a:pathLst>
                <a:path w="3418439" h="1700338">
                  <a:moveTo>
                    <a:pt x="0" y="54849"/>
                  </a:moveTo>
                  <a:lnTo>
                    <a:pt x="142434" y="54849"/>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19398"/>
                  </a:lnTo>
                  <a:lnTo>
                    <a:pt x="1851654" y="109699"/>
                  </a:lnTo>
                  <a:lnTo>
                    <a:pt x="1994089" y="329097"/>
                  </a:lnTo>
                  <a:lnTo>
                    <a:pt x="2136524" y="164548"/>
                  </a:lnTo>
                  <a:lnTo>
                    <a:pt x="2278959" y="548496"/>
                  </a:lnTo>
                  <a:lnTo>
                    <a:pt x="2421394" y="877593"/>
                  </a:lnTo>
                  <a:lnTo>
                    <a:pt x="2563829" y="658195"/>
                  </a:lnTo>
                  <a:lnTo>
                    <a:pt x="2706264" y="1590638"/>
                  </a:lnTo>
                  <a:lnTo>
                    <a:pt x="2848699" y="1206691"/>
                  </a:lnTo>
                  <a:lnTo>
                    <a:pt x="2991134" y="1700338"/>
                  </a:lnTo>
                  <a:lnTo>
                    <a:pt x="3133569" y="1206691"/>
                  </a:lnTo>
                  <a:lnTo>
                    <a:pt x="3276004" y="493646"/>
                  </a:lnTo>
                  <a:lnTo>
                    <a:pt x="3418439" y="438796"/>
                  </a:lnTo>
                </a:path>
              </a:pathLst>
            </a:custGeom>
            <a:ln w="27101" cap="flat">
              <a:solidFill>
                <a:srgbClr val="0058AB">
                  <a:alpha val="100000"/>
                </a:srgbClr>
              </a:solidFill>
              <a:prstDash val="solid"/>
              <a:round/>
            </a:ln>
          </p:spPr>
          <p:txBody>
            <a:bodyPr/>
            <a:lstStyle/>
            <a:p>
              <a:endParaRPr/>
            </a:p>
          </p:txBody>
        </p:sp>
        <p:sp>
          <p:nvSpPr>
            <p:cNvPr id="77" name="pl77"/>
            <p:cNvSpPr/>
            <p:nvPr/>
          </p:nvSpPr>
          <p:spPr>
            <a:xfrm>
              <a:off x="5415460" y="3000177"/>
              <a:ext cx="3418439" cy="767894"/>
            </a:xfrm>
            <a:custGeom>
              <a:avLst/>
              <a:gdLst/>
              <a:ahLst/>
              <a:cxnLst/>
              <a:rect l="0" t="0" r="0" b="0"/>
              <a:pathLst>
                <a:path w="3418439" h="767894">
                  <a:moveTo>
                    <a:pt x="0" y="767894"/>
                  </a:moveTo>
                  <a:lnTo>
                    <a:pt x="142434" y="767894"/>
                  </a:lnTo>
                  <a:lnTo>
                    <a:pt x="284869" y="767894"/>
                  </a:lnTo>
                  <a:lnTo>
                    <a:pt x="427304" y="658195"/>
                  </a:lnTo>
                  <a:lnTo>
                    <a:pt x="569739" y="548496"/>
                  </a:lnTo>
                  <a:lnTo>
                    <a:pt x="712174" y="493646"/>
                  </a:lnTo>
                  <a:lnTo>
                    <a:pt x="854609" y="438796"/>
                  </a:lnTo>
                  <a:lnTo>
                    <a:pt x="997044" y="438796"/>
                  </a:lnTo>
                  <a:lnTo>
                    <a:pt x="1139479" y="274248"/>
                  </a:lnTo>
                  <a:lnTo>
                    <a:pt x="1281914" y="164548"/>
                  </a:lnTo>
                  <a:lnTo>
                    <a:pt x="1424349" y="164548"/>
                  </a:lnTo>
                  <a:lnTo>
                    <a:pt x="1566784" y="109699"/>
                  </a:lnTo>
                  <a:lnTo>
                    <a:pt x="1709219" y="109699"/>
                  </a:lnTo>
                  <a:lnTo>
                    <a:pt x="1851654" y="164548"/>
                  </a:lnTo>
                  <a:lnTo>
                    <a:pt x="1994089" y="109699"/>
                  </a:lnTo>
                  <a:lnTo>
                    <a:pt x="2136524" y="54849"/>
                  </a:lnTo>
                  <a:lnTo>
                    <a:pt x="2278959" y="0"/>
                  </a:lnTo>
                  <a:lnTo>
                    <a:pt x="2421394" y="0"/>
                  </a:lnTo>
                  <a:lnTo>
                    <a:pt x="2563829" y="0"/>
                  </a:lnTo>
                  <a:lnTo>
                    <a:pt x="2706264" y="0"/>
                  </a:lnTo>
                  <a:lnTo>
                    <a:pt x="2848699" y="164548"/>
                  </a:lnTo>
                  <a:lnTo>
                    <a:pt x="2991134" y="219398"/>
                  </a:lnTo>
                  <a:lnTo>
                    <a:pt x="3133569" y="54849"/>
                  </a:lnTo>
                  <a:lnTo>
                    <a:pt x="3276004" y="109699"/>
                  </a:lnTo>
                  <a:lnTo>
                    <a:pt x="3418439" y="54849"/>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15460" y="2232282"/>
              <a:ext cx="3418439" cy="1042142"/>
            </a:xfrm>
            <a:custGeom>
              <a:avLst/>
              <a:gdLst/>
              <a:ahLst/>
              <a:cxnLst/>
              <a:rect l="0" t="0" r="0" b="0"/>
              <a:pathLst>
                <a:path w="3418439" h="1042142">
                  <a:moveTo>
                    <a:pt x="0" y="164548"/>
                  </a:moveTo>
                  <a:lnTo>
                    <a:pt x="142434" y="219398"/>
                  </a:lnTo>
                  <a:lnTo>
                    <a:pt x="284869" y="164548"/>
                  </a:lnTo>
                  <a:lnTo>
                    <a:pt x="427304" y="109699"/>
                  </a:lnTo>
                  <a:lnTo>
                    <a:pt x="569739" y="54849"/>
                  </a:lnTo>
                  <a:lnTo>
                    <a:pt x="712174" y="0"/>
                  </a:lnTo>
                  <a:lnTo>
                    <a:pt x="854609" y="54849"/>
                  </a:lnTo>
                  <a:lnTo>
                    <a:pt x="997044" y="54849"/>
                  </a:lnTo>
                  <a:lnTo>
                    <a:pt x="1139479" y="109699"/>
                  </a:lnTo>
                  <a:lnTo>
                    <a:pt x="1281914" y="0"/>
                  </a:lnTo>
                  <a:lnTo>
                    <a:pt x="1424349" y="54849"/>
                  </a:lnTo>
                  <a:lnTo>
                    <a:pt x="1566784" y="54849"/>
                  </a:lnTo>
                  <a:lnTo>
                    <a:pt x="1709219" y="54849"/>
                  </a:lnTo>
                  <a:lnTo>
                    <a:pt x="1851654" y="219398"/>
                  </a:lnTo>
                  <a:lnTo>
                    <a:pt x="1994089" y="274248"/>
                  </a:lnTo>
                  <a:lnTo>
                    <a:pt x="2136524" y="219398"/>
                  </a:lnTo>
                  <a:lnTo>
                    <a:pt x="2278959" y="274248"/>
                  </a:lnTo>
                  <a:lnTo>
                    <a:pt x="2421394" y="493646"/>
                  </a:lnTo>
                  <a:lnTo>
                    <a:pt x="2563829" y="438796"/>
                  </a:lnTo>
                  <a:lnTo>
                    <a:pt x="2706264" y="767894"/>
                  </a:lnTo>
                  <a:lnTo>
                    <a:pt x="2848699" y="987293"/>
                  </a:lnTo>
                  <a:lnTo>
                    <a:pt x="2991134" y="1042142"/>
                  </a:lnTo>
                  <a:lnTo>
                    <a:pt x="3133569" y="822744"/>
                  </a:lnTo>
                  <a:lnTo>
                    <a:pt x="3276004" y="603345"/>
                  </a:lnTo>
                  <a:lnTo>
                    <a:pt x="3418439" y="658195"/>
                  </a:lnTo>
                </a:path>
              </a:pathLst>
            </a:custGeom>
            <a:ln w="27101" cap="flat">
              <a:solidFill>
                <a:srgbClr val="961A49">
                  <a:alpha val="100000"/>
                </a:srgbClr>
              </a:solidFill>
              <a:prstDash val="solid"/>
              <a:round/>
            </a:ln>
          </p:spPr>
          <p:txBody>
            <a:bodyPr/>
            <a:lstStyle/>
            <a:p>
              <a:endParaRPr/>
            </a:p>
          </p:txBody>
        </p:sp>
        <p:sp>
          <p:nvSpPr>
            <p:cNvPr id="79" name="pl79"/>
            <p:cNvSpPr/>
            <p:nvPr/>
          </p:nvSpPr>
          <p:spPr>
            <a:xfrm>
              <a:off x="5415460" y="3000177"/>
              <a:ext cx="3418439" cy="0"/>
            </a:xfrm>
            <a:custGeom>
              <a:avLst/>
              <a:gdLst/>
              <a:ahLst/>
              <a:cxnLst/>
              <a:rect l="0" t="0" r="0" b="0"/>
              <a:pathLst>
                <a:path w="3418439">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a:endParaRPr/>
            </a:p>
          </p:txBody>
        </p:sp>
        <p:sp>
          <p:nvSpPr>
            <p:cNvPr id="80" name="pl80"/>
            <p:cNvSpPr/>
            <p:nvPr/>
          </p:nvSpPr>
          <p:spPr>
            <a:xfrm>
              <a:off x="5415460" y="1409538"/>
              <a:ext cx="3418439" cy="1700338"/>
            </a:xfrm>
            <a:custGeom>
              <a:avLst/>
              <a:gdLst/>
              <a:ahLst/>
              <a:cxnLst/>
              <a:rect l="0" t="0" r="0" b="0"/>
              <a:pathLst>
                <a:path w="3418439" h="1700338">
                  <a:moveTo>
                    <a:pt x="0" y="54849"/>
                  </a:moveTo>
                  <a:lnTo>
                    <a:pt x="142434" y="54849"/>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19398"/>
                  </a:lnTo>
                  <a:lnTo>
                    <a:pt x="1851654" y="109699"/>
                  </a:lnTo>
                  <a:lnTo>
                    <a:pt x="1994089" y="329097"/>
                  </a:lnTo>
                  <a:lnTo>
                    <a:pt x="2136524" y="164548"/>
                  </a:lnTo>
                  <a:lnTo>
                    <a:pt x="2278959" y="548496"/>
                  </a:lnTo>
                  <a:lnTo>
                    <a:pt x="2421394" y="877593"/>
                  </a:lnTo>
                  <a:lnTo>
                    <a:pt x="2563829" y="658195"/>
                  </a:lnTo>
                  <a:lnTo>
                    <a:pt x="2706264" y="1590638"/>
                  </a:lnTo>
                  <a:lnTo>
                    <a:pt x="2848699" y="1206691"/>
                  </a:lnTo>
                  <a:lnTo>
                    <a:pt x="2991134" y="1700338"/>
                  </a:lnTo>
                  <a:lnTo>
                    <a:pt x="3133569" y="1206691"/>
                  </a:lnTo>
                  <a:lnTo>
                    <a:pt x="3276004" y="493646"/>
                  </a:lnTo>
                  <a:lnTo>
                    <a:pt x="3418439" y="438796"/>
                  </a:lnTo>
                </a:path>
              </a:pathLst>
            </a:custGeom>
            <a:ln w="43362" cap="flat">
              <a:solidFill>
                <a:srgbClr val="000000">
                  <a:alpha val="100000"/>
                </a:srgbClr>
              </a:solidFill>
              <a:prstDash val="solid"/>
              <a:round/>
            </a:ln>
          </p:spPr>
          <p:txBody>
            <a:bodyPr/>
            <a:lstStyle/>
            <a:p>
              <a:endParaRPr/>
            </a:p>
          </p:txBody>
        </p:sp>
        <p:sp>
          <p:nvSpPr>
            <p:cNvPr id="81" name="pl81"/>
            <p:cNvSpPr/>
            <p:nvPr/>
          </p:nvSpPr>
          <p:spPr>
            <a:xfrm>
              <a:off x="5415460" y="1464387"/>
              <a:ext cx="0" cy="954383"/>
            </a:xfrm>
            <a:custGeom>
              <a:avLst/>
              <a:gdLst/>
              <a:ahLst/>
              <a:cxnLst/>
              <a:rect l="0" t="0" r="0" b="0"/>
              <a:pathLst>
                <a:path h="954383">
                  <a:moveTo>
                    <a:pt x="0" y="0"/>
                  </a:moveTo>
                  <a:lnTo>
                    <a:pt x="0" y="954383"/>
                  </a:lnTo>
                </a:path>
              </a:pathLst>
            </a:custGeom>
            <a:ln w="13550" cap="flat">
              <a:solidFill>
                <a:srgbClr val="0058AB">
                  <a:alpha val="100000"/>
                </a:srgbClr>
              </a:solidFill>
              <a:prstDash val="dot"/>
              <a:round/>
            </a:ln>
          </p:spPr>
          <p:txBody>
            <a:bodyPr/>
            <a:lstStyle/>
            <a:p>
              <a:endParaRPr/>
            </a:p>
          </p:txBody>
        </p:sp>
        <p:sp>
          <p:nvSpPr>
            <p:cNvPr id="82" name="pl82"/>
            <p:cNvSpPr/>
            <p:nvPr/>
          </p:nvSpPr>
          <p:spPr>
            <a:xfrm>
              <a:off x="6127635" y="1409538"/>
              <a:ext cx="0" cy="1009232"/>
            </a:xfrm>
            <a:custGeom>
              <a:avLst/>
              <a:gdLst/>
              <a:ahLst/>
              <a:cxnLst/>
              <a:rect l="0" t="0" r="0" b="0"/>
              <a:pathLst>
                <a:path h="1009232">
                  <a:moveTo>
                    <a:pt x="0" y="0"/>
                  </a:moveTo>
                  <a:lnTo>
                    <a:pt x="0" y="1009232"/>
                  </a:lnTo>
                </a:path>
              </a:pathLst>
            </a:custGeom>
            <a:ln w="13550" cap="flat">
              <a:solidFill>
                <a:srgbClr val="0058AB">
                  <a:alpha val="100000"/>
                </a:srgbClr>
              </a:solidFill>
              <a:prstDash val="dot"/>
              <a:round/>
            </a:ln>
          </p:spPr>
          <p:txBody>
            <a:bodyPr/>
            <a:lstStyle/>
            <a:p>
              <a:endParaRPr/>
            </a:p>
          </p:txBody>
        </p:sp>
        <p:sp>
          <p:nvSpPr>
            <p:cNvPr id="83" name="pl83"/>
            <p:cNvSpPr/>
            <p:nvPr/>
          </p:nvSpPr>
          <p:spPr>
            <a:xfrm>
              <a:off x="6839810" y="1409538"/>
              <a:ext cx="0" cy="1009232"/>
            </a:xfrm>
            <a:custGeom>
              <a:avLst/>
              <a:gdLst/>
              <a:ahLst/>
              <a:cxnLst/>
              <a:rect l="0" t="0" r="0" b="0"/>
              <a:pathLst>
                <a:path h="1009232">
                  <a:moveTo>
                    <a:pt x="0" y="0"/>
                  </a:moveTo>
                  <a:lnTo>
                    <a:pt x="0" y="1009232"/>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7551985" y="1574087"/>
              <a:ext cx="0" cy="844684"/>
            </a:xfrm>
            <a:custGeom>
              <a:avLst/>
              <a:gdLst/>
              <a:ahLst/>
              <a:cxnLst/>
              <a:rect l="0" t="0" r="0" b="0"/>
              <a:pathLst>
                <a:path h="844684">
                  <a:moveTo>
                    <a:pt x="0" y="0"/>
                  </a:moveTo>
                  <a:lnTo>
                    <a:pt x="0" y="844684"/>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8121725" y="2418771"/>
              <a:ext cx="0" cy="581405"/>
            </a:xfrm>
            <a:custGeom>
              <a:avLst/>
              <a:gdLst/>
              <a:ahLst/>
              <a:cxnLst/>
              <a:rect l="0" t="0" r="0" b="0"/>
              <a:pathLst>
                <a:path h="581405">
                  <a:moveTo>
                    <a:pt x="0" y="581405"/>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8691464" y="1903184"/>
              <a:ext cx="0" cy="515586"/>
            </a:xfrm>
            <a:custGeom>
              <a:avLst/>
              <a:gdLst/>
              <a:ahLst/>
              <a:cxnLst/>
              <a:rect l="0" t="0" r="0" b="0"/>
              <a:pathLst>
                <a:path h="515586">
                  <a:moveTo>
                    <a:pt x="0" y="0"/>
                  </a:moveTo>
                  <a:lnTo>
                    <a:pt x="0" y="515586"/>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833899" y="1848335"/>
              <a:ext cx="0" cy="570435"/>
            </a:xfrm>
            <a:custGeom>
              <a:avLst/>
              <a:gdLst/>
              <a:ahLst/>
              <a:cxnLst/>
              <a:rect l="0" t="0" r="0" b="0"/>
              <a:pathLst>
                <a:path h="570435">
                  <a:moveTo>
                    <a:pt x="0" y="0"/>
                  </a:moveTo>
                  <a:lnTo>
                    <a:pt x="0" y="570435"/>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5415460" y="1409538"/>
              <a:ext cx="3418439" cy="1700338"/>
            </a:xfrm>
            <a:custGeom>
              <a:avLst/>
              <a:gdLst/>
              <a:ahLst/>
              <a:cxnLst/>
              <a:rect l="0" t="0" r="0" b="0"/>
              <a:pathLst>
                <a:path w="3418439" h="1700338">
                  <a:moveTo>
                    <a:pt x="0" y="54849"/>
                  </a:moveTo>
                  <a:lnTo>
                    <a:pt x="142434" y="54849"/>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19398"/>
                  </a:lnTo>
                  <a:lnTo>
                    <a:pt x="1851654" y="109699"/>
                  </a:lnTo>
                  <a:lnTo>
                    <a:pt x="1994089" y="329097"/>
                  </a:lnTo>
                  <a:lnTo>
                    <a:pt x="2136524" y="164548"/>
                  </a:lnTo>
                  <a:lnTo>
                    <a:pt x="2278959" y="548496"/>
                  </a:lnTo>
                  <a:lnTo>
                    <a:pt x="2421394" y="877593"/>
                  </a:lnTo>
                  <a:lnTo>
                    <a:pt x="2563829" y="658195"/>
                  </a:lnTo>
                  <a:lnTo>
                    <a:pt x="2706264" y="1590638"/>
                  </a:lnTo>
                  <a:lnTo>
                    <a:pt x="2848699" y="1206691"/>
                  </a:lnTo>
                  <a:lnTo>
                    <a:pt x="2991134" y="1700338"/>
                  </a:lnTo>
                  <a:lnTo>
                    <a:pt x="3133569" y="1206691"/>
                  </a:lnTo>
                  <a:lnTo>
                    <a:pt x="3276004" y="493646"/>
                  </a:lnTo>
                  <a:lnTo>
                    <a:pt x="3418439" y="438796"/>
                  </a:lnTo>
                </a:path>
              </a:pathLst>
            </a:custGeom>
            <a:ln w="27101" cap="flat">
              <a:solidFill>
                <a:srgbClr val="0058AB">
                  <a:alpha val="100000"/>
                </a:srgbClr>
              </a:solidFill>
              <a:prstDash val="solid"/>
              <a:round/>
            </a:ln>
          </p:spPr>
          <p:txBody>
            <a:bodyPr/>
            <a:lstStyle/>
            <a:p>
              <a:endParaRPr/>
            </a:p>
          </p:txBody>
        </p:sp>
        <p:sp>
          <p:nvSpPr>
            <p:cNvPr id="89" name="tx89"/>
            <p:cNvSpPr/>
            <p:nvPr/>
          </p:nvSpPr>
          <p:spPr>
            <a:xfrm>
              <a:off x="5355171" y="2356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067345" y="2356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779520" y="2356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29</a:t>
              </a:r>
            </a:p>
          </p:txBody>
        </p:sp>
        <p:sp>
          <p:nvSpPr>
            <p:cNvPr id="92" name="tx92"/>
            <p:cNvSpPr/>
            <p:nvPr/>
          </p:nvSpPr>
          <p:spPr>
            <a:xfrm>
              <a:off x="7491695" y="2356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8091580" y="23563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1175" y="2356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8773610" y="23577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21</a:t>
              </a:r>
            </a:p>
          </p:txBody>
        </p:sp>
        <p:sp>
          <p:nvSpPr>
            <p:cNvPr id="96" name="tx96"/>
            <p:cNvSpPr/>
            <p:nvPr/>
          </p:nvSpPr>
          <p:spPr>
            <a:xfrm>
              <a:off x="8901372" y="30159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6102" y="28513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104214" y="294806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85107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26519" y="75407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rot="-5400000">
              <a:off x="525901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545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608057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0" name="pl110"/>
            <p:cNvSpPr/>
            <p:nvPr/>
          </p:nvSpPr>
          <p:spPr>
            <a:xfrm>
              <a:off x="608057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1" name="pl111"/>
            <p:cNvSpPr/>
            <p:nvPr/>
          </p:nvSpPr>
          <p:spPr>
            <a:xfrm>
              <a:off x="6788528"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2" name="pl112"/>
            <p:cNvSpPr/>
            <p:nvPr/>
          </p:nvSpPr>
          <p:spPr>
            <a:xfrm>
              <a:off x="755098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3" name="tx113"/>
            <p:cNvSpPr/>
            <p:nvPr/>
          </p:nvSpPr>
          <p:spPr>
            <a:xfrm>
              <a:off x="6347676"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114" name="tx114"/>
            <p:cNvSpPr/>
            <p:nvPr/>
          </p:nvSpPr>
          <p:spPr>
            <a:xfrm>
              <a:off x="705562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18082"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34550"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19545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95199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5708543"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465089"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3073724"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4830270"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658681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8343362"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rc129"/>
            <p:cNvSpPr/>
            <p:nvPr/>
          </p:nvSpPr>
          <p:spPr>
            <a:xfrm>
              <a:off x="1317178" y="5710248"/>
              <a:ext cx="7321564" cy="145351"/>
            </a:xfrm>
            <a:prstGeom prst="rect">
              <a:avLst/>
            </a:prstGeom>
            <a:solidFill>
              <a:srgbClr val="1CABE2">
                <a:alpha val="80000"/>
              </a:srgbClr>
            </a:solidFill>
          </p:spPr>
          <p:txBody>
            <a:bodyPr/>
            <a:lstStyle/>
            <a:p>
              <a:endParaRPr/>
            </a:p>
          </p:txBody>
        </p:sp>
        <p:sp>
          <p:nvSpPr>
            <p:cNvPr id="130" name="rc130"/>
            <p:cNvSpPr/>
            <p:nvPr/>
          </p:nvSpPr>
          <p:spPr>
            <a:xfrm>
              <a:off x="1317178" y="5528559"/>
              <a:ext cx="2260876" cy="145351"/>
            </a:xfrm>
            <a:prstGeom prst="rect">
              <a:avLst/>
            </a:prstGeom>
            <a:solidFill>
              <a:srgbClr val="1CABE2">
                <a:alpha val="80000"/>
              </a:srgbClr>
            </a:solidFill>
          </p:spPr>
          <p:txBody>
            <a:bodyPr/>
            <a:lstStyle/>
            <a:p>
              <a:endParaRPr/>
            </a:p>
          </p:txBody>
        </p:sp>
        <p:sp>
          <p:nvSpPr>
            <p:cNvPr id="131" name="rc131"/>
            <p:cNvSpPr/>
            <p:nvPr/>
          </p:nvSpPr>
          <p:spPr>
            <a:xfrm>
              <a:off x="1317178" y="5346869"/>
              <a:ext cx="2011833" cy="145351"/>
            </a:xfrm>
            <a:prstGeom prst="rect">
              <a:avLst/>
            </a:prstGeom>
            <a:solidFill>
              <a:srgbClr val="1CABE2">
                <a:alpha val="80000"/>
              </a:srgbClr>
            </a:solidFill>
          </p:spPr>
          <p:txBody>
            <a:bodyPr/>
            <a:lstStyle/>
            <a:p>
              <a:endParaRPr/>
            </a:p>
          </p:txBody>
        </p:sp>
        <p:sp>
          <p:nvSpPr>
            <p:cNvPr id="132" name="tx132"/>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834,000</a:t>
              </a:r>
            </a:p>
          </p:txBody>
        </p:sp>
        <p:sp>
          <p:nvSpPr>
            <p:cNvPr id="133" name="tx133"/>
            <p:cNvSpPr/>
            <p:nvPr/>
          </p:nvSpPr>
          <p:spPr>
            <a:xfrm>
              <a:off x="3068641"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257,000</a:t>
              </a:r>
            </a:p>
          </p:txBody>
        </p:sp>
        <p:sp>
          <p:nvSpPr>
            <p:cNvPr id="134" name="tx134"/>
            <p:cNvSpPr/>
            <p:nvPr/>
          </p:nvSpPr>
          <p:spPr>
            <a:xfrm>
              <a:off x="2819598"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229,000</a:t>
              </a:r>
            </a:p>
          </p:txBody>
        </p:sp>
        <p:sp>
          <p:nvSpPr>
            <p:cNvPr id="135" name="tx135"/>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68744"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0" name="tx140"/>
            <p:cNvSpPr/>
            <p:nvPr/>
          </p:nvSpPr>
          <p:spPr>
            <a:xfrm>
              <a:off x="4325290"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400,000</a:t>
              </a:r>
            </a:p>
          </p:txBody>
        </p:sp>
        <p:sp>
          <p:nvSpPr>
            <p:cNvPr id="141" name="tx141"/>
            <p:cNvSpPr/>
            <p:nvPr/>
          </p:nvSpPr>
          <p:spPr>
            <a:xfrm>
              <a:off x="608183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600,000</a:t>
              </a:r>
            </a:p>
          </p:txBody>
        </p:sp>
        <p:sp>
          <p:nvSpPr>
            <p:cNvPr id="142" name="tx142"/>
            <p:cNvSpPr/>
            <p:nvPr/>
          </p:nvSpPr>
          <p:spPr>
            <a:xfrm>
              <a:off x="7838382"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800,000</a:t>
              </a:r>
            </a:p>
          </p:txBody>
        </p:sp>
        <p:sp>
          <p:nvSpPr>
            <p:cNvPr id="143" name="tx143"/>
            <p:cNvSpPr/>
            <p:nvPr/>
          </p:nvSpPr>
          <p:spPr>
            <a:xfrm>
              <a:off x="951100" y="5067111"/>
              <a:ext cx="5328865"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4" name="tx144"/>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DTP3 en Brasil (91%) era 6 puntos porcentuales superior a la media mundial (85%) y 9 puntos porcentuales superior a la media de todos los países de LACR (82%).
La cobertura nacional de DTP3 era 21 puntos porcentuales superior a la de 2019 (70%).
Esto equivale a 229.000 niños sin vacunar y con vacunación incompleta en 2024 frente a 834.000 niños sin vacunar y con vacunación incompleta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251110"/>
              <a:ext cx="231165" cy="2802483"/>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20803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307386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306110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441484" y="302761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955185" y="290447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468887" y="2829129"/>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982588" y="278261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3496290" y="2751873"/>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3722995" y="2735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4523693" y="261191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5294245" y="25824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Brasil ocupará el puesto 18 de los 32 países con menor cobertura de DTP3 (basado en clasificaciones empatadas).
Brasil estaba entre los 10 países con más niños sin vacunar o subvacunados (puesto 2).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89985"/>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5658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2318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089787"/>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1732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3988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50648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2905946"/>
              <a:ext cx="249522" cy="1100738"/>
            </a:xfrm>
            <a:prstGeom prst="rect">
              <a:avLst/>
            </a:prstGeom>
            <a:solidFill>
              <a:srgbClr val="80BD41">
                <a:alpha val="100000"/>
              </a:srgbClr>
            </a:solidFill>
          </p:spPr>
          <p:txBody>
            <a:bodyPr/>
            <a:lstStyle/>
            <a:p>
              <a:endParaRPr/>
            </a:p>
          </p:txBody>
        </p:sp>
        <p:sp>
          <p:nvSpPr>
            <p:cNvPr id="24" name="rc24"/>
            <p:cNvSpPr/>
            <p:nvPr/>
          </p:nvSpPr>
          <p:spPr>
            <a:xfrm>
              <a:off x="1296273" y="2883482"/>
              <a:ext cx="249522" cy="22464"/>
            </a:xfrm>
            <a:prstGeom prst="rect">
              <a:avLst/>
            </a:prstGeom>
            <a:solidFill>
              <a:srgbClr val="1CABE2">
                <a:alpha val="100000"/>
              </a:srgbClr>
            </a:solidFill>
          </p:spPr>
          <p:txBody>
            <a:bodyPr/>
            <a:lstStyle/>
            <a:p>
              <a:endParaRPr/>
            </a:p>
          </p:txBody>
        </p:sp>
        <p:sp>
          <p:nvSpPr>
            <p:cNvPr id="25" name="rc25"/>
            <p:cNvSpPr/>
            <p:nvPr/>
          </p:nvSpPr>
          <p:spPr>
            <a:xfrm>
              <a:off x="1573521" y="2928835"/>
              <a:ext cx="249522" cy="1077849"/>
            </a:xfrm>
            <a:prstGeom prst="rect">
              <a:avLst/>
            </a:prstGeom>
            <a:solidFill>
              <a:srgbClr val="80BD41">
                <a:alpha val="100000"/>
              </a:srgbClr>
            </a:solidFill>
          </p:spPr>
          <p:txBody>
            <a:bodyPr/>
            <a:lstStyle/>
            <a:p>
              <a:endParaRPr/>
            </a:p>
          </p:txBody>
        </p:sp>
        <p:sp>
          <p:nvSpPr>
            <p:cNvPr id="26" name="rc26"/>
            <p:cNvSpPr/>
            <p:nvPr/>
          </p:nvSpPr>
          <p:spPr>
            <a:xfrm>
              <a:off x="1573521" y="2906838"/>
              <a:ext cx="249522" cy="21997"/>
            </a:xfrm>
            <a:prstGeom prst="rect">
              <a:avLst/>
            </a:prstGeom>
            <a:solidFill>
              <a:srgbClr val="1CABE2">
                <a:alpha val="100000"/>
              </a:srgbClr>
            </a:solidFill>
          </p:spPr>
          <p:txBody>
            <a:bodyPr/>
            <a:lstStyle/>
            <a:p>
              <a:endParaRPr/>
            </a:p>
          </p:txBody>
        </p:sp>
        <p:sp>
          <p:nvSpPr>
            <p:cNvPr id="27" name="rc27"/>
            <p:cNvSpPr/>
            <p:nvPr/>
          </p:nvSpPr>
          <p:spPr>
            <a:xfrm>
              <a:off x="1850769" y="2942652"/>
              <a:ext cx="249522" cy="1064033"/>
            </a:xfrm>
            <a:prstGeom prst="rect">
              <a:avLst/>
            </a:prstGeom>
            <a:solidFill>
              <a:srgbClr val="80BD41">
                <a:alpha val="100000"/>
              </a:srgbClr>
            </a:solidFill>
          </p:spPr>
          <p:txBody>
            <a:bodyPr/>
            <a:lstStyle/>
            <a:p>
              <a:endParaRPr/>
            </a:p>
          </p:txBody>
        </p:sp>
        <p:sp>
          <p:nvSpPr>
            <p:cNvPr id="28" name="rc28"/>
            <p:cNvSpPr/>
            <p:nvPr/>
          </p:nvSpPr>
          <p:spPr>
            <a:xfrm>
              <a:off x="1850769" y="2931904"/>
              <a:ext cx="249522" cy="10747"/>
            </a:xfrm>
            <a:prstGeom prst="rect">
              <a:avLst/>
            </a:prstGeom>
            <a:solidFill>
              <a:srgbClr val="1CABE2">
                <a:alpha val="100000"/>
              </a:srgbClr>
            </a:solidFill>
          </p:spPr>
          <p:txBody>
            <a:bodyPr/>
            <a:lstStyle/>
            <a:p>
              <a:endParaRPr/>
            </a:p>
          </p:txBody>
        </p:sp>
        <p:sp>
          <p:nvSpPr>
            <p:cNvPr id="29" name="rc29"/>
            <p:cNvSpPr/>
            <p:nvPr/>
          </p:nvSpPr>
          <p:spPr>
            <a:xfrm>
              <a:off x="2128016" y="2967654"/>
              <a:ext cx="249522" cy="1039031"/>
            </a:xfrm>
            <a:prstGeom prst="rect">
              <a:avLst/>
            </a:prstGeom>
            <a:solidFill>
              <a:srgbClr val="80BD41">
                <a:alpha val="100000"/>
              </a:srgbClr>
            </a:solidFill>
          </p:spPr>
          <p:txBody>
            <a:bodyPr/>
            <a:lstStyle/>
            <a:p>
              <a:endParaRPr/>
            </a:p>
          </p:txBody>
        </p:sp>
        <p:sp>
          <p:nvSpPr>
            <p:cNvPr id="30" name="rc30"/>
            <p:cNvSpPr/>
            <p:nvPr/>
          </p:nvSpPr>
          <p:spPr>
            <a:xfrm>
              <a:off x="2128016" y="2957158"/>
              <a:ext cx="249522" cy="10495"/>
            </a:xfrm>
            <a:prstGeom prst="rect">
              <a:avLst/>
            </a:prstGeom>
            <a:solidFill>
              <a:srgbClr val="1CABE2">
                <a:alpha val="100000"/>
              </a:srgbClr>
            </a:solidFill>
          </p:spPr>
          <p:txBody>
            <a:bodyPr/>
            <a:lstStyle/>
            <a:p>
              <a:endParaRPr/>
            </a:p>
          </p:txBody>
        </p:sp>
        <p:sp>
          <p:nvSpPr>
            <p:cNvPr id="31" name="rc31"/>
            <p:cNvSpPr/>
            <p:nvPr/>
          </p:nvSpPr>
          <p:spPr>
            <a:xfrm>
              <a:off x="2405264" y="2973347"/>
              <a:ext cx="249522" cy="1033338"/>
            </a:xfrm>
            <a:prstGeom prst="rect">
              <a:avLst/>
            </a:prstGeom>
            <a:solidFill>
              <a:srgbClr val="80BD41">
                <a:alpha val="100000"/>
              </a:srgbClr>
            </a:solidFill>
          </p:spPr>
          <p:txBody>
            <a:bodyPr/>
            <a:lstStyle/>
            <a:p>
              <a:endParaRPr/>
            </a:p>
          </p:txBody>
        </p:sp>
        <p:sp>
          <p:nvSpPr>
            <p:cNvPr id="32" name="rc32"/>
            <p:cNvSpPr/>
            <p:nvPr/>
          </p:nvSpPr>
          <p:spPr>
            <a:xfrm>
              <a:off x="2405264" y="2962909"/>
              <a:ext cx="249522" cy="10437"/>
            </a:xfrm>
            <a:prstGeom prst="rect">
              <a:avLst/>
            </a:prstGeom>
            <a:solidFill>
              <a:srgbClr val="1CABE2">
                <a:alpha val="100000"/>
              </a:srgbClr>
            </a:solidFill>
          </p:spPr>
          <p:txBody>
            <a:bodyPr/>
            <a:lstStyle/>
            <a:p>
              <a:endParaRPr/>
            </a:p>
          </p:txBody>
        </p:sp>
        <p:sp>
          <p:nvSpPr>
            <p:cNvPr id="33" name="rc33"/>
            <p:cNvSpPr/>
            <p:nvPr/>
          </p:nvSpPr>
          <p:spPr>
            <a:xfrm>
              <a:off x="2682512" y="2979971"/>
              <a:ext cx="249522" cy="1026714"/>
            </a:xfrm>
            <a:prstGeom prst="rect">
              <a:avLst/>
            </a:prstGeom>
            <a:solidFill>
              <a:srgbClr val="80BD41">
                <a:alpha val="100000"/>
              </a:srgbClr>
            </a:solidFill>
          </p:spPr>
          <p:txBody>
            <a:bodyPr/>
            <a:lstStyle/>
            <a:p>
              <a:endParaRPr/>
            </a:p>
          </p:txBody>
        </p:sp>
        <p:sp>
          <p:nvSpPr>
            <p:cNvPr id="34" name="rc34"/>
            <p:cNvSpPr/>
            <p:nvPr/>
          </p:nvSpPr>
          <p:spPr>
            <a:xfrm>
              <a:off x="2682512" y="2969600"/>
              <a:ext cx="249522" cy="10370"/>
            </a:xfrm>
            <a:prstGeom prst="rect">
              <a:avLst/>
            </a:prstGeom>
            <a:solidFill>
              <a:srgbClr val="1CABE2">
                <a:alpha val="100000"/>
              </a:srgbClr>
            </a:solidFill>
          </p:spPr>
          <p:txBody>
            <a:bodyPr/>
            <a:lstStyle/>
            <a:p>
              <a:endParaRPr/>
            </a:p>
          </p:txBody>
        </p:sp>
        <p:sp>
          <p:nvSpPr>
            <p:cNvPr id="35" name="rc35"/>
            <p:cNvSpPr/>
            <p:nvPr/>
          </p:nvSpPr>
          <p:spPr>
            <a:xfrm>
              <a:off x="2959759" y="2997129"/>
              <a:ext cx="249522" cy="1009556"/>
            </a:xfrm>
            <a:prstGeom prst="rect">
              <a:avLst/>
            </a:prstGeom>
            <a:solidFill>
              <a:srgbClr val="80BD41">
                <a:alpha val="100000"/>
              </a:srgbClr>
            </a:solidFill>
          </p:spPr>
          <p:txBody>
            <a:bodyPr/>
            <a:lstStyle/>
            <a:p>
              <a:endParaRPr/>
            </a:p>
          </p:txBody>
        </p:sp>
        <p:sp>
          <p:nvSpPr>
            <p:cNvPr id="36" name="rc36"/>
            <p:cNvSpPr/>
            <p:nvPr/>
          </p:nvSpPr>
          <p:spPr>
            <a:xfrm>
              <a:off x="2959759" y="2986931"/>
              <a:ext cx="249522" cy="10197"/>
            </a:xfrm>
            <a:prstGeom prst="rect">
              <a:avLst/>
            </a:prstGeom>
            <a:solidFill>
              <a:srgbClr val="1CABE2">
                <a:alpha val="100000"/>
              </a:srgbClr>
            </a:solidFill>
          </p:spPr>
          <p:txBody>
            <a:bodyPr/>
            <a:lstStyle/>
            <a:p>
              <a:endParaRPr/>
            </a:p>
          </p:txBody>
        </p:sp>
        <p:sp>
          <p:nvSpPr>
            <p:cNvPr id="37" name="rc37"/>
            <p:cNvSpPr/>
            <p:nvPr/>
          </p:nvSpPr>
          <p:spPr>
            <a:xfrm>
              <a:off x="3237007" y="3013134"/>
              <a:ext cx="249522" cy="993550"/>
            </a:xfrm>
            <a:prstGeom prst="rect">
              <a:avLst/>
            </a:prstGeom>
            <a:solidFill>
              <a:srgbClr val="80BD41">
                <a:alpha val="100000"/>
              </a:srgbClr>
            </a:solidFill>
          </p:spPr>
          <p:txBody>
            <a:bodyPr/>
            <a:lstStyle/>
            <a:p>
              <a:endParaRPr/>
            </a:p>
          </p:txBody>
        </p:sp>
        <p:sp>
          <p:nvSpPr>
            <p:cNvPr id="38" name="rc38"/>
            <p:cNvSpPr/>
            <p:nvPr/>
          </p:nvSpPr>
          <p:spPr>
            <a:xfrm>
              <a:off x="3237007" y="3003098"/>
              <a:ext cx="249522" cy="10035"/>
            </a:xfrm>
            <a:prstGeom prst="rect">
              <a:avLst/>
            </a:prstGeom>
            <a:solidFill>
              <a:srgbClr val="1CABE2">
                <a:alpha val="100000"/>
              </a:srgbClr>
            </a:solidFill>
          </p:spPr>
          <p:txBody>
            <a:bodyPr/>
            <a:lstStyle/>
            <a:p>
              <a:endParaRPr/>
            </a:p>
          </p:txBody>
        </p:sp>
        <p:sp>
          <p:nvSpPr>
            <p:cNvPr id="39" name="rc39"/>
            <p:cNvSpPr/>
            <p:nvPr/>
          </p:nvSpPr>
          <p:spPr>
            <a:xfrm>
              <a:off x="3514255" y="3029948"/>
              <a:ext cx="249522" cy="976736"/>
            </a:xfrm>
            <a:prstGeom prst="rect">
              <a:avLst/>
            </a:prstGeom>
            <a:solidFill>
              <a:srgbClr val="80BD41">
                <a:alpha val="100000"/>
              </a:srgbClr>
            </a:solidFill>
          </p:spPr>
          <p:txBody>
            <a:bodyPr/>
            <a:lstStyle/>
            <a:p>
              <a:endParaRPr/>
            </a:p>
          </p:txBody>
        </p:sp>
        <p:sp>
          <p:nvSpPr>
            <p:cNvPr id="40" name="rc40"/>
            <p:cNvSpPr/>
            <p:nvPr/>
          </p:nvSpPr>
          <p:spPr>
            <a:xfrm>
              <a:off x="3514255" y="3020082"/>
              <a:ext cx="249522" cy="9866"/>
            </a:xfrm>
            <a:prstGeom prst="rect">
              <a:avLst/>
            </a:prstGeom>
            <a:solidFill>
              <a:srgbClr val="1CABE2">
                <a:alpha val="100000"/>
              </a:srgbClr>
            </a:solidFill>
          </p:spPr>
          <p:txBody>
            <a:bodyPr/>
            <a:lstStyle/>
            <a:p>
              <a:endParaRPr/>
            </a:p>
          </p:txBody>
        </p:sp>
        <p:sp>
          <p:nvSpPr>
            <p:cNvPr id="41" name="rc41"/>
            <p:cNvSpPr/>
            <p:nvPr/>
          </p:nvSpPr>
          <p:spPr>
            <a:xfrm>
              <a:off x="3791502" y="3035124"/>
              <a:ext cx="249522" cy="971561"/>
            </a:xfrm>
            <a:prstGeom prst="rect">
              <a:avLst/>
            </a:prstGeom>
            <a:solidFill>
              <a:srgbClr val="80BD41">
                <a:alpha val="100000"/>
              </a:srgbClr>
            </a:solidFill>
          </p:spPr>
          <p:txBody>
            <a:bodyPr/>
            <a:lstStyle/>
            <a:p>
              <a:endParaRPr/>
            </a:p>
          </p:txBody>
        </p:sp>
        <p:sp>
          <p:nvSpPr>
            <p:cNvPr id="42" name="rc42"/>
            <p:cNvSpPr/>
            <p:nvPr/>
          </p:nvSpPr>
          <p:spPr>
            <a:xfrm>
              <a:off x="3791502" y="3025310"/>
              <a:ext cx="249522" cy="9813"/>
            </a:xfrm>
            <a:prstGeom prst="rect">
              <a:avLst/>
            </a:prstGeom>
            <a:solidFill>
              <a:srgbClr val="1CABE2">
                <a:alpha val="100000"/>
              </a:srgbClr>
            </a:solidFill>
          </p:spPr>
          <p:txBody>
            <a:bodyPr/>
            <a:lstStyle/>
            <a:p>
              <a:endParaRPr/>
            </a:p>
          </p:txBody>
        </p:sp>
        <p:sp>
          <p:nvSpPr>
            <p:cNvPr id="43" name="rc43"/>
            <p:cNvSpPr/>
            <p:nvPr/>
          </p:nvSpPr>
          <p:spPr>
            <a:xfrm>
              <a:off x="4068750" y="3040465"/>
              <a:ext cx="249522" cy="966219"/>
            </a:xfrm>
            <a:prstGeom prst="rect">
              <a:avLst/>
            </a:prstGeom>
            <a:solidFill>
              <a:srgbClr val="80BD41">
                <a:alpha val="100000"/>
              </a:srgbClr>
            </a:solidFill>
          </p:spPr>
          <p:txBody>
            <a:bodyPr/>
            <a:lstStyle/>
            <a:p>
              <a:endParaRPr/>
            </a:p>
          </p:txBody>
        </p:sp>
        <p:sp>
          <p:nvSpPr>
            <p:cNvPr id="44" name="rc44"/>
            <p:cNvSpPr/>
            <p:nvPr/>
          </p:nvSpPr>
          <p:spPr>
            <a:xfrm>
              <a:off x="4068750" y="3030705"/>
              <a:ext cx="249522" cy="9759"/>
            </a:xfrm>
            <a:prstGeom prst="rect">
              <a:avLst/>
            </a:prstGeom>
            <a:solidFill>
              <a:srgbClr val="1CABE2">
                <a:alpha val="100000"/>
              </a:srgbClr>
            </a:solidFill>
          </p:spPr>
          <p:txBody>
            <a:bodyPr/>
            <a:lstStyle/>
            <a:p>
              <a:endParaRPr/>
            </a:p>
          </p:txBody>
        </p:sp>
        <p:sp>
          <p:nvSpPr>
            <p:cNvPr id="45" name="rc45"/>
            <p:cNvSpPr/>
            <p:nvPr/>
          </p:nvSpPr>
          <p:spPr>
            <a:xfrm>
              <a:off x="4345998" y="3044488"/>
              <a:ext cx="249522" cy="962196"/>
            </a:xfrm>
            <a:prstGeom prst="rect">
              <a:avLst/>
            </a:prstGeom>
            <a:solidFill>
              <a:srgbClr val="80BD41">
                <a:alpha val="100000"/>
              </a:srgbClr>
            </a:solidFill>
          </p:spPr>
          <p:txBody>
            <a:bodyPr/>
            <a:lstStyle/>
            <a:p>
              <a:endParaRPr/>
            </a:p>
          </p:txBody>
        </p:sp>
        <p:sp>
          <p:nvSpPr>
            <p:cNvPr id="46" name="rc46"/>
            <p:cNvSpPr/>
            <p:nvPr/>
          </p:nvSpPr>
          <p:spPr>
            <a:xfrm>
              <a:off x="4345998" y="3034769"/>
              <a:ext cx="249522" cy="9719"/>
            </a:xfrm>
            <a:prstGeom prst="rect">
              <a:avLst/>
            </a:prstGeom>
            <a:solidFill>
              <a:srgbClr val="1CABE2">
                <a:alpha val="100000"/>
              </a:srgbClr>
            </a:solidFill>
          </p:spPr>
          <p:txBody>
            <a:bodyPr/>
            <a:lstStyle/>
            <a:p>
              <a:endParaRPr/>
            </a:p>
          </p:txBody>
        </p:sp>
        <p:sp>
          <p:nvSpPr>
            <p:cNvPr id="47" name="rc47"/>
            <p:cNvSpPr/>
            <p:nvPr/>
          </p:nvSpPr>
          <p:spPr>
            <a:xfrm>
              <a:off x="4623245" y="3088003"/>
              <a:ext cx="249522" cy="918681"/>
            </a:xfrm>
            <a:prstGeom prst="rect">
              <a:avLst/>
            </a:prstGeom>
            <a:solidFill>
              <a:srgbClr val="80BD41">
                <a:alpha val="100000"/>
              </a:srgbClr>
            </a:solidFill>
          </p:spPr>
          <p:txBody>
            <a:bodyPr/>
            <a:lstStyle/>
            <a:p>
              <a:endParaRPr/>
            </a:p>
          </p:txBody>
        </p:sp>
        <p:sp>
          <p:nvSpPr>
            <p:cNvPr id="48" name="rc48"/>
            <p:cNvSpPr/>
            <p:nvPr/>
          </p:nvSpPr>
          <p:spPr>
            <a:xfrm>
              <a:off x="4623245" y="3039652"/>
              <a:ext cx="249522" cy="48351"/>
            </a:xfrm>
            <a:prstGeom prst="rect">
              <a:avLst/>
            </a:prstGeom>
            <a:solidFill>
              <a:srgbClr val="1CABE2">
                <a:alpha val="100000"/>
              </a:srgbClr>
            </a:solidFill>
          </p:spPr>
          <p:txBody>
            <a:bodyPr/>
            <a:lstStyle/>
            <a:p>
              <a:endParaRPr/>
            </a:p>
          </p:txBody>
        </p:sp>
        <p:sp>
          <p:nvSpPr>
            <p:cNvPr id="49" name="rc49"/>
            <p:cNvSpPr/>
            <p:nvPr/>
          </p:nvSpPr>
          <p:spPr>
            <a:xfrm>
              <a:off x="4900493" y="3070108"/>
              <a:ext cx="249522" cy="936576"/>
            </a:xfrm>
            <a:prstGeom prst="rect">
              <a:avLst/>
            </a:prstGeom>
            <a:solidFill>
              <a:srgbClr val="80BD41">
                <a:alpha val="100000"/>
              </a:srgbClr>
            </a:solidFill>
          </p:spPr>
          <p:txBody>
            <a:bodyPr/>
            <a:lstStyle/>
            <a:p>
              <a:endParaRPr/>
            </a:p>
          </p:txBody>
        </p:sp>
        <p:sp>
          <p:nvSpPr>
            <p:cNvPr id="50" name="rc50"/>
            <p:cNvSpPr/>
            <p:nvPr/>
          </p:nvSpPr>
          <p:spPr>
            <a:xfrm>
              <a:off x="4900493" y="3041142"/>
              <a:ext cx="249522" cy="28966"/>
            </a:xfrm>
            <a:prstGeom prst="rect">
              <a:avLst/>
            </a:prstGeom>
            <a:solidFill>
              <a:srgbClr val="1CABE2">
                <a:alpha val="100000"/>
              </a:srgbClr>
            </a:solidFill>
          </p:spPr>
          <p:txBody>
            <a:bodyPr/>
            <a:lstStyle/>
            <a:p>
              <a:endParaRPr/>
            </a:p>
          </p:txBody>
        </p:sp>
        <p:sp>
          <p:nvSpPr>
            <p:cNvPr id="51" name="rc51"/>
            <p:cNvSpPr/>
            <p:nvPr/>
          </p:nvSpPr>
          <p:spPr>
            <a:xfrm>
              <a:off x="5177741" y="3101211"/>
              <a:ext cx="249522" cy="905473"/>
            </a:xfrm>
            <a:prstGeom prst="rect">
              <a:avLst/>
            </a:prstGeom>
            <a:solidFill>
              <a:srgbClr val="80BD41">
                <a:alpha val="100000"/>
              </a:srgbClr>
            </a:solidFill>
          </p:spPr>
          <p:txBody>
            <a:bodyPr/>
            <a:lstStyle/>
            <a:p>
              <a:endParaRPr/>
            </a:p>
          </p:txBody>
        </p:sp>
        <p:sp>
          <p:nvSpPr>
            <p:cNvPr id="52" name="rc52"/>
            <p:cNvSpPr/>
            <p:nvPr/>
          </p:nvSpPr>
          <p:spPr>
            <a:xfrm>
              <a:off x="5177741" y="3033057"/>
              <a:ext cx="249522" cy="68154"/>
            </a:xfrm>
            <a:prstGeom prst="rect">
              <a:avLst/>
            </a:prstGeom>
            <a:solidFill>
              <a:srgbClr val="1CABE2">
                <a:alpha val="100000"/>
              </a:srgbClr>
            </a:solidFill>
          </p:spPr>
          <p:txBody>
            <a:bodyPr/>
            <a:lstStyle/>
            <a:p>
              <a:endParaRPr/>
            </a:p>
          </p:txBody>
        </p:sp>
        <p:sp>
          <p:nvSpPr>
            <p:cNvPr id="53" name="rc53"/>
            <p:cNvSpPr/>
            <p:nvPr/>
          </p:nvSpPr>
          <p:spPr>
            <a:xfrm>
              <a:off x="5454988" y="3070606"/>
              <a:ext cx="249522" cy="936078"/>
            </a:xfrm>
            <a:prstGeom prst="rect">
              <a:avLst/>
            </a:prstGeom>
            <a:solidFill>
              <a:srgbClr val="80BD41">
                <a:alpha val="100000"/>
              </a:srgbClr>
            </a:solidFill>
          </p:spPr>
          <p:txBody>
            <a:bodyPr/>
            <a:lstStyle/>
            <a:p>
              <a:endParaRPr/>
            </a:p>
          </p:txBody>
        </p:sp>
        <p:sp>
          <p:nvSpPr>
            <p:cNvPr id="54" name="rc54"/>
            <p:cNvSpPr/>
            <p:nvPr/>
          </p:nvSpPr>
          <p:spPr>
            <a:xfrm>
              <a:off x="5454988" y="3031603"/>
              <a:ext cx="249522" cy="39003"/>
            </a:xfrm>
            <a:prstGeom prst="rect">
              <a:avLst/>
            </a:prstGeom>
            <a:solidFill>
              <a:srgbClr val="1CABE2">
                <a:alpha val="100000"/>
              </a:srgbClr>
            </a:solidFill>
          </p:spPr>
          <p:txBody>
            <a:bodyPr/>
            <a:lstStyle/>
            <a:p>
              <a:endParaRPr/>
            </a:p>
          </p:txBody>
        </p:sp>
        <p:sp>
          <p:nvSpPr>
            <p:cNvPr id="55" name="rc55"/>
            <p:cNvSpPr/>
            <p:nvPr/>
          </p:nvSpPr>
          <p:spPr>
            <a:xfrm>
              <a:off x="5732236" y="3164036"/>
              <a:ext cx="249522" cy="842648"/>
            </a:xfrm>
            <a:prstGeom prst="rect">
              <a:avLst/>
            </a:prstGeom>
            <a:solidFill>
              <a:srgbClr val="80BD41">
                <a:alpha val="100000"/>
              </a:srgbClr>
            </a:solidFill>
          </p:spPr>
          <p:txBody>
            <a:bodyPr/>
            <a:lstStyle/>
            <a:p>
              <a:endParaRPr/>
            </a:p>
          </p:txBody>
        </p:sp>
        <p:sp>
          <p:nvSpPr>
            <p:cNvPr id="56" name="rc56"/>
            <p:cNvSpPr/>
            <p:nvPr/>
          </p:nvSpPr>
          <p:spPr>
            <a:xfrm>
              <a:off x="5732236" y="3059889"/>
              <a:ext cx="249522" cy="104147"/>
            </a:xfrm>
            <a:prstGeom prst="rect">
              <a:avLst/>
            </a:prstGeom>
            <a:solidFill>
              <a:srgbClr val="1CABE2">
                <a:alpha val="100000"/>
              </a:srgbClr>
            </a:solidFill>
          </p:spPr>
          <p:txBody>
            <a:bodyPr/>
            <a:lstStyle/>
            <a:p>
              <a:endParaRPr/>
            </a:p>
          </p:txBody>
        </p:sp>
        <p:sp>
          <p:nvSpPr>
            <p:cNvPr id="57" name="rc57"/>
            <p:cNvSpPr/>
            <p:nvPr/>
          </p:nvSpPr>
          <p:spPr>
            <a:xfrm>
              <a:off x="6009484" y="3216206"/>
              <a:ext cx="249522" cy="790478"/>
            </a:xfrm>
            <a:prstGeom prst="rect">
              <a:avLst/>
            </a:prstGeom>
            <a:solidFill>
              <a:srgbClr val="80BD41">
                <a:alpha val="100000"/>
              </a:srgbClr>
            </a:solidFill>
          </p:spPr>
          <p:txBody>
            <a:bodyPr/>
            <a:lstStyle/>
            <a:p>
              <a:endParaRPr/>
            </a:p>
          </p:txBody>
        </p:sp>
        <p:sp>
          <p:nvSpPr>
            <p:cNvPr id="58" name="rc58"/>
            <p:cNvSpPr/>
            <p:nvPr/>
          </p:nvSpPr>
          <p:spPr>
            <a:xfrm>
              <a:off x="6009484" y="3054300"/>
              <a:ext cx="249522" cy="161905"/>
            </a:xfrm>
            <a:prstGeom prst="rect">
              <a:avLst/>
            </a:prstGeom>
            <a:solidFill>
              <a:srgbClr val="1CABE2">
                <a:alpha val="100000"/>
              </a:srgbClr>
            </a:solidFill>
          </p:spPr>
          <p:txBody>
            <a:bodyPr/>
            <a:lstStyle/>
            <a:p>
              <a:endParaRPr/>
            </a:p>
          </p:txBody>
        </p:sp>
        <p:sp>
          <p:nvSpPr>
            <p:cNvPr id="59" name="rc59"/>
            <p:cNvSpPr/>
            <p:nvPr/>
          </p:nvSpPr>
          <p:spPr>
            <a:xfrm>
              <a:off x="6286731" y="3178219"/>
              <a:ext cx="249522" cy="828465"/>
            </a:xfrm>
            <a:prstGeom prst="rect">
              <a:avLst/>
            </a:prstGeom>
            <a:solidFill>
              <a:srgbClr val="80BD41">
                <a:alpha val="100000"/>
              </a:srgbClr>
            </a:solidFill>
          </p:spPr>
          <p:txBody>
            <a:bodyPr/>
            <a:lstStyle/>
            <a:p>
              <a:endParaRPr/>
            </a:p>
          </p:txBody>
        </p:sp>
        <p:sp>
          <p:nvSpPr>
            <p:cNvPr id="60" name="rc60"/>
            <p:cNvSpPr/>
            <p:nvPr/>
          </p:nvSpPr>
          <p:spPr>
            <a:xfrm>
              <a:off x="6286731" y="3054425"/>
              <a:ext cx="249522" cy="123793"/>
            </a:xfrm>
            <a:prstGeom prst="rect">
              <a:avLst/>
            </a:prstGeom>
            <a:solidFill>
              <a:srgbClr val="1CABE2">
                <a:alpha val="100000"/>
              </a:srgbClr>
            </a:solidFill>
          </p:spPr>
          <p:txBody>
            <a:bodyPr/>
            <a:lstStyle/>
            <a:p>
              <a:endParaRPr/>
            </a:p>
          </p:txBody>
        </p:sp>
        <p:sp>
          <p:nvSpPr>
            <p:cNvPr id="61" name="rc61"/>
            <p:cNvSpPr/>
            <p:nvPr/>
          </p:nvSpPr>
          <p:spPr>
            <a:xfrm>
              <a:off x="6563979" y="3358253"/>
              <a:ext cx="249522" cy="648432"/>
            </a:xfrm>
            <a:prstGeom prst="rect">
              <a:avLst/>
            </a:prstGeom>
            <a:solidFill>
              <a:srgbClr val="80BD41">
                <a:alpha val="100000"/>
              </a:srgbClr>
            </a:solidFill>
          </p:spPr>
          <p:txBody>
            <a:bodyPr/>
            <a:lstStyle/>
            <a:p>
              <a:endParaRPr/>
            </a:p>
          </p:txBody>
        </p:sp>
        <p:sp>
          <p:nvSpPr>
            <p:cNvPr id="62" name="rc62"/>
            <p:cNvSpPr/>
            <p:nvPr/>
          </p:nvSpPr>
          <p:spPr>
            <a:xfrm>
              <a:off x="6563979" y="3080353"/>
              <a:ext cx="249522" cy="277899"/>
            </a:xfrm>
            <a:prstGeom prst="rect">
              <a:avLst/>
            </a:prstGeom>
            <a:solidFill>
              <a:srgbClr val="1CABE2">
                <a:alpha val="100000"/>
              </a:srgbClr>
            </a:solidFill>
          </p:spPr>
          <p:txBody>
            <a:bodyPr/>
            <a:lstStyle/>
            <a:p>
              <a:endParaRPr/>
            </a:p>
          </p:txBody>
        </p:sp>
        <p:sp>
          <p:nvSpPr>
            <p:cNvPr id="63" name="rc63"/>
            <p:cNvSpPr/>
            <p:nvPr/>
          </p:nvSpPr>
          <p:spPr>
            <a:xfrm>
              <a:off x="6841227" y="3318409"/>
              <a:ext cx="249522" cy="688275"/>
            </a:xfrm>
            <a:prstGeom prst="rect">
              <a:avLst/>
            </a:prstGeom>
            <a:solidFill>
              <a:srgbClr val="80BD41">
                <a:alpha val="100000"/>
              </a:srgbClr>
            </a:solidFill>
          </p:spPr>
          <p:txBody>
            <a:bodyPr/>
            <a:lstStyle/>
            <a:p>
              <a:endParaRPr/>
            </a:p>
          </p:txBody>
        </p:sp>
        <p:sp>
          <p:nvSpPr>
            <p:cNvPr id="64" name="rc64"/>
            <p:cNvSpPr/>
            <p:nvPr/>
          </p:nvSpPr>
          <p:spPr>
            <a:xfrm>
              <a:off x="6841227" y="3112821"/>
              <a:ext cx="249522" cy="205588"/>
            </a:xfrm>
            <a:prstGeom prst="rect">
              <a:avLst/>
            </a:prstGeom>
            <a:solidFill>
              <a:srgbClr val="1CABE2">
                <a:alpha val="100000"/>
              </a:srgbClr>
            </a:solidFill>
          </p:spPr>
          <p:txBody>
            <a:bodyPr/>
            <a:lstStyle/>
            <a:p>
              <a:endParaRPr/>
            </a:p>
          </p:txBody>
        </p:sp>
        <p:sp>
          <p:nvSpPr>
            <p:cNvPr id="65" name="rc65"/>
            <p:cNvSpPr/>
            <p:nvPr/>
          </p:nvSpPr>
          <p:spPr>
            <a:xfrm>
              <a:off x="7118474" y="3407448"/>
              <a:ext cx="249522" cy="599236"/>
            </a:xfrm>
            <a:prstGeom prst="rect">
              <a:avLst/>
            </a:prstGeom>
            <a:solidFill>
              <a:srgbClr val="80BD41">
                <a:alpha val="100000"/>
              </a:srgbClr>
            </a:solidFill>
          </p:spPr>
          <p:txBody>
            <a:bodyPr/>
            <a:lstStyle/>
            <a:p>
              <a:endParaRPr/>
            </a:p>
          </p:txBody>
        </p:sp>
        <p:sp>
          <p:nvSpPr>
            <p:cNvPr id="66" name="rc66"/>
            <p:cNvSpPr/>
            <p:nvPr/>
          </p:nvSpPr>
          <p:spPr>
            <a:xfrm>
              <a:off x="7118474" y="3125455"/>
              <a:ext cx="249522" cy="281993"/>
            </a:xfrm>
            <a:prstGeom prst="rect">
              <a:avLst/>
            </a:prstGeom>
            <a:solidFill>
              <a:srgbClr val="1CABE2">
                <a:alpha val="100000"/>
              </a:srgbClr>
            </a:solidFill>
          </p:spPr>
          <p:txBody>
            <a:bodyPr/>
            <a:lstStyle/>
            <a:p>
              <a:endParaRPr/>
            </a:p>
          </p:txBody>
        </p:sp>
        <p:sp>
          <p:nvSpPr>
            <p:cNvPr id="67" name="rc67"/>
            <p:cNvSpPr/>
            <p:nvPr/>
          </p:nvSpPr>
          <p:spPr>
            <a:xfrm>
              <a:off x="7395722" y="3336229"/>
              <a:ext cx="249522" cy="670455"/>
            </a:xfrm>
            <a:prstGeom prst="rect">
              <a:avLst/>
            </a:prstGeom>
            <a:solidFill>
              <a:srgbClr val="80BD41">
                <a:alpha val="100000"/>
              </a:srgbClr>
            </a:solidFill>
          </p:spPr>
          <p:txBody>
            <a:bodyPr/>
            <a:lstStyle/>
            <a:p>
              <a:endParaRPr/>
            </a:p>
          </p:txBody>
        </p:sp>
        <p:sp>
          <p:nvSpPr>
            <p:cNvPr id="68" name="rc68"/>
            <p:cNvSpPr/>
            <p:nvPr/>
          </p:nvSpPr>
          <p:spPr>
            <a:xfrm>
              <a:off x="7395722" y="3135964"/>
              <a:ext cx="249522" cy="200265"/>
            </a:xfrm>
            <a:prstGeom prst="rect">
              <a:avLst/>
            </a:prstGeom>
            <a:solidFill>
              <a:srgbClr val="1CABE2">
                <a:alpha val="100000"/>
              </a:srgbClr>
            </a:solidFill>
          </p:spPr>
          <p:txBody>
            <a:bodyPr/>
            <a:lstStyle/>
            <a:p>
              <a:endParaRPr/>
            </a:p>
          </p:txBody>
        </p:sp>
        <p:sp>
          <p:nvSpPr>
            <p:cNvPr id="69" name="rc69"/>
            <p:cNvSpPr/>
            <p:nvPr/>
          </p:nvSpPr>
          <p:spPr>
            <a:xfrm>
              <a:off x="7672970" y="3234354"/>
              <a:ext cx="249522" cy="772331"/>
            </a:xfrm>
            <a:prstGeom prst="rect">
              <a:avLst/>
            </a:prstGeom>
            <a:solidFill>
              <a:srgbClr val="80BD41">
                <a:alpha val="100000"/>
              </a:srgbClr>
            </a:solidFill>
          </p:spPr>
          <p:txBody>
            <a:bodyPr/>
            <a:lstStyle/>
            <a:p>
              <a:endParaRPr/>
            </a:p>
          </p:txBody>
        </p:sp>
        <p:sp>
          <p:nvSpPr>
            <p:cNvPr id="70" name="rc70"/>
            <p:cNvSpPr/>
            <p:nvPr/>
          </p:nvSpPr>
          <p:spPr>
            <a:xfrm>
              <a:off x="7672970" y="3148539"/>
              <a:ext cx="249522" cy="85814"/>
            </a:xfrm>
            <a:prstGeom prst="rect">
              <a:avLst/>
            </a:prstGeom>
            <a:solidFill>
              <a:srgbClr val="1CABE2">
                <a:alpha val="100000"/>
              </a:srgbClr>
            </a:solidFill>
          </p:spPr>
          <p:txBody>
            <a:bodyPr/>
            <a:lstStyle/>
            <a:p>
              <a:endParaRPr/>
            </a:p>
          </p:txBody>
        </p:sp>
        <p:sp>
          <p:nvSpPr>
            <p:cNvPr id="71" name="rc71"/>
            <p:cNvSpPr/>
            <p:nvPr/>
          </p:nvSpPr>
          <p:spPr>
            <a:xfrm>
              <a:off x="7950217" y="3234582"/>
              <a:ext cx="249522" cy="772102"/>
            </a:xfrm>
            <a:prstGeom prst="rect">
              <a:avLst/>
            </a:prstGeom>
            <a:solidFill>
              <a:srgbClr val="80BD41">
                <a:alpha val="100000"/>
              </a:srgbClr>
            </a:solidFill>
          </p:spPr>
          <p:txBody>
            <a:bodyPr/>
            <a:lstStyle/>
            <a:p>
              <a:endParaRPr/>
            </a:p>
          </p:txBody>
        </p:sp>
        <p:sp>
          <p:nvSpPr>
            <p:cNvPr id="72" name="rc72"/>
            <p:cNvSpPr/>
            <p:nvPr/>
          </p:nvSpPr>
          <p:spPr>
            <a:xfrm>
              <a:off x="7950217" y="3158220"/>
              <a:ext cx="249522" cy="76361"/>
            </a:xfrm>
            <a:prstGeom prst="rect">
              <a:avLst/>
            </a:prstGeom>
            <a:solidFill>
              <a:srgbClr val="1CABE2">
                <a:alpha val="100000"/>
              </a:srgbClr>
            </a:solidFill>
          </p:spPr>
          <p:txBody>
            <a:bodyPr/>
            <a:lstStyle/>
            <a:p>
              <a:endParaRPr/>
            </a:p>
          </p:txBody>
        </p:sp>
        <p:sp>
          <p:nvSpPr>
            <p:cNvPr id="73" name="pl73"/>
            <p:cNvSpPr/>
            <p:nvPr/>
          </p:nvSpPr>
          <p:spPr>
            <a:xfrm>
              <a:off x="1421035" y="1226758"/>
              <a:ext cx="6653943" cy="870482"/>
            </a:xfrm>
            <a:custGeom>
              <a:avLst/>
              <a:gdLst/>
              <a:ahLst/>
              <a:cxnLst/>
              <a:rect l="0" t="0" r="0" b="0"/>
              <a:pathLst>
                <a:path w="6653943" h="870482">
                  <a:moveTo>
                    <a:pt x="0" y="28080"/>
                  </a:moveTo>
                  <a:lnTo>
                    <a:pt x="277247" y="2808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112320"/>
                  </a:lnTo>
                  <a:lnTo>
                    <a:pt x="3604219" y="56160"/>
                  </a:lnTo>
                  <a:lnTo>
                    <a:pt x="3881467" y="168480"/>
                  </a:lnTo>
                  <a:lnTo>
                    <a:pt x="4158714" y="84240"/>
                  </a:lnTo>
                  <a:lnTo>
                    <a:pt x="4435962" y="280800"/>
                  </a:lnTo>
                  <a:lnTo>
                    <a:pt x="4713210" y="449281"/>
                  </a:lnTo>
                  <a:lnTo>
                    <a:pt x="4990457" y="336960"/>
                  </a:lnTo>
                  <a:lnTo>
                    <a:pt x="5267705" y="814321"/>
                  </a:lnTo>
                  <a:lnTo>
                    <a:pt x="5544953" y="617761"/>
                  </a:lnTo>
                  <a:lnTo>
                    <a:pt x="5822200" y="870482"/>
                  </a:lnTo>
                  <a:lnTo>
                    <a:pt x="6099448" y="617761"/>
                  </a:lnTo>
                  <a:lnTo>
                    <a:pt x="6376696" y="252720"/>
                  </a:lnTo>
                  <a:lnTo>
                    <a:pt x="6653943" y="224640"/>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6905698" y="10659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7182946"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460194" y="10659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7737441"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801468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29607" y="274751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3362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89473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89563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294442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297689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29895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0003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1261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2229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198678"/>
              <a:ext cx="0" cy="56160"/>
            </a:xfrm>
            <a:custGeom>
              <a:avLst/>
              <a:gdLst/>
              <a:ahLst/>
              <a:cxnLst/>
              <a:rect l="0" t="0" r="0" b="0"/>
              <a:pathLst>
                <a:path h="56160">
                  <a:moveTo>
                    <a:pt x="0" y="56160"/>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198678"/>
              <a:ext cx="0" cy="28080"/>
            </a:xfrm>
            <a:custGeom>
              <a:avLst/>
              <a:gdLst/>
              <a:ahLst/>
              <a:cxnLst/>
              <a:rect l="0" t="0" r="0" b="0"/>
              <a:pathLst>
                <a:path h="28080">
                  <a:moveTo>
                    <a:pt x="0" y="28080"/>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198678"/>
              <a:ext cx="0" cy="28080"/>
            </a:xfrm>
            <a:custGeom>
              <a:avLst/>
              <a:gdLst/>
              <a:ahLst/>
              <a:cxnLst/>
              <a:rect l="0" t="0" r="0" b="0"/>
              <a:pathLst>
                <a:path h="28080">
                  <a:moveTo>
                    <a:pt x="0" y="2808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198678"/>
              <a:ext cx="0" cy="112320"/>
            </a:xfrm>
            <a:custGeom>
              <a:avLst/>
              <a:gdLst/>
              <a:ahLst/>
              <a:cxnLst/>
              <a:rect l="0" t="0" r="0" b="0"/>
              <a:pathLst>
                <a:path h="112320">
                  <a:moveTo>
                    <a:pt x="0" y="112320"/>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198678"/>
              <a:ext cx="0" cy="842401"/>
            </a:xfrm>
            <a:custGeom>
              <a:avLst/>
              <a:gdLst/>
              <a:ahLst/>
              <a:cxnLst/>
              <a:rect l="0" t="0" r="0" b="0"/>
              <a:pathLst>
                <a:path h="842401">
                  <a:moveTo>
                    <a:pt x="0" y="842401"/>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198678"/>
              <a:ext cx="0" cy="645841"/>
            </a:xfrm>
            <a:custGeom>
              <a:avLst/>
              <a:gdLst/>
              <a:ahLst/>
              <a:cxnLst/>
              <a:rect l="0" t="0" r="0" b="0"/>
              <a:pathLst>
                <a:path h="645841">
                  <a:moveTo>
                    <a:pt x="0" y="64584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198678"/>
              <a:ext cx="0" cy="898562"/>
            </a:xfrm>
            <a:custGeom>
              <a:avLst/>
              <a:gdLst/>
              <a:ahLst/>
              <a:cxnLst/>
              <a:rect l="0" t="0" r="0" b="0"/>
              <a:pathLst>
                <a:path h="898562">
                  <a:moveTo>
                    <a:pt x="0" y="898562"/>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198678"/>
              <a:ext cx="0" cy="645841"/>
            </a:xfrm>
            <a:custGeom>
              <a:avLst/>
              <a:gdLst/>
              <a:ahLst/>
              <a:cxnLst/>
              <a:rect l="0" t="0" r="0" b="0"/>
              <a:pathLst>
                <a:path h="645841">
                  <a:moveTo>
                    <a:pt x="0" y="645841"/>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198678"/>
              <a:ext cx="0" cy="280800"/>
            </a:xfrm>
            <a:custGeom>
              <a:avLst/>
              <a:gdLst/>
              <a:ahLst/>
              <a:cxnLst/>
              <a:rect l="0" t="0" r="0" b="0"/>
              <a:pathLst>
                <a:path h="280800">
                  <a:moveTo>
                    <a:pt x="0" y="280800"/>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198678"/>
              <a:ext cx="0" cy="252720"/>
            </a:xfrm>
            <a:custGeom>
              <a:avLst/>
              <a:gdLst/>
              <a:ahLst/>
              <a:cxnLst/>
              <a:rect l="0" t="0" r="0" b="0"/>
              <a:pathLst>
                <a:path h="252720">
                  <a:moveTo>
                    <a:pt x="0" y="252720"/>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55732" y="3421222"/>
              <a:ext cx="130604"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a:t>
              </a:r>
            </a:p>
          </p:txBody>
        </p:sp>
        <p:sp>
          <p:nvSpPr>
            <p:cNvPr id="105" name="tx105"/>
            <p:cNvSpPr/>
            <p:nvPr/>
          </p:nvSpPr>
          <p:spPr>
            <a:xfrm>
              <a:off x="1329607" y="285966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0.07</a:t>
              </a:r>
            </a:p>
          </p:txBody>
        </p:sp>
        <p:sp>
          <p:nvSpPr>
            <p:cNvPr id="106" name="tx106"/>
            <p:cNvSpPr/>
            <p:nvPr/>
          </p:nvSpPr>
          <p:spPr>
            <a:xfrm>
              <a:off x="2715845" y="345823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3.08</a:t>
              </a:r>
            </a:p>
          </p:txBody>
        </p:sp>
        <p:sp>
          <p:nvSpPr>
            <p:cNvPr id="107" name="tx107"/>
            <p:cNvSpPr/>
            <p:nvPr/>
          </p:nvSpPr>
          <p:spPr>
            <a:xfrm>
              <a:off x="2715845" y="293969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08" name="tx108"/>
            <p:cNvSpPr/>
            <p:nvPr/>
          </p:nvSpPr>
          <p:spPr>
            <a:xfrm>
              <a:off x="4128209" y="3488527"/>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0049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0359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5488322" y="301605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6597312" y="364742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1.95</a:t>
              </a:r>
            </a:p>
          </p:txBody>
        </p:sp>
        <p:sp>
          <p:nvSpPr>
            <p:cNvPr id="113" name="tx113"/>
            <p:cNvSpPr/>
            <p:nvPr/>
          </p:nvSpPr>
          <p:spPr>
            <a:xfrm>
              <a:off x="6597312" y="318420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0.83</a:t>
              </a:r>
            </a:p>
          </p:txBody>
        </p:sp>
        <p:sp>
          <p:nvSpPr>
            <p:cNvPr id="114" name="tx114"/>
            <p:cNvSpPr/>
            <p:nvPr/>
          </p:nvSpPr>
          <p:spPr>
            <a:xfrm>
              <a:off x="6874560" y="362749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2.06</a:t>
              </a:r>
            </a:p>
          </p:txBody>
        </p:sp>
        <p:sp>
          <p:nvSpPr>
            <p:cNvPr id="115" name="tx115"/>
            <p:cNvSpPr/>
            <p:nvPr/>
          </p:nvSpPr>
          <p:spPr>
            <a:xfrm>
              <a:off x="6874560" y="318056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0.62</a:t>
              </a:r>
            </a:p>
          </p:txBody>
        </p:sp>
        <p:sp>
          <p:nvSpPr>
            <p:cNvPr id="116" name="tx116"/>
            <p:cNvSpPr/>
            <p:nvPr/>
          </p:nvSpPr>
          <p:spPr>
            <a:xfrm>
              <a:off x="7177933" y="3672018"/>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151808" y="323140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0.85</a:t>
              </a:r>
            </a:p>
          </p:txBody>
        </p:sp>
        <p:sp>
          <p:nvSpPr>
            <p:cNvPr id="118" name="tx118"/>
            <p:cNvSpPr/>
            <p:nvPr/>
          </p:nvSpPr>
          <p:spPr>
            <a:xfrm>
              <a:off x="7429055" y="363640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2.01</a:t>
              </a:r>
            </a:p>
          </p:txBody>
        </p:sp>
        <p:sp>
          <p:nvSpPr>
            <p:cNvPr id="119" name="tx119"/>
            <p:cNvSpPr/>
            <p:nvPr/>
          </p:nvSpPr>
          <p:spPr>
            <a:xfrm>
              <a:off x="7455181" y="3201048"/>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0.6</a:t>
              </a:r>
            </a:p>
          </p:txBody>
        </p:sp>
        <p:sp>
          <p:nvSpPr>
            <p:cNvPr id="120" name="tx120"/>
            <p:cNvSpPr/>
            <p:nvPr/>
          </p:nvSpPr>
          <p:spPr>
            <a:xfrm>
              <a:off x="7706303" y="3585425"/>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2.32</a:t>
              </a:r>
            </a:p>
          </p:txBody>
        </p:sp>
        <p:sp>
          <p:nvSpPr>
            <p:cNvPr id="121" name="tx121"/>
            <p:cNvSpPr/>
            <p:nvPr/>
          </p:nvSpPr>
          <p:spPr>
            <a:xfrm>
              <a:off x="7706303" y="315639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0.26</a:t>
              </a:r>
            </a:p>
          </p:txBody>
        </p:sp>
        <p:sp>
          <p:nvSpPr>
            <p:cNvPr id="122" name="tx122"/>
            <p:cNvSpPr/>
            <p:nvPr/>
          </p:nvSpPr>
          <p:spPr>
            <a:xfrm>
              <a:off x="7983551" y="3585539"/>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2.32</a:t>
              </a:r>
            </a:p>
          </p:txBody>
        </p:sp>
        <p:sp>
          <p:nvSpPr>
            <p:cNvPr id="123" name="tx123"/>
            <p:cNvSpPr/>
            <p:nvPr/>
          </p:nvSpPr>
          <p:spPr>
            <a:xfrm>
              <a:off x="7983551" y="316130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0.23</a:t>
              </a:r>
            </a:p>
          </p:txBody>
        </p:sp>
        <p:sp>
          <p:nvSpPr>
            <p:cNvPr id="124" name="tx124"/>
            <p:cNvSpPr/>
            <p:nvPr/>
          </p:nvSpPr>
          <p:spPr>
            <a:xfrm>
              <a:off x="577897" y="395457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21171"/>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28777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54781"/>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38241" y="2466929"/>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4" name="tx144"/>
            <p:cNvSpPr/>
            <p:nvPr/>
          </p:nvSpPr>
          <p:spPr>
            <a:xfrm rot="5400000">
              <a:off x="8531731" y="2466929"/>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28726" y="4958020"/>
              <a:ext cx="98608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a:endParaRPr/>
            </a:p>
          </p:txBody>
        </p:sp>
        <p:sp>
          <p:nvSpPr>
            <p:cNvPr id="148" name="rc148"/>
            <p:cNvSpPr/>
            <p:nvPr/>
          </p:nvSpPr>
          <p:spPr>
            <a:xfrm>
              <a:off x="5677242" y="4909475"/>
              <a:ext cx="201456" cy="201456"/>
            </a:xfrm>
            <a:prstGeom prst="rect">
              <a:avLst/>
            </a:prstGeom>
            <a:solidFill>
              <a:srgbClr val="80BD41">
                <a:alpha val="100000"/>
              </a:srgbClr>
            </a:solidFill>
          </p:spPr>
          <p:txBody>
            <a:bodyPr/>
            <a:lstStyle/>
            <a:p>
              <a:endParaRPr/>
            </a:p>
          </p:txBody>
        </p:sp>
        <p:sp>
          <p:nvSpPr>
            <p:cNvPr id="149" name="tx149"/>
            <p:cNvSpPr/>
            <p:nvPr/>
          </p:nvSpPr>
          <p:spPr>
            <a:xfrm>
              <a:off x="4682213" y="4958566"/>
              <a:ext cx="91644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61760"/>
              <a:ext cx="131402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Brasil, 2000-2024</a:t>
              </a:r>
            </a:p>
          </p:txBody>
        </p:sp>
        <p:sp>
          <p:nvSpPr>
            <p:cNvPr id="153" name="pl153"/>
            <p:cNvSpPr/>
            <p:nvPr/>
          </p:nvSpPr>
          <p:spPr>
            <a:xfrm>
              <a:off x="247930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845355"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7211409"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3662328"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02838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839443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296273" y="5774644"/>
              <a:ext cx="4602311" cy="162162"/>
            </a:xfrm>
            <a:prstGeom prst="rect">
              <a:avLst/>
            </a:prstGeom>
            <a:solidFill>
              <a:srgbClr val="80BD41">
                <a:alpha val="100000"/>
              </a:srgbClr>
            </a:solidFill>
          </p:spPr>
          <p:txBody>
            <a:bodyPr/>
            <a:lstStyle/>
            <a:p>
              <a:endParaRPr/>
            </a:p>
          </p:txBody>
        </p:sp>
        <p:sp>
          <p:nvSpPr>
            <p:cNvPr id="164" name="rc164"/>
            <p:cNvSpPr/>
            <p:nvPr/>
          </p:nvSpPr>
          <p:spPr>
            <a:xfrm>
              <a:off x="5898585" y="5774644"/>
              <a:ext cx="1972418" cy="162162"/>
            </a:xfrm>
            <a:prstGeom prst="rect">
              <a:avLst/>
            </a:prstGeom>
            <a:solidFill>
              <a:srgbClr val="1CABE2">
                <a:alpha val="100000"/>
              </a:srgbClr>
            </a:solidFill>
          </p:spPr>
          <p:txBody>
            <a:bodyPr/>
            <a:lstStyle/>
            <a:p>
              <a:endParaRPr/>
            </a:p>
          </p:txBody>
        </p:sp>
        <p:sp>
          <p:nvSpPr>
            <p:cNvPr id="165" name="rc165"/>
            <p:cNvSpPr/>
            <p:nvPr/>
          </p:nvSpPr>
          <p:spPr>
            <a:xfrm>
              <a:off x="1296273" y="5571941"/>
              <a:ext cx="5481698" cy="162162"/>
            </a:xfrm>
            <a:prstGeom prst="rect">
              <a:avLst/>
            </a:prstGeom>
            <a:solidFill>
              <a:srgbClr val="80BD41">
                <a:alpha val="100000"/>
              </a:srgbClr>
            </a:solidFill>
          </p:spPr>
          <p:txBody>
            <a:bodyPr/>
            <a:lstStyle/>
            <a:p>
              <a:endParaRPr/>
            </a:p>
          </p:txBody>
        </p:sp>
        <p:sp>
          <p:nvSpPr>
            <p:cNvPr id="166" name="rc166"/>
            <p:cNvSpPr/>
            <p:nvPr/>
          </p:nvSpPr>
          <p:spPr>
            <a:xfrm>
              <a:off x="6777972" y="5571941"/>
              <a:ext cx="609076" cy="162162"/>
            </a:xfrm>
            <a:prstGeom prst="rect">
              <a:avLst/>
            </a:prstGeom>
            <a:solidFill>
              <a:srgbClr val="1CABE2">
                <a:alpha val="100000"/>
              </a:srgbClr>
            </a:solidFill>
          </p:spPr>
          <p:txBody>
            <a:bodyPr/>
            <a:lstStyle/>
            <a:p>
              <a:endParaRPr/>
            </a:p>
          </p:txBody>
        </p:sp>
        <p:sp>
          <p:nvSpPr>
            <p:cNvPr id="167" name="rc167"/>
            <p:cNvSpPr/>
            <p:nvPr/>
          </p:nvSpPr>
          <p:spPr>
            <a:xfrm>
              <a:off x="1296273" y="5369238"/>
              <a:ext cx="5480077" cy="162162"/>
            </a:xfrm>
            <a:prstGeom prst="rect">
              <a:avLst/>
            </a:prstGeom>
            <a:solidFill>
              <a:srgbClr val="80BD41">
                <a:alpha val="100000"/>
              </a:srgbClr>
            </a:solidFill>
          </p:spPr>
          <p:txBody>
            <a:bodyPr/>
            <a:lstStyle/>
            <a:p>
              <a:endParaRPr/>
            </a:p>
          </p:txBody>
        </p:sp>
        <p:sp>
          <p:nvSpPr>
            <p:cNvPr id="168" name="rc168"/>
            <p:cNvSpPr/>
            <p:nvPr/>
          </p:nvSpPr>
          <p:spPr>
            <a:xfrm>
              <a:off x="6776351" y="5369238"/>
              <a:ext cx="541984" cy="162162"/>
            </a:xfrm>
            <a:prstGeom prst="rect">
              <a:avLst/>
            </a:prstGeom>
            <a:solidFill>
              <a:srgbClr val="1CABE2">
                <a:alpha val="100000"/>
              </a:srgbClr>
            </a:solidFill>
          </p:spPr>
          <p:txBody>
            <a:bodyPr/>
            <a:lstStyle/>
            <a:p>
              <a:endParaRPr/>
            </a:p>
          </p:txBody>
        </p:sp>
        <p:sp>
          <p:nvSpPr>
            <p:cNvPr id="169" name="tx169"/>
            <p:cNvSpPr/>
            <p:nvPr/>
          </p:nvSpPr>
          <p:spPr>
            <a:xfrm>
              <a:off x="8087213" y="581258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609886"/>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407183"/>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3491935" y="581528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1.95</a:t>
              </a:r>
            </a:p>
          </p:txBody>
        </p:sp>
        <p:sp>
          <p:nvSpPr>
            <p:cNvPr id="173" name="tx173"/>
            <p:cNvSpPr/>
            <p:nvPr/>
          </p:nvSpPr>
          <p:spPr>
            <a:xfrm>
              <a:off x="6779301" y="581523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0.83</a:t>
              </a:r>
            </a:p>
          </p:txBody>
        </p:sp>
        <p:sp>
          <p:nvSpPr>
            <p:cNvPr id="174" name="tx174"/>
            <p:cNvSpPr/>
            <p:nvPr/>
          </p:nvSpPr>
          <p:spPr>
            <a:xfrm>
              <a:off x="3931629" y="5612530"/>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2.32</a:t>
              </a:r>
            </a:p>
          </p:txBody>
        </p:sp>
        <p:sp>
          <p:nvSpPr>
            <p:cNvPr id="175" name="tx175"/>
            <p:cNvSpPr/>
            <p:nvPr/>
          </p:nvSpPr>
          <p:spPr>
            <a:xfrm>
              <a:off x="6977016" y="5612582"/>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0.26</a:t>
              </a:r>
            </a:p>
          </p:txBody>
        </p:sp>
        <p:sp>
          <p:nvSpPr>
            <p:cNvPr id="176" name="tx176"/>
            <p:cNvSpPr/>
            <p:nvPr/>
          </p:nvSpPr>
          <p:spPr>
            <a:xfrm>
              <a:off x="3930818" y="54098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2.32</a:t>
              </a:r>
            </a:p>
          </p:txBody>
        </p:sp>
        <p:sp>
          <p:nvSpPr>
            <p:cNvPr id="177" name="tx177"/>
            <p:cNvSpPr/>
            <p:nvPr/>
          </p:nvSpPr>
          <p:spPr>
            <a:xfrm>
              <a:off x="6941850" y="5409827"/>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0.23</a:t>
              </a:r>
            </a:p>
          </p:txBody>
        </p:sp>
        <p:sp>
          <p:nvSpPr>
            <p:cNvPr id="178" name="tx178"/>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039568"/>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039568"/>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0377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61819" y="6173067"/>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86" name="tx186"/>
            <p:cNvSpPr/>
            <p:nvPr/>
          </p:nvSpPr>
          <p:spPr>
            <a:xfrm>
              <a:off x="3948074"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4923027" y="6498977"/>
              <a:ext cx="362188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DTP3 en 2024 (91%) fue superior a la de 2019 (70%).
El número de niños vacunados con DTP3 aumentó un 19% en comparación con 2019.
El número de lactantes supervivientes disminuyó aproximadamente un 8% en comparación con 2019.
En 2024, se vacunó a 400 000 niños más que en 2019.
En 2024, hubo 200 000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571621"/>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01493"/>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83136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96123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00668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13655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26642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396302"/>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3948050"/>
              <a:ext cx="249522" cy="58634"/>
            </a:xfrm>
            <a:prstGeom prst="rect">
              <a:avLst/>
            </a:prstGeom>
            <a:solidFill>
              <a:srgbClr val="E2231A">
                <a:alpha val="100000"/>
              </a:srgbClr>
            </a:solidFill>
          </p:spPr>
          <p:txBody>
            <a:bodyPr/>
            <a:lstStyle/>
            <a:p>
              <a:endParaRPr/>
            </a:p>
          </p:txBody>
        </p:sp>
        <p:sp>
          <p:nvSpPr>
            <p:cNvPr id="24" name="rc24"/>
            <p:cNvSpPr/>
            <p:nvPr/>
          </p:nvSpPr>
          <p:spPr>
            <a:xfrm>
              <a:off x="1573521" y="3949269"/>
              <a:ext cx="249522" cy="57416"/>
            </a:xfrm>
            <a:prstGeom prst="rect">
              <a:avLst/>
            </a:prstGeom>
            <a:solidFill>
              <a:srgbClr val="E2231A">
                <a:alpha val="100000"/>
              </a:srgbClr>
            </a:solidFill>
          </p:spPr>
          <p:txBody>
            <a:bodyPr/>
            <a:lstStyle/>
            <a:p>
              <a:endParaRPr/>
            </a:p>
          </p:txBody>
        </p:sp>
        <p:sp>
          <p:nvSpPr>
            <p:cNvPr id="25" name="rc25"/>
            <p:cNvSpPr/>
            <p:nvPr/>
          </p:nvSpPr>
          <p:spPr>
            <a:xfrm>
              <a:off x="1850769" y="3782255"/>
              <a:ext cx="249522" cy="224430"/>
            </a:xfrm>
            <a:prstGeom prst="rect">
              <a:avLst/>
            </a:prstGeom>
            <a:solidFill>
              <a:srgbClr val="E2231A">
                <a:alpha val="100000"/>
              </a:srgbClr>
            </a:solidFill>
          </p:spPr>
          <p:txBody>
            <a:bodyPr/>
            <a:lstStyle/>
            <a:p>
              <a:endParaRPr/>
            </a:p>
          </p:txBody>
        </p:sp>
        <p:sp>
          <p:nvSpPr>
            <p:cNvPr id="26" name="rc26"/>
            <p:cNvSpPr/>
            <p:nvPr/>
          </p:nvSpPr>
          <p:spPr>
            <a:xfrm>
              <a:off x="2128016" y="3842318"/>
              <a:ext cx="249522" cy="164367"/>
            </a:xfrm>
            <a:prstGeom prst="rect">
              <a:avLst/>
            </a:prstGeom>
            <a:solidFill>
              <a:srgbClr val="E2231A">
                <a:alpha val="100000"/>
              </a:srgbClr>
            </a:solidFill>
          </p:spPr>
          <p:txBody>
            <a:bodyPr/>
            <a:lstStyle/>
            <a:p>
              <a:endParaRPr/>
            </a:p>
          </p:txBody>
        </p:sp>
        <p:sp>
          <p:nvSpPr>
            <p:cNvPr id="27" name="rc27"/>
            <p:cNvSpPr/>
            <p:nvPr/>
          </p:nvSpPr>
          <p:spPr>
            <a:xfrm>
              <a:off x="2405264" y="3843219"/>
              <a:ext cx="249522" cy="163465"/>
            </a:xfrm>
            <a:prstGeom prst="rect">
              <a:avLst/>
            </a:prstGeom>
            <a:solidFill>
              <a:srgbClr val="E2231A">
                <a:alpha val="100000"/>
              </a:srgbClr>
            </a:solidFill>
          </p:spPr>
          <p:txBody>
            <a:bodyPr/>
            <a:lstStyle/>
            <a:p>
              <a:endParaRPr/>
            </a:p>
          </p:txBody>
        </p:sp>
        <p:sp>
          <p:nvSpPr>
            <p:cNvPr id="28" name="rc28"/>
            <p:cNvSpPr/>
            <p:nvPr/>
          </p:nvSpPr>
          <p:spPr>
            <a:xfrm>
              <a:off x="2682512" y="3898406"/>
              <a:ext cx="249522" cy="108278"/>
            </a:xfrm>
            <a:prstGeom prst="rect">
              <a:avLst/>
            </a:prstGeom>
            <a:solidFill>
              <a:srgbClr val="E2231A">
                <a:alpha val="100000"/>
              </a:srgbClr>
            </a:solidFill>
          </p:spPr>
          <p:txBody>
            <a:bodyPr/>
            <a:lstStyle/>
            <a:p>
              <a:endParaRPr/>
            </a:p>
          </p:txBody>
        </p:sp>
        <p:sp>
          <p:nvSpPr>
            <p:cNvPr id="29" name="rc29"/>
            <p:cNvSpPr/>
            <p:nvPr/>
          </p:nvSpPr>
          <p:spPr>
            <a:xfrm>
              <a:off x="2959759" y="3953450"/>
              <a:ext cx="249522" cy="53234"/>
            </a:xfrm>
            <a:prstGeom prst="rect">
              <a:avLst/>
            </a:prstGeom>
            <a:solidFill>
              <a:srgbClr val="E2231A">
                <a:alpha val="100000"/>
              </a:srgbClr>
            </a:solidFill>
          </p:spPr>
          <p:txBody>
            <a:bodyPr/>
            <a:lstStyle/>
            <a:p>
              <a:endParaRPr/>
            </a:p>
          </p:txBody>
        </p:sp>
        <p:sp>
          <p:nvSpPr>
            <p:cNvPr id="30" name="rc30"/>
            <p:cNvSpPr/>
            <p:nvPr/>
          </p:nvSpPr>
          <p:spPr>
            <a:xfrm>
              <a:off x="3237007" y="3954294"/>
              <a:ext cx="249522" cy="52390"/>
            </a:xfrm>
            <a:prstGeom prst="rect">
              <a:avLst/>
            </a:prstGeom>
            <a:solidFill>
              <a:srgbClr val="E2231A">
                <a:alpha val="100000"/>
              </a:srgbClr>
            </a:solidFill>
          </p:spPr>
          <p:txBody>
            <a:bodyPr/>
            <a:lstStyle/>
            <a:p>
              <a:endParaRPr/>
            </a:p>
          </p:txBody>
        </p:sp>
        <p:sp>
          <p:nvSpPr>
            <p:cNvPr id="31" name="rc31"/>
            <p:cNvSpPr/>
            <p:nvPr/>
          </p:nvSpPr>
          <p:spPr>
            <a:xfrm>
              <a:off x="3514255" y="3955180"/>
              <a:ext cx="249522" cy="51504"/>
            </a:xfrm>
            <a:prstGeom prst="rect">
              <a:avLst/>
            </a:prstGeom>
            <a:solidFill>
              <a:srgbClr val="E2231A">
                <a:alpha val="100000"/>
              </a:srgbClr>
            </a:solidFill>
          </p:spPr>
          <p:txBody>
            <a:bodyPr/>
            <a:lstStyle/>
            <a:p>
              <a:endParaRPr/>
            </a:p>
          </p:txBody>
        </p:sp>
        <p:sp>
          <p:nvSpPr>
            <p:cNvPr id="32" name="rc32"/>
            <p:cNvSpPr/>
            <p:nvPr/>
          </p:nvSpPr>
          <p:spPr>
            <a:xfrm>
              <a:off x="3791502" y="3955453"/>
              <a:ext cx="249522" cy="51231"/>
            </a:xfrm>
            <a:prstGeom prst="rect">
              <a:avLst/>
            </a:prstGeom>
            <a:solidFill>
              <a:srgbClr val="E2231A">
                <a:alpha val="100000"/>
              </a:srgbClr>
            </a:solidFill>
          </p:spPr>
          <p:txBody>
            <a:bodyPr/>
            <a:lstStyle/>
            <a:p>
              <a:endParaRPr/>
            </a:p>
          </p:txBody>
        </p:sp>
        <p:sp>
          <p:nvSpPr>
            <p:cNvPr id="33" name="rc33"/>
            <p:cNvSpPr/>
            <p:nvPr/>
          </p:nvSpPr>
          <p:spPr>
            <a:xfrm>
              <a:off x="4068750" y="3955735"/>
              <a:ext cx="249522" cy="50949"/>
            </a:xfrm>
            <a:prstGeom prst="rect">
              <a:avLst/>
            </a:prstGeom>
            <a:solidFill>
              <a:srgbClr val="E2231A">
                <a:alpha val="100000"/>
              </a:srgbClr>
            </a:solidFill>
          </p:spPr>
          <p:txBody>
            <a:bodyPr/>
            <a:lstStyle/>
            <a:p>
              <a:endParaRPr/>
            </a:p>
          </p:txBody>
        </p:sp>
        <p:sp>
          <p:nvSpPr>
            <p:cNvPr id="34" name="rc34"/>
            <p:cNvSpPr/>
            <p:nvPr/>
          </p:nvSpPr>
          <p:spPr>
            <a:xfrm>
              <a:off x="4345998" y="3955948"/>
              <a:ext cx="249522" cy="50737"/>
            </a:xfrm>
            <a:prstGeom prst="rect">
              <a:avLst/>
            </a:prstGeom>
            <a:solidFill>
              <a:srgbClr val="E2231A">
                <a:alpha val="100000"/>
              </a:srgbClr>
            </a:solidFill>
          </p:spPr>
          <p:txBody>
            <a:bodyPr/>
            <a:lstStyle/>
            <a:p>
              <a:endParaRPr/>
            </a:p>
          </p:txBody>
        </p:sp>
        <p:sp>
          <p:nvSpPr>
            <p:cNvPr id="35" name="rc35"/>
            <p:cNvSpPr/>
            <p:nvPr/>
          </p:nvSpPr>
          <p:spPr>
            <a:xfrm>
              <a:off x="4623245" y="3956202"/>
              <a:ext cx="249522" cy="50483"/>
            </a:xfrm>
            <a:prstGeom prst="rect">
              <a:avLst/>
            </a:prstGeom>
            <a:solidFill>
              <a:srgbClr val="E2231A">
                <a:alpha val="100000"/>
              </a:srgbClr>
            </a:solidFill>
          </p:spPr>
          <p:txBody>
            <a:bodyPr/>
            <a:lstStyle/>
            <a:p>
              <a:endParaRPr/>
            </a:p>
          </p:txBody>
        </p:sp>
        <p:sp>
          <p:nvSpPr>
            <p:cNvPr id="36" name="rc36"/>
            <p:cNvSpPr/>
            <p:nvPr/>
          </p:nvSpPr>
          <p:spPr>
            <a:xfrm>
              <a:off x="4900493" y="3905875"/>
              <a:ext cx="249522" cy="100809"/>
            </a:xfrm>
            <a:prstGeom prst="rect">
              <a:avLst/>
            </a:prstGeom>
            <a:solidFill>
              <a:srgbClr val="E2231A">
                <a:alpha val="100000"/>
              </a:srgbClr>
            </a:solidFill>
          </p:spPr>
          <p:txBody>
            <a:bodyPr/>
            <a:lstStyle/>
            <a:p>
              <a:endParaRPr/>
            </a:p>
          </p:txBody>
        </p:sp>
        <p:sp>
          <p:nvSpPr>
            <p:cNvPr id="37" name="rc37"/>
            <p:cNvSpPr/>
            <p:nvPr/>
          </p:nvSpPr>
          <p:spPr>
            <a:xfrm>
              <a:off x="5177741" y="3854204"/>
              <a:ext cx="249522" cy="152481"/>
            </a:xfrm>
            <a:prstGeom prst="rect">
              <a:avLst/>
            </a:prstGeom>
            <a:solidFill>
              <a:srgbClr val="E2231A">
                <a:alpha val="100000"/>
              </a:srgbClr>
            </a:solidFill>
          </p:spPr>
          <p:txBody>
            <a:bodyPr/>
            <a:lstStyle/>
            <a:p>
              <a:endParaRPr/>
            </a:p>
          </p:txBody>
        </p:sp>
        <p:sp>
          <p:nvSpPr>
            <p:cNvPr id="38" name="rc38"/>
            <p:cNvSpPr/>
            <p:nvPr/>
          </p:nvSpPr>
          <p:spPr>
            <a:xfrm>
              <a:off x="5454988" y="3803073"/>
              <a:ext cx="249522" cy="203611"/>
            </a:xfrm>
            <a:prstGeom prst="rect">
              <a:avLst/>
            </a:prstGeom>
            <a:solidFill>
              <a:srgbClr val="E2231A">
                <a:alpha val="100000"/>
              </a:srgbClr>
            </a:solidFill>
          </p:spPr>
          <p:txBody>
            <a:bodyPr/>
            <a:lstStyle/>
            <a:p>
              <a:endParaRPr/>
            </a:p>
          </p:txBody>
        </p:sp>
        <p:sp>
          <p:nvSpPr>
            <p:cNvPr id="39" name="rc39"/>
            <p:cNvSpPr/>
            <p:nvPr/>
          </p:nvSpPr>
          <p:spPr>
            <a:xfrm>
              <a:off x="5732236" y="3759555"/>
              <a:ext cx="249522" cy="247130"/>
            </a:xfrm>
            <a:prstGeom prst="rect">
              <a:avLst/>
            </a:prstGeom>
            <a:solidFill>
              <a:srgbClr val="E2231A">
                <a:alpha val="100000"/>
              </a:srgbClr>
            </a:solidFill>
          </p:spPr>
          <p:txBody>
            <a:bodyPr/>
            <a:lstStyle/>
            <a:p>
              <a:endParaRPr/>
            </a:p>
          </p:txBody>
        </p:sp>
        <p:sp>
          <p:nvSpPr>
            <p:cNvPr id="40" name="rc40"/>
            <p:cNvSpPr/>
            <p:nvPr/>
          </p:nvSpPr>
          <p:spPr>
            <a:xfrm>
              <a:off x="6009484" y="3360352"/>
              <a:ext cx="249522" cy="646332"/>
            </a:xfrm>
            <a:prstGeom prst="rect">
              <a:avLst/>
            </a:prstGeom>
            <a:solidFill>
              <a:srgbClr val="E2231A">
                <a:alpha val="100000"/>
              </a:srgbClr>
            </a:solidFill>
          </p:spPr>
          <p:txBody>
            <a:bodyPr/>
            <a:lstStyle/>
            <a:p>
              <a:endParaRPr/>
            </a:p>
          </p:txBody>
        </p:sp>
        <p:sp>
          <p:nvSpPr>
            <p:cNvPr id="41" name="rc41"/>
            <p:cNvSpPr/>
            <p:nvPr/>
          </p:nvSpPr>
          <p:spPr>
            <a:xfrm>
              <a:off x="6286731" y="3608995"/>
              <a:ext cx="249522" cy="397690"/>
            </a:xfrm>
            <a:prstGeom prst="rect">
              <a:avLst/>
            </a:prstGeom>
            <a:solidFill>
              <a:srgbClr val="E2231A">
                <a:alpha val="100000"/>
              </a:srgbClr>
            </a:solidFill>
          </p:spPr>
          <p:txBody>
            <a:bodyPr/>
            <a:lstStyle/>
            <a:p>
              <a:endParaRPr/>
            </a:p>
          </p:txBody>
        </p:sp>
        <p:sp>
          <p:nvSpPr>
            <p:cNvPr id="42" name="rc42"/>
            <p:cNvSpPr/>
            <p:nvPr/>
          </p:nvSpPr>
          <p:spPr>
            <a:xfrm>
              <a:off x="6563979" y="3571464"/>
              <a:ext cx="249522" cy="435220"/>
            </a:xfrm>
            <a:prstGeom prst="rect">
              <a:avLst/>
            </a:prstGeom>
            <a:solidFill>
              <a:srgbClr val="E2231A">
                <a:alpha val="100000"/>
              </a:srgbClr>
            </a:solidFill>
          </p:spPr>
          <p:txBody>
            <a:bodyPr/>
            <a:lstStyle/>
            <a:p>
              <a:endParaRPr/>
            </a:p>
          </p:txBody>
        </p:sp>
        <p:sp>
          <p:nvSpPr>
            <p:cNvPr id="43" name="rc43"/>
            <p:cNvSpPr/>
            <p:nvPr/>
          </p:nvSpPr>
          <p:spPr>
            <a:xfrm>
              <a:off x="6841227" y="3026764"/>
              <a:ext cx="249522" cy="979920"/>
            </a:xfrm>
            <a:prstGeom prst="rect">
              <a:avLst/>
            </a:prstGeom>
            <a:solidFill>
              <a:srgbClr val="E2231A">
                <a:alpha val="100000"/>
              </a:srgbClr>
            </a:solidFill>
          </p:spPr>
          <p:txBody>
            <a:bodyPr/>
            <a:lstStyle/>
            <a:p>
              <a:endParaRPr/>
            </a:p>
          </p:txBody>
        </p:sp>
        <p:sp>
          <p:nvSpPr>
            <p:cNvPr id="44" name="rc44"/>
            <p:cNvSpPr/>
            <p:nvPr/>
          </p:nvSpPr>
          <p:spPr>
            <a:xfrm>
              <a:off x="7118474" y="2764595"/>
              <a:ext cx="249522" cy="1242089"/>
            </a:xfrm>
            <a:prstGeom prst="rect">
              <a:avLst/>
            </a:prstGeom>
            <a:solidFill>
              <a:srgbClr val="E2231A">
                <a:alpha val="100000"/>
              </a:srgbClr>
            </a:solidFill>
          </p:spPr>
          <p:txBody>
            <a:bodyPr/>
            <a:lstStyle/>
            <a:p>
              <a:endParaRPr/>
            </a:p>
          </p:txBody>
        </p:sp>
        <p:sp>
          <p:nvSpPr>
            <p:cNvPr id="45" name="rc45"/>
            <p:cNvSpPr/>
            <p:nvPr/>
          </p:nvSpPr>
          <p:spPr>
            <a:xfrm>
              <a:off x="7395722" y="3143045"/>
              <a:ext cx="249522" cy="863640"/>
            </a:xfrm>
            <a:prstGeom prst="rect">
              <a:avLst/>
            </a:prstGeom>
            <a:solidFill>
              <a:srgbClr val="E2231A">
                <a:alpha val="100000"/>
              </a:srgbClr>
            </a:solidFill>
          </p:spPr>
          <p:txBody>
            <a:bodyPr/>
            <a:lstStyle/>
            <a:p>
              <a:endParaRPr/>
            </a:p>
          </p:txBody>
        </p:sp>
        <p:sp>
          <p:nvSpPr>
            <p:cNvPr id="46" name="rc46"/>
            <p:cNvSpPr/>
            <p:nvPr/>
          </p:nvSpPr>
          <p:spPr>
            <a:xfrm>
              <a:off x="7672970" y="3424308"/>
              <a:ext cx="249522" cy="582376"/>
            </a:xfrm>
            <a:prstGeom prst="rect">
              <a:avLst/>
            </a:prstGeom>
            <a:solidFill>
              <a:srgbClr val="E2231A">
                <a:alpha val="100000"/>
              </a:srgbClr>
            </a:solidFill>
          </p:spPr>
          <p:txBody>
            <a:bodyPr/>
            <a:lstStyle/>
            <a:p>
              <a:endParaRPr/>
            </a:p>
          </p:txBody>
        </p:sp>
        <p:sp>
          <p:nvSpPr>
            <p:cNvPr id="47" name="rc47"/>
            <p:cNvSpPr/>
            <p:nvPr/>
          </p:nvSpPr>
          <p:spPr>
            <a:xfrm>
              <a:off x="7950217" y="3696636"/>
              <a:ext cx="249522" cy="310049"/>
            </a:xfrm>
            <a:prstGeom prst="rect">
              <a:avLst/>
            </a:prstGeom>
            <a:solidFill>
              <a:srgbClr val="E2231A">
                <a:alpha val="100000"/>
              </a:srgbClr>
            </a:solidFill>
          </p:spPr>
          <p:txBody>
            <a:bodyPr/>
            <a:lstStyle/>
            <a:p>
              <a:endParaRPr/>
            </a:p>
          </p:txBody>
        </p:sp>
        <p:sp>
          <p:nvSpPr>
            <p:cNvPr id="48" name="rc48"/>
            <p:cNvSpPr/>
            <p:nvPr/>
          </p:nvSpPr>
          <p:spPr>
            <a:xfrm>
              <a:off x="1296273" y="3707622"/>
              <a:ext cx="249522" cy="240428"/>
            </a:xfrm>
            <a:prstGeom prst="rect">
              <a:avLst/>
            </a:prstGeom>
            <a:solidFill>
              <a:srgbClr val="B3B3B3">
                <a:alpha val="100000"/>
              </a:srgbClr>
            </a:solidFill>
          </p:spPr>
          <p:txBody>
            <a:bodyPr/>
            <a:lstStyle/>
            <a:p>
              <a:endParaRPr/>
            </a:p>
          </p:txBody>
        </p:sp>
        <p:sp>
          <p:nvSpPr>
            <p:cNvPr id="49" name="rc49"/>
            <p:cNvSpPr/>
            <p:nvPr/>
          </p:nvSpPr>
          <p:spPr>
            <a:xfrm>
              <a:off x="1573521" y="3707022"/>
              <a:ext cx="249522" cy="242247"/>
            </a:xfrm>
            <a:prstGeom prst="rect">
              <a:avLst/>
            </a:prstGeom>
            <a:solidFill>
              <a:srgbClr val="B3B3B3">
                <a:alpha val="100000"/>
              </a:srgbClr>
            </a:solidFill>
          </p:spPr>
          <p:txBody>
            <a:bodyPr/>
            <a:lstStyle/>
            <a:p>
              <a:endParaRPr/>
            </a:p>
          </p:txBody>
        </p:sp>
        <p:sp>
          <p:nvSpPr>
            <p:cNvPr id="50" name="rc50"/>
            <p:cNvSpPr/>
            <p:nvPr/>
          </p:nvSpPr>
          <p:spPr>
            <a:xfrm>
              <a:off x="1850769" y="2804960"/>
              <a:ext cx="249522" cy="977294"/>
            </a:xfrm>
            <a:prstGeom prst="rect">
              <a:avLst/>
            </a:prstGeom>
            <a:solidFill>
              <a:srgbClr val="B3B3B3">
                <a:alpha val="100000"/>
              </a:srgbClr>
            </a:solidFill>
          </p:spPr>
          <p:txBody>
            <a:bodyPr/>
            <a:lstStyle/>
            <a:p>
              <a:endParaRPr/>
            </a:p>
          </p:txBody>
        </p:sp>
        <p:sp>
          <p:nvSpPr>
            <p:cNvPr id="51" name="rc51"/>
            <p:cNvSpPr/>
            <p:nvPr/>
          </p:nvSpPr>
          <p:spPr>
            <a:xfrm>
              <a:off x="2128016" y="2454798"/>
              <a:ext cx="249522" cy="1387519"/>
            </a:xfrm>
            <a:prstGeom prst="rect">
              <a:avLst/>
            </a:prstGeom>
            <a:solidFill>
              <a:srgbClr val="B3B3B3">
                <a:alpha val="100000"/>
              </a:srgbClr>
            </a:solidFill>
          </p:spPr>
          <p:txBody>
            <a:bodyPr/>
            <a:lstStyle/>
            <a:p>
              <a:endParaRPr/>
            </a:p>
          </p:txBody>
        </p:sp>
        <p:sp>
          <p:nvSpPr>
            <p:cNvPr id="52" name="rc52"/>
            <p:cNvSpPr/>
            <p:nvPr/>
          </p:nvSpPr>
          <p:spPr>
            <a:xfrm>
              <a:off x="2405264" y="2127724"/>
              <a:ext cx="249522" cy="1715495"/>
            </a:xfrm>
            <a:prstGeom prst="rect">
              <a:avLst/>
            </a:prstGeom>
            <a:solidFill>
              <a:srgbClr val="B3B3B3">
                <a:alpha val="100000"/>
              </a:srgbClr>
            </a:solidFill>
          </p:spPr>
          <p:txBody>
            <a:bodyPr/>
            <a:lstStyle/>
            <a:p>
              <a:endParaRPr/>
            </a:p>
          </p:txBody>
        </p:sp>
        <p:sp>
          <p:nvSpPr>
            <p:cNvPr id="53" name="rc53"/>
            <p:cNvSpPr/>
            <p:nvPr/>
          </p:nvSpPr>
          <p:spPr>
            <a:xfrm>
              <a:off x="2682512" y="1761313"/>
              <a:ext cx="249522" cy="2137092"/>
            </a:xfrm>
            <a:prstGeom prst="rect">
              <a:avLst/>
            </a:prstGeom>
            <a:solidFill>
              <a:srgbClr val="B3B3B3">
                <a:alpha val="100000"/>
              </a:srgbClr>
            </a:solidFill>
          </p:spPr>
          <p:txBody>
            <a:bodyPr/>
            <a:lstStyle/>
            <a:p>
              <a:endParaRPr/>
            </a:p>
          </p:txBody>
        </p:sp>
        <p:sp>
          <p:nvSpPr>
            <p:cNvPr id="54" name="rc54"/>
            <p:cNvSpPr/>
            <p:nvPr/>
          </p:nvSpPr>
          <p:spPr>
            <a:xfrm>
              <a:off x="2959759" y="1471133"/>
              <a:ext cx="249522" cy="2482317"/>
            </a:xfrm>
            <a:prstGeom prst="rect">
              <a:avLst/>
            </a:prstGeom>
            <a:solidFill>
              <a:srgbClr val="B3B3B3">
                <a:alpha val="100000"/>
              </a:srgbClr>
            </a:solidFill>
          </p:spPr>
          <p:txBody>
            <a:bodyPr/>
            <a:lstStyle/>
            <a:p>
              <a:endParaRPr/>
            </a:p>
          </p:txBody>
        </p:sp>
        <p:sp>
          <p:nvSpPr>
            <p:cNvPr id="55" name="rc55"/>
            <p:cNvSpPr/>
            <p:nvPr/>
          </p:nvSpPr>
          <p:spPr>
            <a:xfrm>
              <a:off x="3237007" y="1198678"/>
              <a:ext cx="249522" cy="2755616"/>
            </a:xfrm>
            <a:prstGeom prst="rect">
              <a:avLst/>
            </a:prstGeom>
            <a:solidFill>
              <a:srgbClr val="B3B3B3">
                <a:alpha val="100000"/>
              </a:srgbClr>
            </a:solidFill>
          </p:spPr>
          <p:txBody>
            <a:bodyPr/>
            <a:lstStyle/>
            <a:p>
              <a:endParaRPr/>
            </a:p>
          </p:txBody>
        </p:sp>
        <p:sp>
          <p:nvSpPr>
            <p:cNvPr id="56" name="rc56"/>
            <p:cNvSpPr/>
            <p:nvPr/>
          </p:nvSpPr>
          <p:spPr>
            <a:xfrm>
              <a:off x="3514255" y="1619079"/>
              <a:ext cx="249522" cy="2336101"/>
            </a:xfrm>
            <a:prstGeom prst="rect">
              <a:avLst/>
            </a:prstGeom>
            <a:solidFill>
              <a:srgbClr val="B3B3B3">
                <a:alpha val="100000"/>
              </a:srgbClr>
            </a:solidFill>
          </p:spPr>
          <p:txBody>
            <a:bodyPr/>
            <a:lstStyle/>
            <a:p>
              <a:endParaRPr/>
            </a:p>
          </p:txBody>
        </p:sp>
        <p:sp>
          <p:nvSpPr>
            <p:cNvPr id="57" name="rc57"/>
            <p:cNvSpPr/>
            <p:nvPr/>
          </p:nvSpPr>
          <p:spPr>
            <a:xfrm>
              <a:off x="3791502" y="1579495"/>
              <a:ext cx="249522" cy="2375958"/>
            </a:xfrm>
            <a:prstGeom prst="rect">
              <a:avLst/>
            </a:prstGeom>
            <a:solidFill>
              <a:srgbClr val="B3B3B3">
                <a:alpha val="100000"/>
              </a:srgbClr>
            </a:solidFill>
          </p:spPr>
          <p:txBody>
            <a:bodyPr/>
            <a:lstStyle/>
            <a:p>
              <a:endParaRPr/>
            </a:p>
          </p:txBody>
        </p:sp>
        <p:sp>
          <p:nvSpPr>
            <p:cNvPr id="58" name="rc58"/>
            <p:cNvSpPr/>
            <p:nvPr/>
          </p:nvSpPr>
          <p:spPr>
            <a:xfrm>
              <a:off x="4068750" y="1501892"/>
              <a:ext cx="249522" cy="2453843"/>
            </a:xfrm>
            <a:prstGeom prst="rect">
              <a:avLst/>
            </a:prstGeom>
            <a:solidFill>
              <a:srgbClr val="B3B3B3">
                <a:alpha val="100000"/>
              </a:srgbClr>
            </a:solidFill>
          </p:spPr>
          <p:txBody>
            <a:bodyPr/>
            <a:lstStyle/>
            <a:p>
              <a:endParaRPr/>
            </a:p>
          </p:txBody>
        </p:sp>
        <p:sp>
          <p:nvSpPr>
            <p:cNvPr id="59" name="rc59"/>
            <p:cNvSpPr/>
            <p:nvPr/>
          </p:nvSpPr>
          <p:spPr>
            <a:xfrm>
              <a:off x="4345998" y="2487217"/>
              <a:ext cx="249522" cy="1468730"/>
            </a:xfrm>
            <a:prstGeom prst="rect">
              <a:avLst/>
            </a:prstGeom>
            <a:solidFill>
              <a:srgbClr val="B3B3B3">
                <a:alpha val="100000"/>
              </a:srgbClr>
            </a:solidFill>
          </p:spPr>
          <p:txBody>
            <a:bodyPr/>
            <a:lstStyle/>
            <a:p>
              <a:endParaRPr/>
            </a:p>
          </p:txBody>
        </p:sp>
        <p:sp>
          <p:nvSpPr>
            <p:cNvPr id="60" name="rc60"/>
            <p:cNvSpPr/>
            <p:nvPr/>
          </p:nvSpPr>
          <p:spPr>
            <a:xfrm>
              <a:off x="4623245" y="2461343"/>
              <a:ext cx="249522" cy="1494858"/>
            </a:xfrm>
            <a:prstGeom prst="rect">
              <a:avLst/>
            </a:prstGeom>
            <a:solidFill>
              <a:srgbClr val="B3B3B3">
                <a:alpha val="100000"/>
              </a:srgbClr>
            </a:solidFill>
          </p:spPr>
          <p:txBody>
            <a:bodyPr/>
            <a:lstStyle/>
            <a:p>
              <a:endParaRPr/>
            </a:p>
          </p:txBody>
        </p:sp>
        <p:sp>
          <p:nvSpPr>
            <p:cNvPr id="61" name="rc61"/>
            <p:cNvSpPr/>
            <p:nvPr/>
          </p:nvSpPr>
          <p:spPr>
            <a:xfrm>
              <a:off x="4900493" y="2428150"/>
              <a:ext cx="249522" cy="1477725"/>
            </a:xfrm>
            <a:prstGeom prst="rect">
              <a:avLst/>
            </a:prstGeom>
            <a:solidFill>
              <a:srgbClr val="B3B3B3">
                <a:alpha val="100000"/>
              </a:srgbClr>
            </a:solidFill>
          </p:spPr>
          <p:txBody>
            <a:bodyPr/>
            <a:lstStyle/>
            <a:p>
              <a:endParaRPr/>
            </a:p>
          </p:txBody>
        </p:sp>
        <p:sp>
          <p:nvSpPr>
            <p:cNvPr id="62" name="rc62"/>
            <p:cNvSpPr/>
            <p:nvPr/>
          </p:nvSpPr>
          <p:spPr>
            <a:xfrm>
              <a:off x="5177741" y="3453078"/>
              <a:ext cx="249522" cy="401125"/>
            </a:xfrm>
            <a:prstGeom prst="rect">
              <a:avLst/>
            </a:prstGeom>
            <a:solidFill>
              <a:srgbClr val="B3B3B3">
                <a:alpha val="100000"/>
              </a:srgbClr>
            </a:solidFill>
          </p:spPr>
          <p:txBody>
            <a:bodyPr/>
            <a:lstStyle/>
            <a:p>
              <a:endParaRPr/>
            </a:p>
          </p:txBody>
        </p:sp>
        <p:sp>
          <p:nvSpPr>
            <p:cNvPr id="63" name="rc63"/>
            <p:cNvSpPr/>
            <p:nvPr/>
          </p:nvSpPr>
          <p:spPr>
            <a:xfrm>
              <a:off x="5454988" y="3003093"/>
              <a:ext cx="249522" cy="799979"/>
            </a:xfrm>
            <a:prstGeom prst="rect">
              <a:avLst/>
            </a:prstGeom>
            <a:solidFill>
              <a:srgbClr val="B3B3B3">
                <a:alpha val="100000"/>
              </a:srgbClr>
            </a:solidFill>
          </p:spPr>
          <p:txBody>
            <a:bodyPr/>
            <a:lstStyle/>
            <a:p>
              <a:endParaRPr/>
            </a:p>
          </p:txBody>
        </p:sp>
        <p:sp>
          <p:nvSpPr>
            <p:cNvPr id="64" name="rc64"/>
            <p:cNvSpPr/>
            <p:nvPr/>
          </p:nvSpPr>
          <p:spPr>
            <a:xfrm>
              <a:off x="5732236" y="2848345"/>
              <a:ext cx="249522" cy="911209"/>
            </a:xfrm>
            <a:prstGeom prst="rect">
              <a:avLst/>
            </a:prstGeom>
            <a:solidFill>
              <a:srgbClr val="B3B3B3">
                <a:alpha val="100000"/>
              </a:srgbClr>
            </a:solidFill>
          </p:spPr>
          <p:txBody>
            <a:bodyPr/>
            <a:lstStyle/>
            <a:p>
              <a:endParaRPr/>
            </a:p>
          </p:txBody>
        </p:sp>
        <p:sp>
          <p:nvSpPr>
            <p:cNvPr id="65" name="rc65"/>
            <p:cNvSpPr/>
            <p:nvPr/>
          </p:nvSpPr>
          <p:spPr>
            <a:xfrm>
              <a:off x="6009484" y="2336255"/>
              <a:ext cx="249522" cy="1024096"/>
            </a:xfrm>
            <a:prstGeom prst="rect">
              <a:avLst/>
            </a:prstGeom>
            <a:solidFill>
              <a:srgbClr val="B3B3B3">
                <a:alpha val="100000"/>
              </a:srgbClr>
            </a:solidFill>
          </p:spPr>
          <p:txBody>
            <a:bodyPr/>
            <a:lstStyle/>
            <a:p>
              <a:endParaRPr/>
            </a:p>
          </p:txBody>
        </p:sp>
        <p:sp>
          <p:nvSpPr>
            <p:cNvPr id="66" name="rc66"/>
            <p:cNvSpPr/>
            <p:nvPr/>
          </p:nvSpPr>
          <p:spPr>
            <a:xfrm>
              <a:off x="6286731" y="2808677"/>
              <a:ext cx="249522" cy="800317"/>
            </a:xfrm>
            <a:prstGeom prst="rect">
              <a:avLst/>
            </a:prstGeom>
            <a:solidFill>
              <a:srgbClr val="B3B3B3">
                <a:alpha val="100000"/>
              </a:srgbClr>
            </a:solidFill>
          </p:spPr>
          <p:txBody>
            <a:bodyPr/>
            <a:lstStyle/>
            <a:p>
              <a:endParaRPr/>
            </a:p>
          </p:txBody>
        </p:sp>
        <p:sp>
          <p:nvSpPr>
            <p:cNvPr id="67" name="rc67"/>
            <p:cNvSpPr/>
            <p:nvPr/>
          </p:nvSpPr>
          <p:spPr>
            <a:xfrm>
              <a:off x="6563979" y="1738161"/>
              <a:ext cx="249522" cy="1833303"/>
            </a:xfrm>
            <a:prstGeom prst="rect">
              <a:avLst/>
            </a:prstGeom>
            <a:solidFill>
              <a:srgbClr val="B3B3B3">
                <a:alpha val="100000"/>
              </a:srgbClr>
            </a:solidFill>
          </p:spPr>
          <p:txBody>
            <a:bodyPr/>
            <a:lstStyle/>
            <a:p>
              <a:endParaRPr/>
            </a:p>
          </p:txBody>
        </p:sp>
        <p:sp>
          <p:nvSpPr>
            <p:cNvPr id="68" name="rc68"/>
            <p:cNvSpPr/>
            <p:nvPr/>
          </p:nvSpPr>
          <p:spPr>
            <a:xfrm>
              <a:off x="6841227" y="1236948"/>
              <a:ext cx="249522" cy="1789816"/>
            </a:xfrm>
            <a:prstGeom prst="rect">
              <a:avLst/>
            </a:prstGeom>
            <a:solidFill>
              <a:srgbClr val="B3B3B3">
                <a:alpha val="100000"/>
              </a:srgbClr>
            </a:solidFill>
          </p:spPr>
          <p:txBody>
            <a:bodyPr/>
            <a:lstStyle/>
            <a:p>
              <a:endParaRPr/>
            </a:p>
          </p:txBody>
        </p:sp>
        <p:sp>
          <p:nvSpPr>
            <p:cNvPr id="69" name="rc69"/>
            <p:cNvSpPr/>
            <p:nvPr/>
          </p:nvSpPr>
          <p:spPr>
            <a:xfrm>
              <a:off x="7118474" y="1371567"/>
              <a:ext cx="249522" cy="1393027"/>
            </a:xfrm>
            <a:prstGeom prst="rect">
              <a:avLst/>
            </a:prstGeom>
            <a:solidFill>
              <a:srgbClr val="B3B3B3">
                <a:alpha val="100000"/>
              </a:srgbClr>
            </a:solidFill>
          </p:spPr>
          <p:txBody>
            <a:bodyPr/>
            <a:lstStyle/>
            <a:p>
              <a:endParaRPr/>
            </a:p>
          </p:txBody>
        </p:sp>
        <p:sp>
          <p:nvSpPr>
            <p:cNvPr id="70" name="rc70"/>
            <p:cNvSpPr/>
            <p:nvPr/>
          </p:nvSpPr>
          <p:spPr>
            <a:xfrm>
              <a:off x="7395722" y="2021189"/>
              <a:ext cx="249522" cy="1121855"/>
            </a:xfrm>
            <a:prstGeom prst="rect">
              <a:avLst/>
            </a:prstGeom>
            <a:solidFill>
              <a:srgbClr val="B3B3B3">
                <a:alpha val="100000"/>
              </a:srgbClr>
            </a:solidFill>
          </p:spPr>
          <p:txBody>
            <a:bodyPr/>
            <a:lstStyle/>
            <a:p>
              <a:endParaRPr/>
            </a:p>
          </p:txBody>
        </p:sp>
        <p:sp>
          <p:nvSpPr>
            <p:cNvPr id="71" name="rc71"/>
            <p:cNvSpPr/>
            <p:nvPr/>
          </p:nvSpPr>
          <p:spPr>
            <a:xfrm>
              <a:off x="7672970" y="2348430"/>
              <a:ext cx="249522" cy="1075878"/>
            </a:xfrm>
            <a:prstGeom prst="rect">
              <a:avLst/>
            </a:prstGeom>
            <a:solidFill>
              <a:srgbClr val="B3B3B3">
                <a:alpha val="100000"/>
              </a:srgbClr>
            </a:solidFill>
          </p:spPr>
          <p:txBody>
            <a:bodyPr/>
            <a:lstStyle/>
            <a:p>
              <a:endParaRPr/>
            </a:p>
          </p:txBody>
        </p:sp>
        <p:sp>
          <p:nvSpPr>
            <p:cNvPr id="72" name="rc72"/>
            <p:cNvSpPr/>
            <p:nvPr/>
          </p:nvSpPr>
          <p:spPr>
            <a:xfrm>
              <a:off x="7950217" y="2553300"/>
              <a:ext cx="249522" cy="1143335"/>
            </a:xfrm>
            <a:prstGeom prst="rect">
              <a:avLst/>
            </a:prstGeom>
            <a:solidFill>
              <a:srgbClr val="B3B3B3">
                <a:alpha val="100000"/>
              </a:srgbClr>
            </a:solidFill>
          </p:spPr>
          <p:txBody>
            <a:bodyPr/>
            <a:lstStyle/>
            <a:p>
              <a:endParaRPr/>
            </a:p>
          </p:txBody>
        </p:sp>
        <p:sp>
          <p:nvSpPr>
            <p:cNvPr id="73" name="pl73"/>
            <p:cNvSpPr/>
            <p:nvPr/>
          </p:nvSpPr>
          <p:spPr>
            <a:xfrm>
              <a:off x="1421035" y="1226758"/>
              <a:ext cx="6653943" cy="730081"/>
            </a:xfrm>
            <a:custGeom>
              <a:avLst/>
              <a:gdLst/>
              <a:ahLst/>
              <a:cxnLst/>
              <a:rect l="0" t="0" r="0" b="0"/>
              <a:pathLst>
                <a:path w="6653943" h="730081">
                  <a:moveTo>
                    <a:pt x="0" y="0"/>
                  </a:moveTo>
                  <a:lnTo>
                    <a:pt x="277247" y="0"/>
                  </a:lnTo>
                  <a:lnTo>
                    <a:pt x="554495" y="84240"/>
                  </a:lnTo>
                  <a:lnTo>
                    <a:pt x="831742" y="56160"/>
                  </a:lnTo>
                  <a:lnTo>
                    <a:pt x="1108990" y="56160"/>
                  </a:lnTo>
                  <a:lnTo>
                    <a:pt x="1386238" y="28080"/>
                  </a:lnTo>
                  <a:lnTo>
                    <a:pt x="1663485" y="0"/>
                  </a:lnTo>
                  <a:lnTo>
                    <a:pt x="1940733" y="0"/>
                  </a:lnTo>
                  <a:lnTo>
                    <a:pt x="2217981" y="0"/>
                  </a:lnTo>
                  <a:lnTo>
                    <a:pt x="2495228" y="0"/>
                  </a:lnTo>
                  <a:lnTo>
                    <a:pt x="2772476" y="0"/>
                  </a:lnTo>
                  <a:lnTo>
                    <a:pt x="3049724" y="0"/>
                  </a:lnTo>
                  <a:lnTo>
                    <a:pt x="3326971" y="0"/>
                  </a:lnTo>
                  <a:lnTo>
                    <a:pt x="3604219" y="28080"/>
                  </a:lnTo>
                  <a:lnTo>
                    <a:pt x="3881467" y="56160"/>
                  </a:lnTo>
                  <a:lnTo>
                    <a:pt x="4158714" y="84240"/>
                  </a:lnTo>
                  <a:lnTo>
                    <a:pt x="4435962" y="112320"/>
                  </a:lnTo>
                  <a:lnTo>
                    <a:pt x="4713210" y="336960"/>
                  </a:lnTo>
                  <a:lnTo>
                    <a:pt x="4990457" y="196560"/>
                  </a:lnTo>
                  <a:lnTo>
                    <a:pt x="5267705" y="224640"/>
                  </a:lnTo>
                  <a:lnTo>
                    <a:pt x="5544953" y="561601"/>
                  </a:lnTo>
                  <a:lnTo>
                    <a:pt x="5822200" y="730081"/>
                  </a:lnTo>
                  <a:lnTo>
                    <a:pt x="6099448" y="505441"/>
                  </a:lnTo>
                  <a:lnTo>
                    <a:pt x="6376696" y="336960"/>
                  </a:lnTo>
                  <a:lnTo>
                    <a:pt x="6653943" y="168480"/>
                  </a:lnTo>
                </a:path>
              </a:pathLst>
            </a:custGeom>
            <a:ln w="27101" cap="flat">
              <a:solidFill>
                <a:srgbClr val="0058AB">
                  <a:alpha val="100000"/>
                </a:srgbClr>
              </a:solidFill>
              <a:prstDash val="solid"/>
              <a:round/>
            </a:ln>
          </p:spPr>
          <p:txBody>
            <a:bodyPr/>
            <a:lstStyle/>
            <a:p>
              <a:endParaRPr/>
            </a:p>
          </p:txBody>
        </p:sp>
        <p:sp>
          <p:nvSpPr>
            <p:cNvPr id="74" name="pl74"/>
            <p:cNvSpPr/>
            <p:nvPr/>
          </p:nvSpPr>
          <p:spPr>
            <a:xfrm>
              <a:off x="1421035" y="1339079"/>
              <a:ext cx="6653943" cy="1432083"/>
            </a:xfrm>
            <a:custGeom>
              <a:avLst/>
              <a:gdLst/>
              <a:ahLst/>
              <a:cxnLst/>
              <a:rect l="0" t="0" r="0" b="0"/>
              <a:pathLst>
                <a:path w="6653943" h="1432083">
                  <a:moveTo>
                    <a:pt x="0" y="0"/>
                  </a:moveTo>
                  <a:lnTo>
                    <a:pt x="277247" y="0"/>
                  </a:lnTo>
                  <a:lnTo>
                    <a:pt x="554495" y="421200"/>
                  </a:lnTo>
                  <a:lnTo>
                    <a:pt x="831742" y="589681"/>
                  </a:lnTo>
                  <a:lnTo>
                    <a:pt x="1108990" y="758161"/>
                  </a:lnTo>
                  <a:lnTo>
                    <a:pt x="1386238" y="954722"/>
                  </a:lnTo>
                  <a:lnTo>
                    <a:pt x="1663485" y="1123202"/>
                  </a:lnTo>
                  <a:lnTo>
                    <a:pt x="1940733" y="1291682"/>
                  </a:lnTo>
                  <a:lnTo>
                    <a:pt x="2217981" y="1095122"/>
                  </a:lnTo>
                  <a:lnTo>
                    <a:pt x="2495228" y="1123202"/>
                  </a:lnTo>
                  <a:lnTo>
                    <a:pt x="2772476" y="1179362"/>
                  </a:lnTo>
                  <a:lnTo>
                    <a:pt x="3049724" y="673921"/>
                  </a:lnTo>
                  <a:lnTo>
                    <a:pt x="3326971" y="702001"/>
                  </a:lnTo>
                  <a:lnTo>
                    <a:pt x="3604219" y="730081"/>
                  </a:lnTo>
                  <a:lnTo>
                    <a:pt x="3881467" y="168480"/>
                  </a:lnTo>
                  <a:lnTo>
                    <a:pt x="4158714" y="421200"/>
                  </a:lnTo>
                  <a:lnTo>
                    <a:pt x="4435962" y="505441"/>
                  </a:lnTo>
                  <a:lnTo>
                    <a:pt x="4713210" y="786241"/>
                  </a:lnTo>
                  <a:lnTo>
                    <a:pt x="4990457" y="533521"/>
                  </a:lnTo>
                  <a:lnTo>
                    <a:pt x="5267705" y="1151282"/>
                  </a:lnTo>
                  <a:lnTo>
                    <a:pt x="5544953" y="1432083"/>
                  </a:lnTo>
                  <a:lnTo>
                    <a:pt x="5822200" y="1375923"/>
                  </a:lnTo>
                  <a:lnTo>
                    <a:pt x="6099448" y="1038962"/>
                  </a:lnTo>
                  <a:lnTo>
                    <a:pt x="6376696" y="870482"/>
                  </a:lnTo>
                  <a:lnTo>
                    <a:pt x="6653943" y="758161"/>
                  </a:lnTo>
                </a:path>
              </a:pathLst>
            </a:custGeom>
            <a:ln w="27101" cap="flat">
              <a:solidFill>
                <a:srgbClr val="333333">
                  <a:alpha val="100000"/>
                </a:srgbClr>
              </a:solidFill>
              <a:prstDash val="solid"/>
              <a:round/>
            </a:ln>
          </p:spPr>
          <p:txBody>
            <a:bodyPr/>
            <a:lstStyle/>
            <a:p>
              <a:endParaRPr/>
            </a:p>
          </p:txBody>
        </p:sp>
        <p:sp>
          <p:nvSpPr>
            <p:cNvPr id="75" name="tx75"/>
            <p:cNvSpPr/>
            <p:nvPr/>
          </p:nvSpPr>
          <p:spPr>
            <a:xfrm>
              <a:off x="6618402" y="126842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91</a:t>
              </a:r>
            </a:p>
          </p:txBody>
        </p:sp>
        <p:sp>
          <p:nvSpPr>
            <p:cNvPr id="76" name="tx76"/>
            <p:cNvSpPr/>
            <p:nvPr/>
          </p:nvSpPr>
          <p:spPr>
            <a:xfrm>
              <a:off x="6895650" y="160538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79</a:t>
              </a:r>
            </a:p>
          </p:txBody>
        </p:sp>
        <p:sp>
          <p:nvSpPr>
            <p:cNvPr id="77" name="tx77"/>
            <p:cNvSpPr/>
            <p:nvPr/>
          </p:nvSpPr>
          <p:spPr>
            <a:xfrm>
              <a:off x="7172898" y="17738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73</a:t>
              </a:r>
            </a:p>
          </p:txBody>
        </p:sp>
        <p:sp>
          <p:nvSpPr>
            <p:cNvPr id="78" name="tx78"/>
            <p:cNvSpPr/>
            <p:nvPr/>
          </p:nvSpPr>
          <p:spPr>
            <a:xfrm>
              <a:off x="7450145" y="154922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81</a:t>
              </a:r>
            </a:p>
          </p:txBody>
        </p:sp>
        <p:sp>
          <p:nvSpPr>
            <p:cNvPr id="79" name="tx79"/>
            <p:cNvSpPr/>
            <p:nvPr/>
          </p:nvSpPr>
          <p:spPr>
            <a:xfrm>
              <a:off x="7727393" y="138074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87</a:t>
              </a:r>
            </a:p>
          </p:txBody>
        </p:sp>
        <p:sp>
          <p:nvSpPr>
            <p:cNvPr id="80" name="tx80"/>
            <p:cNvSpPr/>
            <p:nvPr/>
          </p:nvSpPr>
          <p:spPr>
            <a:xfrm>
              <a:off x="8004641" y="121219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6618402" y="2552190"/>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54</a:t>
              </a:r>
            </a:p>
          </p:txBody>
        </p:sp>
        <p:sp>
          <p:nvSpPr>
            <p:cNvPr id="82" name="tx82"/>
            <p:cNvSpPr/>
            <p:nvPr/>
          </p:nvSpPr>
          <p:spPr>
            <a:xfrm>
              <a:off x="6895650" y="2834534"/>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44</a:t>
              </a:r>
            </a:p>
          </p:txBody>
        </p:sp>
        <p:sp>
          <p:nvSpPr>
            <p:cNvPr id="83" name="tx83"/>
            <p:cNvSpPr/>
            <p:nvPr/>
          </p:nvSpPr>
          <p:spPr>
            <a:xfrm>
              <a:off x="7172898" y="27764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46</a:t>
              </a:r>
            </a:p>
          </p:txBody>
        </p:sp>
        <p:sp>
          <p:nvSpPr>
            <p:cNvPr id="84" name="tx84"/>
            <p:cNvSpPr/>
            <p:nvPr/>
          </p:nvSpPr>
          <p:spPr>
            <a:xfrm>
              <a:off x="7450145" y="243949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58</a:t>
              </a:r>
            </a:p>
          </p:txBody>
        </p:sp>
        <p:sp>
          <p:nvSpPr>
            <p:cNvPr id="85" name="tx85"/>
            <p:cNvSpPr/>
            <p:nvPr/>
          </p:nvSpPr>
          <p:spPr>
            <a:xfrm>
              <a:off x="7727393" y="227101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64</a:t>
              </a:r>
            </a:p>
          </p:txBody>
        </p:sp>
        <p:sp>
          <p:nvSpPr>
            <p:cNvPr id="86" name="tx86"/>
            <p:cNvSpPr/>
            <p:nvPr/>
          </p:nvSpPr>
          <p:spPr>
            <a:xfrm>
              <a:off x="8004641" y="215869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68</a:t>
              </a:r>
            </a:p>
          </p:txBody>
        </p:sp>
        <p:sp>
          <p:nvSpPr>
            <p:cNvPr id="87" name="tx87"/>
            <p:cNvSpPr/>
            <p:nvPr/>
          </p:nvSpPr>
          <p:spPr>
            <a:xfrm>
              <a:off x="1390890" y="3936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88" name="tx88"/>
            <p:cNvSpPr/>
            <p:nvPr/>
          </p:nvSpPr>
          <p:spPr>
            <a:xfrm>
              <a:off x="2731924" y="391210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89" name="tx89"/>
            <p:cNvSpPr/>
            <p:nvPr/>
          </p:nvSpPr>
          <p:spPr>
            <a:xfrm>
              <a:off x="4163367" y="394077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a:t>
              </a:r>
            </a:p>
          </p:txBody>
        </p:sp>
        <p:sp>
          <p:nvSpPr>
            <p:cNvPr id="90" name="tx90"/>
            <p:cNvSpPr/>
            <p:nvPr/>
          </p:nvSpPr>
          <p:spPr>
            <a:xfrm>
              <a:off x="5504401" y="38644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6613391" y="374863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2" name="tx92"/>
            <p:cNvSpPr/>
            <p:nvPr/>
          </p:nvSpPr>
          <p:spPr>
            <a:xfrm>
              <a:off x="6890639" y="3476284"/>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93" name="tx93"/>
            <p:cNvSpPr/>
            <p:nvPr/>
          </p:nvSpPr>
          <p:spPr>
            <a:xfrm>
              <a:off x="7167887" y="334520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94" name="tx94"/>
            <p:cNvSpPr/>
            <p:nvPr/>
          </p:nvSpPr>
          <p:spPr>
            <a:xfrm>
              <a:off x="7445134" y="353442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95" name="tx95"/>
            <p:cNvSpPr/>
            <p:nvPr/>
          </p:nvSpPr>
          <p:spPr>
            <a:xfrm>
              <a:off x="7722382" y="3675003"/>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a:t>
              </a:r>
            </a:p>
          </p:txBody>
        </p:sp>
        <p:sp>
          <p:nvSpPr>
            <p:cNvPr id="96" name="tx96"/>
            <p:cNvSpPr/>
            <p:nvPr/>
          </p:nvSpPr>
          <p:spPr>
            <a:xfrm>
              <a:off x="7999630" y="381122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1345686" y="3787396"/>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a:t>
              </a:r>
            </a:p>
          </p:txBody>
        </p:sp>
        <p:sp>
          <p:nvSpPr>
            <p:cNvPr id="98" name="tx98"/>
            <p:cNvSpPr/>
            <p:nvPr/>
          </p:nvSpPr>
          <p:spPr>
            <a:xfrm>
              <a:off x="2731924" y="279074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4118163" y="2689697"/>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5504401" y="336264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0.5</a:t>
              </a:r>
            </a:p>
          </p:txBody>
        </p:sp>
        <p:sp>
          <p:nvSpPr>
            <p:cNvPr id="101" name="tx101"/>
            <p:cNvSpPr/>
            <p:nvPr/>
          </p:nvSpPr>
          <p:spPr>
            <a:xfrm>
              <a:off x="6613391" y="261569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935843" y="209273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a:t>
              </a:r>
            </a:p>
          </p:txBody>
        </p:sp>
        <p:sp>
          <p:nvSpPr>
            <p:cNvPr id="103" name="tx103"/>
            <p:cNvSpPr/>
            <p:nvPr/>
          </p:nvSpPr>
          <p:spPr>
            <a:xfrm>
              <a:off x="7167887" y="202764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0.8</a:t>
              </a:r>
            </a:p>
          </p:txBody>
        </p:sp>
        <p:sp>
          <p:nvSpPr>
            <p:cNvPr id="104" name="tx104"/>
            <p:cNvSpPr/>
            <p:nvPr/>
          </p:nvSpPr>
          <p:spPr>
            <a:xfrm>
              <a:off x="7445134" y="2541677"/>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5" name="tx105"/>
            <p:cNvSpPr/>
            <p:nvPr/>
          </p:nvSpPr>
          <p:spPr>
            <a:xfrm>
              <a:off x="7722382" y="284592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0.6</a:t>
              </a:r>
            </a:p>
          </p:txBody>
        </p:sp>
        <p:sp>
          <p:nvSpPr>
            <p:cNvPr id="106" name="tx106"/>
            <p:cNvSpPr/>
            <p:nvPr/>
          </p:nvSpPr>
          <p:spPr>
            <a:xfrm>
              <a:off x="7999630" y="3084528"/>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1345686" y="3589583"/>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08" name="tx108"/>
            <p:cNvSpPr/>
            <p:nvPr/>
          </p:nvSpPr>
          <p:spPr>
            <a:xfrm>
              <a:off x="2731924" y="1643222"/>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09" name="tx109"/>
            <p:cNvSpPr/>
            <p:nvPr/>
          </p:nvSpPr>
          <p:spPr>
            <a:xfrm>
              <a:off x="4118163" y="1385176"/>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0" name="tx110"/>
            <p:cNvSpPr/>
            <p:nvPr/>
          </p:nvSpPr>
          <p:spPr>
            <a:xfrm>
              <a:off x="5504401" y="2885055"/>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11" name="tx111"/>
            <p:cNvSpPr/>
            <p:nvPr/>
          </p:nvSpPr>
          <p:spPr>
            <a:xfrm>
              <a:off x="6613391" y="1620069"/>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6890639" y="111891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13" name="tx113"/>
            <p:cNvSpPr/>
            <p:nvPr/>
          </p:nvSpPr>
          <p:spPr>
            <a:xfrm>
              <a:off x="7167887" y="125352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4" name="tx114"/>
            <p:cNvSpPr/>
            <p:nvPr/>
          </p:nvSpPr>
          <p:spPr>
            <a:xfrm>
              <a:off x="7445134" y="1904474"/>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5" name="tx115"/>
            <p:cNvSpPr/>
            <p:nvPr/>
          </p:nvSpPr>
          <p:spPr>
            <a:xfrm>
              <a:off x="7767586" y="223171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7999630" y="2435261"/>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7" name="tx117"/>
            <p:cNvSpPr/>
            <p:nvPr/>
          </p:nvSpPr>
          <p:spPr>
            <a:xfrm>
              <a:off x="577897" y="395457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18" name="tx118"/>
            <p:cNvSpPr/>
            <p:nvPr/>
          </p:nvSpPr>
          <p:spPr>
            <a:xfrm>
              <a:off x="577897" y="308444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19" name="tx119"/>
            <p:cNvSpPr/>
            <p:nvPr/>
          </p:nvSpPr>
          <p:spPr>
            <a:xfrm>
              <a:off x="577897" y="2214315"/>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577897" y="1344187"/>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1.5M</a:t>
              </a:r>
            </a:p>
          </p:txBody>
        </p:sp>
        <p:sp>
          <p:nvSpPr>
            <p:cNvPr id="121" name="tx121"/>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645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5082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3706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330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229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095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678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403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1251"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853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949736" y="2466929"/>
              <a:ext cx="27953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 y subvacunados (millones) (#)</a:t>
              </a:r>
            </a:p>
          </p:txBody>
        </p:sp>
        <p:sp>
          <p:nvSpPr>
            <p:cNvPr id="137" name="tx137"/>
            <p:cNvSpPr/>
            <p:nvPr/>
          </p:nvSpPr>
          <p:spPr>
            <a:xfrm rot="5400000">
              <a:off x="8357106" y="2466929"/>
              <a:ext cx="12265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8" name="pl138"/>
            <p:cNvSpPr/>
            <p:nvPr/>
          </p:nvSpPr>
          <p:spPr>
            <a:xfrm>
              <a:off x="2989438"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9" name="pl139"/>
            <p:cNvSpPr/>
            <p:nvPr/>
          </p:nvSpPr>
          <p:spPr>
            <a:xfrm>
              <a:off x="3736203"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40" name="tx140"/>
            <p:cNvSpPr/>
            <p:nvPr/>
          </p:nvSpPr>
          <p:spPr>
            <a:xfrm>
              <a:off x="3256537"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4909475"/>
              <a:ext cx="201456" cy="201456"/>
            </a:xfrm>
            <a:prstGeom prst="rect">
              <a:avLst/>
            </a:prstGeom>
            <a:solidFill>
              <a:srgbClr val="E2231A">
                <a:alpha val="100000"/>
              </a:srgbClr>
            </a:solidFill>
          </p:spPr>
          <p:txBody>
            <a:bodyPr/>
            <a:lstStyle/>
            <a:p>
              <a:endParaRPr/>
            </a:p>
          </p:txBody>
        </p:sp>
        <p:sp>
          <p:nvSpPr>
            <p:cNvPr id="143" name="rc143"/>
            <p:cNvSpPr/>
            <p:nvPr/>
          </p:nvSpPr>
          <p:spPr>
            <a:xfrm>
              <a:off x="5642950" y="4909475"/>
              <a:ext cx="201456" cy="201456"/>
            </a:xfrm>
            <a:prstGeom prst="rect">
              <a:avLst/>
            </a:prstGeom>
            <a:solidFill>
              <a:srgbClr val="B3B3B3">
                <a:alpha val="100000"/>
              </a:srgbClr>
            </a:solidFill>
          </p:spPr>
          <p:txBody>
            <a:bodyPr/>
            <a:lstStyle/>
            <a:p>
              <a:endParaRPr/>
            </a:p>
          </p:txBody>
        </p:sp>
        <p:sp>
          <p:nvSpPr>
            <p:cNvPr id="144" name="tx144"/>
            <p:cNvSpPr/>
            <p:nvPr/>
          </p:nvSpPr>
          <p:spPr>
            <a:xfrm>
              <a:off x="495883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467611"/>
              <a:ext cx="609438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7" name="tx147"/>
            <p:cNvSpPr/>
            <p:nvPr/>
          </p:nvSpPr>
          <p:spPr>
            <a:xfrm>
              <a:off x="951100" y="661760"/>
              <a:ext cx="131402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Brasil, 2000-2024</a:t>
              </a:r>
            </a:p>
          </p:txBody>
        </p:sp>
        <p:sp>
          <p:nvSpPr>
            <p:cNvPr id="148" name="pl148"/>
            <p:cNvSpPr/>
            <p:nvPr/>
          </p:nvSpPr>
          <p:spPr>
            <a:xfrm>
              <a:off x="262024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526817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791610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951100" y="585572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951100" y="5653023"/>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951100" y="5450320"/>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129627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394420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6592138"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rc157"/>
            <p:cNvSpPr/>
            <p:nvPr/>
          </p:nvSpPr>
          <p:spPr>
            <a:xfrm>
              <a:off x="1296273" y="5774644"/>
              <a:ext cx="1324442" cy="162162"/>
            </a:xfrm>
            <a:prstGeom prst="rect">
              <a:avLst/>
            </a:prstGeom>
            <a:solidFill>
              <a:srgbClr val="E2231A">
                <a:alpha val="100000"/>
              </a:srgbClr>
            </a:solidFill>
          </p:spPr>
          <p:txBody>
            <a:bodyPr/>
            <a:lstStyle/>
            <a:p>
              <a:endParaRPr/>
            </a:p>
          </p:txBody>
        </p:sp>
        <p:sp>
          <p:nvSpPr>
            <p:cNvPr id="158" name="rc158"/>
            <p:cNvSpPr/>
            <p:nvPr/>
          </p:nvSpPr>
          <p:spPr>
            <a:xfrm>
              <a:off x="1296273" y="5571941"/>
              <a:ext cx="1772261" cy="162162"/>
            </a:xfrm>
            <a:prstGeom prst="rect">
              <a:avLst/>
            </a:prstGeom>
            <a:solidFill>
              <a:srgbClr val="E2231A">
                <a:alpha val="100000"/>
              </a:srgbClr>
            </a:solidFill>
          </p:spPr>
          <p:txBody>
            <a:bodyPr/>
            <a:lstStyle/>
            <a:p>
              <a:endParaRPr/>
            </a:p>
          </p:txBody>
        </p:sp>
        <p:sp>
          <p:nvSpPr>
            <p:cNvPr id="159" name="rc159"/>
            <p:cNvSpPr/>
            <p:nvPr/>
          </p:nvSpPr>
          <p:spPr>
            <a:xfrm>
              <a:off x="1296273" y="5369238"/>
              <a:ext cx="943527" cy="162162"/>
            </a:xfrm>
            <a:prstGeom prst="rect">
              <a:avLst/>
            </a:prstGeom>
            <a:solidFill>
              <a:srgbClr val="E2231A">
                <a:alpha val="100000"/>
              </a:srgbClr>
            </a:solidFill>
          </p:spPr>
          <p:txBody>
            <a:bodyPr/>
            <a:lstStyle/>
            <a:p>
              <a:endParaRPr/>
            </a:p>
          </p:txBody>
        </p:sp>
        <p:sp>
          <p:nvSpPr>
            <p:cNvPr id="160" name="rc160"/>
            <p:cNvSpPr/>
            <p:nvPr/>
          </p:nvSpPr>
          <p:spPr>
            <a:xfrm>
              <a:off x="2620716" y="5774644"/>
              <a:ext cx="5579023" cy="162162"/>
            </a:xfrm>
            <a:prstGeom prst="rect">
              <a:avLst/>
            </a:prstGeom>
            <a:solidFill>
              <a:srgbClr val="B3B3B3">
                <a:alpha val="100000"/>
              </a:srgbClr>
            </a:solidFill>
          </p:spPr>
          <p:txBody>
            <a:bodyPr/>
            <a:lstStyle/>
            <a:p>
              <a:endParaRPr/>
            </a:p>
          </p:txBody>
        </p:sp>
        <p:sp>
          <p:nvSpPr>
            <p:cNvPr id="161" name="rc161"/>
            <p:cNvSpPr/>
            <p:nvPr/>
          </p:nvSpPr>
          <p:spPr>
            <a:xfrm>
              <a:off x="3068534" y="5571941"/>
              <a:ext cx="3274062" cy="162162"/>
            </a:xfrm>
            <a:prstGeom prst="rect">
              <a:avLst/>
            </a:prstGeom>
            <a:solidFill>
              <a:srgbClr val="B3B3B3">
                <a:alpha val="100000"/>
              </a:srgbClr>
            </a:solidFill>
          </p:spPr>
          <p:txBody>
            <a:bodyPr/>
            <a:lstStyle/>
            <a:p>
              <a:endParaRPr/>
            </a:p>
          </p:txBody>
        </p:sp>
        <p:sp>
          <p:nvSpPr>
            <p:cNvPr id="162" name="rc162"/>
            <p:cNvSpPr/>
            <p:nvPr/>
          </p:nvSpPr>
          <p:spPr>
            <a:xfrm>
              <a:off x="2239800" y="5369238"/>
              <a:ext cx="3479346" cy="162162"/>
            </a:xfrm>
            <a:prstGeom prst="rect">
              <a:avLst/>
            </a:prstGeom>
            <a:solidFill>
              <a:srgbClr val="B3B3B3">
                <a:alpha val="100000"/>
              </a:srgbClr>
            </a:solidFill>
          </p:spPr>
          <p:txBody>
            <a:bodyPr/>
            <a:lstStyle/>
            <a:p>
              <a:endParaRPr/>
            </a:p>
          </p:txBody>
        </p:sp>
        <p:sp>
          <p:nvSpPr>
            <p:cNvPr id="163" name="tx163"/>
            <p:cNvSpPr/>
            <p:nvPr/>
          </p:nvSpPr>
          <p:spPr>
            <a:xfrm>
              <a:off x="8280112" y="5812533"/>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1.3</a:t>
              </a:r>
            </a:p>
          </p:txBody>
        </p:sp>
        <p:sp>
          <p:nvSpPr>
            <p:cNvPr id="164" name="tx164"/>
            <p:cNvSpPr/>
            <p:nvPr/>
          </p:nvSpPr>
          <p:spPr>
            <a:xfrm>
              <a:off x="6374751" y="5611298"/>
              <a:ext cx="64309"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5799519"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0.8</a:t>
              </a:r>
            </a:p>
          </p:txBody>
        </p:sp>
        <p:sp>
          <p:nvSpPr>
            <p:cNvPr id="166" name="tx166"/>
            <p:cNvSpPr/>
            <p:nvPr/>
          </p:nvSpPr>
          <p:spPr>
            <a:xfrm>
              <a:off x="1878123" y="5812533"/>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0.3</a:t>
              </a:r>
            </a:p>
          </p:txBody>
        </p:sp>
        <p:sp>
          <p:nvSpPr>
            <p:cNvPr id="167" name="tx167"/>
            <p:cNvSpPr/>
            <p:nvPr/>
          </p:nvSpPr>
          <p:spPr>
            <a:xfrm>
              <a:off x="2102032" y="5609830"/>
              <a:ext cx="160744"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0.3</a:t>
              </a:r>
            </a:p>
          </p:txBody>
        </p:sp>
        <p:sp>
          <p:nvSpPr>
            <p:cNvPr id="168" name="tx168"/>
            <p:cNvSpPr/>
            <p:nvPr/>
          </p:nvSpPr>
          <p:spPr>
            <a:xfrm>
              <a:off x="1687665"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0.2</a:t>
              </a:r>
            </a:p>
          </p:txBody>
        </p:sp>
        <p:sp>
          <p:nvSpPr>
            <p:cNvPr id="169" name="tx169"/>
            <p:cNvSpPr/>
            <p:nvPr/>
          </p:nvSpPr>
          <p:spPr>
            <a:xfrm>
              <a:off x="5329856" y="5814001"/>
              <a:ext cx="160744"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1.1</a:t>
              </a:r>
            </a:p>
          </p:txBody>
        </p:sp>
        <p:sp>
          <p:nvSpPr>
            <p:cNvPr id="170" name="tx170"/>
            <p:cNvSpPr/>
            <p:nvPr/>
          </p:nvSpPr>
          <p:spPr>
            <a:xfrm>
              <a:off x="4625194" y="5609886"/>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0.6</a:t>
              </a:r>
            </a:p>
          </p:txBody>
        </p:sp>
        <p:sp>
          <p:nvSpPr>
            <p:cNvPr id="171" name="tx171"/>
            <p:cNvSpPr/>
            <p:nvPr/>
          </p:nvSpPr>
          <p:spPr>
            <a:xfrm>
              <a:off x="3899101" y="5407183"/>
              <a:ext cx="160744"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0.7</a:t>
              </a:r>
            </a:p>
          </p:txBody>
        </p:sp>
        <p:sp>
          <p:nvSpPr>
            <p:cNvPr id="172" name="tx172"/>
            <p:cNvSpPr/>
            <p:nvPr/>
          </p:nvSpPr>
          <p:spPr>
            <a:xfrm>
              <a:off x="577692"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140987" y="603786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76" name="tx176"/>
            <p:cNvSpPr/>
            <p:nvPr/>
          </p:nvSpPr>
          <p:spPr>
            <a:xfrm>
              <a:off x="3788919" y="603786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0.5M</a:t>
              </a:r>
            </a:p>
          </p:txBody>
        </p:sp>
        <p:sp>
          <p:nvSpPr>
            <p:cNvPr id="177" name="tx177"/>
            <p:cNvSpPr/>
            <p:nvPr/>
          </p:nvSpPr>
          <p:spPr>
            <a:xfrm>
              <a:off x="6436851" y="6037863"/>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1.0M</a:t>
              </a:r>
            </a:p>
          </p:txBody>
        </p:sp>
        <p:sp>
          <p:nvSpPr>
            <p:cNvPr id="178" name="tx178"/>
            <p:cNvSpPr/>
            <p:nvPr/>
          </p:nvSpPr>
          <p:spPr>
            <a:xfrm>
              <a:off x="3396846" y="6173067"/>
              <a:ext cx="270232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 vacunados y subvacunados (millones)</a:t>
              </a:r>
            </a:p>
          </p:txBody>
        </p:sp>
        <p:sp>
          <p:nvSpPr>
            <p:cNvPr id="179" name="tx179"/>
            <p:cNvSpPr/>
            <p:nvPr/>
          </p:nvSpPr>
          <p:spPr>
            <a:xfrm>
              <a:off x="3948074"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0" name="tx180"/>
            <p:cNvSpPr/>
            <p:nvPr/>
          </p:nvSpPr>
          <p:spPr>
            <a:xfrm>
              <a:off x="4581526" y="6499905"/>
              <a:ext cx="3963387"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93%. Esta cifra es superior a la de 2019, donde la cobertura fue del 91 %.
178.000 niños no recibieron la primera dosis sistemática de la vacuna contra el sarampión.
La MCV2 se administra normalmente a niños de entre 18 meses y cinco años. La cobertura de MCV2 aumentó al 68%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027158"/>
              <a:ext cx="3397293" cy="719835"/>
            </a:xfrm>
            <a:custGeom>
              <a:avLst/>
              <a:gdLst/>
              <a:ahLst/>
              <a:cxnLst/>
              <a:rect l="0" t="0" r="0" b="0"/>
              <a:pathLst>
                <a:path w="3397293" h="719835">
                  <a:moveTo>
                    <a:pt x="0" y="0"/>
                  </a:moveTo>
                  <a:lnTo>
                    <a:pt x="141553" y="0"/>
                  </a:lnTo>
                  <a:lnTo>
                    <a:pt x="283107" y="83057"/>
                  </a:lnTo>
                  <a:lnTo>
                    <a:pt x="424661" y="55371"/>
                  </a:lnTo>
                  <a:lnTo>
                    <a:pt x="566215" y="55371"/>
                  </a:lnTo>
                  <a:lnTo>
                    <a:pt x="707769" y="27685"/>
                  </a:lnTo>
                  <a:lnTo>
                    <a:pt x="849323" y="0"/>
                  </a:lnTo>
                  <a:lnTo>
                    <a:pt x="990877" y="0"/>
                  </a:lnTo>
                  <a:lnTo>
                    <a:pt x="1132431" y="0"/>
                  </a:lnTo>
                  <a:lnTo>
                    <a:pt x="1273984" y="0"/>
                  </a:lnTo>
                  <a:lnTo>
                    <a:pt x="1415538" y="0"/>
                  </a:lnTo>
                  <a:lnTo>
                    <a:pt x="1557092" y="0"/>
                  </a:lnTo>
                  <a:lnTo>
                    <a:pt x="1698646" y="0"/>
                  </a:lnTo>
                  <a:lnTo>
                    <a:pt x="1840200" y="27685"/>
                  </a:lnTo>
                  <a:lnTo>
                    <a:pt x="1981754" y="55371"/>
                  </a:lnTo>
                  <a:lnTo>
                    <a:pt x="2123308" y="83057"/>
                  </a:lnTo>
                  <a:lnTo>
                    <a:pt x="2264862" y="110743"/>
                  </a:lnTo>
                  <a:lnTo>
                    <a:pt x="2406416" y="332231"/>
                  </a:lnTo>
                  <a:lnTo>
                    <a:pt x="2547969" y="193801"/>
                  </a:lnTo>
                  <a:lnTo>
                    <a:pt x="2689523" y="221487"/>
                  </a:lnTo>
                  <a:lnTo>
                    <a:pt x="2831077" y="553719"/>
                  </a:lnTo>
                  <a:lnTo>
                    <a:pt x="2972631" y="719835"/>
                  </a:lnTo>
                  <a:lnTo>
                    <a:pt x="3114185" y="498347"/>
                  </a:lnTo>
                  <a:lnTo>
                    <a:pt x="3255739" y="332231"/>
                  </a:lnTo>
                  <a:lnTo>
                    <a:pt x="3397293" y="16611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137902"/>
              <a:ext cx="3397293" cy="387603"/>
            </a:xfrm>
            <a:custGeom>
              <a:avLst/>
              <a:gdLst/>
              <a:ahLst/>
              <a:cxnLst/>
              <a:rect l="0" t="0" r="0" b="0"/>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027158"/>
              <a:ext cx="3397293" cy="719835"/>
            </a:xfrm>
            <a:custGeom>
              <a:avLst/>
              <a:gdLst/>
              <a:ahLst/>
              <a:cxnLst/>
              <a:rect l="0" t="0" r="0" b="0"/>
              <a:pathLst>
                <a:path w="3397293" h="719835">
                  <a:moveTo>
                    <a:pt x="0" y="0"/>
                  </a:moveTo>
                  <a:lnTo>
                    <a:pt x="141553" y="0"/>
                  </a:lnTo>
                  <a:lnTo>
                    <a:pt x="283107" y="83057"/>
                  </a:lnTo>
                  <a:lnTo>
                    <a:pt x="424661" y="55371"/>
                  </a:lnTo>
                  <a:lnTo>
                    <a:pt x="566215" y="55371"/>
                  </a:lnTo>
                  <a:lnTo>
                    <a:pt x="707769" y="27685"/>
                  </a:lnTo>
                  <a:lnTo>
                    <a:pt x="849323" y="0"/>
                  </a:lnTo>
                  <a:lnTo>
                    <a:pt x="990877" y="0"/>
                  </a:lnTo>
                  <a:lnTo>
                    <a:pt x="1132431" y="0"/>
                  </a:lnTo>
                  <a:lnTo>
                    <a:pt x="1273984" y="0"/>
                  </a:lnTo>
                  <a:lnTo>
                    <a:pt x="1415538" y="0"/>
                  </a:lnTo>
                  <a:lnTo>
                    <a:pt x="1557092" y="0"/>
                  </a:lnTo>
                  <a:lnTo>
                    <a:pt x="1698646" y="0"/>
                  </a:lnTo>
                  <a:lnTo>
                    <a:pt x="1840200" y="27685"/>
                  </a:lnTo>
                  <a:lnTo>
                    <a:pt x="1981754" y="55371"/>
                  </a:lnTo>
                  <a:lnTo>
                    <a:pt x="2123308" y="83057"/>
                  </a:lnTo>
                  <a:lnTo>
                    <a:pt x="2264862" y="110743"/>
                  </a:lnTo>
                  <a:lnTo>
                    <a:pt x="2406416" y="332231"/>
                  </a:lnTo>
                  <a:lnTo>
                    <a:pt x="2547969" y="193801"/>
                  </a:lnTo>
                  <a:lnTo>
                    <a:pt x="2689523" y="221487"/>
                  </a:lnTo>
                  <a:lnTo>
                    <a:pt x="2831077" y="553719"/>
                  </a:lnTo>
                  <a:lnTo>
                    <a:pt x="2972631" y="719835"/>
                  </a:lnTo>
                  <a:lnTo>
                    <a:pt x="3114185" y="498347"/>
                  </a:lnTo>
                  <a:lnTo>
                    <a:pt x="3255739" y="332231"/>
                  </a:lnTo>
                  <a:lnTo>
                    <a:pt x="3397293" y="16611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110743"/>
            </a:xfrm>
            <a:custGeom>
              <a:avLst/>
              <a:gdLst/>
              <a:ahLst/>
              <a:cxnLst/>
              <a:rect l="0" t="0" r="0" b="0"/>
              <a:pathLst>
                <a:path h="110743">
                  <a:moveTo>
                    <a:pt x="0" y="0"/>
                  </a:moveTo>
                  <a:lnTo>
                    <a:pt x="0" y="11074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83057"/>
            </a:xfrm>
            <a:custGeom>
              <a:avLst/>
              <a:gdLst/>
              <a:ahLst/>
              <a:cxnLst/>
              <a:rect l="0" t="0" r="0" b="0"/>
              <a:pathLst>
                <a:path h="83057">
                  <a:moveTo>
                    <a:pt x="0" y="0"/>
                  </a:moveTo>
                  <a:lnTo>
                    <a:pt x="0" y="8305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166115"/>
            </a:xfrm>
            <a:custGeom>
              <a:avLst/>
              <a:gdLst/>
              <a:ahLst/>
              <a:cxnLst/>
              <a:rect l="0" t="0" r="0" b="0"/>
              <a:pathLst>
                <a:path h="166115">
                  <a:moveTo>
                    <a:pt x="0" y="0"/>
                  </a:moveTo>
                  <a:lnTo>
                    <a:pt x="0" y="16611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304545"/>
            </a:xfrm>
            <a:custGeom>
              <a:avLst/>
              <a:gdLst/>
              <a:ahLst/>
              <a:cxnLst/>
              <a:rect l="0" t="0" r="0" b="0"/>
              <a:pathLst>
                <a:path h="304545">
                  <a:moveTo>
                    <a:pt x="0" y="0"/>
                  </a:moveTo>
                  <a:lnTo>
                    <a:pt x="0" y="304545"/>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415289"/>
            </a:xfrm>
            <a:custGeom>
              <a:avLst/>
              <a:gdLst/>
              <a:ahLst/>
              <a:cxnLst/>
              <a:rect l="0" t="0" r="0" b="0"/>
              <a:pathLst>
                <a:path h="415289">
                  <a:moveTo>
                    <a:pt x="0" y="0"/>
                  </a:moveTo>
                  <a:lnTo>
                    <a:pt x="0" y="415289"/>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249173"/>
            </a:xfrm>
            <a:custGeom>
              <a:avLst/>
              <a:gdLst/>
              <a:ahLst/>
              <a:cxnLst/>
              <a:rect l="0" t="0" r="0" b="0"/>
              <a:pathLst>
                <a:path h="249173">
                  <a:moveTo>
                    <a:pt x="0" y="0"/>
                  </a:moveTo>
                  <a:lnTo>
                    <a:pt x="0" y="249173"/>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027158"/>
              <a:ext cx="3397293" cy="719835"/>
            </a:xfrm>
            <a:custGeom>
              <a:avLst/>
              <a:gdLst/>
              <a:ahLst/>
              <a:cxnLst/>
              <a:rect l="0" t="0" r="0" b="0"/>
              <a:pathLst>
                <a:path w="3397293" h="719835">
                  <a:moveTo>
                    <a:pt x="0" y="0"/>
                  </a:moveTo>
                  <a:lnTo>
                    <a:pt x="141553" y="0"/>
                  </a:lnTo>
                  <a:lnTo>
                    <a:pt x="283107" y="83057"/>
                  </a:lnTo>
                  <a:lnTo>
                    <a:pt x="424661" y="55371"/>
                  </a:lnTo>
                  <a:lnTo>
                    <a:pt x="566215" y="55371"/>
                  </a:lnTo>
                  <a:lnTo>
                    <a:pt x="707769" y="27685"/>
                  </a:lnTo>
                  <a:lnTo>
                    <a:pt x="849323" y="0"/>
                  </a:lnTo>
                  <a:lnTo>
                    <a:pt x="990877" y="0"/>
                  </a:lnTo>
                  <a:lnTo>
                    <a:pt x="1132431" y="0"/>
                  </a:lnTo>
                  <a:lnTo>
                    <a:pt x="1273984" y="0"/>
                  </a:lnTo>
                  <a:lnTo>
                    <a:pt x="1415538" y="0"/>
                  </a:lnTo>
                  <a:lnTo>
                    <a:pt x="1557092" y="0"/>
                  </a:lnTo>
                  <a:lnTo>
                    <a:pt x="1698646" y="0"/>
                  </a:lnTo>
                  <a:lnTo>
                    <a:pt x="1840200" y="27685"/>
                  </a:lnTo>
                  <a:lnTo>
                    <a:pt x="1981754" y="55371"/>
                  </a:lnTo>
                  <a:lnTo>
                    <a:pt x="2123308" y="83057"/>
                  </a:lnTo>
                  <a:lnTo>
                    <a:pt x="2264862" y="110743"/>
                  </a:lnTo>
                  <a:lnTo>
                    <a:pt x="2406416" y="332231"/>
                  </a:lnTo>
                  <a:lnTo>
                    <a:pt x="2547969" y="193801"/>
                  </a:lnTo>
                  <a:lnTo>
                    <a:pt x="2689523" y="221487"/>
                  </a:lnTo>
                  <a:lnTo>
                    <a:pt x="2831077" y="553719"/>
                  </a:lnTo>
                  <a:lnTo>
                    <a:pt x="2972631" y="719835"/>
                  </a:lnTo>
                  <a:lnTo>
                    <a:pt x="3114185" y="498347"/>
                  </a:lnTo>
                  <a:lnTo>
                    <a:pt x="3255739" y="332231"/>
                  </a:lnTo>
                  <a:lnTo>
                    <a:pt x="3397293" y="16611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2706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7550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75508"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83460"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45914"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42607"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60" name="tx60"/>
            <p:cNvSpPr/>
            <p:nvPr/>
          </p:nvSpPr>
          <p:spPr>
            <a:xfrm>
              <a:off x="2750559"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14"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25191" y="481497"/>
              <a:ext cx="2388840"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cobertura, Brasil, 2000-2024</a:t>
              </a:r>
            </a:p>
          </p:txBody>
        </p:sp>
        <p:sp>
          <p:nvSpPr>
            <p:cNvPr id="63" name="pl63"/>
            <p:cNvSpPr/>
            <p:nvPr/>
          </p:nvSpPr>
          <p:spPr>
            <a:xfrm>
              <a:off x="5267799" y="353236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74668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196099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17531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313952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267799" y="235384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156815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7824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437664" y="1725294"/>
              <a:ext cx="3397293" cy="2042777"/>
            </a:xfrm>
            <a:custGeom>
              <a:avLst/>
              <a:gdLst/>
              <a:ahLst/>
              <a:cxnLst/>
              <a:rect l="0" t="0" r="0" b="0"/>
              <a:pathLst>
                <a:path w="3397293" h="2042777">
                  <a:moveTo>
                    <a:pt x="0" y="0"/>
                  </a:moveTo>
                  <a:lnTo>
                    <a:pt x="141553" y="0"/>
                  </a:lnTo>
                  <a:lnTo>
                    <a:pt x="283107" y="235705"/>
                  </a:lnTo>
                  <a:lnTo>
                    <a:pt x="424661" y="157136"/>
                  </a:lnTo>
                  <a:lnTo>
                    <a:pt x="566215" y="157136"/>
                  </a:lnTo>
                  <a:lnTo>
                    <a:pt x="707769" y="78568"/>
                  </a:lnTo>
                  <a:lnTo>
                    <a:pt x="849323" y="0"/>
                  </a:lnTo>
                  <a:lnTo>
                    <a:pt x="990877" y="0"/>
                  </a:lnTo>
                  <a:lnTo>
                    <a:pt x="1132431" y="0"/>
                  </a:lnTo>
                  <a:lnTo>
                    <a:pt x="1273984" y="0"/>
                  </a:lnTo>
                  <a:lnTo>
                    <a:pt x="1415538" y="0"/>
                  </a:lnTo>
                  <a:lnTo>
                    <a:pt x="1557092" y="0"/>
                  </a:lnTo>
                  <a:lnTo>
                    <a:pt x="1698646" y="0"/>
                  </a:lnTo>
                  <a:lnTo>
                    <a:pt x="1840200" y="78568"/>
                  </a:lnTo>
                  <a:lnTo>
                    <a:pt x="1981754" y="157136"/>
                  </a:lnTo>
                  <a:lnTo>
                    <a:pt x="2123308" y="235705"/>
                  </a:lnTo>
                  <a:lnTo>
                    <a:pt x="2264862" y="314273"/>
                  </a:lnTo>
                  <a:lnTo>
                    <a:pt x="2406416" y="942820"/>
                  </a:lnTo>
                  <a:lnTo>
                    <a:pt x="2547969" y="549978"/>
                  </a:lnTo>
                  <a:lnTo>
                    <a:pt x="2689523" y="628546"/>
                  </a:lnTo>
                  <a:lnTo>
                    <a:pt x="2831077" y="1571367"/>
                  </a:lnTo>
                  <a:lnTo>
                    <a:pt x="2972631" y="2042777"/>
                  </a:lnTo>
                  <a:lnTo>
                    <a:pt x="3114185" y="1414230"/>
                  </a:lnTo>
                  <a:lnTo>
                    <a:pt x="3255739" y="942820"/>
                  </a:lnTo>
                  <a:lnTo>
                    <a:pt x="3397293" y="471410"/>
                  </a:lnTo>
                </a:path>
              </a:pathLst>
            </a:custGeom>
            <a:ln w="27101" cap="flat">
              <a:solidFill>
                <a:srgbClr val="0058AB">
                  <a:alpha val="100000"/>
                </a:srgbClr>
              </a:solidFill>
              <a:prstDash val="solid"/>
              <a:round/>
            </a:ln>
          </p:spPr>
          <p:txBody>
            <a:bodyPr/>
            <a:lstStyle/>
            <a:p>
              <a:endParaRPr/>
            </a:p>
          </p:txBody>
        </p:sp>
        <p:sp>
          <p:nvSpPr>
            <p:cNvPr id="79" name="pl79"/>
            <p:cNvSpPr/>
            <p:nvPr/>
          </p:nvSpPr>
          <p:spPr>
            <a:xfrm>
              <a:off x="5437664" y="2353841"/>
              <a:ext cx="3397293" cy="1178525"/>
            </a:xfrm>
            <a:custGeom>
              <a:avLst/>
              <a:gdLst/>
              <a:ahLst/>
              <a:cxnLst/>
              <a:rect l="0" t="0" r="0" b="0"/>
              <a:pathLst>
                <a:path w="3397293" h="1178525">
                  <a:moveTo>
                    <a:pt x="0" y="1178525"/>
                  </a:moveTo>
                  <a:lnTo>
                    <a:pt x="141553" y="1099957"/>
                  </a:lnTo>
                  <a:lnTo>
                    <a:pt x="283107" y="1099957"/>
                  </a:lnTo>
                  <a:lnTo>
                    <a:pt x="424661" y="1021388"/>
                  </a:lnTo>
                  <a:lnTo>
                    <a:pt x="566215" y="864252"/>
                  </a:lnTo>
                  <a:lnTo>
                    <a:pt x="707769" y="707115"/>
                  </a:lnTo>
                  <a:lnTo>
                    <a:pt x="849323" y="549978"/>
                  </a:lnTo>
                  <a:lnTo>
                    <a:pt x="990877" y="549978"/>
                  </a:lnTo>
                  <a:lnTo>
                    <a:pt x="1132431" y="392841"/>
                  </a:lnTo>
                  <a:lnTo>
                    <a:pt x="1273984" y="235705"/>
                  </a:lnTo>
                  <a:lnTo>
                    <a:pt x="1415538" y="157136"/>
                  </a:lnTo>
                  <a:lnTo>
                    <a:pt x="1557092" y="157136"/>
                  </a:lnTo>
                  <a:lnTo>
                    <a:pt x="1698646" y="157136"/>
                  </a:lnTo>
                  <a:lnTo>
                    <a:pt x="1840200" y="157136"/>
                  </a:lnTo>
                  <a:lnTo>
                    <a:pt x="1981754" y="157136"/>
                  </a:lnTo>
                  <a:lnTo>
                    <a:pt x="2123308" y="157136"/>
                  </a:lnTo>
                  <a:lnTo>
                    <a:pt x="2264862" y="78568"/>
                  </a:lnTo>
                  <a:lnTo>
                    <a:pt x="2406416" y="78568"/>
                  </a:lnTo>
                  <a:lnTo>
                    <a:pt x="2547969" y="0"/>
                  </a:lnTo>
                  <a:lnTo>
                    <a:pt x="2689523" y="0"/>
                  </a:lnTo>
                  <a:lnTo>
                    <a:pt x="2831077" y="235705"/>
                  </a:lnTo>
                  <a:lnTo>
                    <a:pt x="2972631" y="392841"/>
                  </a:lnTo>
                  <a:lnTo>
                    <a:pt x="3114185" y="235705"/>
                  </a:lnTo>
                  <a:lnTo>
                    <a:pt x="3255739" y="235705"/>
                  </a:lnTo>
                  <a:lnTo>
                    <a:pt x="3397293" y="157136"/>
                  </a:lnTo>
                </a:path>
              </a:pathLst>
            </a:custGeom>
            <a:ln w="27101" cap="flat">
              <a:solidFill>
                <a:srgbClr val="80BD41">
                  <a:alpha val="100000"/>
                </a:srgbClr>
              </a:solidFill>
              <a:prstDash val="solid"/>
              <a:round/>
            </a:ln>
          </p:spPr>
          <p:txBody>
            <a:bodyPr/>
            <a:lstStyle/>
            <a:p>
              <a:endParaRPr/>
            </a:p>
          </p:txBody>
        </p:sp>
        <p:sp>
          <p:nvSpPr>
            <p:cNvPr id="80" name="pl80"/>
            <p:cNvSpPr/>
            <p:nvPr/>
          </p:nvSpPr>
          <p:spPr>
            <a:xfrm>
              <a:off x="5437664" y="1646725"/>
              <a:ext cx="3397293" cy="1099957"/>
            </a:xfrm>
            <a:custGeom>
              <a:avLst/>
              <a:gdLst/>
              <a:ahLst/>
              <a:cxnLst/>
              <a:rect l="0" t="0" r="0" b="0"/>
              <a:pathLst>
                <a:path w="3397293" h="1099957">
                  <a:moveTo>
                    <a:pt x="0" y="157136"/>
                  </a:moveTo>
                  <a:lnTo>
                    <a:pt x="141553" y="0"/>
                  </a:lnTo>
                  <a:lnTo>
                    <a:pt x="283107" y="157136"/>
                  </a:lnTo>
                  <a:lnTo>
                    <a:pt x="424661" y="78568"/>
                  </a:lnTo>
                  <a:lnTo>
                    <a:pt x="566215" y="157136"/>
                  </a:lnTo>
                  <a:lnTo>
                    <a:pt x="707769" y="235705"/>
                  </a:lnTo>
                  <a:lnTo>
                    <a:pt x="849323" y="78568"/>
                  </a:lnTo>
                  <a:lnTo>
                    <a:pt x="990877" y="78568"/>
                  </a:lnTo>
                  <a:lnTo>
                    <a:pt x="1132431" y="0"/>
                  </a:lnTo>
                  <a:lnTo>
                    <a:pt x="1273984" y="78568"/>
                  </a:lnTo>
                  <a:lnTo>
                    <a:pt x="1415538" y="157136"/>
                  </a:lnTo>
                  <a:lnTo>
                    <a:pt x="1557092" y="78568"/>
                  </a:lnTo>
                  <a:lnTo>
                    <a:pt x="1698646" y="0"/>
                  </a:lnTo>
                  <a:lnTo>
                    <a:pt x="1840200" y="235705"/>
                  </a:lnTo>
                  <a:lnTo>
                    <a:pt x="1981754" y="157136"/>
                  </a:lnTo>
                  <a:lnTo>
                    <a:pt x="2123308" y="157136"/>
                  </a:lnTo>
                  <a:lnTo>
                    <a:pt x="2264862" y="157136"/>
                  </a:lnTo>
                  <a:lnTo>
                    <a:pt x="2406416" y="707115"/>
                  </a:lnTo>
                  <a:lnTo>
                    <a:pt x="2547969" y="314273"/>
                  </a:lnTo>
                  <a:lnTo>
                    <a:pt x="2689523" y="707115"/>
                  </a:lnTo>
                  <a:lnTo>
                    <a:pt x="2831077" y="864252"/>
                  </a:lnTo>
                  <a:lnTo>
                    <a:pt x="2972631" y="942820"/>
                  </a:lnTo>
                  <a:lnTo>
                    <a:pt x="3114185" y="1099957"/>
                  </a:lnTo>
                  <a:lnTo>
                    <a:pt x="3255739" y="942820"/>
                  </a:lnTo>
                  <a:lnTo>
                    <a:pt x="3397293" y="707115"/>
                  </a:lnTo>
                </a:path>
              </a:pathLst>
            </a:custGeom>
            <a:ln w="27101" cap="flat">
              <a:solidFill>
                <a:srgbClr val="961A49">
                  <a:alpha val="100000"/>
                </a:srgbClr>
              </a:solidFill>
              <a:prstDash val="solid"/>
              <a:round/>
            </a:ln>
          </p:spPr>
          <p:txBody>
            <a:bodyPr/>
            <a:lstStyle/>
            <a:p>
              <a:endParaRPr/>
            </a:p>
          </p:txBody>
        </p:sp>
        <p:sp>
          <p:nvSpPr>
            <p:cNvPr id="81" name="pl81"/>
            <p:cNvSpPr/>
            <p:nvPr/>
          </p:nvSpPr>
          <p:spPr>
            <a:xfrm>
              <a:off x="5437664" y="2353841"/>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2" name="pl82"/>
            <p:cNvSpPr/>
            <p:nvPr/>
          </p:nvSpPr>
          <p:spPr>
            <a:xfrm>
              <a:off x="5437664" y="1725294"/>
              <a:ext cx="3397293" cy="2042777"/>
            </a:xfrm>
            <a:custGeom>
              <a:avLst/>
              <a:gdLst/>
              <a:ahLst/>
              <a:cxnLst/>
              <a:rect l="0" t="0" r="0" b="0"/>
              <a:pathLst>
                <a:path w="3397293" h="2042777">
                  <a:moveTo>
                    <a:pt x="0" y="0"/>
                  </a:moveTo>
                  <a:lnTo>
                    <a:pt x="141553" y="0"/>
                  </a:lnTo>
                  <a:lnTo>
                    <a:pt x="283107" y="235705"/>
                  </a:lnTo>
                  <a:lnTo>
                    <a:pt x="424661" y="157136"/>
                  </a:lnTo>
                  <a:lnTo>
                    <a:pt x="566215" y="157136"/>
                  </a:lnTo>
                  <a:lnTo>
                    <a:pt x="707769" y="78568"/>
                  </a:lnTo>
                  <a:lnTo>
                    <a:pt x="849323" y="0"/>
                  </a:lnTo>
                  <a:lnTo>
                    <a:pt x="990877" y="0"/>
                  </a:lnTo>
                  <a:lnTo>
                    <a:pt x="1132431" y="0"/>
                  </a:lnTo>
                  <a:lnTo>
                    <a:pt x="1273984" y="0"/>
                  </a:lnTo>
                  <a:lnTo>
                    <a:pt x="1415538" y="0"/>
                  </a:lnTo>
                  <a:lnTo>
                    <a:pt x="1557092" y="0"/>
                  </a:lnTo>
                  <a:lnTo>
                    <a:pt x="1698646" y="0"/>
                  </a:lnTo>
                  <a:lnTo>
                    <a:pt x="1840200" y="78568"/>
                  </a:lnTo>
                  <a:lnTo>
                    <a:pt x="1981754" y="157136"/>
                  </a:lnTo>
                  <a:lnTo>
                    <a:pt x="2123308" y="235705"/>
                  </a:lnTo>
                  <a:lnTo>
                    <a:pt x="2264862" y="314273"/>
                  </a:lnTo>
                  <a:lnTo>
                    <a:pt x="2406416" y="942820"/>
                  </a:lnTo>
                  <a:lnTo>
                    <a:pt x="2547969" y="549978"/>
                  </a:lnTo>
                  <a:lnTo>
                    <a:pt x="2689523" y="628546"/>
                  </a:lnTo>
                  <a:lnTo>
                    <a:pt x="2831077" y="1571367"/>
                  </a:lnTo>
                  <a:lnTo>
                    <a:pt x="2972631" y="2042777"/>
                  </a:lnTo>
                  <a:lnTo>
                    <a:pt x="3114185" y="1414230"/>
                  </a:lnTo>
                  <a:lnTo>
                    <a:pt x="3255739" y="942820"/>
                  </a:lnTo>
                  <a:lnTo>
                    <a:pt x="3397293" y="471410"/>
                  </a:lnTo>
                </a:path>
              </a:pathLst>
            </a:custGeom>
            <a:ln w="43362" cap="flat">
              <a:solidFill>
                <a:srgbClr val="000000">
                  <a:alpha val="100000"/>
                </a:srgbClr>
              </a:solidFill>
              <a:prstDash val="solid"/>
              <a:round/>
            </a:ln>
          </p:spPr>
          <p:txBody>
            <a:bodyPr/>
            <a:lstStyle/>
            <a:p>
              <a:endParaRPr/>
            </a:p>
          </p:txBody>
        </p:sp>
        <p:sp>
          <p:nvSpPr>
            <p:cNvPr id="83" name="pl83"/>
            <p:cNvSpPr/>
            <p:nvPr/>
          </p:nvSpPr>
          <p:spPr>
            <a:xfrm>
              <a:off x="5437664" y="1521016"/>
              <a:ext cx="0" cy="204277"/>
            </a:xfrm>
            <a:custGeom>
              <a:avLst/>
              <a:gdLst/>
              <a:ahLst/>
              <a:cxnLst/>
              <a:rect l="0" t="0" r="0" b="0"/>
              <a:pathLst>
                <a:path h="204277">
                  <a:moveTo>
                    <a:pt x="0" y="204277"/>
                  </a:moveTo>
                  <a:lnTo>
                    <a:pt x="0" y="0"/>
                  </a:lnTo>
                </a:path>
              </a:pathLst>
            </a:custGeom>
            <a:ln w="13550" cap="flat">
              <a:solidFill>
                <a:srgbClr val="0058AB">
                  <a:alpha val="100000"/>
                </a:srgbClr>
              </a:solidFill>
              <a:prstDash val="dot"/>
              <a:round/>
            </a:ln>
          </p:spPr>
          <p:txBody>
            <a:bodyPr/>
            <a:lstStyle/>
            <a:p>
              <a:endParaRPr/>
            </a:p>
          </p:txBody>
        </p:sp>
        <p:sp>
          <p:nvSpPr>
            <p:cNvPr id="84" name="pl84"/>
            <p:cNvSpPr/>
            <p:nvPr/>
          </p:nvSpPr>
          <p:spPr>
            <a:xfrm>
              <a:off x="6145433" y="1521016"/>
              <a:ext cx="0" cy="282846"/>
            </a:xfrm>
            <a:custGeom>
              <a:avLst/>
              <a:gdLst/>
              <a:ahLst/>
              <a:cxnLst/>
              <a:rect l="0" t="0" r="0" b="0"/>
              <a:pathLst>
                <a:path h="282846">
                  <a:moveTo>
                    <a:pt x="0" y="282846"/>
                  </a:moveTo>
                  <a:lnTo>
                    <a:pt x="0" y="0"/>
                  </a:lnTo>
                </a:path>
              </a:pathLst>
            </a:custGeom>
            <a:ln w="13550" cap="flat">
              <a:solidFill>
                <a:srgbClr val="0058AB">
                  <a:alpha val="100000"/>
                </a:srgbClr>
              </a:solidFill>
              <a:prstDash val="dot"/>
              <a:round/>
            </a:ln>
          </p:spPr>
          <p:txBody>
            <a:bodyPr/>
            <a:lstStyle/>
            <a:p>
              <a:endParaRPr/>
            </a:p>
          </p:txBody>
        </p:sp>
        <p:sp>
          <p:nvSpPr>
            <p:cNvPr id="85" name="pl85"/>
            <p:cNvSpPr/>
            <p:nvPr/>
          </p:nvSpPr>
          <p:spPr>
            <a:xfrm>
              <a:off x="6853202" y="1521016"/>
              <a:ext cx="0" cy="204277"/>
            </a:xfrm>
            <a:custGeom>
              <a:avLst/>
              <a:gdLst/>
              <a:ahLst/>
              <a:cxnLst/>
              <a:rect l="0" t="0" r="0" b="0"/>
              <a:pathLst>
                <a:path h="204277">
                  <a:moveTo>
                    <a:pt x="0" y="204277"/>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7560972" y="1521016"/>
              <a:ext cx="0" cy="439982"/>
            </a:xfrm>
            <a:custGeom>
              <a:avLst/>
              <a:gdLst/>
              <a:ahLst/>
              <a:cxnLst/>
              <a:rect l="0" t="0" r="0" b="0"/>
              <a:pathLst>
                <a:path h="439982">
                  <a:moveTo>
                    <a:pt x="0" y="439982"/>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8127187" y="1521016"/>
              <a:ext cx="0" cy="832824"/>
            </a:xfrm>
            <a:custGeom>
              <a:avLst/>
              <a:gdLst/>
              <a:ahLst/>
              <a:cxnLst/>
              <a:rect l="0" t="0" r="0" b="0"/>
              <a:pathLst>
                <a:path h="832824">
                  <a:moveTo>
                    <a:pt x="0" y="832824"/>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8693403" y="1521016"/>
              <a:ext cx="0" cy="1147098"/>
            </a:xfrm>
            <a:custGeom>
              <a:avLst/>
              <a:gdLst/>
              <a:ahLst/>
              <a:cxnLst/>
              <a:rect l="0" t="0" r="0" b="0"/>
              <a:pathLst>
                <a:path h="1147098">
                  <a:moveTo>
                    <a:pt x="0" y="1147098"/>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834957" y="1521016"/>
              <a:ext cx="0" cy="675687"/>
            </a:xfrm>
            <a:custGeom>
              <a:avLst/>
              <a:gdLst/>
              <a:ahLst/>
              <a:cxnLst/>
              <a:rect l="0" t="0" r="0" b="0"/>
              <a:pathLst>
                <a:path h="675687">
                  <a:moveTo>
                    <a:pt x="0" y="675687"/>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5437664" y="1725294"/>
              <a:ext cx="3397293" cy="2042777"/>
            </a:xfrm>
            <a:custGeom>
              <a:avLst/>
              <a:gdLst/>
              <a:ahLst/>
              <a:cxnLst/>
              <a:rect l="0" t="0" r="0" b="0"/>
              <a:pathLst>
                <a:path w="3397293" h="2042777">
                  <a:moveTo>
                    <a:pt x="0" y="0"/>
                  </a:moveTo>
                  <a:lnTo>
                    <a:pt x="141553" y="0"/>
                  </a:lnTo>
                  <a:lnTo>
                    <a:pt x="283107" y="235705"/>
                  </a:lnTo>
                  <a:lnTo>
                    <a:pt x="424661" y="157136"/>
                  </a:lnTo>
                  <a:lnTo>
                    <a:pt x="566215" y="157136"/>
                  </a:lnTo>
                  <a:lnTo>
                    <a:pt x="707769" y="78568"/>
                  </a:lnTo>
                  <a:lnTo>
                    <a:pt x="849323" y="0"/>
                  </a:lnTo>
                  <a:lnTo>
                    <a:pt x="990877" y="0"/>
                  </a:lnTo>
                  <a:lnTo>
                    <a:pt x="1132431" y="0"/>
                  </a:lnTo>
                  <a:lnTo>
                    <a:pt x="1273984" y="0"/>
                  </a:lnTo>
                  <a:lnTo>
                    <a:pt x="1415538" y="0"/>
                  </a:lnTo>
                  <a:lnTo>
                    <a:pt x="1557092" y="0"/>
                  </a:lnTo>
                  <a:lnTo>
                    <a:pt x="1698646" y="0"/>
                  </a:lnTo>
                  <a:lnTo>
                    <a:pt x="1840200" y="78568"/>
                  </a:lnTo>
                  <a:lnTo>
                    <a:pt x="1981754" y="157136"/>
                  </a:lnTo>
                  <a:lnTo>
                    <a:pt x="2123308" y="235705"/>
                  </a:lnTo>
                  <a:lnTo>
                    <a:pt x="2264862" y="314273"/>
                  </a:lnTo>
                  <a:lnTo>
                    <a:pt x="2406416" y="942820"/>
                  </a:lnTo>
                  <a:lnTo>
                    <a:pt x="2547969" y="549978"/>
                  </a:lnTo>
                  <a:lnTo>
                    <a:pt x="2689523" y="628546"/>
                  </a:lnTo>
                  <a:lnTo>
                    <a:pt x="2831077" y="1571367"/>
                  </a:lnTo>
                  <a:lnTo>
                    <a:pt x="2972631" y="2042777"/>
                  </a:lnTo>
                  <a:lnTo>
                    <a:pt x="3114185" y="1414230"/>
                  </a:lnTo>
                  <a:lnTo>
                    <a:pt x="3255739" y="942820"/>
                  </a:lnTo>
                  <a:lnTo>
                    <a:pt x="3397293" y="471410"/>
                  </a:lnTo>
                </a:path>
              </a:pathLst>
            </a:custGeom>
            <a:ln w="27101" cap="flat">
              <a:solidFill>
                <a:srgbClr val="0058AB">
                  <a:alpha val="100000"/>
                </a:srgbClr>
              </a:solidFill>
              <a:prstDash val="solid"/>
              <a:round/>
            </a:ln>
          </p:spPr>
          <p:txBody>
            <a:bodyPr/>
            <a:lstStyle/>
            <a:p>
              <a:endParaRPr/>
            </a:p>
          </p:txBody>
        </p:sp>
        <p:sp>
          <p:nvSpPr>
            <p:cNvPr id="91" name="tx91"/>
            <p:cNvSpPr/>
            <p:nvPr/>
          </p:nvSpPr>
          <p:spPr>
            <a:xfrm>
              <a:off x="5407519" y="14491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115288" y="145179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823058" y="14491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7530827" y="1450525"/>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8097042" y="144914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0789"/>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804812" y="145047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47186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134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08741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0172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160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035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9220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6092206"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4" name="pl114"/>
            <p:cNvSpPr/>
            <p:nvPr/>
          </p:nvSpPr>
          <p:spPr>
            <a:xfrm>
              <a:off x="6800159"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5" name="pl115"/>
            <p:cNvSpPr/>
            <p:nvPr/>
          </p:nvSpPr>
          <p:spPr>
            <a:xfrm>
              <a:off x="7562613"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16" name="tx116"/>
            <p:cNvSpPr/>
            <p:nvPr/>
          </p:nvSpPr>
          <p:spPr>
            <a:xfrm>
              <a:off x="6359306" y="472964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117" name="tx117"/>
            <p:cNvSpPr/>
            <p:nvPr/>
          </p:nvSpPr>
          <p:spPr>
            <a:xfrm>
              <a:off x="7067258"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29713" y="4727873"/>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41109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4598920"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678674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897457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350500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569283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880661"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317178" y="5710248"/>
              <a:ext cx="5471537" cy="145351"/>
            </a:xfrm>
            <a:prstGeom prst="rect">
              <a:avLst/>
            </a:prstGeom>
            <a:solidFill>
              <a:srgbClr val="E2231A">
                <a:alpha val="80000"/>
              </a:srgbClr>
            </a:solidFill>
          </p:spPr>
          <p:txBody>
            <a:bodyPr/>
            <a:lstStyle/>
            <a:p>
              <a:endParaRPr/>
            </a:p>
          </p:txBody>
        </p:sp>
        <p:sp>
          <p:nvSpPr>
            <p:cNvPr id="132" name="rc132"/>
            <p:cNvSpPr/>
            <p:nvPr/>
          </p:nvSpPr>
          <p:spPr>
            <a:xfrm>
              <a:off x="1317178" y="5528559"/>
              <a:ext cx="7321564" cy="145351"/>
            </a:xfrm>
            <a:prstGeom prst="rect">
              <a:avLst/>
            </a:prstGeom>
            <a:solidFill>
              <a:srgbClr val="E2231A">
                <a:alpha val="80000"/>
              </a:srgbClr>
            </a:solidFill>
          </p:spPr>
          <p:txBody>
            <a:bodyPr/>
            <a:lstStyle/>
            <a:p>
              <a:endParaRPr/>
            </a:p>
          </p:txBody>
        </p:sp>
        <p:sp>
          <p:nvSpPr>
            <p:cNvPr id="133" name="rc133"/>
            <p:cNvSpPr/>
            <p:nvPr/>
          </p:nvSpPr>
          <p:spPr>
            <a:xfrm>
              <a:off x="1317178" y="5346869"/>
              <a:ext cx="3897899" cy="145351"/>
            </a:xfrm>
            <a:prstGeom prst="rect">
              <a:avLst/>
            </a:prstGeom>
            <a:solidFill>
              <a:srgbClr val="E2231A">
                <a:alpha val="80000"/>
              </a:srgbClr>
            </a:solidFill>
          </p:spPr>
          <p:txBody>
            <a:bodyPr/>
            <a:lstStyle/>
            <a:p>
              <a:endParaRPr/>
            </a:p>
          </p:txBody>
        </p:sp>
        <p:sp>
          <p:nvSpPr>
            <p:cNvPr id="134" name="tx134"/>
            <p:cNvSpPr/>
            <p:nvPr/>
          </p:nvSpPr>
          <p:spPr>
            <a:xfrm>
              <a:off x="6279303"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250,000</a:t>
              </a:r>
            </a:p>
          </p:txBody>
        </p:sp>
        <p:sp>
          <p:nvSpPr>
            <p:cNvPr id="135" name="tx135"/>
            <p:cNvSpPr/>
            <p:nvPr/>
          </p:nvSpPr>
          <p:spPr>
            <a:xfrm>
              <a:off x="8129330"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335,000</a:t>
              </a:r>
            </a:p>
          </p:txBody>
        </p:sp>
        <p:sp>
          <p:nvSpPr>
            <p:cNvPr id="136" name="tx136"/>
            <p:cNvSpPr/>
            <p:nvPr/>
          </p:nvSpPr>
          <p:spPr>
            <a:xfrm>
              <a:off x="4705664"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178,000</a:t>
              </a:r>
            </a:p>
          </p:txBody>
        </p:sp>
        <p:sp>
          <p:nvSpPr>
            <p:cNvPr id="137" name="tx137"/>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0002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518785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7375681"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067111"/>
              <a:ext cx="4871293" cy="141758"/>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5" name="tx145"/>
            <p:cNvSpPr/>
            <p:nvPr/>
          </p:nvSpPr>
          <p:spPr>
            <a:xfrm>
              <a:off x="4407982" y="626521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cobertura de MCV1 en Brasil (93%) era 9 puntos porcentuales superior a la media mundial (84%) y 7 puntos porcentuales superior a la media de todos los países de LACR (86%).
La cobertura nacional de MCV1 fue 2 puntos porcentuales superior a la de 2019 (91%).
Esto equivale a 178.000 niños sin vacunar en 2024 en comparación con 250.000 niños sin vacunar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66863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89872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12881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5889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405359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2836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5137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7438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7394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5465658" y="1189517"/>
              <a:ext cx="231165" cy="286407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45" name="tx45"/>
            <p:cNvSpPr/>
            <p:nvPr/>
          </p:nvSpPr>
          <p:spPr>
            <a:xfrm>
              <a:off x="887589" y="1819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8" name="tx78"/>
            <p:cNvSpPr/>
            <p:nvPr/>
          </p:nvSpPr>
          <p:spPr>
            <a:xfrm>
              <a:off x="927782" y="29520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0" name="tx80"/>
            <p:cNvSpPr/>
            <p:nvPr/>
          </p:nvSpPr>
          <p:spPr>
            <a:xfrm>
              <a:off x="1184633" y="288902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2" name="tx82"/>
            <p:cNvSpPr/>
            <p:nvPr/>
          </p:nvSpPr>
          <p:spPr>
            <a:xfrm>
              <a:off x="1698334" y="284288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4" name="tx84"/>
            <p:cNvSpPr/>
            <p:nvPr/>
          </p:nvSpPr>
          <p:spPr>
            <a:xfrm>
              <a:off x="1955185" y="279669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6" name="tx86"/>
            <p:cNvSpPr/>
            <p:nvPr/>
          </p:nvSpPr>
          <p:spPr>
            <a:xfrm>
              <a:off x="2212036" y="276589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88" name="tx88"/>
            <p:cNvSpPr/>
            <p:nvPr/>
          </p:nvSpPr>
          <p:spPr>
            <a:xfrm>
              <a:off x="2725737" y="275182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2982588" y="272134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4523693" y="2614559"/>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5551095" y="255164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6" name="tx96"/>
            <p:cNvSpPr/>
            <p:nvPr/>
          </p:nvSpPr>
          <p:spPr>
            <a:xfrm>
              <a:off x="6034652" y="255031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 cobertura de la MCV1 en los países de LACR, ordenados de menor a mayor cobertura, y la clasificación de los 10 países con más niños sin vacunar, según las cifras absolutas.
En 2024, Brasil ocupará el puesto 19 de 32 países con menor cobertura de MCV1 (basado en clasificaciones empatadas).
Brasil estaba entre los 10 países con más niños sin vacunar (puesto 2).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73074"/>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813828"/>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54582"/>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095336"/>
              <a:ext cx="7593813" cy="0"/>
            </a:xfrm>
            <a:custGeom>
              <a:avLst/>
              <a:gdLst/>
              <a:ahLst/>
              <a:cxnLst/>
              <a:rect l="0" t="0" r="0" b="0"/>
              <a:pathLst>
                <a:path w="7593813">
                  <a:moveTo>
                    <a:pt x="0" y="0"/>
                  </a:moveTo>
                  <a:lnTo>
                    <a:pt x="7593813" y="0"/>
                  </a:lnTo>
                  <a:lnTo>
                    <a:pt x="759381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4102697"/>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243451"/>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420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524959"/>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2103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80727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19351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5797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68874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6598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4323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483"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79773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7497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296273" y="2956240"/>
              <a:ext cx="249522" cy="1146456"/>
            </a:xfrm>
            <a:prstGeom prst="rect">
              <a:avLst/>
            </a:prstGeom>
            <a:solidFill>
              <a:srgbClr val="80BD41">
                <a:alpha val="100000"/>
              </a:srgbClr>
            </a:solidFill>
          </p:spPr>
          <p:txBody>
            <a:bodyPr/>
            <a:lstStyle/>
            <a:p>
              <a:endParaRPr/>
            </a:p>
          </p:txBody>
        </p:sp>
        <p:sp>
          <p:nvSpPr>
            <p:cNvPr id="24" name="rc24"/>
            <p:cNvSpPr/>
            <p:nvPr/>
          </p:nvSpPr>
          <p:spPr>
            <a:xfrm>
              <a:off x="1296273" y="2944660"/>
              <a:ext cx="249522" cy="11580"/>
            </a:xfrm>
            <a:prstGeom prst="rect">
              <a:avLst/>
            </a:prstGeom>
            <a:solidFill>
              <a:srgbClr val="E2231A">
                <a:alpha val="100000"/>
              </a:srgbClr>
            </a:solidFill>
          </p:spPr>
          <p:txBody>
            <a:bodyPr/>
            <a:lstStyle/>
            <a:p>
              <a:endParaRPr/>
            </a:p>
          </p:txBody>
        </p:sp>
        <p:sp>
          <p:nvSpPr>
            <p:cNvPr id="25" name="rc25"/>
            <p:cNvSpPr/>
            <p:nvPr/>
          </p:nvSpPr>
          <p:spPr>
            <a:xfrm>
              <a:off x="1573521" y="2980080"/>
              <a:ext cx="249522" cy="1122616"/>
            </a:xfrm>
            <a:prstGeom prst="rect">
              <a:avLst/>
            </a:prstGeom>
            <a:solidFill>
              <a:srgbClr val="80BD41">
                <a:alpha val="100000"/>
              </a:srgbClr>
            </a:solidFill>
          </p:spPr>
          <p:txBody>
            <a:bodyPr/>
            <a:lstStyle/>
            <a:p>
              <a:endParaRPr/>
            </a:p>
          </p:txBody>
        </p:sp>
        <p:sp>
          <p:nvSpPr>
            <p:cNvPr id="26" name="rc26"/>
            <p:cNvSpPr/>
            <p:nvPr/>
          </p:nvSpPr>
          <p:spPr>
            <a:xfrm>
              <a:off x="1573521" y="2968740"/>
              <a:ext cx="249522" cy="11339"/>
            </a:xfrm>
            <a:prstGeom prst="rect">
              <a:avLst/>
            </a:prstGeom>
            <a:solidFill>
              <a:srgbClr val="E2231A">
                <a:alpha val="100000"/>
              </a:srgbClr>
            </a:solidFill>
          </p:spPr>
          <p:txBody>
            <a:bodyPr/>
            <a:lstStyle/>
            <a:p>
              <a:endParaRPr/>
            </a:p>
          </p:txBody>
        </p:sp>
        <p:sp>
          <p:nvSpPr>
            <p:cNvPr id="27" name="rc27"/>
            <p:cNvSpPr/>
            <p:nvPr/>
          </p:nvSpPr>
          <p:spPr>
            <a:xfrm>
              <a:off x="1850769" y="3038908"/>
              <a:ext cx="249522" cy="1063788"/>
            </a:xfrm>
            <a:prstGeom prst="rect">
              <a:avLst/>
            </a:prstGeom>
            <a:solidFill>
              <a:srgbClr val="80BD41">
                <a:alpha val="100000"/>
              </a:srgbClr>
            </a:solidFill>
          </p:spPr>
          <p:txBody>
            <a:bodyPr/>
            <a:lstStyle/>
            <a:p>
              <a:endParaRPr/>
            </a:p>
          </p:txBody>
        </p:sp>
        <p:sp>
          <p:nvSpPr>
            <p:cNvPr id="28" name="rc28"/>
            <p:cNvSpPr/>
            <p:nvPr/>
          </p:nvSpPr>
          <p:spPr>
            <a:xfrm>
              <a:off x="1850769" y="2994583"/>
              <a:ext cx="249522" cy="44324"/>
            </a:xfrm>
            <a:prstGeom prst="rect">
              <a:avLst/>
            </a:prstGeom>
            <a:solidFill>
              <a:srgbClr val="E2231A">
                <a:alpha val="100000"/>
              </a:srgbClr>
            </a:solidFill>
          </p:spPr>
          <p:txBody>
            <a:bodyPr/>
            <a:lstStyle/>
            <a:p>
              <a:endParaRPr/>
            </a:p>
          </p:txBody>
        </p:sp>
        <p:sp>
          <p:nvSpPr>
            <p:cNvPr id="29" name="rc29"/>
            <p:cNvSpPr/>
            <p:nvPr/>
          </p:nvSpPr>
          <p:spPr>
            <a:xfrm>
              <a:off x="2128016" y="3053083"/>
              <a:ext cx="249522" cy="1049613"/>
            </a:xfrm>
            <a:prstGeom prst="rect">
              <a:avLst/>
            </a:prstGeom>
            <a:solidFill>
              <a:srgbClr val="80BD41">
                <a:alpha val="100000"/>
              </a:srgbClr>
            </a:solidFill>
          </p:spPr>
          <p:txBody>
            <a:bodyPr/>
            <a:lstStyle/>
            <a:p>
              <a:endParaRPr/>
            </a:p>
          </p:txBody>
        </p:sp>
        <p:sp>
          <p:nvSpPr>
            <p:cNvPr id="30" name="rc30"/>
            <p:cNvSpPr/>
            <p:nvPr/>
          </p:nvSpPr>
          <p:spPr>
            <a:xfrm>
              <a:off x="2128016" y="3020621"/>
              <a:ext cx="249522" cy="32462"/>
            </a:xfrm>
            <a:prstGeom prst="rect">
              <a:avLst/>
            </a:prstGeom>
            <a:solidFill>
              <a:srgbClr val="E2231A">
                <a:alpha val="100000"/>
              </a:srgbClr>
            </a:solidFill>
          </p:spPr>
          <p:txBody>
            <a:bodyPr/>
            <a:lstStyle/>
            <a:p>
              <a:endParaRPr/>
            </a:p>
          </p:txBody>
        </p:sp>
        <p:sp>
          <p:nvSpPr>
            <p:cNvPr id="31" name="rc31"/>
            <p:cNvSpPr/>
            <p:nvPr/>
          </p:nvSpPr>
          <p:spPr>
            <a:xfrm>
              <a:off x="2405264" y="3058834"/>
              <a:ext cx="249522" cy="1043862"/>
            </a:xfrm>
            <a:prstGeom prst="rect">
              <a:avLst/>
            </a:prstGeom>
            <a:solidFill>
              <a:srgbClr val="80BD41">
                <a:alpha val="100000"/>
              </a:srgbClr>
            </a:solidFill>
          </p:spPr>
          <p:txBody>
            <a:bodyPr/>
            <a:lstStyle/>
            <a:p>
              <a:endParaRPr/>
            </a:p>
          </p:txBody>
        </p:sp>
        <p:sp>
          <p:nvSpPr>
            <p:cNvPr id="32" name="rc32"/>
            <p:cNvSpPr/>
            <p:nvPr/>
          </p:nvSpPr>
          <p:spPr>
            <a:xfrm>
              <a:off x="2405264" y="3026550"/>
              <a:ext cx="249522" cy="32284"/>
            </a:xfrm>
            <a:prstGeom prst="rect">
              <a:avLst/>
            </a:prstGeom>
            <a:solidFill>
              <a:srgbClr val="E2231A">
                <a:alpha val="100000"/>
              </a:srgbClr>
            </a:solidFill>
          </p:spPr>
          <p:txBody>
            <a:bodyPr/>
            <a:lstStyle/>
            <a:p>
              <a:endParaRPr/>
            </a:p>
          </p:txBody>
        </p:sp>
        <p:sp>
          <p:nvSpPr>
            <p:cNvPr id="33" name="rc33"/>
            <p:cNvSpPr/>
            <p:nvPr/>
          </p:nvSpPr>
          <p:spPr>
            <a:xfrm>
              <a:off x="2682512" y="3054833"/>
              <a:ext cx="249522" cy="1047863"/>
            </a:xfrm>
            <a:prstGeom prst="rect">
              <a:avLst/>
            </a:prstGeom>
            <a:solidFill>
              <a:srgbClr val="80BD41">
                <a:alpha val="100000"/>
              </a:srgbClr>
            </a:solidFill>
          </p:spPr>
          <p:txBody>
            <a:bodyPr/>
            <a:lstStyle/>
            <a:p>
              <a:endParaRPr/>
            </a:p>
          </p:txBody>
        </p:sp>
        <p:sp>
          <p:nvSpPr>
            <p:cNvPr id="34" name="rc34"/>
            <p:cNvSpPr/>
            <p:nvPr/>
          </p:nvSpPr>
          <p:spPr>
            <a:xfrm>
              <a:off x="2682512" y="3033448"/>
              <a:ext cx="249522" cy="21384"/>
            </a:xfrm>
            <a:prstGeom prst="rect">
              <a:avLst/>
            </a:prstGeom>
            <a:solidFill>
              <a:srgbClr val="E2231A">
                <a:alpha val="100000"/>
              </a:srgbClr>
            </a:solidFill>
          </p:spPr>
          <p:txBody>
            <a:bodyPr/>
            <a:lstStyle/>
            <a:p>
              <a:endParaRPr/>
            </a:p>
          </p:txBody>
        </p:sp>
        <p:sp>
          <p:nvSpPr>
            <p:cNvPr id="35" name="rc35"/>
            <p:cNvSpPr/>
            <p:nvPr/>
          </p:nvSpPr>
          <p:spPr>
            <a:xfrm>
              <a:off x="2959759" y="3061831"/>
              <a:ext cx="249522" cy="1040865"/>
            </a:xfrm>
            <a:prstGeom prst="rect">
              <a:avLst/>
            </a:prstGeom>
            <a:solidFill>
              <a:srgbClr val="80BD41">
                <a:alpha val="100000"/>
              </a:srgbClr>
            </a:solidFill>
          </p:spPr>
          <p:txBody>
            <a:bodyPr/>
            <a:lstStyle/>
            <a:p>
              <a:endParaRPr/>
            </a:p>
          </p:txBody>
        </p:sp>
        <p:sp>
          <p:nvSpPr>
            <p:cNvPr id="36" name="rc36"/>
            <p:cNvSpPr/>
            <p:nvPr/>
          </p:nvSpPr>
          <p:spPr>
            <a:xfrm>
              <a:off x="2959759" y="3051317"/>
              <a:ext cx="249522" cy="10513"/>
            </a:xfrm>
            <a:prstGeom prst="rect">
              <a:avLst/>
            </a:prstGeom>
            <a:solidFill>
              <a:srgbClr val="E2231A">
                <a:alpha val="100000"/>
              </a:srgbClr>
            </a:solidFill>
          </p:spPr>
          <p:txBody>
            <a:bodyPr/>
            <a:lstStyle/>
            <a:p>
              <a:endParaRPr/>
            </a:p>
          </p:txBody>
        </p:sp>
        <p:sp>
          <p:nvSpPr>
            <p:cNvPr id="37" name="rc37"/>
            <p:cNvSpPr/>
            <p:nvPr/>
          </p:nvSpPr>
          <p:spPr>
            <a:xfrm>
              <a:off x="3237007" y="3078333"/>
              <a:ext cx="249522" cy="1024364"/>
            </a:xfrm>
            <a:prstGeom prst="rect">
              <a:avLst/>
            </a:prstGeom>
            <a:solidFill>
              <a:srgbClr val="80BD41">
                <a:alpha val="100000"/>
              </a:srgbClr>
            </a:solidFill>
          </p:spPr>
          <p:txBody>
            <a:bodyPr/>
            <a:lstStyle/>
            <a:p>
              <a:endParaRPr/>
            </a:p>
          </p:txBody>
        </p:sp>
        <p:sp>
          <p:nvSpPr>
            <p:cNvPr id="38" name="rc38"/>
            <p:cNvSpPr/>
            <p:nvPr/>
          </p:nvSpPr>
          <p:spPr>
            <a:xfrm>
              <a:off x="3237007" y="3067986"/>
              <a:ext cx="249522" cy="10347"/>
            </a:xfrm>
            <a:prstGeom prst="rect">
              <a:avLst/>
            </a:prstGeom>
            <a:solidFill>
              <a:srgbClr val="E2231A">
                <a:alpha val="100000"/>
              </a:srgbClr>
            </a:solidFill>
          </p:spPr>
          <p:txBody>
            <a:bodyPr/>
            <a:lstStyle/>
            <a:p>
              <a:endParaRPr/>
            </a:p>
          </p:txBody>
        </p:sp>
        <p:sp>
          <p:nvSpPr>
            <p:cNvPr id="39" name="rc39"/>
            <p:cNvSpPr/>
            <p:nvPr/>
          </p:nvSpPr>
          <p:spPr>
            <a:xfrm>
              <a:off x="3514255" y="3095669"/>
              <a:ext cx="249522" cy="1007028"/>
            </a:xfrm>
            <a:prstGeom prst="rect">
              <a:avLst/>
            </a:prstGeom>
            <a:solidFill>
              <a:srgbClr val="80BD41">
                <a:alpha val="100000"/>
              </a:srgbClr>
            </a:solidFill>
          </p:spPr>
          <p:txBody>
            <a:bodyPr/>
            <a:lstStyle/>
            <a:p>
              <a:endParaRPr/>
            </a:p>
          </p:txBody>
        </p:sp>
        <p:sp>
          <p:nvSpPr>
            <p:cNvPr id="40" name="rc40"/>
            <p:cNvSpPr/>
            <p:nvPr/>
          </p:nvSpPr>
          <p:spPr>
            <a:xfrm>
              <a:off x="3514255" y="3085496"/>
              <a:ext cx="249522" cy="10172"/>
            </a:xfrm>
            <a:prstGeom prst="rect">
              <a:avLst/>
            </a:prstGeom>
            <a:solidFill>
              <a:srgbClr val="E2231A">
                <a:alpha val="100000"/>
              </a:srgbClr>
            </a:solidFill>
          </p:spPr>
          <p:txBody>
            <a:bodyPr/>
            <a:lstStyle/>
            <a:p>
              <a:endParaRPr/>
            </a:p>
          </p:txBody>
        </p:sp>
        <p:sp>
          <p:nvSpPr>
            <p:cNvPr id="41" name="rc41"/>
            <p:cNvSpPr/>
            <p:nvPr/>
          </p:nvSpPr>
          <p:spPr>
            <a:xfrm>
              <a:off x="3791502" y="3101004"/>
              <a:ext cx="249522" cy="1001692"/>
            </a:xfrm>
            <a:prstGeom prst="rect">
              <a:avLst/>
            </a:prstGeom>
            <a:solidFill>
              <a:srgbClr val="80BD41">
                <a:alpha val="100000"/>
              </a:srgbClr>
            </a:solidFill>
          </p:spPr>
          <p:txBody>
            <a:bodyPr/>
            <a:lstStyle/>
            <a:p>
              <a:endParaRPr/>
            </a:p>
          </p:txBody>
        </p:sp>
        <p:sp>
          <p:nvSpPr>
            <p:cNvPr id="42" name="rc42"/>
            <p:cNvSpPr/>
            <p:nvPr/>
          </p:nvSpPr>
          <p:spPr>
            <a:xfrm>
              <a:off x="3791502" y="3090886"/>
              <a:ext cx="249522" cy="10118"/>
            </a:xfrm>
            <a:prstGeom prst="rect">
              <a:avLst/>
            </a:prstGeom>
            <a:solidFill>
              <a:srgbClr val="E2231A">
                <a:alpha val="100000"/>
              </a:srgbClr>
            </a:solidFill>
          </p:spPr>
          <p:txBody>
            <a:bodyPr/>
            <a:lstStyle/>
            <a:p>
              <a:endParaRPr/>
            </a:p>
          </p:txBody>
        </p:sp>
        <p:sp>
          <p:nvSpPr>
            <p:cNvPr id="43" name="rc43"/>
            <p:cNvSpPr/>
            <p:nvPr/>
          </p:nvSpPr>
          <p:spPr>
            <a:xfrm>
              <a:off x="4068750" y="3106511"/>
              <a:ext cx="249522" cy="996185"/>
            </a:xfrm>
            <a:prstGeom prst="rect">
              <a:avLst/>
            </a:prstGeom>
            <a:solidFill>
              <a:srgbClr val="80BD41">
                <a:alpha val="100000"/>
              </a:srgbClr>
            </a:solidFill>
          </p:spPr>
          <p:txBody>
            <a:bodyPr/>
            <a:lstStyle/>
            <a:p>
              <a:endParaRPr/>
            </a:p>
          </p:txBody>
        </p:sp>
        <p:sp>
          <p:nvSpPr>
            <p:cNvPr id="44" name="rc44"/>
            <p:cNvSpPr/>
            <p:nvPr/>
          </p:nvSpPr>
          <p:spPr>
            <a:xfrm>
              <a:off x="4068750" y="3096449"/>
              <a:ext cx="249522" cy="10062"/>
            </a:xfrm>
            <a:prstGeom prst="rect">
              <a:avLst/>
            </a:prstGeom>
            <a:solidFill>
              <a:srgbClr val="E2231A">
                <a:alpha val="100000"/>
              </a:srgbClr>
            </a:solidFill>
          </p:spPr>
          <p:txBody>
            <a:bodyPr/>
            <a:lstStyle/>
            <a:p>
              <a:endParaRPr/>
            </a:p>
          </p:txBody>
        </p:sp>
        <p:sp>
          <p:nvSpPr>
            <p:cNvPr id="45" name="rc45"/>
            <p:cNvSpPr/>
            <p:nvPr/>
          </p:nvSpPr>
          <p:spPr>
            <a:xfrm>
              <a:off x="4345998" y="3110659"/>
              <a:ext cx="249522" cy="992037"/>
            </a:xfrm>
            <a:prstGeom prst="rect">
              <a:avLst/>
            </a:prstGeom>
            <a:solidFill>
              <a:srgbClr val="80BD41">
                <a:alpha val="100000"/>
              </a:srgbClr>
            </a:solidFill>
          </p:spPr>
          <p:txBody>
            <a:bodyPr/>
            <a:lstStyle/>
            <a:p>
              <a:endParaRPr/>
            </a:p>
          </p:txBody>
        </p:sp>
        <p:sp>
          <p:nvSpPr>
            <p:cNvPr id="46" name="rc46"/>
            <p:cNvSpPr/>
            <p:nvPr/>
          </p:nvSpPr>
          <p:spPr>
            <a:xfrm>
              <a:off x="4345998" y="3100638"/>
              <a:ext cx="249522" cy="10020"/>
            </a:xfrm>
            <a:prstGeom prst="rect">
              <a:avLst/>
            </a:prstGeom>
            <a:solidFill>
              <a:srgbClr val="E2231A">
                <a:alpha val="100000"/>
              </a:srgbClr>
            </a:solidFill>
          </p:spPr>
          <p:txBody>
            <a:bodyPr/>
            <a:lstStyle/>
            <a:p>
              <a:endParaRPr/>
            </a:p>
          </p:txBody>
        </p:sp>
        <p:sp>
          <p:nvSpPr>
            <p:cNvPr id="47" name="rc47"/>
            <p:cNvSpPr/>
            <p:nvPr/>
          </p:nvSpPr>
          <p:spPr>
            <a:xfrm>
              <a:off x="4623245" y="3115643"/>
              <a:ext cx="249522" cy="987053"/>
            </a:xfrm>
            <a:prstGeom prst="rect">
              <a:avLst/>
            </a:prstGeom>
            <a:solidFill>
              <a:srgbClr val="80BD41">
                <a:alpha val="100000"/>
              </a:srgbClr>
            </a:solidFill>
          </p:spPr>
          <p:txBody>
            <a:bodyPr/>
            <a:lstStyle/>
            <a:p>
              <a:endParaRPr/>
            </a:p>
          </p:txBody>
        </p:sp>
        <p:sp>
          <p:nvSpPr>
            <p:cNvPr id="48" name="rc48"/>
            <p:cNvSpPr/>
            <p:nvPr/>
          </p:nvSpPr>
          <p:spPr>
            <a:xfrm>
              <a:off x="4623245" y="3105673"/>
              <a:ext cx="249522" cy="9970"/>
            </a:xfrm>
            <a:prstGeom prst="rect">
              <a:avLst/>
            </a:prstGeom>
            <a:solidFill>
              <a:srgbClr val="E2231A">
                <a:alpha val="100000"/>
              </a:srgbClr>
            </a:solidFill>
          </p:spPr>
          <p:txBody>
            <a:bodyPr/>
            <a:lstStyle/>
            <a:p>
              <a:endParaRPr/>
            </a:p>
          </p:txBody>
        </p:sp>
        <p:sp>
          <p:nvSpPr>
            <p:cNvPr id="49" name="rc49"/>
            <p:cNvSpPr/>
            <p:nvPr/>
          </p:nvSpPr>
          <p:spPr>
            <a:xfrm>
              <a:off x="4900493" y="3127119"/>
              <a:ext cx="249522" cy="975578"/>
            </a:xfrm>
            <a:prstGeom prst="rect">
              <a:avLst/>
            </a:prstGeom>
            <a:solidFill>
              <a:srgbClr val="80BD41">
                <a:alpha val="100000"/>
              </a:srgbClr>
            </a:solidFill>
          </p:spPr>
          <p:txBody>
            <a:bodyPr/>
            <a:lstStyle/>
            <a:p>
              <a:endParaRPr/>
            </a:p>
          </p:txBody>
        </p:sp>
        <p:sp>
          <p:nvSpPr>
            <p:cNvPr id="50" name="rc50"/>
            <p:cNvSpPr/>
            <p:nvPr/>
          </p:nvSpPr>
          <p:spPr>
            <a:xfrm>
              <a:off x="4900493" y="3107209"/>
              <a:ext cx="249522" cy="19909"/>
            </a:xfrm>
            <a:prstGeom prst="rect">
              <a:avLst/>
            </a:prstGeom>
            <a:solidFill>
              <a:srgbClr val="E2231A">
                <a:alpha val="100000"/>
              </a:srgbClr>
            </a:solidFill>
          </p:spPr>
          <p:txBody>
            <a:bodyPr/>
            <a:lstStyle/>
            <a:p>
              <a:endParaRPr/>
            </a:p>
          </p:txBody>
        </p:sp>
        <p:sp>
          <p:nvSpPr>
            <p:cNvPr id="51" name="rc51"/>
            <p:cNvSpPr/>
            <p:nvPr/>
          </p:nvSpPr>
          <p:spPr>
            <a:xfrm>
              <a:off x="5177741" y="3128988"/>
              <a:ext cx="249522" cy="973708"/>
            </a:xfrm>
            <a:prstGeom prst="rect">
              <a:avLst/>
            </a:prstGeom>
            <a:solidFill>
              <a:srgbClr val="80BD41">
                <a:alpha val="100000"/>
              </a:srgbClr>
            </a:solidFill>
          </p:spPr>
          <p:txBody>
            <a:bodyPr/>
            <a:lstStyle/>
            <a:p>
              <a:endParaRPr/>
            </a:p>
          </p:txBody>
        </p:sp>
        <p:sp>
          <p:nvSpPr>
            <p:cNvPr id="52" name="rc52"/>
            <p:cNvSpPr/>
            <p:nvPr/>
          </p:nvSpPr>
          <p:spPr>
            <a:xfrm>
              <a:off x="5177741" y="3098874"/>
              <a:ext cx="249522" cy="30114"/>
            </a:xfrm>
            <a:prstGeom prst="rect">
              <a:avLst/>
            </a:prstGeom>
            <a:solidFill>
              <a:srgbClr val="E2231A">
                <a:alpha val="100000"/>
              </a:srgbClr>
            </a:solidFill>
          </p:spPr>
          <p:txBody>
            <a:bodyPr/>
            <a:lstStyle/>
            <a:p>
              <a:endParaRPr/>
            </a:p>
          </p:txBody>
        </p:sp>
        <p:sp>
          <p:nvSpPr>
            <p:cNvPr id="53" name="rc53"/>
            <p:cNvSpPr/>
            <p:nvPr/>
          </p:nvSpPr>
          <p:spPr>
            <a:xfrm>
              <a:off x="5454988" y="3137587"/>
              <a:ext cx="249522" cy="965109"/>
            </a:xfrm>
            <a:prstGeom prst="rect">
              <a:avLst/>
            </a:prstGeom>
            <a:solidFill>
              <a:srgbClr val="80BD41">
                <a:alpha val="100000"/>
              </a:srgbClr>
            </a:solidFill>
          </p:spPr>
          <p:txBody>
            <a:bodyPr/>
            <a:lstStyle/>
            <a:p>
              <a:endParaRPr/>
            </a:p>
          </p:txBody>
        </p:sp>
        <p:sp>
          <p:nvSpPr>
            <p:cNvPr id="54" name="rc54"/>
            <p:cNvSpPr/>
            <p:nvPr/>
          </p:nvSpPr>
          <p:spPr>
            <a:xfrm>
              <a:off x="5454988" y="3097374"/>
              <a:ext cx="249522" cy="40213"/>
            </a:xfrm>
            <a:prstGeom prst="rect">
              <a:avLst/>
            </a:prstGeom>
            <a:solidFill>
              <a:srgbClr val="E2231A">
                <a:alpha val="100000"/>
              </a:srgbClr>
            </a:solidFill>
          </p:spPr>
          <p:txBody>
            <a:bodyPr/>
            <a:lstStyle/>
            <a:p>
              <a:endParaRPr/>
            </a:p>
          </p:txBody>
        </p:sp>
        <p:sp>
          <p:nvSpPr>
            <p:cNvPr id="55" name="rc55"/>
            <p:cNvSpPr/>
            <p:nvPr/>
          </p:nvSpPr>
          <p:spPr>
            <a:xfrm>
              <a:off x="5732236" y="3175345"/>
              <a:ext cx="249522" cy="927351"/>
            </a:xfrm>
            <a:prstGeom prst="rect">
              <a:avLst/>
            </a:prstGeom>
            <a:solidFill>
              <a:srgbClr val="80BD41">
                <a:alpha val="100000"/>
              </a:srgbClr>
            </a:solidFill>
          </p:spPr>
          <p:txBody>
            <a:bodyPr/>
            <a:lstStyle/>
            <a:p>
              <a:endParaRPr/>
            </a:p>
          </p:txBody>
        </p:sp>
        <p:sp>
          <p:nvSpPr>
            <p:cNvPr id="56" name="rc56"/>
            <p:cNvSpPr/>
            <p:nvPr/>
          </p:nvSpPr>
          <p:spPr>
            <a:xfrm>
              <a:off x="5732236" y="3126537"/>
              <a:ext cx="249522" cy="48807"/>
            </a:xfrm>
            <a:prstGeom prst="rect">
              <a:avLst/>
            </a:prstGeom>
            <a:solidFill>
              <a:srgbClr val="E2231A">
                <a:alpha val="100000"/>
              </a:srgbClr>
            </a:solidFill>
          </p:spPr>
          <p:txBody>
            <a:bodyPr/>
            <a:lstStyle/>
            <a:p>
              <a:endParaRPr/>
            </a:p>
          </p:txBody>
        </p:sp>
        <p:sp>
          <p:nvSpPr>
            <p:cNvPr id="57" name="rc57"/>
            <p:cNvSpPr/>
            <p:nvPr/>
          </p:nvSpPr>
          <p:spPr>
            <a:xfrm>
              <a:off x="6009484" y="3248426"/>
              <a:ext cx="249522" cy="854271"/>
            </a:xfrm>
            <a:prstGeom prst="rect">
              <a:avLst/>
            </a:prstGeom>
            <a:solidFill>
              <a:srgbClr val="80BD41">
                <a:alpha val="100000"/>
              </a:srgbClr>
            </a:solidFill>
          </p:spPr>
          <p:txBody>
            <a:bodyPr/>
            <a:lstStyle/>
            <a:p>
              <a:endParaRPr/>
            </a:p>
          </p:txBody>
        </p:sp>
        <p:sp>
          <p:nvSpPr>
            <p:cNvPr id="58" name="rc58"/>
            <p:cNvSpPr/>
            <p:nvPr/>
          </p:nvSpPr>
          <p:spPr>
            <a:xfrm>
              <a:off x="6009484" y="3120776"/>
              <a:ext cx="249522" cy="127649"/>
            </a:xfrm>
            <a:prstGeom prst="rect">
              <a:avLst/>
            </a:prstGeom>
            <a:solidFill>
              <a:srgbClr val="E2231A">
                <a:alpha val="100000"/>
              </a:srgbClr>
            </a:solidFill>
          </p:spPr>
          <p:txBody>
            <a:bodyPr/>
            <a:lstStyle/>
            <a:p>
              <a:endParaRPr/>
            </a:p>
          </p:txBody>
        </p:sp>
        <p:sp>
          <p:nvSpPr>
            <p:cNvPr id="59" name="rc59"/>
            <p:cNvSpPr/>
            <p:nvPr/>
          </p:nvSpPr>
          <p:spPr>
            <a:xfrm>
              <a:off x="6286731" y="3199448"/>
              <a:ext cx="249522" cy="903249"/>
            </a:xfrm>
            <a:prstGeom prst="rect">
              <a:avLst/>
            </a:prstGeom>
            <a:solidFill>
              <a:srgbClr val="80BD41">
                <a:alpha val="100000"/>
              </a:srgbClr>
            </a:solidFill>
          </p:spPr>
          <p:txBody>
            <a:bodyPr/>
            <a:lstStyle/>
            <a:p>
              <a:endParaRPr/>
            </a:p>
          </p:txBody>
        </p:sp>
        <p:sp>
          <p:nvSpPr>
            <p:cNvPr id="60" name="rc60"/>
            <p:cNvSpPr/>
            <p:nvPr/>
          </p:nvSpPr>
          <p:spPr>
            <a:xfrm>
              <a:off x="6286731" y="3120904"/>
              <a:ext cx="249522" cy="78543"/>
            </a:xfrm>
            <a:prstGeom prst="rect">
              <a:avLst/>
            </a:prstGeom>
            <a:solidFill>
              <a:srgbClr val="E2231A">
                <a:alpha val="100000"/>
              </a:srgbClr>
            </a:solidFill>
          </p:spPr>
          <p:txBody>
            <a:bodyPr/>
            <a:lstStyle/>
            <a:p>
              <a:endParaRPr/>
            </a:p>
          </p:txBody>
        </p:sp>
        <p:sp>
          <p:nvSpPr>
            <p:cNvPr id="61" name="rc61"/>
            <p:cNvSpPr/>
            <p:nvPr/>
          </p:nvSpPr>
          <p:spPr>
            <a:xfrm>
              <a:off x="6563979" y="3233592"/>
              <a:ext cx="249522" cy="869104"/>
            </a:xfrm>
            <a:prstGeom prst="rect">
              <a:avLst/>
            </a:prstGeom>
            <a:solidFill>
              <a:srgbClr val="80BD41">
                <a:alpha val="100000"/>
              </a:srgbClr>
            </a:solidFill>
          </p:spPr>
          <p:txBody>
            <a:bodyPr/>
            <a:lstStyle/>
            <a:p>
              <a:endParaRPr/>
            </a:p>
          </p:txBody>
        </p:sp>
        <p:sp>
          <p:nvSpPr>
            <p:cNvPr id="62" name="rc62"/>
            <p:cNvSpPr/>
            <p:nvPr/>
          </p:nvSpPr>
          <p:spPr>
            <a:xfrm>
              <a:off x="6563979" y="3147637"/>
              <a:ext cx="249522" cy="85955"/>
            </a:xfrm>
            <a:prstGeom prst="rect">
              <a:avLst/>
            </a:prstGeom>
            <a:solidFill>
              <a:srgbClr val="E2231A">
                <a:alpha val="100000"/>
              </a:srgbClr>
            </a:solidFill>
          </p:spPr>
          <p:txBody>
            <a:bodyPr/>
            <a:lstStyle/>
            <a:p>
              <a:endParaRPr/>
            </a:p>
          </p:txBody>
        </p:sp>
        <p:sp>
          <p:nvSpPr>
            <p:cNvPr id="63" name="rc63"/>
            <p:cNvSpPr/>
            <p:nvPr/>
          </p:nvSpPr>
          <p:spPr>
            <a:xfrm>
              <a:off x="6841227" y="3374644"/>
              <a:ext cx="249522" cy="728052"/>
            </a:xfrm>
            <a:prstGeom prst="rect">
              <a:avLst/>
            </a:prstGeom>
            <a:solidFill>
              <a:srgbClr val="80BD41">
                <a:alpha val="100000"/>
              </a:srgbClr>
            </a:solidFill>
          </p:spPr>
          <p:txBody>
            <a:bodyPr/>
            <a:lstStyle/>
            <a:p>
              <a:endParaRPr/>
            </a:p>
          </p:txBody>
        </p:sp>
        <p:sp>
          <p:nvSpPr>
            <p:cNvPr id="64" name="rc64"/>
            <p:cNvSpPr/>
            <p:nvPr/>
          </p:nvSpPr>
          <p:spPr>
            <a:xfrm>
              <a:off x="6841227" y="3181111"/>
              <a:ext cx="249522" cy="193533"/>
            </a:xfrm>
            <a:prstGeom prst="rect">
              <a:avLst/>
            </a:prstGeom>
            <a:solidFill>
              <a:srgbClr val="E2231A">
                <a:alpha val="100000"/>
              </a:srgbClr>
            </a:solidFill>
          </p:spPr>
          <p:txBody>
            <a:bodyPr/>
            <a:lstStyle/>
            <a:p>
              <a:endParaRPr/>
            </a:p>
          </p:txBody>
        </p:sp>
        <p:sp>
          <p:nvSpPr>
            <p:cNvPr id="65" name="rc65"/>
            <p:cNvSpPr/>
            <p:nvPr/>
          </p:nvSpPr>
          <p:spPr>
            <a:xfrm>
              <a:off x="7118474" y="3439448"/>
              <a:ext cx="249522" cy="663248"/>
            </a:xfrm>
            <a:prstGeom prst="rect">
              <a:avLst/>
            </a:prstGeom>
            <a:solidFill>
              <a:srgbClr val="80BD41">
                <a:alpha val="100000"/>
              </a:srgbClr>
            </a:solidFill>
          </p:spPr>
          <p:txBody>
            <a:bodyPr/>
            <a:lstStyle/>
            <a:p>
              <a:endParaRPr/>
            </a:p>
          </p:txBody>
        </p:sp>
        <p:sp>
          <p:nvSpPr>
            <p:cNvPr id="66" name="rc66"/>
            <p:cNvSpPr/>
            <p:nvPr/>
          </p:nvSpPr>
          <p:spPr>
            <a:xfrm>
              <a:off x="7118474" y="3194137"/>
              <a:ext cx="249522" cy="245311"/>
            </a:xfrm>
            <a:prstGeom prst="rect">
              <a:avLst/>
            </a:prstGeom>
            <a:solidFill>
              <a:srgbClr val="E2231A">
                <a:alpha val="100000"/>
              </a:srgbClr>
            </a:solidFill>
          </p:spPr>
          <p:txBody>
            <a:bodyPr/>
            <a:lstStyle/>
            <a:p>
              <a:endParaRPr/>
            </a:p>
          </p:txBody>
        </p:sp>
        <p:sp>
          <p:nvSpPr>
            <p:cNvPr id="67" name="rc67"/>
            <p:cNvSpPr/>
            <p:nvPr/>
          </p:nvSpPr>
          <p:spPr>
            <a:xfrm>
              <a:off x="7395722" y="3375539"/>
              <a:ext cx="249522" cy="727157"/>
            </a:xfrm>
            <a:prstGeom prst="rect">
              <a:avLst/>
            </a:prstGeom>
            <a:solidFill>
              <a:srgbClr val="80BD41">
                <a:alpha val="100000"/>
              </a:srgbClr>
            </a:solidFill>
          </p:spPr>
          <p:txBody>
            <a:bodyPr/>
            <a:lstStyle/>
            <a:p>
              <a:endParaRPr/>
            </a:p>
          </p:txBody>
        </p:sp>
        <p:sp>
          <p:nvSpPr>
            <p:cNvPr id="68" name="rc68"/>
            <p:cNvSpPr/>
            <p:nvPr/>
          </p:nvSpPr>
          <p:spPr>
            <a:xfrm>
              <a:off x="7395722" y="3204972"/>
              <a:ext cx="249522" cy="170567"/>
            </a:xfrm>
            <a:prstGeom prst="rect">
              <a:avLst/>
            </a:prstGeom>
            <a:solidFill>
              <a:srgbClr val="E2231A">
                <a:alpha val="100000"/>
              </a:srgbClr>
            </a:solidFill>
          </p:spPr>
          <p:txBody>
            <a:bodyPr/>
            <a:lstStyle/>
            <a:p>
              <a:endParaRPr/>
            </a:p>
          </p:txBody>
        </p:sp>
        <p:sp>
          <p:nvSpPr>
            <p:cNvPr id="69" name="rc69"/>
            <p:cNvSpPr/>
            <p:nvPr/>
          </p:nvSpPr>
          <p:spPr>
            <a:xfrm>
              <a:off x="7672970" y="3332956"/>
              <a:ext cx="249522" cy="769740"/>
            </a:xfrm>
            <a:prstGeom prst="rect">
              <a:avLst/>
            </a:prstGeom>
            <a:solidFill>
              <a:srgbClr val="80BD41">
                <a:alpha val="100000"/>
              </a:srgbClr>
            </a:solidFill>
          </p:spPr>
          <p:txBody>
            <a:bodyPr/>
            <a:lstStyle/>
            <a:p>
              <a:endParaRPr/>
            </a:p>
          </p:txBody>
        </p:sp>
        <p:sp>
          <p:nvSpPr>
            <p:cNvPr id="70" name="rc70"/>
            <p:cNvSpPr/>
            <p:nvPr/>
          </p:nvSpPr>
          <p:spPr>
            <a:xfrm>
              <a:off x="7672970" y="3217937"/>
              <a:ext cx="249522" cy="115018"/>
            </a:xfrm>
            <a:prstGeom prst="rect">
              <a:avLst/>
            </a:prstGeom>
            <a:solidFill>
              <a:srgbClr val="E2231A">
                <a:alpha val="100000"/>
              </a:srgbClr>
            </a:solidFill>
          </p:spPr>
          <p:txBody>
            <a:bodyPr/>
            <a:lstStyle/>
            <a:p>
              <a:endParaRPr/>
            </a:p>
          </p:txBody>
        </p:sp>
        <p:sp>
          <p:nvSpPr>
            <p:cNvPr id="71" name="rc71"/>
            <p:cNvSpPr/>
            <p:nvPr/>
          </p:nvSpPr>
          <p:spPr>
            <a:xfrm>
              <a:off x="7950217" y="3289153"/>
              <a:ext cx="249522" cy="813543"/>
            </a:xfrm>
            <a:prstGeom prst="rect">
              <a:avLst/>
            </a:prstGeom>
            <a:solidFill>
              <a:srgbClr val="80BD41">
                <a:alpha val="100000"/>
              </a:srgbClr>
            </a:solidFill>
          </p:spPr>
          <p:txBody>
            <a:bodyPr/>
            <a:lstStyle/>
            <a:p>
              <a:endParaRPr/>
            </a:p>
          </p:txBody>
        </p:sp>
        <p:sp>
          <p:nvSpPr>
            <p:cNvPr id="72" name="rc72"/>
            <p:cNvSpPr/>
            <p:nvPr/>
          </p:nvSpPr>
          <p:spPr>
            <a:xfrm>
              <a:off x="7950217" y="3227919"/>
              <a:ext cx="249522" cy="61234"/>
            </a:xfrm>
            <a:prstGeom prst="rect">
              <a:avLst/>
            </a:prstGeom>
            <a:solidFill>
              <a:srgbClr val="E2231A">
                <a:alpha val="100000"/>
              </a:srgbClr>
            </a:solidFill>
          </p:spPr>
          <p:txBody>
            <a:bodyPr/>
            <a:lstStyle/>
            <a:p>
              <a:endParaRPr/>
            </a:p>
          </p:txBody>
        </p:sp>
        <p:sp>
          <p:nvSpPr>
            <p:cNvPr id="73" name="pl73"/>
            <p:cNvSpPr/>
            <p:nvPr/>
          </p:nvSpPr>
          <p:spPr>
            <a:xfrm>
              <a:off x="1421035" y="1236556"/>
              <a:ext cx="6653943" cy="752723"/>
            </a:xfrm>
            <a:custGeom>
              <a:avLst/>
              <a:gdLst/>
              <a:ahLst/>
              <a:cxnLst/>
              <a:rect l="0" t="0" r="0" b="0"/>
              <a:pathLst>
                <a:path w="6653943" h="752723">
                  <a:moveTo>
                    <a:pt x="0" y="0"/>
                  </a:moveTo>
                  <a:lnTo>
                    <a:pt x="277247" y="0"/>
                  </a:lnTo>
                  <a:lnTo>
                    <a:pt x="554495" y="86852"/>
                  </a:lnTo>
                  <a:lnTo>
                    <a:pt x="831742" y="57901"/>
                  </a:lnTo>
                  <a:lnTo>
                    <a:pt x="1108990" y="57901"/>
                  </a:lnTo>
                  <a:lnTo>
                    <a:pt x="1386238" y="28950"/>
                  </a:lnTo>
                  <a:lnTo>
                    <a:pt x="1663485" y="0"/>
                  </a:lnTo>
                  <a:lnTo>
                    <a:pt x="1940733" y="0"/>
                  </a:lnTo>
                  <a:lnTo>
                    <a:pt x="2217981" y="0"/>
                  </a:lnTo>
                  <a:lnTo>
                    <a:pt x="2495228" y="0"/>
                  </a:lnTo>
                  <a:lnTo>
                    <a:pt x="2772476" y="0"/>
                  </a:lnTo>
                  <a:lnTo>
                    <a:pt x="3049724" y="0"/>
                  </a:lnTo>
                  <a:lnTo>
                    <a:pt x="3326971" y="0"/>
                  </a:lnTo>
                  <a:lnTo>
                    <a:pt x="3604219" y="28950"/>
                  </a:lnTo>
                  <a:lnTo>
                    <a:pt x="3881467" y="57901"/>
                  </a:lnTo>
                  <a:lnTo>
                    <a:pt x="4158714" y="86852"/>
                  </a:lnTo>
                  <a:lnTo>
                    <a:pt x="4435962" y="115803"/>
                  </a:lnTo>
                  <a:lnTo>
                    <a:pt x="4713210" y="347411"/>
                  </a:lnTo>
                  <a:lnTo>
                    <a:pt x="4990457" y="202656"/>
                  </a:lnTo>
                  <a:lnTo>
                    <a:pt x="5267705" y="231607"/>
                  </a:lnTo>
                  <a:lnTo>
                    <a:pt x="5544953" y="579018"/>
                  </a:lnTo>
                  <a:lnTo>
                    <a:pt x="5822200" y="752723"/>
                  </a:lnTo>
                  <a:lnTo>
                    <a:pt x="6099448" y="521116"/>
                  </a:lnTo>
                  <a:lnTo>
                    <a:pt x="6376696" y="347411"/>
                  </a:lnTo>
                  <a:lnTo>
                    <a:pt x="6653943" y="173705"/>
                  </a:lnTo>
                </a:path>
              </a:pathLst>
            </a:custGeom>
            <a:ln w="27101" cap="flat">
              <a:solidFill>
                <a:srgbClr val="0058AB">
                  <a:alpha val="100000"/>
                </a:srgbClr>
              </a:solidFill>
              <a:prstDash val="solid"/>
              <a:round/>
            </a:ln>
          </p:spPr>
          <p:txBody>
            <a:bodyPr/>
            <a:lstStyle/>
            <a:p>
              <a:endParaRPr/>
            </a:p>
          </p:txBody>
        </p:sp>
        <p:sp>
          <p:nvSpPr>
            <p:cNvPr id="74" name="tx74"/>
            <p:cNvSpPr/>
            <p:nvPr/>
          </p:nvSpPr>
          <p:spPr>
            <a:xfrm>
              <a:off x="136074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182946"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7460194"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73744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8014689"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29607" y="280868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3.37</a:t>
              </a:r>
            </a:p>
          </p:txBody>
        </p:sp>
        <p:sp>
          <p:nvSpPr>
            <p:cNvPr id="85" name="tx85"/>
            <p:cNvSpPr/>
            <p:nvPr/>
          </p:nvSpPr>
          <p:spPr>
            <a:xfrm>
              <a:off x="2715845" y="289747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3.11</a:t>
              </a:r>
            </a:p>
          </p:txBody>
        </p:sp>
        <p:sp>
          <p:nvSpPr>
            <p:cNvPr id="86" name="tx86"/>
            <p:cNvSpPr/>
            <p:nvPr/>
          </p:nvSpPr>
          <p:spPr>
            <a:xfrm>
              <a:off x="4102084" y="2960477"/>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7" name="tx87"/>
            <p:cNvSpPr/>
            <p:nvPr/>
          </p:nvSpPr>
          <p:spPr>
            <a:xfrm>
              <a:off x="5488322" y="2961402"/>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2.93</a:t>
              </a:r>
            </a:p>
          </p:txBody>
        </p:sp>
        <p:sp>
          <p:nvSpPr>
            <p:cNvPr id="88" name="tx88"/>
            <p:cNvSpPr/>
            <p:nvPr/>
          </p:nvSpPr>
          <p:spPr>
            <a:xfrm>
              <a:off x="6597312" y="30117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2.78</a:t>
              </a:r>
            </a:p>
          </p:txBody>
        </p:sp>
        <p:sp>
          <p:nvSpPr>
            <p:cNvPr id="89" name="tx89"/>
            <p:cNvSpPr/>
            <p:nvPr/>
          </p:nvSpPr>
          <p:spPr>
            <a:xfrm>
              <a:off x="6874560" y="304518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2.68</a:t>
              </a:r>
            </a:p>
          </p:txBody>
        </p:sp>
        <p:sp>
          <p:nvSpPr>
            <p:cNvPr id="90" name="tx90"/>
            <p:cNvSpPr/>
            <p:nvPr/>
          </p:nvSpPr>
          <p:spPr>
            <a:xfrm>
              <a:off x="7151808" y="30582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2.64</a:t>
              </a:r>
            </a:p>
          </p:txBody>
        </p:sp>
        <p:sp>
          <p:nvSpPr>
            <p:cNvPr id="91" name="tx91"/>
            <p:cNvSpPr/>
            <p:nvPr/>
          </p:nvSpPr>
          <p:spPr>
            <a:xfrm>
              <a:off x="7429055" y="306904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2.61</a:t>
              </a:r>
            </a:p>
          </p:txBody>
        </p:sp>
        <p:sp>
          <p:nvSpPr>
            <p:cNvPr id="92" name="tx92"/>
            <p:cNvSpPr/>
            <p:nvPr/>
          </p:nvSpPr>
          <p:spPr>
            <a:xfrm>
              <a:off x="7706303" y="3082011"/>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2.57</a:t>
              </a:r>
            </a:p>
          </p:txBody>
        </p:sp>
        <p:sp>
          <p:nvSpPr>
            <p:cNvPr id="93" name="tx93"/>
            <p:cNvSpPr/>
            <p:nvPr/>
          </p:nvSpPr>
          <p:spPr>
            <a:xfrm>
              <a:off x="7983551" y="3091992"/>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2.55</a:t>
              </a:r>
            </a:p>
          </p:txBody>
        </p:sp>
        <p:sp>
          <p:nvSpPr>
            <p:cNvPr id="94" name="pl94"/>
            <p:cNvSpPr/>
            <p:nvPr/>
          </p:nvSpPr>
          <p:spPr>
            <a:xfrm>
              <a:off x="1421035"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2807273" y="1207605"/>
              <a:ext cx="0" cy="57901"/>
            </a:xfrm>
            <a:custGeom>
              <a:avLst/>
              <a:gdLst/>
              <a:ahLst/>
              <a:cxnLst/>
              <a:rect l="0" t="0" r="0" b="0"/>
              <a:pathLst>
                <a:path h="57901">
                  <a:moveTo>
                    <a:pt x="0" y="57901"/>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4193511" y="1207605"/>
              <a:ext cx="0" cy="28950"/>
            </a:xfrm>
            <a:custGeom>
              <a:avLst/>
              <a:gdLst/>
              <a:ahLst/>
              <a:cxnLst/>
              <a:rect l="0" t="0" r="0" b="0"/>
              <a:pathLst>
                <a:path h="28950">
                  <a:moveTo>
                    <a:pt x="0" y="28950"/>
                  </a:moveTo>
                  <a:lnTo>
                    <a:pt x="0" y="0"/>
                  </a:lnTo>
                </a:path>
              </a:pathLst>
            </a:custGeom>
            <a:ln w="13550" cap="flat">
              <a:solidFill>
                <a:srgbClr val="0058AB">
                  <a:alpha val="100000"/>
                </a:srgbClr>
              </a:solidFill>
              <a:prstDash val="dot"/>
              <a:round/>
            </a:ln>
          </p:spPr>
          <p:txBody>
            <a:bodyPr/>
            <a:lstStyle/>
            <a:p>
              <a:endParaRPr/>
            </a:p>
          </p:txBody>
        </p:sp>
        <p:sp>
          <p:nvSpPr>
            <p:cNvPr id="97" name="pl97"/>
            <p:cNvSpPr/>
            <p:nvPr/>
          </p:nvSpPr>
          <p:spPr>
            <a:xfrm>
              <a:off x="5579750" y="1207605"/>
              <a:ext cx="0" cy="115803"/>
            </a:xfrm>
            <a:custGeom>
              <a:avLst/>
              <a:gdLst/>
              <a:ahLst/>
              <a:cxnLst/>
              <a:rect l="0" t="0" r="0" b="0"/>
              <a:pathLst>
                <a:path h="115803">
                  <a:moveTo>
                    <a:pt x="0" y="115803"/>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6688740" y="1207605"/>
              <a:ext cx="0" cy="260558"/>
            </a:xfrm>
            <a:custGeom>
              <a:avLst/>
              <a:gdLst/>
              <a:ahLst/>
              <a:cxnLst/>
              <a:rect l="0" t="0" r="0" b="0"/>
              <a:pathLst>
                <a:path h="260558">
                  <a:moveTo>
                    <a:pt x="0" y="260558"/>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6965988" y="1207605"/>
              <a:ext cx="0" cy="607969"/>
            </a:xfrm>
            <a:custGeom>
              <a:avLst/>
              <a:gdLst/>
              <a:ahLst/>
              <a:cxnLst/>
              <a:rect l="0" t="0" r="0" b="0"/>
              <a:pathLst>
                <a:path h="607969">
                  <a:moveTo>
                    <a:pt x="0" y="607969"/>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7243236" y="1207605"/>
              <a:ext cx="0" cy="781674"/>
            </a:xfrm>
            <a:custGeom>
              <a:avLst/>
              <a:gdLst/>
              <a:ahLst/>
              <a:cxnLst/>
              <a:rect l="0" t="0" r="0" b="0"/>
              <a:pathLst>
                <a:path h="781674">
                  <a:moveTo>
                    <a:pt x="0" y="781674"/>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7520483"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7797731" y="1207605"/>
              <a:ext cx="0" cy="376361"/>
            </a:xfrm>
            <a:custGeom>
              <a:avLst/>
              <a:gdLst/>
              <a:ahLst/>
              <a:cxnLst/>
              <a:rect l="0" t="0" r="0" b="0"/>
              <a:pathLst>
                <a:path h="376361">
                  <a:moveTo>
                    <a:pt x="0" y="376361"/>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8074979" y="1207605"/>
              <a:ext cx="0" cy="202656"/>
            </a:xfrm>
            <a:custGeom>
              <a:avLst/>
              <a:gdLst/>
              <a:ahLst/>
              <a:cxnLst/>
              <a:rect l="0" t="0" r="0" b="0"/>
              <a:pathLst>
                <a:path h="202656">
                  <a:moveTo>
                    <a:pt x="0" y="202656"/>
                  </a:moveTo>
                  <a:lnTo>
                    <a:pt x="0" y="0"/>
                  </a:lnTo>
                </a:path>
              </a:pathLst>
            </a:custGeom>
            <a:ln w="13550" cap="flat">
              <a:solidFill>
                <a:srgbClr val="0058AB">
                  <a:alpha val="100000"/>
                </a:srgbClr>
              </a:solidFill>
              <a:prstDash val="dot"/>
              <a:round/>
            </a:ln>
          </p:spPr>
          <p:txBody>
            <a:bodyPr/>
            <a:lstStyle/>
            <a:p>
              <a:endParaRPr/>
            </a:p>
          </p:txBody>
        </p:sp>
        <p:sp>
          <p:nvSpPr>
            <p:cNvPr id="104" name="tx104"/>
            <p:cNvSpPr/>
            <p:nvPr/>
          </p:nvSpPr>
          <p:spPr>
            <a:xfrm>
              <a:off x="1329607" y="3494374"/>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3.34</a:t>
              </a:r>
            </a:p>
          </p:txBody>
        </p:sp>
        <p:sp>
          <p:nvSpPr>
            <p:cNvPr id="105" name="tx105"/>
            <p:cNvSpPr/>
            <p:nvPr/>
          </p:nvSpPr>
          <p:spPr>
            <a:xfrm>
              <a:off x="1329607" y="291535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06" name="tx106"/>
            <p:cNvSpPr/>
            <p:nvPr/>
          </p:nvSpPr>
          <p:spPr>
            <a:xfrm>
              <a:off x="2715845" y="354367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3.05</a:t>
              </a:r>
            </a:p>
          </p:txBody>
        </p:sp>
        <p:sp>
          <p:nvSpPr>
            <p:cNvPr id="107" name="tx107"/>
            <p:cNvSpPr/>
            <p:nvPr/>
          </p:nvSpPr>
          <p:spPr>
            <a:xfrm>
              <a:off x="2715845" y="300909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0.06</a:t>
              </a:r>
            </a:p>
          </p:txBody>
        </p:sp>
        <p:sp>
          <p:nvSpPr>
            <p:cNvPr id="108" name="tx108"/>
            <p:cNvSpPr/>
            <p:nvPr/>
          </p:nvSpPr>
          <p:spPr>
            <a:xfrm>
              <a:off x="4128209" y="3569556"/>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a:t>
              </a:r>
            </a:p>
          </p:txBody>
        </p:sp>
        <p:sp>
          <p:nvSpPr>
            <p:cNvPr id="109" name="tx109"/>
            <p:cNvSpPr/>
            <p:nvPr/>
          </p:nvSpPr>
          <p:spPr>
            <a:xfrm>
              <a:off x="4102084" y="3066386"/>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0.03</a:t>
              </a:r>
            </a:p>
          </p:txBody>
        </p:sp>
        <p:sp>
          <p:nvSpPr>
            <p:cNvPr id="110" name="tx110"/>
            <p:cNvSpPr/>
            <p:nvPr/>
          </p:nvSpPr>
          <p:spPr>
            <a:xfrm>
              <a:off x="5488322" y="358509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5488322" y="308243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0.12</a:t>
              </a:r>
            </a:p>
          </p:txBody>
        </p:sp>
        <p:sp>
          <p:nvSpPr>
            <p:cNvPr id="112" name="tx112"/>
            <p:cNvSpPr/>
            <p:nvPr/>
          </p:nvSpPr>
          <p:spPr>
            <a:xfrm>
              <a:off x="6597312" y="363305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2.53</a:t>
              </a:r>
            </a:p>
          </p:txBody>
        </p:sp>
        <p:sp>
          <p:nvSpPr>
            <p:cNvPr id="113" name="tx113"/>
            <p:cNvSpPr/>
            <p:nvPr/>
          </p:nvSpPr>
          <p:spPr>
            <a:xfrm>
              <a:off x="6597312" y="315556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0.25</a:t>
              </a:r>
            </a:p>
          </p:txBody>
        </p:sp>
        <p:sp>
          <p:nvSpPr>
            <p:cNvPr id="114" name="tx114"/>
            <p:cNvSpPr/>
            <p:nvPr/>
          </p:nvSpPr>
          <p:spPr>
            <a:xfrm>
              <a:off x="6874560" y="3704769"/>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2.12</a:t>
              </a:r>
            </a:p>
          </p:txBody>
        </p:sp>
        <p:sp>
          <p:nvSpPr>
            <p:cNvPr id="115" name="tx115"/>
            <p:cNvSpPr/>
            <p:nvPr/>
          </p:nvSpPr>
          <p:spPr>
            <a:xfrm>
              <a:off x="6874560" y="32428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0.56</a:t>
              </a:r>
            </a:p>
          </p:txBody>
        </p:sp>
        <p:sp>
          <p:nvSpPr>
            <p:cNvPr id="116" name="tx116"/>
            <p:cNvSpPr/>
            <p:nvPr/>
          </p:nvSpPr>
          <p:spPr>
            <a:xfrm>
              <a:off x="7151808" y="373597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1.93</a:t>
              </a:r>
            </a:p>
          </p:txBody>
        </p:sp>
        <p:sp>
          <p:nvSpPr>
            <p:cNvPr id="117" name="tx117"/>
            <p:cNvSpPr/>
            <p:nvPr/>
          </p:nvSpPr>
          <p:spPr>
            <a:xfrm>
              <a:off x="7151808" y="3281744"/>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0.71</a:t>
              </a:r>
            </a:p>
          </p:txBody>
        </p:sp>
        <p:sp>
          <p:nvSpPr>
            <p:cNvPr id="118" name="tx118"/>
            <p:cNvSpPr/>
            <p:nvPr/>
          </p:nvSpPr>
          <p:spPr>
            <a:xfrm>
              <a:off x="7429055" y="3705217"/>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2.12</a:t>
              </a:r>
            </a:p>
          </p:txBody>
        </p:sp>
        <p:sp>
          <p:nvSpPr>
            <p:cNvPr id="119" name="tx119"/>
            <p:cNvSpPr/>
            <p:nvPr/>
          </p:nvSpPr>
          <p:spPr>
            <a:xfrm>
              <a:off x="7455181" y="3255207"/>
              <a:ext cx="130604"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0.5</a:t>
              </a:r>
            </a:p>
          </p:txBody>
        </p:sp>
        <p:sp>
          <p:nvSpPr>
            <p:cNvPr id="120" name="tx120"/>
            <p:cNvSpPr/>
            <p:nvPr/>
          </p:nvSpPr>
          <p:spPr>
            <a:xfrm>
              <a:off x="7706303" y="3683925"/>
              <a:ext cx="182855"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2.24</a:t>
              </a:r>
            </a:p>
          </p:txBody>
        </p:sp>
        <p:sp>
          <p:nvSpPr>
            <p:cNvPr id="121" name="tx121"/>
            <p:cNvSpPr/>
            <p:nvPr/>
          </p:nvSpPr>
          <p:spPr>
            <a:xfrm>
              <a:off x="7706303" y="324035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0.33</a:t>
              </a:r>
            </a:p>
          </p:txBody>
        </p:sp>
        <p:sp>
          <p:nvSpPr>
            <p:cNvPr id="122" name="tx122"/>
            <p:cNvSpPr/>
            <p:nvPr/>
          </p:nvSpPr>
          <p:spPr>
            <a:xfrm>
              <a:off x="7983551" y="3660831"/>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2.37</a:t>
              </a:r>
            </a:p>
          </p:txBody>
        </p:sp>
        <p:sp>
          <p:nvSpPr>
            <p:cNvPr id="123" name="tx123"/>
            <p:cNvSpPr/>
            <p:nvPr/>
          </p:nvSpPr>
          <p:spPr>
            <a:xfrm>
              <a:off x="7983551" y="322348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0.18</a:t>
              </a:r>
            </a:p>
          </p:txBody>
        </p:sp>
        <p:sp>
          <p:nvSpPr>
            <p:cNvPr id="124" name="tx124"/>
            <p:cNvSpPr/>
            <p:nvPr/>
          </p:nvSpPr>
          <p:spPr>
            <a:xfrm>
              <a:off x="577897" y="4050582"/>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0.0M</a:t>
              </a:r>
            </a:p>
          </p:txBody>
        </p:sp>
        <p:sp>
          <p:nvSpPr>
            <p:cNvPr id="125" name="tx125"/>
            <p:cNvSpPr/>
            <p:nvPr/>
          </p:nvSpPr>
          <p:spPr>
            <a:xfrm>
              <a:off x="577897" y="3191336"/>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2.5M</a:t>
              </a:r>
            </a:p>
          </p:txBody>
        </p:sp>
        <p:sp>
          <p:nvSpPr>
            <p:cNvPr id="126" name="tx126"/>
            <p:cNvSpPr/>
            <p:nvPr/>
          </p:nvSpPr>
          <p:spPr>
            <a:xfrm>
              <a:off x="577897" y="2332090"/>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5.0M</a:t>
              </a:r>
            </a:p>
          </p:txBody>
        </p:sp>
        <p:sp>
          <p:nvSpPr>
            <p:cNvPr id="127" name="tx127"/>
            <p:cNvSpPr/>
            <p:nvPr/>
          </p:nvSpPr>
          <p:spPr>
            <a:xfrm>
              <a:off x="577897" y="1473254"/>
              <a:ext cx="31057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7.5M</a:t>
              </a:r>
            </a:p>
          </p:txBody>
        </p:sp>
        <p:sp>
          <p:nvSpPr>
            <p:cNvPr id="128" name="tx128"/>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38241" y="2517221"/>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44" name="tx144"/>
            <p:cNvSpPr/>
            <p:nvPr/>
          </p:nvSpPr>
          <p:spPr>
            <a:xfrm rot="5400000">
              <a:off x="8531731" y="2517221"/>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46" name="tx146"/>
            <p:cNvSpPr/>
            <p:nvPr/>
          </p:nvSpPr>
          <p:spPr>
            <a:xfrm>
              <a:off x="3113207" y="5057376"/>
              <a:ext cx="101712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a:endParaRPr/>
            </a:p>
          </p:txBody>
        </p:sp>
        <p:sp>
          <p:nvSpPr>
            <p:cNvPr id="148" name="rc148"/>
            <p:cNvSpPr/>
            <p:nvPr/>
          </p:nvSpPr>
          <p:spPr>
            <a:xfrm>
              <a:off x="5692760" y="5010059"/>
              <a:ext cx="201456" cy="201456"/>
            </a:xfrm>
            <a:prstGeom prst="rect">
              <a:avLst/>
            </a:prstGeom>
            <a:solidFill>
              <a:srgbClr val="80BD41">
                <a:alpha val="100000"/>
              </a:srgbClr>
            </a:solidFill>
          </p:spPr>
          <p:txBody>
            <a:bodyPr/>
            <a:lstStyle/>
            <a:p>
              <a:endParaRPr/>
            </a:p>
          </p:txBody>
        </p:sp>
        <p:sp>
          <p:nvSpPr>
            <p:cNvPr id="149" name="tx149"/>
            <p:cNvSpPr/>
            <p:nvPr/>
          </p:nvSpPr>
          <p:spPr>
            <a:xfrm>
              <a:off x="4697731" y="5059150"/>
              <a:ext cx="916440"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61760"/>
              <a:ext cx="1314025" cy="144229"/>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Brasil, 2000-2024</a:t>
              </a:r>
            </a:p>
          </p:txBody>
        </p:sp>
        <p:sp>
          <p:nvSpPr>
            <p:cNvPr id="153" name="pl153"/>
            <p:cNvSpPr/>
            <p:nvPr/>
          </p:nvSpPr>
          <p:spPr>
            <a:xfrm>
              <a:off x="247930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845355"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721140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951100" y="5972654"/>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951100" y="5763665"/>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951100" y="5554676"/>
              <a:ext cx="7593813" cy="0"/>
            </a:xfrm>
            <a:custGeom>
              <a:avLst/>
              <a:gdLst/>
              <a:ahLst/>
              <a:cxnLst/>
              <a:rect l="0" t="0" r="0" b="0"/>
              <a:pathLst>
                <a:path w="7593813">
                  <a:moveTo>
                    <a:pt x="0" y="0"/>
                  </a:moveTo>
                  <a:lnTo>
                    <a:pt x="7593813" y="0"/>
                  </a:lnTo>
                  <a:lnTo>
                    <a:pt x="7593813"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1296273"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366232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02838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839443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296273" y="5889059"/>
              <a:ext cx="5983003" cy="167191"/>
            </a:xfrm>
            <a:prstGeom prst="rect">
              <a:avLst/>
            </a:prstGeom>
            <a:solidFill>
              <a:srgbClr val="80BD41">
                <a:alpha val="100000"/>
              </a:srgbClr>
            </a:solidFill>
          </p:spPr>
          <p:txBody>
            <a:bodyPr/>
            <a:lstStyle/>
            <a:p>
              <a:endParaRPr/>
            </a:p>
          </p:txBody>
        </p:sp>
        <p:sp>
          <p:nvSpPr>
            <p:cNvPr id="164" name="rc164"/>
            <p:cNvSpPr/>
            <p:nvPr/>
          </p:nvSpPr>
          <p:spPr>
            <a:xfrm>
              <a:off x="7279277" y="5889059"/>
              <a:ext cx="591726" cy="167191"/>
            </a:xfrm>
            <a:prstGeom prst="rect">
              <a:avLst/>
            </a:prstGeom>
            <a:solidFill>
              <a:srgbClr val="E2231A">
                <a:alpha val="100000"/>
              </a:srgbClr>
            </a:solidFill>
          </p:spPr>
          <p:txBody>
            <a:bodyPr/>
            <a:lstStyle/>
            <a:p>
              <a:endParaRPr/>
            </a:p>
          </p:txBody>
        </p:sp>
        <p:sp>
          <p:nvSpPr>
            <p:cNvPr id="165" name="rc165"/>
            <p:cNvSpPr/>
            <p:nvPr/>
          </p:nvSpPr>
          <p:spPr>
            <a:xfrm>
              <a:off x="1296273" y="5680069"/>
              <a:ext cx="5298975" cy="167191"/>
            </a:xfrm>
            <a:prstGeom prst="rect">
              <a:avLst/>
            </a:prstGeom>
            <a:solidFill>
              <a:srgbClr val="80BD41">
                <a:alpha val="100000"/>
              </a:srgbClr>
            </a:solidFill>
          </p:spPr>
          <p:txBody>
            <a:bodyPr/>
            <a:lstStyle/>
            <a:p>
              <a:endParaRPr/>
            </a:p>
          </p:txBody>
        </p:sp>
        <p:sp>
          <p:nvSpPr>
            <p:cNvPr id="166" name="rc166"/>
            <p:cNvSpPr/>
            <p:nvPr/>
          </p:nvSpPr>
          <p:spPr>
            <a:xfrm>
              <a:off x="6595248" y="5680069"/>
              <a:ext cx="791800" cy="167191"/>
            </a:xfrm>
            <a:prstGeom prst="rect">
              <a:avLst/>
            </a:prstGeom>
            <a:solidFill>
              <a:srgbClr val="E2231A">
                <a:alpha val="100000"/>
              </a:srgbClr>
            </a:solidFill>
          </p:spPr>
          <p:txBody>
            <a:bodyPr/>
            <a:lstStyle/>
            <a:p>
              <a:endParaRPr/>
            </a:p>
          </p:txBody>
        </p:sp>
        <p:sp>
          <p:nvSpPr>
            <p:cNvPr id="167" name="rc167"/>
            <p:cNvSpPr/>
            <p:nvPr/>
          </p:nvSpPr>
          <p:spPr>
            <a:xfrm>
              <a:off x="1296273" y="5471080"/>
              <a:ext cx="5600519" cy="167191"/>
            </a:xfrm>
            <a:prstGeom prst="rect">
              <a:avLst/>
            </a:prstGeom>
            <a:solidFill>
              <a:srgbClr val="80BD41">
                <a:alpha val="100000"/>
              </a:srgbClr>
            </a:solidFill>
          </p:spPr>
          <p:txBody>
            <a:bodyPr/>
            <a:lstStyle/>
            <a:p>
              <a:endParaRPr/>
            </a:p>
          </p:txBody>
        </p:sp>
        <p:sp>
          <p:nvSpPr>
            <p:cNvPr id="168" name="rc168"/>
            <p:cNvSpPr/>
            <p:nvPr/>
          </p:nvSpPr>
          <p:spPr>
            <a:xfrm>
              <a:off x="6896793" y="5471080"/>
              <a:ext cx="421543" cy="167191"/>
            </a:xfrm>
            <a:prstGeom prst="rect">
              <a:avLst/>
            </a:prstGeom>
            <a:solidFill>
              <a:srgbClr val="E2231A">
                <a:alpha val="100000"/>
              </a:srgbClr>
            </a:solidFill>
          </p:spPr>
          <p:txBody>
            <a:bodyPr/>
            <a:lstStyle/>
            <a:p>
              <a:endParaRPr/>
            </a:p>
          </p:txBody>
        </p:sp>
        <p:sp>
          <p:nvSpPr>
            <p:cNvPr id="169" name="tx169"/>
            <p:cNvSpPr/>
            <p:nvPr/>
          </p:nvSpPr>
          <p:spPr>
            <a:xfrm>
              <a:off x="8087213" y="5929518"/>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2.78</a:t>
              </a:r>
            </a:p>
          </p:txBody>
        </p:sp>
        <p:sp>
          <p:nvSpPr>
            <p:cNvPr id="170" name="tx170"/>
            <p:cNvSpPr/>
            <p:nvPr/>
          </p:nvSpPr>
          <p:spPr>
            <a:xfrm>
              <a:off x="7579061" y="572052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2.57</a:t>
              </a:r>
            </a:p>
          </p:txBody>
        </p:sp>
        <p:sp>
          <p:nvSpPr>
            <p:cNvPr id="171" name="tx171"/>
            <p:cNvSpPr/>
            <p:nvPr/>
          </p:nvSpPr>
          <p:spPr>
            <a:xfrm>
              <a:off x="7506912" y="5511539"/>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2.55</a:t>
              </a:r>
            </a:p>
          </p:txBody>
        </p:sp>
        <p:sp>
          <p:nvSpPr>
            <p:cNvPr id="172" name="tx172"/>
            <p:cNvSpPr/>
            <p:nvPr/>
          </p:nvSpPr>
          <p:spPr>
            <a:xfrm>
              <a:off x="4182281" y="5932161"/>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2.53</a:t>
              </a:r>
            </a:p>
          </p:txBody>
        </p:sp>
        <p:sp>
          <p:nvSpPr>
            <p:cNvPr id="173" name="tx173"/>
            <p:cNvSpPr/>
            <p:nvPr/>
          </p:nvSpPr>
          <p:spPr>
            <a:xfrm>
              <a:off x="7469647" y="5932214"/>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0.25</a:t>
              </a:r>
            </a:p>
          </p:txBody>
        </p:sp>
        <p:sp>
          <p:nvSpPr>
            <p:cNvPr id="174" name="tx174"/>
            <p:cNvSpPr/>
            <p:nvPr/>
          </p:nvSpPr>
          <p:spPr>
            <a:xfrm>
              <a:off x="3840267" y="5724548"/>
              <a:ext cx="21098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2.24</a:t>
              </a:r>
            </a:p>
          </p:txBody>
        </p:sp>
        <p:sp>
          <p:nvSpPr>
            <p:cNvPr id="175" name="tx175"/>
            <p:cNvSpPr/>
            <p:nvPr/>
          </p:nvSpPr>
          <p:spPr>
            <a:xfrm>
              <a:off x="6885655" y="572317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0.33</a:t>
              </a:r>
            </a:p>
          </p:txBody>
        </p:sp>
        <p:sp>
          <p:nvSpPr>
            <p:cNvPr id="176" name="tx176"/>
            <p:cNvSpPr/>
            <p:nvPr/>
          </p:nvSpPr>
          <p:spPr>
            <a:xfrm>
              <a:off x="3991039" y="5514182"/>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2.37</a:t>
              </a:r>
            </a:p>
          </p:txBody>
        </p:sp>
        <p:sp>
          <p:nvSpPr>
            <p:cNvPr id="177" name="tx177"/>
            <p:cNvSpPr/>
            <p:nvPr/>
          </p:nvSpPr>
          <p:spPr>
            <a:xfrm>
              <a:off x="7002071" y="5514235"/>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0.18</a:t>
              </a:r>
            </a:p>
          </p:txBody>
        </p:sp>
        <p:sp>
          <p:nvSpPr>
            <p:cNvPr id="178" name="tx178"/>
            <p:cNvSpPr/>
            <p:nvPr/>
          </p:nvSpPr>
          <p:spPr>
            <a:xfrm>
              <a:off x="577692"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545888"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M</a:t>
              </a:r>
            </a:p>
          </p:txBody>
        </p:sp>
        <p:sp>
          <p:nvSpPr>
            <p:cNvPr id="183" name="tx183"/>
            <p:cNvSpPr/>
            <p:nvPr/>
          </p:nvSpPr>
          <p:spPr>
            <a:xfrm>
              <a:off x="5911943" y="6160269"/>
              <a:ext cx="23287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 M</a:t>
              </a:r>
            </a:p>
          </p:txBody>
        </p:sp>
        <p:sp>
          <p:nvSpPr>
            <p:cNvPr id="184" name="tx184"/>
            <p:cNvSpPr/>
            <p:nvPr/>
          </p:nvSpPr>
          <p:spPr>
            <a:xfrm>
              <a:off x="8277997" y="6158495"/>
              <a:ext cx="23287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 M</a:t>
              </a:r>
            </a:p>
          </p:txBody>
        </p:sp>
        <p:sp>
          <p:nvSpPr>
            <p:cNvPr id="185" name="tx185"/>
            <p:cNvSpPr/>
            <p:nvPr/>
          </p:nvSpPr>
          <p:spPr>
            <a:xfrm>
              <a:off x="4161819" y="6293768"/>
              <a:ext cx="11723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niños  (millones)</a:t>
              </a:r>
            </a:p>
          </p:txBody>
        </p:sp>
        <p:sp>
          <p:nvSpPr>
            <p:cNvPr id="186" name="tx186"/>
            <p:cNvSpPr/>
            <p:nvPr/>
          </p:nvSpPr>
          <p:spPr>
            <a:xfrm>
              <a:off x="3948074" y="65066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cobertura de MCV1 en 2024 (93%) fue superior a la de 2019 (91%).
El número de niños vacunados con MCV1 disminuyó un 6% en comparación con 2019.
El número de lactantes supervivientes disminuyó aproximadamente un 8% en comparación con 2019.
En 2024, se vacunaron 200 000 niños menos que en 2019.
En 2024, hubo 200 000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749711"/>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493788"/>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2237865"/>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981942"/>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9174" y="5377673"/>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9174" y="4121750"/>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2865826"/>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9174" y="1609903"/>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333639"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957746"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81853"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05960"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830067"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454174"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078281"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02388"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26496"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603"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4710" y="646101"/>
              <a:ext cx="0" cy="4956884"/>
            </a:xfrm>
            <a:custGeom>
              <a:avLst/>
              <a:gdLst/>
              <a:ahLst/>
              <a:cxnLst/>
              <a:rect l="0" t="0" r="0" b="0"/>
              <a:pathLst>
                <a:path h="4956884">
                  <a:moveTo>
                    <a:pt x="0" y="49568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052791" y="5333213"/>
              <a:ext cx="561696" cy="44459"/>
            </a:xfrm>
            <a:prstGeom prst="rect">
              <a:avLst/>
            </a:prstGeom>
            <a:solidFill>
              <a:srgbClr val="1CABE2">
                <a:alpha val="100000"/>
              </a:srgbClr>
            </a:solidFill>
          </p:spPr>
          <p:txBody>
            <a:bodyPr/>
            <a:lstStyle/>
            <a:p>
              <a:endParaRPr/>
            </a:p>
          </p:txBody>
        </p:sp>
        <p:sp>
          <p:nvSpPr>
            <p:cNvPr id="24" name="rc24"/>
            <p:cNvSpPr/>
            <p:nvPr/>
          </p:nvSpPr>
          <p:spPr>
            <a:xfrm>
              <a:off x="1676898" y="5364235"/>
              <a:ext cx="561696" cy="13438"/>
            </a:xfrm>
            <a:prstGeom prst="rect">
              <a:avLst/>
            </a:prstGeom>
            <a:solidFill>
              <a:srgbClr val="1CABE2">
                <a:alpha val="100000"/>
              </a:srgbClr>
            </a:solidFill>
          </p:spPr>
          <p:txBody>
            <a:bodyPr/>
            <a:lstStyle/>
            <a:p>
              <a:endParaRPr/>
            </a:p>
          </p:txBody>
        </p:sp>
        <p:sp>
          <p:nvSpPr>
            <p:cNvPr id="25" name="rc25"/>
            <p:cNvSpPr/>
            <p:nvPr/>
          </p:nvSpPr>
          <p:spPr>
            <a:xfrm>
              <a:off x="2301005" y="5377673"/>
              <a:ext cx="561696" cy="0"/>
            </a:xfrm>
            <a:prstGeom prst="rect">
              <a:avLst/>
            </a:prstGeom>
            <a:solidFill>
              <a:srgbClr val="1CABE2">
                <a:alpha val="100000"/>
              </a:srgbClr>
            </a:solidFill>
          </p:spPr>
          <p:txBody>
            <a:bodyPr/>
            <a:lstStyle/>
            <a:p>
              <a:endParaRPr/>
            </a:p>
          </p:txBody>
        </p:sp>
        <p:sp>
          <p:nvSpPr>
            <p:cNvPr id="26" name="rc26"/>
            <p:cNvSpPr/>
            <p:nvPr/>
          </p:nvSpPr>
          <p:spPr>
            <a:xfrm>
              <a:off x="2925112" y="5377673"/>
              <a:ext cx="561696" cy="0"/>
            </a:xfrm>
            <a:prstGeom prst="rect">
              <a:avLst/>
            </a:prstGeom>
            <a:solidFill>
              <a:srgbClr val="1CABE2">
                <a:alpha val="100000"/>
              </a:srgbClr>
            </a:solidFill>
          </p:spPr>
          <p:txBody>
            <a:bodyPr/>
            <a:lstStyle/>
            <a:p>
              <a:endParaRPr/>
            </a:p>
          </p:txBody>
        </p:sp>
        <p:sp>
          <p:nvSpPr>
            <p:cNvPr id="27" name="rc27"/>
            <p:cNvSpPr/>
            <p:nvPr/>
          </p:nvSpPr>
          <p:spPr>
            <a:xfrm>
              <a:off x="3549219" y="4729240"/>
              <a:ext cx="561696" cy="648433"/>
            </a:xfrm>
            <a:prstGeom prst="rect">
              <a:avLst/>
            </a:prstGeom>
            <a:solidFill>
              <a:srgbClr val="1CABE2">
                <a:alpha val="100000"/>
              </a:srgbClr>
            </a:solidFill>
          </p:spPr>
          <p:txBody>
            <a:bodyPr/>
            <a:lstStyle/>
            <a:p>
              <a:endParaRPr/>
            </a:p>
          </p:txBody>
        </p:sp>
        <p:sp>
          <p:nvSpPr>
            <p:cNvPr id="28" name="rc28"/>
            <p:cNvSpPr/>
            <p:nvPr/>
          </p:nvSpPr>
          <p:spPr>
            <a:xfrm>
              <a:off x="4173326" y="4065170"/>
              <a:ext cx="561696" cy="1312502"/>
            </a:xfrm>
            <a:prstGeom prst="rect">
              <a:avLst/>
            </a:prstGeom>
            <a:solidFill>
              <a:srgbClr val="1CABE2">
                <a:alpha val="100000"/>
              </a:srgbClr>
            </a:solidFill>
          </p:spPr>
          <p:txBody>
            <a:bodyPr/>
            <a:lstStyle/>
            <a:p>
              <a:endParaRPr/>
            </a:p>
          </p:txBody>
        </p:sp>
        <p:sp>
          <p:nvSpPr>
            <p:cNvPr id="29" name="rc29"/>
            <p:cNvSpPr/>
            <p:nvPr/>
          </p:nvSpPr>
          <p:spPr>
            <a:xfrm>
              <a:off x="4797433" y="4848490"/>
              <a:ext cx="561696" cy="529183"/>
            </a:xfrm>
            <a:prstGeom prst="rect">
              <a:avLst/>
            </a:prstGeom>
            <a:solidFill>
              <a:srgbClr val="1CABE2">
                <a:alpha val="100000"/>
              </a:srgbClr>
            </a:solidFill>
          </p:spPr>
          <p:txBody>
            <a:bodyPr/>
            <a:lstStyle/>
            <a:p>
              <a:endParaRPr/>
            </a:p>
          </p:txBody>
        </p:sp>
        <p:sp>
          <p:nvSpPr>
            <p:cNvPr id="30" name="rc30"/>
            <p:cNvSpPr/>
            <p:nvPr/>
          </p:nvSpPr>
          <p:spPr>
            <a:xfrm>
              <a:off x="5421540" y="5336165"/>
              <a:ext cx="561696" cy="41508"/>
            </a:xfrm>
            <a:prstGeom prst="rect">
              <a:avLst/>
            </a:prstGeom>
            <a:solidFill>
              <a:srgbClr val="1CABE2">
                <a:alpha val="100000"/>
              </a:srgbClr>
            </a:solidFill>
          </p:spPr>
          <p:txBody>
            <a:bodyPr/>
            <a:lstStyle/>
            <a:p>
              <a:endParaRPr/>
            </a:p>
          </p:txBody>
        </p:sp>
        <p:sp>
          <p:nvSpPr>
            <p:cNvPr id="31" name="rc31"/>
            <p:cNvSpPr/>
            <p:nvPr/>
          </p:nvSpPr>
          <p:spPr>
            <a:xfrm>
              <a:off x="6045647" y="5375036"/>
              <a:ext cx="561696" cy="2637"/>
            </a:xfrm>
            <a:prstGeom prst="rect">
              <a:avLst/>
            </a:prstGeom>
            <a:solidFill>
              <a:srgbClr val="1CABE2">
                <a:alpha val="100000"/>
              </a:srgbClr>
            </a:solidFill>
          </p:spPr>
          <p:txBody>
            <a:bodyPr/>
            <a:lstStyle/>
            <a:p>
              <a:endParaRPr/>
            </a:p>
          </p:txBody>
        </p:sp>
        <p:sp>
          <p:nvSpPr>
            <p:cNvPr id="32" name="rc32"/>
            <p:cNvSpPr/>
            <p:nvPr/>
          </p:nvSpPr>
          <p:spPr>
            <a:xfrm>
              <a:off x="6669755" y="5377673"/>
              <a:ext cx="561696" cy="0"/>
            </a:xfrm>
            <a:prstGeom prst="rect">
              <a:avLst/>
            </a:prstGeom>
            <a:solidFill>
              <a:srgbClr val="1CABE2">
                <a:alpha val="100000"/>
              </a:srgbClr>
            </a:solidFill>
          </p:spPr>
          <p:txBody>
            <a:bodyPr/>
            <a:lstStyle/>
            <a:p>
              <a:endParaRPr/>
            </a:p>
          </p:txBody>
        </p:sp>
        <p:sp>
          <p:nvSpPr>
            <p:cNvPr id="33" name="rc33"/>
            <p:cNvSpPr/>
            <p:nvPr/>
          </p:nvSpPr>
          <p:spPr>
            <a:xfrm>
              <a:off x="7293862" y="5377422"/>
              <a:ext cx="561696" cy="251"/>
            </a:xfrm>
            <a:prstGeom prst="rect">
              <a:avLst/>
            </a:prstGeom>
            <a:solidFill>
              <a:srgbClr val="1CABE2">
                <a:alpha val="100000"/>
              </a:srgbClr>
            </a:solidFill>
          </p:spPr>
          <p:txBody>
            <a:bodyPr/>
            <a:lstStyle/>
            <a:p>
              <a:endParaRPr/>
            </a:p>
          </p:txBody>
        </p:sp>
        <p:sp>
          <p:nvSpPr>
            <p:cNvPr id="34" name="pl34"/>
            <p:cNvSpPr/>
            <p:nvPr/>
          </p:nvSpPr>
          <p:spPr>
            <a:xfrm>
              <a:off x="1333639" y="1133915"/>
              <a:ext cx="6241071" cy="1050002"/>
            </a:xfrm>
            <a:custGeom>
              <a:avLst/>
              <a:gdLst/>
              <a:ahLst/>
              <a:cxnLst/>
              <a:rect l="0" t="0" r="0" b="0"/>
              <a:pathLst>
                <a:path w="6241071" h="1050002">
                  <a:moveTo>
                    <a:pt x="0" y="0"/>
                  </a:moveTo>
                  <a:lnTo>
                    <a:pt x="624107" y="43750"/>
                  </a:lnTo>
                  <a:lnTo>
                    <a:pt x="1248214" y="87500"/>
                  </a:lnTo>
                  <a:lnTo>
                    <a:pt x="1872321" y="437500"/>
                  </a:lnTo>
                  <a:lnTo>
                    <a:pt x="2496428" y="218750"/>
                  </a:lnTo>
                  <a:lnTo>
                    <a:pt x="3120535" y="262500"/>
                  </a:lnTo>
                  <a:lnTo>
                    <a:pt x="3744642" y="787501"/>
                  </a:lnTo>
                  <a:lnTo>
                    <a:pt x="4368749" y="1050002"/>
                  </a:lnTo>
                  <a:lnTo>
                    <a:pt x="4992856" y="700001"/>
                  </a:lnTo>
                  <a:lnTo>
                    <a:pt x="5616963" y="437500"/>
                  </a:lnTo>
                  <a:lnTo>
                    <a:pt x="6241071" y="175000"/>
                  </a:lnTo>
                </a:path>
              </a:pathLst>
            </a:custGeom>
            <a:ln w="27101" cap="flat">
              <a:solidFill>
                <a:srgbClr val="00833D">
                  <a:alpha val="100000"/>
                </a:srgbClr>
              </a:solidFill>
              <a:prstDash val="solid"/>
              <a:round/>
            </a:ln>
          </p:spPr>
          <p:txBody>
            <a:bodyPr/>
            <a:lstStyle/>
            <a:p>
              <a:endParaRPr/>
            </a:p>
          </p:txBody>
        </p:sp>
        <p:sp>
          <p:nvSpPr>
            <p:cNvPr id="35" name="pl35"/>
            <p:cNvSpPr/>
            <p:nvPr/>
          </p:nvSpPr>
          <p:spPr>
            <a:xfrm>
              <a:off x="1333639" y="1483915"/>
              <a:ext cx="6241071" cy="1968753"/>
            </a:xfrm>
            <a:custGeom>
              <a:avLst/>
              <a:gdLst/>
              <a:ahLst/>
              <a:cxnLst/>
              <a:rect l="0" t="0" r="0" b="0"/>
              <a:pathLst>
                <a:path w="6241071" h="1968753">
                  <a:moveTo>
                    <a:pt x="0" y="0"/>
                  </a:moveTo>
                  <a:lnTo>
                    <a:pt x="624107" y="393750"/>
                  </a:lnTo>
                  <a:lnTo>
                    <a:pt x="1248214" y="525001"/>
                  </a:lnTo>
                  <a:lnTo>
                    <a:pt x="1872321" y="962501"/>
                  </a:lnTo>
                  <a:lnTo>
                    <a:pt x="2496428" y="568751"/>
                  </a:lnTo>
                  <a:lnTo>
                    <a:pt x="3120535" y="1531253"/>
                  </a:lnTo>
                  <a:lnTo>
                    <a:pt x="3744642" y="1968753"/>
                  </a:lnTo>
                  <a:lnTo>
                    <a:pt x="4368749" y="1881253"/>
                  </a:lnTo>
                  <a:lnTo>
                    <a:pt x="4992856" y="1356252"/>
                  </a:lnTo>
                  <a:lnTo>
                    <a:pt x="5616963" y="1093752"/>
                  </a:lnTo>
                  <a:lnTo>
                    <a:pt x="6241071" y="918751"/>
                  </a:lnTo>
                </a:path>
              </a:pathLst>
            </a:custGeom>
            <a:ln w="27101" cap="flat">
              <a:solidFill>
                <a:srgbClr val="002759">
                  <a:alpha val="100000"/>
                </a:srgbClr>
              </a:solidFill>
              <a:prstDash val="solid"/>
              <a:round/>
            </a:ln>
          </p:spPr>
          <p:txBody>
            <a:bodyPr/>
            <a:lstStyle/>
            <a:p>
              <a:endParaRPr/>
            </a:p>
          </p:txBody>
        </p:sp>
        <p:sp>
          <p:nvSpPr>
            <p:cNvPr id="36" name="pt36"/>
            <p:cNvSpPr/>
            <p:nvPr/>
          </p:nvSpPr>
          <p:spPr>
            <a:xfrm>
              <a:off x="1302037"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7" name="pt37"/>
            <p:cNvSpPr/>
            <p:nvPr/>
          </p:nvSpPr>
          <p:spPr>
            <a:xfrm>
              <a:off x="1926145"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8" name="pt38"/>
            <p:cNvSpPr/>
            <p:nvPr/>
          </p:nvSpPr>
          <p:spPr>
            <a:xfrm>
              <a:off x="2550252"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39" name="pt39"/>
            <p:cNvSpPr/>
            <p:nvPr/>
          </p:nvSpPr>
          <p:spPr>
            <a:xfrm>
              <a:off x="3174359"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0" name="pt40"/>
            <p:cNvSpPr/>
            <p:nvPr/>
          </p:nvSpPr>
          <p:spPr>
            <a:xfrm>
              <a:off x="3798466" y="1321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4422573"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5046680" y="18898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5670787" y="215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6294894"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6919001" y="153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7543109"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1302037" y="1452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8" name="pt48"/>
            <p:cNvSpPr/>
            <p:nvPr/>
          </p:nvSpPr>
          <p:spPr>
            <a:xfrm>
              <a:off x="1926145" y="1846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49" name="pt49"/>
            <p:cNvSpPr/>
            <p:nvPr/>
          </p:nvSpPr>
          <p:spPr>
            <a:xfrm>
              <a:off x="2550252" y="1977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0" name="pt50"/>
            <p:cNvSpPr/>
            <p:nvPr/>
          </p:nvSpPr>
          <p:spPr>
            <a:xfrm>
              <a:off x="3174359" y="2414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1" name="pt51"/>
            <p:cNvSpPr/>
            <p:nvPr/>
          </p:nvSpPr>
          <p:spPr>
            <a:xfrm>
              <a:off x="3798466" y="20210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2" name="pt52"/>
            <p:cNvSpPr/>
            <p:nvPr/>
          </p:nvSpPr>
          <p:spPr>
            <a:xfrm>
              <a:off x="4422573" y="2983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3" name="pt53"/>
            <p:cNvSpPr/>
            <p:nvPr/>
          </p:nvSpPr>
          <p:spPr>
            <a:xfrm>
              <a:off x="5046680" y="3421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4" name="pt54"/>
            <p:cNvSpPr/>
            <p:nvPr/>
          </p:nvSpPr>
          <p:spPr>
            <a:xfrm>
              <a:off x="5670787" y="33335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6294894" y="28085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6919001" y="2546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7543109" y="23710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tx58"/>
            <p:cNvSpPr/>
            <p:nvPr/>
          </p:nvSpPr>
          <p:spPr>
            <a:xfrm>
              <a:off x="1234161" y="5203371"/>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708</a:t>
              </a:r>
            </a:p>
          </p:txBody>
        </p:sp>
        <p:sp>
          <p:nvSpPr>
            <p:cNvPr id="59" name="tx59"/>
            <p:cNvSpPr/>
            <p:nvPr/>
          </p:nvSpPr>
          <p:spPr>
            <a:xfrm>
              <a:off x="1858268" y="5235848"/>
              <a:ext cx="198955"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214</a:t>
              </a:r>
            </a:p>
          </p:txBody>
        </p:sp>
        <p:sp>
          <p:nvSpPr>
            <p:cNvPr id="60" name="tx60"/>
            <p:cNvSpPr/>
            <p:nvPr/>
          </p:nvSpPr>
          <p:spPr>
            <a:xfrm>
              <a:off x="2548694" y="524783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172801" y="524783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647705" y="4583968"/>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10,326</a:t>
              </a:r>
            </a:p>
          </p:txBody>
        </p:sp>
        <p:sp>
          <p:nvSpPr>
            <p:cNvPr id="63" name="tx63"/>
            <p:cNvSpPr/>
            <p:nvPr/>
          </p:nvSpPr>
          <p:spPr>
            <a:xfrm>
              <a:off x="4271813" y="3919898"/>
              <a:ext cx="364723"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20,901</a:t>
              </a:r>
            </a:p>
          </p:txBody>
        </p:sp>
        <p:sp>
          <p:nvSpPr>
            <p:cNvPr id="64" name="tx64"/>
            <p:cNvSpPr/>
            <p:nvPr/>
          </p:nvSpPr>
          <p:spPr>
            <a:xfrm>
              <a:off x="4929079" y="4703217"/>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8,427</a:t>
              </a:r>
            </a:p>
          </p:txBody>
        </p:sp>
        <p:sp>
          <p:nvSpPr>
            <p:cNvPr id="65" name="tx65"/>
            <p:cNvSpPr/>
            <p:nvPr/>
          </p:nvSpPr>
          <p:spPr>
            <a:xfrm>
              <a:off x="5602910" y="520632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661</a:t>
              </a:r>
            </a:p>
          </p:txBody>
        </p:sp>
        <p:sp>
          <p:nvSpPr>
            <p:cNvPr id="66" name="tx66"/>
            <p:cNvSpPr/>
            <p:nvPr/>
          </p:nvSpPr>
          <p:spPr>
            <a:xfrm>
              <a:off x="6260177" y="5246649"/>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42</a:t>
              </a:r>
            </a:p>
          </p:txBody>
        </p:sp>
        <p:sp>
          <p:nvSpPr>
            <p:cNvPr id="67" name="tx67"/>
            <p:cNvSpPr/>
            <p:nvPr/>
          </p:nvSpPr>
          <p:spPr>
            <a:xfrm>
              <a:off x="6917443" y="5247830"/>
              <a:ext cx="66318"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7541550" y="5249384"/>
              <a:ext cx="66318"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a:t>
              </a:r>
            </a:p>
          </p:txBody>
        </p:sp>
        <p:sp>
          <p:nvSpPr>
            <p:cNvPr id="69" name="pl69"/>
            <p:cNvSpPr/>
            <p:nvPr/>
          </p:nvSpPr>
          <p:spPr>
            <a:xfrm>
              <a:off x="7592694" y="1308922"/>
              <a:ext cx="269609" cy="112"/>
            </a:xfrm>
            <a:custGeom>
              <a:avLst/>
              <a:gdLst/>
              <a:ahLst/>
              <a:cxnLst/>
              <a:rect l="0" t="0" r="0" b="0"/>
              <a:pathLst>
                <a:path w="269609" h="112">
                  <a:moveTo>
                    <a:pt x="269609" y="112"/>
                  </a:moveTo>
                  <a:lnTo>
                    <a:pt x="0" y="0"/>
                  </a:lnTo>
                </a:path>
              </a:pathLst>
            </a:custGeom>
          </p:spPr>
          <p:txBody>
            <a:bodyPr/>
            <a:lstStyle/>
            <a:p>
              <a:endParaRPr/>
            </a:p>
          </p:txBody>
        </p:sp>
        <p:sp>
          <p:nvSpPr>
            <p:cNvPr id="70" name="pl70"/>
            <p:cNvSpPr/>
            <p:nvPr/>
          </p:nvSpPr>
          <p:spPr>
            <a:xfrm>
              <a:off x="7592694" y="2402678"/>
              <a:ext cx="269609" cy="165"/>
            </a:xfrm>
            <a:custGeom>
              <a:avLst/>
              <a:gdLst/>
              <a:ahLst/>
              <a:cxnLst/>
              <a:rect l="0" t="0" r="0" b="0"/>
              <a:pathLst>
                <a:path w="269609" h="165">
                  <a:moveTo>
                    <a:pt x="269609" y="165"/>
                  </a:moveTo>
                  <a:lnTo>
                    <a:pt x="0" y="0"/>
                  </a:lnTo>
                </a:path>
              </a:pathLst>
            </a:custGeom>
          </p:spPr>
          <p:txBody>
            <a:bodyPr/>
            <a:lstStyle/>
            <a:p>
              <a:endParaRPr/>
            </a:p>
          </p:txBody>
        </p:sp>
        <p:sp>
          <p:nvSpPr>
            <p:cNvPr id="71" name="pg71"/>
            <p:cNvSpPr/>
            <p:nvPr/>
          </p:nvSpPr>
          <p:spPr>
            <a:xfrm>
              <a:off x="7793724" y="1220636"/>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2" name="tx72"/>
            <p:cNvSpPr/>
            <p:nvPr/>
          </p:nvSpPr>
          <p:spPr>
            <a:xfrm>
              <a:off x="7816584" y="1261756"/>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93%</a:t>
              </a:r>
            </a:p>
          </p:txBody>
        </p:sp>
        <p:sp>
          <p:nvSpPr>
            <p:cNvPr id="73" name="pg73"/>
            <p:cNvSpPr/>
            <p:nvPr/>
          </p:nvSpPr>
          <p:spPr>
            <a:xfrm>
              <a:off x="7793724" y="2314445"/>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4" name="tx74"/>
            <p:cNvSpPr/>
            <p:nvPr/>
          </p:nvSpPr>
          <p:spPr>
            <a:xfrm>
              <a:off x="7816584" y="2355565"/>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68%</a:t>
              </a:r>
            </a:p>
          </p:txBody>
        </p:sp>
        <p:sp>
          <p:nvSpPr>
            <p:cNvPr id="75" name="rc75"/>
            <p:cNvSpPr/>
            <p:nvPr/>
          </p:nvSpPr>
          <p:spPr>
            <a:xfrm>
              <a:off x="959174" y="646101"/>
              <a:ext cx="7676517" cy="4956884"/>
            </a:xfrm>
            <a:prstGeom prst="rect">
              <a:avLst/>
            </a:prstGeom>
            <a:ln w="13550" cap="rnd">
              <a:solidFill>
                <a:srgbClr val="BEBEBE">
                  <a:alpha val="100000"/>
                </a:srgbClr>
              </a:solidFill>
              <a:prstDash val="solid"/>
              <a:round/>
            </a:ln>
          </p:spPr>
          <p:txBody>
            <a:bodyPr/>
            <a:lstStyle/>
            <a:p>
              <a:endParaRPr/>
            </a:p>
          </p:txBody>
        </p:sp>
        <p:sp>
          <p:nvSpPr>
            <p:cNvPr id="76" name="tx76"/>
            <p:cNvSpPr/>
            <p:nvPr/>
          </p:nvSpPr>
          <p:spPr>
            <a:xfrm>
              <a:off x="825913" y="533029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57940"/>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78" name="tx78"/>
            <p:cNvSpPr/>
            <p:nvPr/>
          </p:nvSpPr>
          <p:spPr>
            <a:xfrm>
              <a:off x="508103" y="2802016"/>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40,000</a:t>
              </a:r>
            </a:p>
          </p:txBody>
        </p:sp>
        <p:sp>
          <p:nvSpPr>
            <p:cNvPr id="79" name="tx79"/>
            <p:cNvSpPr/>
            <p:nvPr/>
          </p:nvSpPr>
          <p:spPr>
            <a:xfrm>
              <a:off x="508103" y="1546093"/>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60,000</a:t>
              </a:r>
            </a:p>
          </p:txBody>
        </p:sp>
        <p:sp>
          <p:nvSpPr>
            <p:cNvPr id="80" name="tx80"/>
            <p:cNvSpPr/>
            <p:nvPr/>
          </p:nvSpPr>
          <p:spPr>
            <a:xfrm>
              <a:off x="8698322" y="533029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9279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552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773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029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427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529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77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3028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278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528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191415"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2" name="tx92"/>
            <p:cNvSpPr/>
            <p:nvPr/>
          </p:nvSpPr>
          <p:spPr>
            <a:xfrm rot="-5400000">
              <a:off x="1790221" y="578458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3" name="tx93"/>
            <p:cNvSpPr/>
            <p:nvPr/>
          </p:nvSpPr>
          <p:spPr>
            <a:xfrm rot="-5400000">
              <a:off x="2439629"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4" name="tx94"/>
            <p:cNvSpPr/>
            <p:nvPr/>
          </p:nvSpPr>
          <p:spPr>
            <a:xfrm rot="-5400000">
              <a:off x="3038435" y="5784586"/>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5" name="tx95"/>
            <p:cNvSpPr/>
            <p:nvPr/>
          </p:nvSpPr>
          <p:spPr>
            <a:xfrm rot="-5400000">
              <a:off x="3687843"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6" name="tx96"/>
            <p:cNvSpPr/>
            <p:nvPr/>
          </p:nvSpPr>
          <p:spPr>
            <a:xfrm rot="-5400000">
              <a:off x="4311950"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7" name="tx97"/>
            <p:cNvSpPr/>
            <p:nvPr/>
          </p:nvSpPr>
          <p:spPr>
            <a:xfrm rot="-5400000">
              <a:off x="4936058"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98" name="tx98"/>
            <p:cNvSpPr/>
            <p:nvPr/>
          </p:nvSpPr>
          <p:spPr>
            <a:xfrm rot="-5400000">
              <a:off x="5560165"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99" name="tx99"/>
            <p:cNvSpPr/>
            <p:nvPr/>
          </p:nvSpPr>
          <p:spPr>
            <a:xfrm rot="-5400000">
              <a:off x="6184272"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0" name="tx100"/>
            <p:cNvSpPr/>
            <p:nvPr/>
          </p:nvSpPr>
          <p:spPr>
            <a:xfrm rot="-5400000">
              <a:off x="6808348" y="5760432"/>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1" name="tx101"/>
            <p:cNvSpPr/>
            <p:nvPr/>
          </p:nvSpPr>
          <p:spPr>
            <a:xfrm rot="-5400000">
              <a:off x="7432486" y="5760463"/>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2" name="tx102"/>
            <p:cNvSpPr/>
            <p:nvPr/>
          </p:nvSpPr>
          <p:spPr>
            <a:xfrm rot="-5400000">
              <a:off x="-610286" y="3060389"/>
              <a:ext cx="1980083"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3" name="tx103"/>
            <p:cNvSpPr/>
            <p:nvPr/>
          </p:nvSpPr>
          <p:spPr>
            <a:xfrm rot="5400000">
              <a:off x="8131435" y="3058991"/>
              <a:ext cx="181705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4" name="tx104"/>
            <p:cNvSpPr/>
            <p:nvPr/>
          </p:nvSpPr>
          <p:spPr>
            <a:xfrm>
              <a:off x="1790100" y="401416"/>
              <a:ext cx="601466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Brasil, 2014-2024</a:t>
              </a:r>
            </a:p>
          </p:txBody>
        </p:sp>
        <p:sp>
          <p:nvSpPr>
            <p:cNvPr id="105" name="tx105"/>
            <p:cNvSpPr/>
            <p:nvPr/>
          </p:nvSpPr>
          <p:spPr>
            <a:xfrm>
              <a:off x="4007802" y="6214104"/>
              <a:ext cx="462788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6" name="tx106"/>
            <p:cNvSpPr/>
            <p:nvPr/>
          </p:nvSpPr>
          <p:spPr>
            <a:xfrm>
              <a:off x="2535222" y="6327110"/>
              <a:ext cx="610046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7" name="tx107"/>
            <p:cNvSpPr/>
            <p:nvPr/>
          </p:nvSpPr>
          <p:spPr>
            <a:xfrm>
              <a:off x="3485619" y="6447811"/>
              <a:ext cx="5150073"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8" name="tx108"/>
            <p:cNvSpPr/>
            <p:nvPr/>
          </p:nvSpPr>
          <p:spPr>
            <a:xfrm>
              <a:off x="-1443389" y="6568567"/>
              <a:ext cx="1007908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hubo un total de 4 casos confirmados de sarampión en Brasil. Ese mismo año, la cobertura de MCV1 era del 93% y la de MCV2 del 68%.
No hubo casos confirmados el año anterior (n=0).
El mayor número de casos de sarampión se registró en 2019 (n=20.901). En este año, la cobertura de MCV1 fue del 91%.
Brasil informó de desabastecimiento de vacunas contra el sarampión en 2011, 2015 y 2017.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805521" y="5100084"/>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5521" y="3934951"/>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5521" y="2769818"/>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5521" y="1604685"/>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5521" y="4517518"/>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5521" y="335238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5521" y="2187251"/>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5521" y="1022118"/>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979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70594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43208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15823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739150"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2006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46529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979796" y="1954225"/>
              <a:ext cx="3485499" cy="1398159"/>
            </a:xfrm>
            <a:custGeom>
              <a:avLst/>
              <a:gdLst/>
              <a:ahLst/>
              <a:cxnLst/>
              <a:rect l="0" t="0" r="0" b="0"/>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27101" cap="flat">
              <a:solidFill>
                <a:srgbClr val="0058AB">
                  <a:alpha val="80000"/>
                </a:srgbClr>
              </a:solidFill>
              <a:prstDash val="solid"/>
              <a:round/>
            </a:ln>
          </p:spPr>
          <p:txBody>
            <a:bodyPr/>
            <a:lstStyle/>
            <a:p>
              <a:endParaRPr/>
            </a:p>
          </p:txBody>
        </p:sp>
        <p:sp>
          <p:nvSpPr>
            <p:cNvPr id="21" name="pl21"/>
            <p:cNvSpPr/>
            <p:nvPr/>
          </p:nvSpPr>
          <p:spPr>
            <a:xfrm>
              <a:off x="979796" y="1837712"/>
              <a:ext cx="3485499" cy="932106"/>
            </a:xfrm>
            <a:custGeom>
              <a:avLst/>
              <a:gdLst/>
              <a:ahLst/>
              <a:cxnLst/>
              <a:rect l="0" t="0" r="0" b="0"/>
              <a:pathLst>
                <a:path w="3485499" h="932106">
                  <a:moveTo>
                    <a:pt x="0" y="0"/>
                  </a:moveTo>
                  <a:lnTo>
                    <a:pt x="145229" y="116513"/>
                  </a:lnTo>
                  <a:lnTo>
                    <a:pt x="290458" y="0"/>
                  </a:lnTo>
                  <a:lnTo>
                    <a:pt x="435687" y="233026"/>
                  </a:lnTo>
                  <a:lnTo>
                    <a:pt x="580916" y="349539"/>
                  </a:lnTo>
                  <a:lnTo>
                    <a:pt x="726145" y="233026"/>
                  </a:lnTo>
                  <a:lnTo>
                    <a:pt x="871374" y="349539"/>
                  </a:lnTo>
                  <a:lnTo>
                    <a:pt x="1016603" y="349539"/>
                  </a:lnTo>
                  <a:lnTo>
                    <a:pt x="1161833" y="582566"/>
                  </a:lnTo>
                  <a:lnTo>
                    <a:pt x="1307062" y="699079"/>
                  </a:lnTo>
                  <a:lnTo>
                    <a:pt x="1452291" y="815593"/>
                  </a:lnTo>
                  <a:lnTo>
                    <a:pt x="1597520" y="815593"/>
                  </a:lnTo>
                  <a:lnTo>
                    <a:pt x="1742749" y="815593"/>
                  </a:lnTo>
                  <a:lnTo>
                    <a:pt x="1887978" y="815593"/>
                  </a:lnTo>
                  <a:lnTo>
                    <a:pt x="2033207" y="932106"/>
                  </a:lnTo>
                  <a:lnTo>
                    <a:pt x="2178437" y="932106"/>
                  </a:lnTo>
                  <a:lnTo>
                    <a:pt x="2323666" y="932106"/>
                  </a:lnTo>
                  <a:lnTo>
                    <a:pt x="2468895" y="932106"/>
                  </a:lnTo>
                  <a:lnTo>
                    <a:pt x="2614124" y="932106"/>
                  </a:lnTo>
                  <a:lnTo>
                    <a:pt x="2759353" y="932106"/>
                  </a:lnTo>
                  <a:lnTo>
                    <a:pt x="2904582" y="932106"/>
                  </a:lnTo>
                  <a:lnTo>
                    <a:pt x="3049811" y="815593"/>
                  </a:lnTo>
                  <a:lnTo>
                    <a:pt x="3195040" y="932106"/>
                  </a:lnTo>
                  <a:lnTo>
                    <a:pt x="3340270" y="932106"/>
                  </a:lnTo>
                  <a:lnTo>
                    <a:pt x="3485499" y="932106"/>
                  </a:lnTo>
                </a:path>
              </a:pathLst>
            </a:custGeom>
            <a:ln w="27101" cap="flat">
              <a:solidFill>
                <a:srgbClr val="1CABE2">
                  <a:alpha val="80000"/>
                </a:srgbClr>
              </a:solidFill>
              <a:prstDash val="solid"/>
              <a:round/>
            </a:ln>
          </p:spPr>
          <p:txBody>
            <a:bodyPr/>
            <a:lstStyle/>
            <a:p>
              <a:endParaRPr/>
            </a:p>
          </p:txBody>
        </p:sp>
        <p:sp>
          <p:nvSpPr>
            <p:cNvPr id="22" name="pl22"/>
            <p:cNvSpPr/>
            <p:nvPr/>
          </p:nvSpPr>
          <p:spPr>
            <a:xfrm>
              <a:off x="979796" y="2187251"/>
              <a:ext cx="3485499" cy="932106"/>
            </a:xfrm>
            <a:custGeom>
              <a:avLst/>
              <a:gdLst/>
              <a:ahLst/>
              <a:cxnLst/>
              <a:rect l="0" t="0" r="0" b="0"/>
              <a:pathLst>
                <a:path w="3485499" h="932106">
                  <a:moveTo>
                    <a:pt x="0" y="466053"/>
                  </a:moveTo>
                  <a:lnTo>
                    <a:pt x="145229" y="582566"/>
                  </a:lnTo>
                  <a:lnTo>
                    <a:pt x="290458" y="582566"/>
                  </a:lnTo>
                  <a:lnTo>
                    <a:pt x="435687" y="699079"/>
                  </a:lnTo>
                  <a:lnTo>
                    <a:pt x="580916" y="815593"/>
                  </a:lnTo>
                  <a:lnTo>
                    <a:pt x="726145" y="699079"/>
                  </a:lnTo>
                  <a:lnTo>
                    <a:pt x="871374" y="815593"/>
                  </a:lnTo>
                  <a:lnTo>
                    <a:pt x="1016603" y="932106"/>
                  </a:lnTo>
                  <a:lnTo>
                    <a:pt x="1161833" y="582566"/>
                  </a:lnTo>
                  <a:lnTo>
                    <a:pt x="1307062" y="815593"/>
                  </a:lnTo>
                  <a:lnTo>
                    <a:pt x="1452291" y="815593"/>
                  </a:lnTo>
                  <a:lnTo>
                    <a:pt x="1597520" y="699079"/>
                  </a:lnTo>
                  <a:lnTo>
                    <a:pt x="1742749" y="815593"/>
                  </a:lnTo>
                  <a:lnTo>
                    <a:pt x="1887978" y="699079"/>
                  </a:lnTo>
                  <a:lnTo>
                    <a:pt x="2033207" y="349539"/>
                  </a:lnTo>
                  <a:lnTo>
                    <a:pt x="2178437" y="349539"/>
                  </a:lnTo>
                  <a:lnTo>
                    <a:pt x="2323666" y="466053"/>
                  </a:lnTo>
                  <a:lnTo>
                    <a:pt x="2468895" y="116513"/>
                  </a:lnTo>
                  <a:lnTo>
                    <a:pt x="2614124" y="582566"/>
                  </a:lnTo>
                  <a:lnTo>
                    <a:pt x="2759353" y="349539"/>
                  </a:lnTo>
                  <a:lnTo>
                    <a:pt x="2904582" y="0"/>
                  </a:lnTo>
                  <a:lnTo>
                    <a:pt x="3049811" y="116513"/>
                  </a:lnTo>
                  <a:lnTo>
                    <a:pt x="3195040" y="116513"/>
                  </a:lnTo>
                  <a:lnTo>
                    <a:pt x="3340270" y="582566"/>
                  </a:lnTo>
                  <a:lnTo>
                    <a:pt x="3485499" y="699079"/>
                  </a:lnTo>
                </a:path>
              </a:pathLst>
            </a:custGeom>
            <a:ln w="27101" cap="flat">
              <a:solidFill>
                <a:srgbClr val="00833D">
                  <a:alpha val="80000"/>
                </a:srgbClr>
              </a:solidFill>
              <a:prstDash val="solid"/>
              <a:round/>
            </a:ln>
          </p:spPr>
          <p:txBody>
            <a:bodyPr/>
            <a:lstStyle/>
            <a:p>
              <a:endParaRPr/>
            </a:p>
          </p:txBody>
        </p:sp>
        <p:sp>
          <p:nvSpPr>
            <p:cNvPr id="23" name="pl23"/>
            <p:cNvSpPr/>
            <p:nvPr/>
          </p:nvSpPr>
          <p:spPr>
            <a:xfrm>
              <a:off x="979796" y="1954225"/>
              <a:ext cx="3485499" cy="1398159"/>
            </a:xfrm>
            <a:custGeom>
              <a:avLst/>
              <a:gdLst/>
              <a:ahLst/>
              <a:cxnLst/>
              <a:rect l="0" t="0" r="0" b="0"/>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43362" cap="flat">
              <a:solidFill>
                <a:srgbClr val="000000">
                  <a:alpha val="100000"/>
                </a:srgbClr>
              </a:solidFill>
              <a:prstDash val="solid"/>
              <a:round/>
            </a:ln>
          </p:spPr>
          <p:txBody>
            <a:bodyPr/>
            <a:lstStyle/>
            <a:p>
              <a:endParaRPr/>
            </a:p>
          </p:txBody>
        </p:sp>
        <p:sp>
          <p:nvSpPr>
            <p:cNvPr id="24" name="pl24"/>
            <p:cNvSpPr/>
            <p:nvPr/>
          </p:nvSpPr>
          <p:spPr>
            <a:xfrm>
              <a:off x="979796" y="1954225"/>
              <a:ext cx="3485499" cy="1398159"/>
            </a:xfrm>
            <a:custGeom>
              <a:avLst/>
              <a:gdLst/>
              <a:ahLst/>
              <a:cxnLst/>
              <a:rect l="0" t="0" r="0" b="0"/>
              <a:pathLst>
                <a:path w="3485499" h="1398159">
                  <a:moveTo>
                    <a:pt x="0" y="1281646"/>
                  </a:moveTo>
                  <a:lnTo>
                    <a:pt x="145229" y="1281646"/>
                  </a:lnTo>
                  <a:lnTo>
                    <a:pt x="290458" y="1398159"/>
                  </a:lnTo>
                  <a:lnTo>
                    <a:pt x="435687" y="1398159"/>
                  </a:lnTo>
                  <a:lnTo>
                    <a:pt x="580916" y="1398159"/>
                  </a:lnTo>
                  <a:lnTo>
                    <a:pt x="726145" y="1398159"/>
                  </a:lnTo>
                  <a:lnTo>
                    <a:pt x="871374" y="1398159"/>
                  </a:lnTo>
                  <a:lnTo>
                    <a:pt x="1016603" y="1398159"/>
                  </a:lnTo>
                  <a:lnTo>
                    <a:pt x="1161833" y="1398159"/>
                  </a:lnTo>
                  <a:lnTo>
                    <a:pt x="1307062" y="1398159"/>
                  </a:lnTo>
                  <a:lnTo>
                    <a:pt x="1452291" y="1398159"/>
                  </a:lnTo>
                  <a:lnTo>
                    <a:pt x="1597520" y="1398159"/>
                  </a:lnTo>
                  <a:lnTo>
                    <a:pt x="1742749" y="932106"/>
                  </a:lnTo>
                  <a:lnTo>
                    <a:pt x="1887978" y="1281646"/>
                  </a:lnTo>
                  <a:lnTo>
                    <a:pt x="2033207" y="815593"/>
                  </a:lnTo>
                  <a:lnTo>
                    <a:pt x="2178437" y="1281646"/>
                  </a:lnTo>
                  <a:lnTo>
                    <a:pt x="2323666" y="699079"/>
                  </a:lnTo>
                  <a:lnTo>
                    <a:pt x="2468895" y="233026"/>
                  </a:lnTo>
                  <a:lnTo>
                    <a:pt x="2614124" y="1398159"/>
                  </a:lnTo>
                  <a:lnTo>
                    <a:pt x="2759353" y="116513"/>
                  </a:lnTo>
                  <a:lnTo>
                    <a:pt x="2904582" y="0"/>
                  </a:lnTo>
                  <a:lnTo>
                    <a:pt x="3049811" y="466053"/>
                  </a:lnTo>
                  <a:lnTo>
                    <a:pt x="3195040" y="466053"/>
                  </a:lnTo>
                  <a:lnTo>
                    <a:pt x="3340270" y="1398159"/>
                  </a:lnTo>
                  <a:lnTo>
                    <a:pt x="3485499" y="1398159"/>
                  </a:lnTo>
                </a:path>
              </a:pathLst>
            </a:custGeom>
            <a:ln w="27101" cap="flat">
              <a:solidFill>
                <a:srgbClr val="0058AB">
                  <a:alpha val="100000"/>
                </a:srgbClr>
              </a:solidFill>
              <a:prstDash val="solid"/>
              <a:round/>
            </a:ln>
          </p:spPr>
          <p:txBody>
            <a:bodyPr/>
            <a:lstStyle/>
            <a:p>
              <a:endParaRPr/>
            </a:p>
          </p:txBody>
        </p:sp>
        <p:sp>
          <p:nvSpPr>
            <p:cNvPr id="25" name="pl25"/>
            <p:cNvSpPr/>
            <p:nvPr/>
          </p:nvSpPr>
          <p:spPr>
            <a:xfrm>
              <a:off x="805521" y="3352385"/>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26" name="pl26"/>
            <p:cNvSpPr/>
            <p:nvPr/>
          </p:nvSpPr>
          <p:spPr>
            <a:xfrm>
              <a:off x="979796" y="2886331"/>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705942"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432088"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158233" y="2886331"/>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739150" y="1721198"/>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20066"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5295"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921308" y="281976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951661" y="284982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47453"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677807"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73599"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403952"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99745" y="281976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130098" y="284982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52526" y="165463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682879" y="1684689"/>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61578"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91931"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37160"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273075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28475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474879"/>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309745"/>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14461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97947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262662" y="3053805"/>
              <a:ext cx="142121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1" name="pl61"/>
            <p:cNvSpPr/>
            <p:nvPr/>
          </p:nvSpPr>
          <p:spPr>
            <a:xfrm>
              <a:off x="1678442"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2" name="pl62"/>
            <p:cNvSpPr/>
            <p:nvPr/>
          </p:nvSpPr>
          <p:spPr>
            <a:xfrm>
              <a:off x="1678442"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2386394"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4" name="pl64"/>
            <p:cNvSpPr/>
            <p:nvPr/>
          </p:nvSpPr>
          <p:spPr>
            <a:xfrm>
              <a:off x="3148849"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5" name="tx65"/>
            <p:cNvSpPr/>
            <p:nvPr/>
          </p:nvSpPr>
          <p:spPr>
            <a:xfrm>
              <a:off x="1945542" y="610261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66" name="tx66"/>
            <p:cNvSpPr/>
            <p:nvPr/>
          </p:nvSpPr>
          <p:spPr>
            <a:xfrm>
              <a:off x="2653494"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15948"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52547" y="697288"/>
              <a:ext cx="93999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y DTP3</a:t>
              </a:r>
            </a:p>
          </p:txBody>
        </p:sp>
        <p:sp>
          <p:nvSpPr>
            <p:cNvPr id="69" name="pl69"/>
            <p:cNvSpPr/>
            <p:nvPr/>
          </p:nvSpPr>
          <p:spPr>
            <a:xfrm>
              <a:off x="5170772" y="5100084"/>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70772" y="3934951"/>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70772" y="2769818"/>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70772" y="1604685"/>
              <a:ext cx="3834049" cy="0"/>
            </a:xfrm>
            <a:custGeom>
              <a:avLst/>
              <a:gdLst/>
              <a:ahLst/>
              <a:cxnLst/>
              <a:rect l="0" t="0" r="0" b="0"/>
              <a:pathLst>
                <a:path w="3834049">
                  <a:moveTo>
                    <a:pt x="0" y="0"/>
                  </a:moveTo>
                  <a:lnTo>
                    <a:pt x="3834049" y="0"/>
                  </a:lnTo>
                  <a:lnTo>
                    <a:pt x="383404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70772" y="4517518"/>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70772" y="3352385"/>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70772" y="2187251"/>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70772" y="1022118"/>
              <a:ext cx="3834049" cy="0"/>
            </a:xfrm>
            <a:custGeom>
              <a:avLst/>
              <a:gdLst/>
              <a:ahLst/>
              <a:cxnLst/>
              <a:rect l="0" t="0" r="0" b="0"/>
              <a:pathLst>
                <a:path w="3834049">
                  <a:moveTo>
                    <a:pt x="0" y="0"/>
                  </a:moveTo>
                  <a:lnTo>
                    <a:pt x="3834049" y="0"/>
                  </a:lnTo>
                  <a:lnTo>
                    <a:pt x="3834049"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34504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607119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79733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52348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10440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868531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83054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45047" y="2187251"/>
              <a:ext cx="3485499" cy="2912832"/>
            </a:xfrm>
            <a:custGeom>
              <a:avLst/>
              <a:gdLst/>
              <a:ahLst/>
              <a:cxnLst/>
              <a:rect l="0" t="0" r="0" b="0"/>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27101" cap="flat">
              <a:solidFill>
                <a:srgbClr val="0058AB">
                  <a:alpha val="80000"/>
                </a:srgbClr>
              </a:solidFill>
              <a:prstDash val="solid"/>
              <a:round/>
            </a:ln>
          </p:spPr>
          <p:txBody>
            <a:bodyPr/>
            <a:lstStyle/>
            <a:p>
              <a:endParaRPr/>
            </a:p>
          </p:txBody>
        </p:sp>
        <p:sp>
          <p:nvSpPr>
            <p:cNvPr id="85" name="pl85"/>
            <p:cNvSpPr/>
            <p:nvPr/>
          </p:nvSpPr>
          <p:spPr>
            <a:xfrm>
              <a:off x="5345047" y="1721198"/>
              <a:ext cx="3485499" cy="1048619"/>
            </a:xfrm>
            <a:custGeom>
              <a:avLst/>
              <a:gdLst/>
              <a:ahLst/>
              <a:cxnLst/>
              <a:rect l="0" t="0" r="0" b="0"/>
              <a:pathLst>
                <a:path w="3485499" h="1048619">
                  <a:moveTo>
                    <a:pt x="0" y="0"/>
                  </a:moveTo>
                  <a:lnTo>
                    <a:pt x="145229" y="116513"/>
                  </a:lnTo>
                  <a:lnTo>
                    <a:pt x="290458" y="116513"/>
                  </a:lnTo>
                  <a:lnTo>
                    <a:pt x="435687" y="233026"/>
                  </a:lnTo>
                  <a:lnTo>
                    <a:pt x="580916" y="349539"/>
                  </a:lnTo>
                  <a:lnTo>
                    <a:pt x="726145" y="349539"/>
                  </a:lnTo>
                  <a:lnTo>
                    <a:pt x="871374" y="466053"/>
                  </a:lnTo>
                  <a:lnTo>
                    <a:pt x="1016603" y="582566"/>
                  </a:lnTo>
                  <a:lnTo>
                    <a:pt x="1161833" y="699079"/>
                  </a:lnTo>
                  <a:lnTo>
                    <a:pt x="1307062" y="815593"/>
                  </a:lnTo>
                  <a:lnTo>
                    <a:pt x="1452291" y="932106"/>
                  </a:lnTo>
                  <a:lnTo>
                    <a:pt x="1597520" y="932106"/>
                  </a:lnTo>
                  <a:lnTo>
                    <a:pt x="1742749" y="932106"/>
                  </a:lnTo>
                  <a:lnTo>
                    <a:pt x="1887978" y="1048619"/>
                  </a:lnTo>
                  <a:lnTo>
                    <a:pt x="2033207" y="932106"/>
                  </a:lnTo>
                  <a:lnTo>
                    <a:pt x="2178437" y="1048619"/>
                  </a:lnTo>
                  <a:lnTo>
                    <a:pt x="2323666" y="932106"/>
                  </a:lnTo>
                  <a:lnTo>
                    <a:pt x="2468895" y="932106"/>
                  </a:lnTo>
                  <a:lnTo>
                    <a:pt x="2614124" y="1048619"/>
                  </a:lnTo>
                  <a:lnTo>
                    <a:pt x="2759353" y="1048619"/>
                  </a:lnTo>
                  <a:lnTo>
                    <a:pt x="2904582" y="1048619"/>
                  </a:lnTo>
                  <a:lnTo>
                    <a:pt x="3049811" y="932106"/>
                  </a:lnTo>
                  <a:lnTo>
                    <a:pt x="3195040" y="815593"/>
                  </a:lnTo>
                  <a:lnTo>
                    <a:pt x="3340270" y="815593"/>
                  </a:lnTo>
                  <a:lnTo>
                    <a:pt x="3485499" y="932106"/>
                  </a:lnTo>
                </a:path>
              </a:pathLst>
            </a:custGeom>
            <a:ln w="27101" cap="flat">
              <a:solidFill>
                <a:srgbClr val="1CABE2">
                  <a:alpha val="80000"/>
                </a:srgbClr>
              </a:solidFill>
              <a:prstDash val="solid"/>
              <a:round/>
            </a:ln>
          </p:spPr>
          <p:txBody>
            <a:bodyPr/>
            <a:lstStyle/>
            <a:p>
              <a:endParaRPr/>
            </a:p>
          </p:txBody>
        </p:sp>
        <p:sp>
          <p:nvSpPr>
            <p:cNvPr id="86" name="pl86"/>
            <p:cNvSpPr/>
            <p:nvPr/>
          </p:nvSpPr>
          <p:spPr>
            <a:xfrm>
              <a:off x="5345047" y="2420278"/>
              <a:ext cx="3485499" cy="1048619"/>
            </a:xfrm>
            <a:custGeom>
              <a:avLst/>
              <a:gdLst/>
              <a:ahLst/>
              <a:cxnLst/>
              <a:rect l="0" t="0" r="0" b="0"/>
              <a:pathLst>
                <a:path w="3485499" h="1048619">
                  <a:moveTo>
                    <a:pt x="0" y="582566"/>
                  </a:moveTo>
                  <a:lnTo>
                    <a:pt x="145229" y="932106"/>
                  </a:lnTo>
                  <a:lnTo>
                    <a:pt x="290458" y="582566"/>
                  </a:lnTo>
                  <a:lnTo>
                    <a:pt x="435687" y="582566"/>
                  </a:lnTo>
                  <a:lnTo>
                    <a:pt x="580916" y="582566"/>
                  </a:lnTo>
                  <a:lnTo>
                    <a:pt x="726145" y="349539"/>
                  </a:lnTo>
                  <a:lnTo>
                    <a:pt x="871374" y="699079"/>
                  </a:lnTo>
                  <a:lnTo>
                    <a:pt x="1016603" y="815593"/>
                  </a:lnTo>
                  <a:lnTo>
                    <a:pt x="1161833" y="699079"/>
                  </a:lnTo>
                  <a:lnTo>
                    <a:pt x="1307062" y="699079"/>
                  </a:lnTo>
                  <a:lnTo>
                    <a:pt x="1452291" y="582566"/>
                  </a:lnTo>
                  <a:lnTo>
                    <a:pt x="1597520" y="699079"/>
                  </a:lnTo>
                  <a:lnTo>
                    <a:pt x="1742749" y="815593"/>
                  </a:lnTo>
                  <a:lnTo>
                    <a:pt x="1887978" y="699079"/>
                  </a:lnTo>
                  <a:lnTo>
                    <a:pt x="2033207" y="699079"/>
                  </a:lnTo>
                  <a:lnTo>
                    <a:pt x="2178437" y="582566"/>
                  </a:lnTo>
                  <a:lnTo>
                    <a:pt x="2323666" y="699079"/>
                  </a:lnTo>
                  <a:lnTo>
                    <a:pt x="2468895" y="0"/>
                  </a:lnTo>
                  <a:lnTo>
                    <a:pt x="2614124" y="1048619"/>
                  </a:lnTo>
                  <a:lnTo>
                    <a:pt x="2759353" y="932106"/>
                  </a:lnTo>
                  <a:lnTo>
                    <a:pt x="2904582" y="699079"/>
                  </a:lnTo>
                  <a:lnTo>
                    <a:pt x="3049811" y="932106"/>
                  </a:lnTo>
                  <a:lnTo>
                    <a:pt x="3195040" y="116513"/>
                  </a:lnTo>
                  <a:lnTo>
                    <a:pt x="3340270" y="349539"/>
                  </a:lnTo>
                  <a:lnTo>
                    <a:pt x="3485499" y="1048619"/>
                  </a:lnTo>
                </a:path>
              </a:pathLst>
            </a:custGeom>
            <a:ln w="27101" cap="flat">
              <a:solidFill>
                <a:srgbClr val="00833D">
                  <a:alpha val="80000"/>
                </a:srgbClr>
              </a:solidFill>
              <a:prstDash val="solid"/>
              <a:round/>
            </a:ln>
          </p:spPr>
          <p:txBody>
            <a:bodyPr/>
            <a:lstStyle/>
            <a:p>
              <a:endParaRPr/>
            </a:p>
          </p:txBody>
        </p:sp>
        <p:sp>
          <p:nvSpPr>
            <p:cNvPr id="87" name="pl87"/>
            <p:cNvSpPr/>
            <p:nvPr/>
          </p:nvSpPr>
          <p:spPr>
            <a:xfrm>
              <a:off x="5345047" y="2187251"/>
              <a:ext cx="3485499" cy="2912832"/>
            </a:xfrm>
            <a:custGeom>
              <a:avLst/>
              <a:gdLst/>
              <a:ahLst/>
              <a:cxnLst/>
              <a:rect l="0" t="0" r="0" b="0"/>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43362" cap="flat">
              <a:solidFill>
                <a:srgbClr val="000000">
                  <a:alpha val="100000"/>
                </a:srgbClr>
              </a:solidFill>
              <a:prstDash val="solid"/>
              <a:round/>
            </a:ln>
          </p:spPr>
          <p:txBody>
            <a:bodyPr/>
            <a:lstStyle/>
            <a:p>
              <a:endParaRPr/>
            </a:p>
          </p:txBody>
        </p:sp>
        <p:sp>
          <p:nvSpPr>
            <p:cNvPr id="88" name="pl88"/>
            <p:cNvSpPr/>
            <p:nvPr/>
          </p:nvSpPr>
          <p:spPr>
            <a:xfrm>
              <a:off x="5345047" y="2187251"/>
              <a:ext cx="3485499" cy="2912832"/>
            </a:xfrm>
            <a:custGeom>
              <a:avLst/>
              <a:gdLst/>
              <a:ahLst/>
              <a:cxnLst/>
              <a:rect l="0" t="0" r="0" b="0"/>
              <a:pathLst>
                <a:path w="3485499" h="2912832">
                  <a:moveTo>
                    <a:pt x="0" y="1165133"/>
                  </a:moveTo>
                  <a:lnTo>
                    <a:pt x="145229" y="1165133"/>
                  </a:lnTo>
                  <a:lnTo>
                    <a:pt x="290458" y="815593"/>
                  </a:lnTo>
                  <a:lnTo>
                    <a:pt x="435687" y="932106"/>
                  </a:lnTo>
                  <a:lnTo>
                    <a:pt x="580916" y="932106"/>
                  </a:lnTo>
                  <a:lnTo>
                    <a:pt x="726145" y="1048619"/>
                  </a:lnTo>
                  <a:lnTo>
                    <a:pt x="871374" y="1165133"/>
                  </a:lnTo>
                  <a:lnTo>
                    <a:pt x="1016603" y="1165133"/>
                  </a:lnTo>
                  <a:lnTo>
                    <a:pt x="1161833" y="1165133"/>
                  </a:lnTo>
                  <a:lnTo>
                    <a:pt x="1307062" y="1165133"/>
                  </a:lnTo>
                  <a:lnTo>
                    <a:pt x="1452291" y="1165133"/>
                  </a:lnTo>
                  <a:lnTo>
                    <a:pt x="1597520" y="1165133"/>
                  </a:lnTo>
                  <a:lnTo>
                    <a:pt x="1742749" y="1165133"/>
                  </a:lnTo>
                  <a:lnTo>
                    <a:pt x="1887978" y="1165133"/>
                  </a:lnTo>
                  <a:lnTo>
                    <a:pt x="2033207" y="1048619"/>
                  </a:lnTo>
                  <a:lnTo>
                    <a:pt x="2178437" y="1048619"/>
                  </a:lnTo>
                  <a:lnTo>
                    <a:pt x="2323666" y="1165133"/>
                  </a:lnTo>
                  <a:lnTo>
                    <a:pt x="2468895" y="582566"/>
                  </a:lnTo>
                  <a:lnTo>
                    <a:pt x="2614124" y="1864213"/>
                  </a:lnTo>
                  <a:lnTo>
                    <a:pt x="2759353" y="2912832"/>
                  </a:lnTo>
                  <a:lnTo>
                    <a:pt x="2904582" y="0"/>
                  </a:lnTo>
                  <a:lnTo>
                    <a:pt x="3049811" y="1048619"/>
                  </a:lnTo>
                  <a:lnTo>
                    <a:pt x="3195040" y="699079"/>
                  </a:lnTo>
                  <a:lnTo>
                    <a:pt x="3340270" y="815593"/>
                  </a:lnTo>
                  <a:lnTo>
                    <a:pt x="3485499" y="1398159"/>
                  </a:lnTo>
                </a:path>
              </a:pathLst>
            </a:custGeom>
            <a:ln w="27101" cap="flat">
              <a:solidFill>
                <a:srgbClr val="0058AB">
                  <a:alpha val="100000"/>
                </a:srgbClr>
              </a:solidFill>
              <a:prstDash val="solid"/>
              <a:round/>
            </a:ln>
          </p:spPr>
          <p:txBody>
            <a:bodyPr/>
            <a:lstStyle/>
            <a:p>
              <a:endParaRPr/>
            </a:p>
          </p:txBody>
        </p:sp>
        <p:sp>
          <p:nvSpPr>
            <p:cNvPr id="89" name="pl89"/>
            <p:cNvSpPr/>
            <p:nvPr/>
          </p:nvSpPr>
          <p:spPr>
            <a:xfrm>
              <a:off x="5170772" y="3352385"/>
              <a:ext cx="3834049" cy="0"/>
            </a:xfrm>
            <a:custGeom>
              <a:avLst/>
              <a:gdLst/>
              <a:ahLst/>
              <a:cxnLst/>
              <a:rect l="0" t="0" r="0" b="0"/>
              <a:pathLst>
                <a:path w="3834049">
                  <a:moveTo>
                    <a:pt x="0" y="0"/>
                  </a:moveTo>
                  <a:lnTo>
                    <a:pt x="3834049" y="0"/>
                  </a:lnTo>
                  <a:lnTo>
                    <a:pt x="3834049" y="0"/>
                  </a:lnTo>
                </a:path>
              </a:pathLst>
            </a:custGeom>
            <a:ln w="13550" cap="flat">
              <a:solidFill>
                <a:srgbClr val="BEBEBE">
                  <a:alpha val="100000"/>
                </a:srgbClr>
              </a:solidFill>
              <a:prstDash val="dash"/>
              <a:round/>
            </a:ln>
          </p:spPr>
          <p:txBody>
            <a:bodyPr/>
            <a:lstStyle/>
            <a:p>
              <a:endParaRPr/>
            </a:p>
          </p:txBody>
        </p:sp>
        <p:sp>
          <p:nvSpPr>
            <p:cNvPr id="90" name="pl90"/>
            <p:cNvSpPr/>
            <p:nvPr/>
          </p:nvSpPr>
          <p:spPr>
            <a:xfrm>
              <a:off x="5345047"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6071193" y="2886331"/>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797339" y="300284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7523484" y="2886331"/>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8104401" y="4750544"/>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8685317" y="2653305"/>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830546" y="3235871"/>
              <a:ext cx="0" cy="349539"/>
            </a:xfrm>
            <a:custGeom>
              <a:avLst/>
              <a:gdLst/>
              <a:ahLst/>
              <a:cxnLst/>
              <a:rect l="0" t="0" r="0" b="0"/>
              <a:pathLst>
                <a:path h="349539">
                  <a:moveTo>
                    <a:pt x="0" y="349539"/>
                  </a:moveTo>
                  <a:lnTo>
                    <a:pt x="0" y="0"/>
                  </a:lnTo>
                </a:path>
              </a:pathLst>
            </a:custGeom>
            <a:ln w="13550" cap="flat">
              <a:solidFill>
                <a:srgbClr val="0058AB">
                  <a:alpha val="100000"/>
                </a:srgbClr>
              </a:solidFill>
              <a:prstDash val="dot"/>
              <a:round/>
            </a:ln>
          </p:spPr>
          <p:txBody>
            <a:bodyPr/>
            <a:lstStyle/>
            <a:p>
              <a:endParaRPr/>
            </a:p>
          </p:txBody>
        </p:sp>
        <p:sp>
          <p:nvSpPr>
            <p:cNvPr id="97" name="pg97"/>
            <p:cNvSpPr/>
            <p:nvPr/>
          </p:nvSpPr>
          <p:spPr>
            <a:xfrm>
              <a:off x="5286559"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316912"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6012704" y="281976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6043058" y="284982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38850" y="293627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6769203" y="2965101"/>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64996" y="2819765"/>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495349" y="2849822"/>
              <a:ext cx="5627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00930" y="4683978"/>
              <a:ext cx="206940" cy="133132"/>
            </a:xfrm>
            <a:custGeom>
              <a:avLst/>
              <a:gdLst/>
              <a:ahLst/>
              <a:cxnLst/>
              <a:rect l="0" t="0" r="0" b="0"/>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031284" y="4712800"/>
              <a:ext cx="146233"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07" name="pg107"/>
            <p:cNvSpPr/>
            <p:nvPr/>
          </p:nvSpPr>
          <p:spPr>
            <a:xfrm>
              <a:off x="8626829" y="258673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657182" y="2615511"/>
              <a:ext cx="5627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55211" y="3169305"/>
              <a:ext cx="150670" cy="133132"/>
            </a:xfrm>
            <a:custGeom>
              <a:avLst/>
              <a:gdLst/>
              <a:ahLst/>
              <a:cxnLst/>
              <a:rect l="0" t="0" r="0" b="0"/>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0" name="tx110"/>
            <p:cNvSpPr/>
            <p:nvPr/>
          </p:nvSpPr>
          <p:spPr>
            <a:xfrm>
              <a:off x="8785565" y="3199362"/>
              <a:ext cx="89963"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90836" y="26128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6936" y="342978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474879"/>
              <a:ext cx="165199"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309745"/>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14461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97947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02588" y="3053805"/>
              <a:ext cx="142121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5" name="pl125"/>
            <p:cNvSpPr/>
            <p:nvPr/>
          </p:nvSpPr>
          <p:spPr>
            <a:xfrm>
              <a:off x="6043693"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6" name="pl126"/>
            <p:cNvSpPr/>
            <p:nvPr/>
          </p:nvSpPr>
          <p:spPr>
            <a:xfrm>
              <a:off x="6043693"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7" name="pl127"/>
            <p:cNvSpPr/>
            <p:nvPr/>
          </p:nvSpPr>
          <p:spPr>
            <a:xfrm>
              <a:off x="6751645"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8" name="pl128"/>
            <p:cNvSpPr/>
            <p:nvPr/>
          </p:nvSpPr>
          <p:spPr>
            <a:xfrm>
              <a:off x="7514100"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9" name="tx129"/>
            <p:cNvSpPr/>
            <p:nvPr/>
          </p:nvSpPr>
          <p:spPr>
            <a:xfrm>
              <a:off x="6310793" y="6102617"/>
              <a:ext cx="34931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Brasil</a:t>
              </a:r>
            </a:p>
          </p:txBody>
        </p:sp>
        <p:sp>
          <p:nvSpPr>
            <p:cNvPr id="130" name="tx130"/>
            <p:cNvSpPr/>
            <p:nvPr/>
          </p:nvSpPr>
          <p:spPr>
            <a:xfrm>
              <a:off x="7018745"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81199"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600868" y="695874"/>
              <a:ext cx="97385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y MCV1</a:t>
              </a:r>
            </a:p>
          </p:txBody>
        </p:sp>
        <p:sp>
          <p:nvSpPr>
            <p:cNvPr id="133" name="tx133"/>
            <p:cNvSpPr/>
            <p:nvPr/>
          </p:nvSpPr>
          <p:spPr>
            <a:xfrm>
              <a:off x="4407982" y="6385917"/>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4" name="tx134"/>
            <p:cNvSpPr/>
            <p:nvPr/>
          </p:nvSpPr>
          <p:spPr>
            <a:xfrm>
              <a:off x="5472758" y="6498977"/>
              <a:ext cx="35320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5" name="tx135"/>
            <p:cNvSpPr/>
            <p:nvPr/>
          </p:nvSpPr>
          <p:spPr>
            <a:xfrm>
              <a:off x="2970959" y="410956"/>
              <a:ext cx="3476401"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Abandono de la vacunación, Brasil,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0% de los niños que recibieron DTP1 no recibieron DTP3 (izquierda), y el -2%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Brasil y de DTP-MCV fueron inferiores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8509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139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429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180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3493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9805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5638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85093" y="1079271"/>
              <a:ext cx="1578741" cy="371256"/>
            </a:xfrm>
            <a:custGeom>
              <a:avLst/>
              <a:gdLst/>
              <a:ahLst/>
              <a:cxnLst/>
              <a:rect l="0" t="0" r="0" b="0"/>
              <a:pathLst>
                <a:path w="1578741" h="371256">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0"/>
                  </a:lnTo>
                  <a:lnTo>
                    <a:pt x="920932" y="0"/>
                  </a:lnTo>
                  <a:lnTo>
                    <a:pt x="986713" y="0"/>
                  </a:lnTo>
                  <a:lnTo>
                    <a:pt x="1052494" y="37125"/>
                  </a:lnTo>
                  <a:lnTo>
                    <a:pt x="1118275" y="61876"/>
                  </a:lnTo>
                  <a:lnTo>
                    <a:pt x="1184056" y="12375"/>
                  </a:lnTo>
                  <a:lnTo>
                    <a:pt x="1249836" y="173253"/>
                  </a:lnTo>
                  <a:lnTo>
                    <a:pt x="1315617" y="321755"/>
                  </a:lnTo>
                  <a:lnTo>
                    <a:pt x="1381398" y="371256"/>
                  </a:lnTo>
                  <a:lnTo>
                    <a:pt x="1447179" y="136127"/>
                  </a:lnTo>
                  <a:lnTo>
                    <a:pt x="1512960" y="247504"/>
                  </a:lnTo>
                  <a:lnTo>
                    <a:pt x="1578741" y="49500"/>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833163" y="9870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03650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180669" y="111137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7" name="tx27"/>
            <p:cNvSpPr/>
            <p:nvPr/>
          </p:nvSpPr>
          <p:spPr>
            <a:xfrm>
              <a:off x="2443792"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28" name="pl28"/>
            <p:cNvSpPr/>
            <p:nvPr/>
          </p:nvSpPr>
          <p:spPr>
            <a:xfrm>
              <a:off x="76143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98509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3139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6429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97180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23493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49805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5638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985093" y="2861125"/>
              <a:ext cx="1578741" cy="321755"/>
            </a:xfrm>
            <a:custGeom>
              <a:avLst/>
              <a:gdLst/>
              <a:ahLst/>
              <a:cxnLst/>
              <a:rect l="0" t="0" r="0" b="0"/>
              <a:pathLst>
                <a:path w="1578741" h="321755">
                  <a:moveTo>
                    <a:pt x="0" y="0"/>
                  </a:moveTo>
                  <a:lnTo>
                    <a:pt x="65780" y="0"/>
                  </a:lnTo>
                  <a:lnTo>
                    <a:pt x="131561" y="37125"/>
                  </a:lnTo>
                  <a:lnTo>
                    <a:pt x="197342" y="24750"/>
                  </a:lnTo>
                  <a:lnTo>
                    <a:pt x="263123" y="24750"/>
                  </a:lnTo>
                  <a:lnTo>
                    <a:pt x="328904" y="12375"/>
                  </a:lnTo>
                  <a:lnTo>
                    <a:pt x="394685" y="0"/>
                  </a:lnTo>
                  <a:lnTo>
                    <a:pt x="460466" y="0"/>
                  </a:lnTo>
                  <a:lnTo>
                    <a:pt x="526247" y="0"/>
                  </a:lnTo>
                  <a:lnTo>
                    <a:pt x="592028" y="0"/>
                  </a:lnTo>
                  <a:lnTo>
                    <a:pt x="657808" y="0"/>
                  </a:lnTo>
                  <a:lnTo>
                    <a:pt x="723589" y="0"/>
                  </a:lnTo>
                  <a:lnTo>
                    <a:pt x="789370" y="0"/>
                  </a:lnTo>
                  <a:lnTo>
                    <a:pt x="855151" y="12375"/>
                  </a:lnTo>
                  <a:lnTo>
                    <a:pt x="920932" y="24750"/>
                  </a:lnTo>
                  <a:lnTo>
                    <a:pt x="986713" y="37125"/>
                  </a:lnTo>
                  <a:lnTo>
                    <a:pt x="1052494" y="49500"/>
                  </a:lnTo>
                  <a:lnTo>
                    <a:pt x="1118275" y="148502"/>
                  </a:lnTo>
                  <a:lnTo>
                    <a:pt x="1184056" y="86626"/>
                  </a:lnTo>
                  <a:lnTo>
                    <a:pt x="1249836" y="99001"/>
                  </a:lnTo>
                  <a:lnTo>
                    <a:pt x="1315617" y="247504"/>
                  </a:lnTo>
                  <a:lnTo>
                    <a:pt x="1381398" y="321755"/>
                  </a:lnTo>
                  <a:lnTo>
                    <a:pt x="1447179" y="222754"/>
                  </a:lnTo>
                  <a:lnTo>
                    <a:pt x="1512960" y="148502"/>
                  </a:lnTo>
                  <a:lnTo>
                    <a:pt x="1578741" y="74251"/>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833163" y="27688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2596391" y="284306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81897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2443792" y="286847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98509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3139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6429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97180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23493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49805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56383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379778" y="4704855"/>
              <a:ext cx="1184056" cy="581635"/>
            </a:xfrm>
            <a:custGeom>
              <a:avLst/>
              <a:gdLst/>
              <a:ahLst/>
              <a:cxnLst/>
              <a:rect l="0" t="0" r="0" b="0"/>
              <a:pathLst>
                <a:path w="1184056" h="581635">
                  <a:moveTo>
                    <a:pt x="0" y="581635"/>
                  </a:moveTo>
                  <a:lnTo>
                    <a:pt x="65780" y="173253"/>
                  </a:lnTo>
                  <a:lnTo>
                    <a:pt x="131561" y="160877"/>
                  </a:lnTo>
                  <a:lnTo>
                    <a:pt x="197342" y="99001"/>
                  </a:lnTo>
                  <a:lnTo>
                    <a:pt x="263123" y="136127"/>
                  </a:lnTo>
                  <a:lnTo>
                    <a:pt x="328904" y="86626"/>
                  </a:lnTo>
                  <a:lnTo>
                    <a:pt x="394685" y="99001"/>
                  </a:lnTo>
                  <a:lnTo>
                    <a:pt x="460466" y="12375"/>
                  </a:lnTo>
                  <a:lnTo>
                    <a:pt x="526247" y="24750"/>
                  </a:lnTo>
                  <a:lnTo>
                    <a:pt x="592028" y="0"/>
                  </a:lnTo>
                  <a:lnTo>
                    <a:pt x="657808" y="74251"/>
                  </a:lnTo>
                  <a:lnTo>
                    <a:pt x="723589" y="210378"/>
                  </a:lnTo>
                  <a:lnTo>
                    <a:pt x="789370" y="173253"/>
                  </a:lnTo>
                  <a:lnTo>
                    <a:pt x="855151" y="136127"/>
                  </a:lnTo>
                  <a:lnTo>
                    <a:pt x="920932" y="222754"/>
                  </a:lnTo>
                  <a:lnTo>
                    <a:pt x="986713" y="309380"/>
                  </a:lnTo>
                  <a:lnTo>
                    <a:pt x="1052494" y="210378"/>
                  </a:lnTo>
                  <a:lnTo>
                    <a:pt x="1118275" y="123752"/>
                  </a:lnTo>
                  <a:lnTo>
                    <a:pt x="1184056" y="86626"/>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1227848" y="519570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47</a:t>
              </a:r>
            </a:p>
          </p:txBody>
        </p:sp>
        <p:sp>
          <p:nvSpPr>
            <p:cNvPr id="73" name="tx73"/>
            <p:cNvSpPr/>
            <p:nvPr/>
          </p:nvSpPr>
          <p:spPr>
            <a:xfrm>
              <a:off x="2596391" y="46992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180669" y="469978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75" name="tx75"/>
            <p:cNvSpPr/>
            <p:nvPr/>
          </p:nvSpPr>
          <p:spPr>
            <a:xfrm>
              <a:off x="2443792" y="468745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84</a:t>
              </a:r>
            </a:p>
          </p:txBody>
        </p:sp>
        <p:sp>
          <p:nvSpPr>
            <p:cNvPr id="76" name="pl76"/>
            <p:cNvSpPr/>
            <p:nvPr/>
          </p:nvSpPr>
          <p:spPr>
            <a:xfrm>
              <a:off x="285707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85707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285707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85707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85707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285707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285707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285707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85707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5707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285707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285707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08073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4096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73854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06744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3057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5936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594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80733" y="1079271"/>
              <a:ext cx="1578741" cy="309380"/>
            </a:xfrm>
            <a:custGeom>
              <a:avLst/>
              <a:gdLst/>
              <a:ahLst/>
              <a:cxnLst/>
              <a:rect l="0" t="0" r="0" b="0"/>
              <a:pathLst>
                <a:path w="1578741" h="309380">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12375"/>
                  </a:lnTo>
                  <a:lnTo>
                    <a:pt x="920932" y="12375"/>
                  </a:lnTo>
                  <a:lnTo>
                    <a:pt x="986713" y="24750"/>
                  </a:lnTo>
                  <a:lnTo>
                    <a:pt x="1052494" y="49500"/>
                  </a:lnTo>
                  <a:lnTo>
                    <a:pt x="1118275" y="86626"/>
                  </a:lnTo>
                  <a:lnTo>
                    <a:pt x="1184056" y="148502"/>
                  </a:lnTo>
                  <a:lnTo>
                    <a:pt x="1249836" y="247504"/>
                  </a:lnTo>
                  <a:lnTo>
                    <a:pt x="1315617" y="136127"/>
                  </a:lnTo>
                  <a:lnTo>
                    <a:pt x="1381398" y="309380"/>
                  </a:lnTo>
                  <a:lnTo>
                    <a:pt x="1447179" y="185628"/>
                  </a:lnTo>
                  <a:lnTo>
                    <a:pt x="1512960" y="111377"/>
                  </a:lnTo>
                  <a:lnTo>
                    <a:pt x="1578741" y="99001"/>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2928803" y="9870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0860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11856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79</a:t>
              </a:r>
            </a:p>
          </p:txBody>
        </p:sp>
        <p:sp>
          <p:nvSpPr>
            <p:cNvPr id="99" name="tx99"/>
            <p:cNvSpPr/>
            <p:nvPr/>
          </p:nvSpPr>
          <p:spPr>
            <a:xfrm>
              <a:off x="4539433" y="10494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285707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285707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85707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285707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85707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285707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285707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285707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285707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85707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285707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5707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8073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4096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73854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06744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33057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5936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6594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080733" y="2910626"/>
              <a:ext cx="1578741" cy="631136"/>
            </a:xfrm>
            <a:custGeom>
              <a:avLst/>
              <a:gdLst/>
              <a:ahLst/>
              <a:cxnLst/>
              <a:rect l="0" t="0" r="0" b="0"/>
              <a:pathLst>
                <a:path w="1578741" h="631136">
                  <a:moveTo>
                    <a:pt x="0" y="0"/>
                  </a:moveTo>
                  <a:lnTo>
                    <a:pt x="65780" y="0"/>
                  </a:lnTo>
                  <a:lnTo>
                    <a:pt x="131561" y="185628"/>
                  </a:lnTo>
                  <a:lnTo>
                    <a:pt x="197342" y="259879"/>
                  </a:lnTo>
                  <a:lnTo>
                    <a:pt x="263123" y="334131"/>
                  </a:lnTo>
                  <a:lnTo>
                    <a:pt x="328904" y="420757"/>
                  </a:lnTo>
                  <a:lnTo>
                    <a:pt x="394685" y="495009"/>
                  </a:lnTo>
                  <a:lnTo>
                    <a:pt x="460466" y="569260"/>
                  </a:lnTo>
                  <a:lnTo>
                    <a:pt x="526247" y="482633"/>
                  </a:lnTo>
                  <a:lnTo>
                    <a:pt x="592028" y="495009"/>
                  </a:lnTo>
                  <a:lnTo>
                    <a:pt x="657808" y="519759"/>
                  </a:lnTo>
                  <a:lnTo>
                    <a:pt x="723589" y="297005"/>
                  </a:lnTo>
                  <a:lnTo>
                    <a:pt x="789370" y="309380"/>
                  </a:lnTo>
                  <a:lnTo>
                    <a:pt x="855151" y="321755"/>
                  </a:lnTo>
                  <a:lnTo>
                    <a:pt x="920932" y="74251"/>
                  </a:lnTo>
                  <a:lnTo>
                    <a:pt x="986713" y="185628"/>
                  </a:lnTo>
                  <a:lnTo>
                    <a:pt x="1052494" y="222754"/>
                  </a:lnTo>
                  <a:lnTo>
                    <a:pt x="1118275" y="346506"/>
                  </a:lnTo>
                  <a:lnTo>
                    <a:pt x="1184056" y="235129"/>
                  </a:lnTo>
                  <a:lnTo>
                    <a:pt x="1249836" y="507384"/>
                  </a:lnTo>
                  <a:lnTo>
                    <a:pt x="1315617" y="631136"/>
                  </a:lnTo>
                  <a:lnTo>
                    <a:pt x="1381398" y="606386"/>
                  </a:lnTo>
                  <a:lnTo>
                    <a:pt x="1447179" y="457883"/>
                  </a:lnTo>
                  <a:lnTo>
                    <a:pt x="1512960" y="383632"/>
                  </a:lnTo>
                  <a:lnTo>
                    <a:pt x="1578741" y="334131"/>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2928803" y="281835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4692031" y="315249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122" name="tx122"/>
            <p:cNvSpPr/>
            <p:nvPr/>
          </p:nvSpPr>
          <p:spPr>
            <a:xfrm>
              <a:off x="4276309" y="3277142"/>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54</a:t>
              </a:r>
            </a:p>
          </p:txBody>
        </p:sp>
        <p:sp>
          <p:nvSpPr>
            <p:cNvPr id="123" name="tx123"/>
            <p:cNvSpPr/>
            <p:nvPr/>
          </p:nvSpPr>
          <p:spPr>
            <a:xfrm>
              <a:off x="4539433" y="315310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64</a:t>
              </a:r>
            </a:p>
          </p:txBody>
        </p:sp>
        <p:sp>
          <p:nvSpPr>
            <p:cNvPr id="124" name="pl124"/>
            <p:cNvSpPr/>
            <p:nvPr/>
          </p:nvSpPr>
          <p:spPr>
            <a:xfrm>
              <a:off x="285707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85707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285707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285707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285707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285707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285707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5707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85707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5707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85707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285707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08073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4096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73854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06744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3057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5936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465947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3080733" y="4964734"/>
              <a:ext cx="1578741" cy="655886"/>
            </a:xfrm>
            <a:custGeom>
              <a:avLst/>
              <a:gdLst/>
              <a:ahLst/>
              <a:cxnLst/>
              <a:rect l="0" t="0" r="0" b="0"/>
              <a:pathLst>
                <a:path w="1578741" h="655886">
                  <a:moveTo>
                    <a:pt x="0" y="445508"/>
                  </a:moveTo>
                  <a:lnTo>
                    <a:pt x="65780" y="420757"/>
                  </a:lnTo>
                  <a:lnTo>
                    <a:pt x="131561" y="655886"/>
                  </a:lnTo>
                  <a:lnTo>
                    <a:pt x="197342" y="482633"/>
                  </a:lnTo>
                  <a:lnTo>
                    <a:pt x="263123" y="519759"/>
                  </a:lnTo>
                  <a:lnTo>
                    <a:pt x="328904" y="482633"/>
                  </a:lnTo>
                  <a:lnTo>
                    <a:pt x="394685" y="482633"/>
                  </a:lnTo>
                  <a:lnTo>
                    <a:pt x="460466" y="457883"/>
                  </a:lnTo>
                  <a:lnTo>
                    <a:pt x="526247" y="470258"/>
                  </a:lnTo>
                  <a:lnTo>
                    <a:pt x="592028" y="482633"/>
                  </a:lnTo>
                  <a:lnTo>
                    <a:pt x="657808" y="482633"/>
                  </a:lnTo>
                  <a:lnTo>
                    <a:pt x="723589" y="445508"/>
                  </a:lnTo>
                  <a:lnTo>
                    <a:pt x="789370" y="383632"/>
                  </a:lnTo>
                  <a:lnTo>
                    <a:pt x="855151" y="346506"/>
                  </a:lnTo>
                  <a:lnTo>
                    <a:pt x="920932" y="321755"/>
                  </a:lnTo>
                  <a:lnTo>
                    <a:pt x="986713" y="334131"/>
                  </a:lnTo>
                  <a:lnTo>
                    <a:pt x="1052494" y="371256"/>
                  </a:lnTo>
                  <a:lnTo>
                    <a:pt x="1118275" y="358881"/>
                  </a:lnTo>
                  <a:lnTo>
                    <a:pt x="1184056" y="185628"/>
                  </a:lnTo>
                  <a:lnTo>
                    <a:pt x="1249836" y="160877"/>
                  </a:lnTo>
                  <a:lnTo>
                    <a:pt x="1315617" y="198003"/>
                  </a:lnTo>
                  <a:lnTo>
                    <a:pt x="1381398" y="185628"/>
                  </a:lnTo>
                  <a:lnTo>
                    <a:pt x="1447179" y="148502"/>
                  </a:lnTo>
                  <a:lnTo>
                    <a:pt x="1512960" y="37125"/>
                  </a:lnTo>
                  <a:lnTo>
                    <a:pt x="1578741" y="0"/>
                  </a:lnTo>
                </a:path>
              </a:pathLst>
            </a:custGeom>
            <a:ln w="27101" cap="flat">
              <a:solidFill>
                <a:srgbClr val="1CABE2">
                  <a:alpha val="100000"/>
                </a:srgbClr>
              </a:solidFill>
              <a:prstDash val="solid"/>
              <a:round/>
            </a:ln>
          </p:spPr>
          <p:txBody>
            <a:bodyPr/>
            <a:lstStyle/>
            <a:p>
              <a:endParaRPr/>
            </a:p>
          </p:txBody>
        </p:sp>
        <p:sp>
          <p:nvSpPr>
            <p:cNvPr id="144" name="tx144"/>
            <p:cNvSpPr/>
            <p:nvPr/>
          </p:nvSpPr>
          <p:spPr>
            <a:xfrm>
              <a:off x="2928803" y="531792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37</a:t>
              </a:r>
            </a:p>
          </p:txBody>
        </p:sp>
        <p:sp>
          <p:nvSpPr>
            <p:cNvPr id="145" name="tx145"/>
            <p:cNvSpPr/>
            <p:nvPr/>
          </p:nvSpPr>
          <p:spPr>
            <a:xfrm>
              <a:off x="4692031" y="487242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146" name="tx146"/>
            <p:cNvSpPr/>
            <p:nvPr/>
          </p:nvSpPr>
          <p:spPr>
            <a:xfrm>
              <a:off x="4276309" y="49844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60</a:t>
              </a:r>
            </a:p>
          </p:txBody>
        </p:sp>
        <p:sp>
          <p:nvSpPr>
            <p:cNvPr id="147" name="tx147"/>
            <p:cNvSpPr/>
            <p:nvPr/>
          </p:nvSpPr>
          <p:spPr>
            <a:xfrm>
              <a:off x="4539433" y="48607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148" name="pl148"/>
            <p:cNvSpPr/>
            <p:nvPr/>
          </p:nvSpPr>
          <p:spPr>
            <a:xfrm>
              <a:off x="495271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5271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495271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5271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495271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495271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495271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95271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95271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5271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495271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495271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517637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50527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83418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16308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42621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6893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7551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5176374" y="1079271"/>
              <a:ext cx="1578741" cy="383632"/>
            </a:xfrm>
            <a:custGeom>
              <a:avLst/>
              <a:gdLst/>
              <a:ahLst/>
              <a:cxnLst/>
              <a:rect l="0" t="0" r="0" b="0"/>
              <a:pathLst>
                <a:path w="1578741" h="383632">
                  <a:moveTo>
                    <a:pt x="0" y="12375"/>
                  </a:moveTo>
                  <a:lnTo>
                    <a:pt x="65780" y="12375"/>
                  </a:lnTo>
                  <a:lnTo>
                    <a:pt x="131561" y="0"/>
                  </a:lnTo>
                  <a:lnTo>
                    <a:pt x="197342" y="0"/>
                  </a:lnTo>
                  <a:lnTo>
                    <a:pt x="263123" y="0"/>
                  </a:lnTo>
                  <a:lnTo>
                    <a:pt x="328904" y="0"/>
                  </a:lnTo>
                  <a:lnTo>
                    <a:pt x="394685" y="0"/>
                  </a:lnTo>
                  <a:lnTo>
                    <a:pt x="460466" y="0"/>
                  </a:lnTo>
                  <a:lnTo>
                    <a:pt x="526247" y="0"/>
                  </a:lnTo>
                  <a:lnTo>
                    <a:pt x="592028" y="0"/>
                  </a:lnTo>
                  <a:lnTo>
                    <a:pt x="657808" y="0"/>
                  </a:lnTo>
                  <a:lnTo>
                    <a:pt x="723589" y="0"/>
                  </a:lnTo>
                  <a:lnTo>
                    <a:pt x="789370" y="49500"/>
                  </a:lnTo>
                  <a:lnTo>
                    <a:pt x="855151" y="24750"/>
                  </a:lnTo>
                  <a:lnTo>
                    <a:pt x="920932" y="74251"/>
                  </a:lnTo>
                  <a:lnTo>
                    <a:pt x="986713" y="37125"/>
                  </a:lnTo>
                  <a:lnTo>
                    <a:pt x="1052494" y="123752"/>
                  </a:lnTo>
                  <a:lnTo>
                    <a:pt x="1118275" y="198003"/>
                  </a:lnTo>
                  <a:lnTo>
                    <a:pt x="1184056" y="148502"/>
                  </a:lnTo>
                  <a:lnTo>
                    <a:pt x="1249836" y="358881"/>
                  </a:lnTo>
                  <a:lnTo>
                    <a:pt x="1315617" y="272254"/>
                  </a:lnTo>
                  <a:lnTo>
                    <a:pt x="1381398" y="383632"/>
                  </a:lnTo>
                  <a:lnTo>
                    <a:pt x="1447179" y="272254"/>
                  </a:lnTo>
                  <a:lnTo>
                    <a:pt x="1512960" y="111377"/>
                  </a:lnTo>
                  <a:lnTo>
                    <a:pt x="1578741" y="99001"/>
                  </a:lnTo>
                </a:path>
              </a:pathLst>
            </a:custGeom>
            <a:ln w="27101" cap="flat">
              <a:solidFill>
                <a:srgbClr val="1CABE2">
                  <a:alpha val="100000"/>
                </a:srgbClr>
              </a:solidFill>
              <a:prstDash val="solid"/>
              <a:round/>
            </a:ln>
          </p:spPr>
          <p:txBody>
            <a:bodyPr/>
            <a:lstStyle/>
            <a:p>
              <a:endParaRPr/>
            </a:p>
          </p:txBody>
        </p:sp>
        <p:sp>
          <p:nvSpPr>
            <p:cNvPr id="168" name="tx168"/>
            <p:cNvSpPr/>
            <p:nvPr/>
          </p:nvSpPr>
          <p:spPr>
            <a:xfrm>
              <a:off x="5024444" y="99937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0860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2969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70</a:t>
              </a:r>
            </a:p>
          </p:txBody>
        </p:sp>
        <p:sp>
          <p:nvSpPr>
            <p:cNvPr id="171" name="tx171"/>
            <p:cNvSpPr/>
            <p:nvPr/>
          </p:nvSpPr>
          <p:spPr>
            <a:xfrm>
              <a:off x="6635073" y="10494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495271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495271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495271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495271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495271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495271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95271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95271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95271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95271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95271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517637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50527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583418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16308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42621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6893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67551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5834183" y="2923001"/>
              <a:ext cx="920932" cy="866265"/>
            </a:xfrm>
            <a:custGeom>
              <a:avLst/>
              <a:gdLst/>
              <a:ahLst/>
              <a:cxnLst/>
              <a:rect l="0" t="0" r="0" b="0"/>
              <a:pathLst>
                <a:path w="920932" h="866265">
                  <a:moveTo>
                    <a:pt x="0" y="866265"/>
                  </a:moveTo>
                  <a:lnTo>
                    <a:pt x="65780" y="148502"/>
                  </a:lnTo>
                  <a:lnTo>
                    <a:pt x="131561" y="74251"/>
                  </a:lnTo>
                  <a:lnTo>
                    <a:pt x="197342" y="0"/>
                  </a:lnTo>
                  <a:lnTo>
                    <a:pt x="263123" y="12375"/>
                  </a:lnTo>
                  <a:lnTo>
                    <a:pt x="328904" y="0"/>
                  </a:lnTo>
                  <a:lnTo>
                    <a:pt x="394685" y="123752"/>
                  </a:lnTo>
                  <a:lnTo>
                    <a:pt x="460466" y="148502"/>
                  </a:lnTo>
                  <a:lnTo>
                    <a:pt x="526247" y="173253"/>
                  </a:lnTo>
                  <a:lnTo>
                    <a:pt x="592028" y="198003"/>
                  </a:lnTo>
                  <a:lnTo>
                    <a:pt x="657808" y="185628"/>
                  </a:lnTo>
                  <a:lnTo>
                    <a:pt x="723589" y="309380"/>
                  </a:lnTo>
                  <a:lnTo>
                    <a:pt x="789370" y="272254"/>
                  </a:lnTo>
                  <a:lnTo>
                    <a:pt x="855151" y="247504"/>
                  </a:lnTo>
                  <a:lnTo>
                    <a:pt x="920932" y="99001"/>
                  </a:lnTo>
                </a:path>
              </a:pathLst>
            </a:custGeom>
            <a:ln w="27101" cap="flat">
              <a:solidFill>
                <a:srgbClr val="1CABE2">
                  <a:alpha val="100000"/>
                </a:srgbClr>
              </a:solidFill>
              <a:prstDash val="solid"/>
              <a:round/>
            </a:ln>
          </p:spPr>
          <p:txBody>
            <a:bodyPr/>
            <a:lstStyle/>
            <a:p>
              <a:endParaRPr/>
            </a:p>
          </p:txBody>
        </p:sp>
        <p:sp>
          <p:nvSpPr>
            <p:cNvPr id="192" name="tx192"/>
            <p:cNvSpPr/>
            <p:nvPr/>
          </p:nvSpPr>
          <p:spPr>
            <a:xfrm>
              <a:off x="5682252" y="369819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6787671" y="292973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194" name="tx194"/>
            <p:cNvSpPr/>
            <p:nvPr/>
          </p:nvSpPr>
          <p:spPr>
            <a:xfrm>
              <a:off x="6371950" y="29798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195" name="tx195"/>
            <p:cNvSpPr/>
            <p:nvPr/>
          </p:nvSpPr>
          <p:spPr>
            <a:xfrm>
              <a:off x="6635073" y="303082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196" name="pl196"/>
            <p:cNvSpPr/>
            <p:nvPr/>
          </p:nvSpPr>
          <p:spPr>
            <a:xfrm>
              <a:off x="704835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704835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704835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704835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704835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704835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2" name="pl202"/>
            <p:cNvSpPr/>
            <p:nvPr/>
          </p:nvSpPr>
          <p:spPr>
            <a:xfrm>
              <a:off x="704835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04835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704835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704835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704835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704835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27201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60091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792982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25872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5218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7849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85075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8258727" y="1104021"/>
              <a:ext cx="592028" cy="297005"/>
            </a:xfrm>
            <a:custGeom>
              <a:avLst/>
              <a:gdLst/>
              <a:ahLst/>
              <a:cxnLst/>
              <a:rect l="0" t="0" r="0" b="0"/>
              <a:pathLst>
                <a:path w="592028" h="297005">
                  <a:moveTo>
                    <a:pt x="0" y="0"/>
                  </a:moveTo>
                  <a:lnTo>
                    <a:pt x="65780" y="173253"/>
                  </a:lnTo>
                  <a:lnTo>
                    <a:pt x="131561" y="111377"/>
                  </a:lnTo>
                  <a:lnTo>
                    <a:pt x="197342" y="111377"/>
                  </a:lnTo>
                  <a:lnTo>
                    <a:pt x="263123" y="136127"/>
                  </a:lnTo>
                  <a:lnTo>
                    <a:pt x="328904" y="198003"/>
                  </a:lnTo>
                  <a:lnTo>
                    <a:pt x="394685" y="297005"/>
                  </a:lnTo>
                  <a:lnTo>
                    <a:pt x="460466" y="198003"/>
                  </a:lnTo>
                  <a:lnTo>
                    <a:pt x="526247" y="173253"/>
                  </a:lnTo>
                  <a:lnTo>
                    <a:pt x="592028" y="74251"/>
                  </a:lnTo>
                </a:path>
              </a:pathLst>
            </a:custGeom>
            <a:ln w="27101" cap="flat">
              <a:solidFill>
                <a:srgbClr val="1CABE2">
                  <a:alpha val="100000"/>
                </a:srgbClr>
              </a:solidFill>
              <a:prstDash val="solid"/>
              <a:round/>
            </a:ln>
          </p:spPr>
          <p:txBody>
            <a:bodyPr/>
            <a:lstStyle/>
            <a:p>
              <a:endParaRPr/>
            </a:p>
          </p:txBody>
        </p:sp>
        <p:sp>
          <p:nvSpPr>
            <p:cNvPr id="216" name="tx216"/>
            <p:cNvSpPr/>
            <p:nvPr/>
          </p:nvSpPr>
          <p:spPr>
            <a:xfrm>
              <a:off x="8106797" y="10117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97</a:t>
              </a:r>
            </a:p>
          </p:txBody>
        </p:sp>
        <p:sp>
          <p:nvSpPr>
            <p:cNvPr id="217" name="tx217"/>
            <p:cNvSpPr/>
            <p:nvPr/>
          </p:nvSpPr>
          <p:spPr>
            <a:xfrm>
              <a:off x="8883312" y="108600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10989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8730714" y="113607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83</a:t>
              </a:r>
            </a:p>
          </p:txBody>
        </p:sp>
        <p:sp>
          <p:nvSpPr>
            <p:cNvPr id="220" name="pl220"/>
            <p:cNvSpPr/>
            <p:nvPr/>
          </p:nvSpPr>
          <p:spPr>
            <a:xfrm>
              <a:off x="704835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704835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04835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04835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704835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704835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704835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04835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04835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704835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704835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04835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27201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60091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792982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25872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5218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87849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885075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7272014" y="2861125"/>
              <a:ext cx="1578741" cy="383632"/>
            </a:xfrm>
            <a:custGeom>
              <a:avLst/>
              <a:gdLst/>
              <a:ahLst/>
              <a:cxnLst/>
              <a:rect l="0" t="0" r="0" b="0"/>
              <a:pathLst>
                <a:path w="1578741" h="383632">
                  <a:moveTo>
                    <a:pt x="0" y="0"/>
                  </a:moveTo>
                  <a:lnTo>
                    <a:pt x="65780" y="0"/>
                  </a:lnTo>
                  <a:lnTo>
                    <a:pt x="131561" y="0"/>
                  </a:lnTo>
                  <a:lnTo>
                    <a:pt x="197342" y="0"/>
                  </a:lnTo>
                  <a:lnTo>
                    <a:pt x="263123" y="0"/>
                  </a:lnTo>
                  <a:lnTo>
                    <a:pt x="328904" y="0"/>
                  </a:lnTo>
                  <a:lnTo>
                    <a:pt x="394685" y="0"/>
                  </a:lnTo>
                  <a:lnTo>
                    <a:pt x="460466" y="0"/>
                  </a:lnTo>
                  <a:lnTo>
                    <a:pt x="526247" y="0"/>
                  </a:lnTo>
                  <a:lnTo>
                    <a:pt x="592028" y="0"/>
                  </a:lnTo>
                  <a:lnTo>
                    <a:pt x="657808" y="0"/>
                  </a:lnTo>
                  <a:lnTo>
                    <a:pt x="723589" y="12375"/>
                  </a:lnTo>
                  <a:lnTo>
                    <a:pt x="789370" y="37125"/>
                  </a:lnTo>
                  <a:lnTo>
                    <a:pt x="855151" y="37125"/>
                  </a:lnTo>
                  <a:lnTo>
                    <a:pt x="920932" y="37125"/>
                  </a:lnTo>
                  <a:lnTo>
                    <a:pt x="986713" y="12375"/>
                  </a:lnTo>
                  <a:lnTo>
                    <a:pt x="1052494" y="334131"/>
                  </a:lnTo>
                  <a:lnTo>
                    <a:pt x="1118275" y="185628"/>
                  </a:lnTo>
                  <a:lnTo>
                    <a:pt x="1184056" y="173253"/>
                  </a:lnTo>
                  <a:lnTo>
                    <a:pt x="1249836" y="173253"/>
                  </a:lnTo>
                  <a:lnTo>
                    <a:pt x="1315617" y="309380"/>
                  </a:lnTo>
                  <a:lnTo>
                    <a:pt x="1381398" y="383632"/>
                  </a:lnTo>
                  <a:lnTo>
                    <a:pt x="1447179" y="297005"/>
                  </a:lnTo>
                  <a:lnTo>
                    <a:pt x="1512960" y="173253"/>
                  </a:lnTo>
                  <a:lnTo>
                    <a:pt x="1578741" y="210378"/>
                  </a:lnTo>
                </a:path>
              </a:pathLst>
            </a:custGeom>
            <a:ln w="27101" cap="flat">
              <a:solidFill>
                <a:srgbClr val="1CABE2">
                  <a:alpha val="100000"/>
                </a:srgbClr>
              </a:solidFill>
              <a:prstDash val="solid"/>
              <a:round/>
            </a:ln>
          </p:spPr>
          <p:txBody>
            <a:bodyPr/>
            <a:lstStyle/>
            <a:p>
              <a:endParaRPr/>
            </a:p>
          </p:txBody>
        </p:sp>
        <p:sp>
          <p:nvSpPr>
            <p:cNvPr id="240" name="tx240"/>
            <p:cNvSpPr/>
            <p:nvPr/>
          </p:nvSpPr>
          <p:spPr>
            <a:xfrm>
              <a:off x="7120084" y="27688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99</a:t>
              </a:r>
            </a:p>
          </p:txBody>
        </p:sp>
        <p:sp>
          <p:nvSpPr>
            <p:cNvPr id="241" name="tx241"/>
            <p:cNvSpPr/>
            <p:nvPr/>
          </p:nvSpPr>
          <p:spPr>
            <a:xfrm>
              <a:off x="8883312" y="297923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242" name="tx242"/>
            <p:cNvSpPr/>
            <p:nvPr/>
          </p:nvSpPr>
          <p:spPr>
            <a:xfrm>
              <a:off x="8467590" y="28932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43" name="tx243"/>
            <p:cNvSpPr/>
            <p:nvPr/>
          </p:nvSpPr>
          <p:spPr>
            <a:xfrm>
              <a:off x="8730714" y="28932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85</a:t>
              </a:r>
            </a:p>
          </p:txBody>
        </p:sp>
        <p:sp>
          <p:nvSpPr>
            <p:cNvPr id="244" name="tx244"/>
            <p:cNvSpPr/>
            <p:nvPr/>
          </p:nvSpPr>
          <p:spPr>
            <a:xfrm>
              <a:off x="1578883"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327280" y="409564"/>
              <a:ext cx="5181287"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las vacunas infantiles recomendadas, Brasil, 2000-2024</a:t>
              </a:r>
            </a:p>
          </p:txBody>
        </p:sp>
        <p:sp>
          <p:nvSpPr>
            <p:cNvPr id="302" name="tx302"/>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en la cobertura de determinadas vacunas rutinarias básicas recomendadas en la infancia.
En 2024, MCV2 tenía la cobertura más baja (68%), seguida de YFV (73%).
En comparación con 2019, la cobertura de 9 vacunas aumentó (BCG, DTP1, DTP3, IPV1, MCV1, MCV2, PCV3, ROTAC y YFV) y una vacuna disminuyó (POL3).
En comparación con 2023, aumentó la cobertura de 9 vacunas (BCG, DTP1, DTP3, IPV1, MCV1, MCV2, PCV3, ROTAC y YFV) y disminuyó la de una vacuna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930799"/>
              <a:ext cx="6480943" cy="1470937"/>
            </a:xfrm>
            <a:custGeom>
              <a:avLst/>
              <a:gdLst/>
              <a:ahLst/>
              <a:cxnLst/>
              <a:rect l="0" t="0" r="0" b="0"/>
              <a:pathLst>
                <a:path w="6480943" h="1470937">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189798"/>
                  </a:lnTo>
                  <a:lnTo>
                    <a:pt x="3510510" y="94899"/>
                  </a:lnTo>
                  <a:lnTo>
                    <a:pt x="3780550" y="284697"/>
                  </a:lnTo>
                  <a:lnTo>
                    <a:pt x="4050589" y="142348"/>
                  </a:lnTo>
                  <a:lnTo>
                    <a:pt x="4320628" y="474496"/>
                  </a:lnTo>
                  <a:lnTo>
                    <a:pt x="4590668" y="759193"/>
                  </a:lnTo>
                  <a:lnTo>
                    <a:pt x="4860707" y="569395"/>
                  </a:lnTo>
                  <a:lnTo>
                    <a:pt x="5130746" y="1376038"/>
                  </a:lnTo>
                  <a:lnTo>
                    <a:pt x="5400786" y="1043891"/>
                  </a:lnTo>
                  <a:lnTo>
                    <a:pt x="5670825" y="1470937"/>
                  </a:lnTo>
                  <a:lnTo>
                    <a:pt x="5940864" y="1043891"/>
                  </a:lnTo>
                  <a:lnTo>
                    <a:pt x="6210904" y="427046"/>
                  </a:lnTo>
                  <a:lnTo>
                    <a:pt x="6480943" y="379596"/>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1135255" y="930799"/>
              <a:ext cx="6480943" cy="1470937"/>
            </a:xfrm>
            <a:custGeom>
              <a:avLst/>
              <a:gdLst/>
              <a:ahLst/>
              <a:cxnLst/>
              <a:rect l="0" t="0" r="0" b="0"/>
              <a:pathLst>
                <a:path w="6480943" h="1470937">
                  <a:moveTo>
                    <a:pt x="0" y="237248"/>
                  </a:moveTo>
                  <a:lnTo>
                    <a:pt x="270039" y="379596"/>
                  </a:lnTo>
                  <a:lnTo>
                    <a:pt x="540078" y="332147"/>
                  </a:lnTo>
                  <a:lnTo>
                    <a:pt x="810117" y="94899"/>
                  </a:lnTo>
                  <a:lnTo>
                    <a:pt x="1080157" y="142348"/>
                  </a:lnTo>
                  <a:lnTo>
                    <a:pt x="1350196" y="47449"/>
                  </a:lnTo>
                  <a:lnTo>
                    <a:pt x="1620235" y="0"/>
                  </a:lnTo>
                  <a:lnTo>
                    <a:pt x="1890275" y="0"/>
                  </a:lnTo>
                  <a:lnTo>
                    <a:pt x="2160314" y="142348"/>
                  </a:lnTo>
                  <a:lnTo>
                    <a:pt x="2430353" y="0"/>
                  </a:lnTo>
                  <a:lnTo>
                    <a:pt x="2700393" y="142348"/>
                  </a:lnTo>
                  <a:lnTo>
                    <a:pt x="2970432" y="47449"/>
                  </a:lnTo>
                  <a:lnTo>
                    <a:pt x="3240471" y="142348"/>
                  </a:lnTo>
                  <a:lnTo>
                    <a:pt x="3510510" y="142348"/>
                  </a:lnTo>
                  <a:lnTo>
                    <a:pt x="3780550" y="142348"/>
                  </a:lnTo>
                  <a:lnTo>
                    <a:pt x="4050589" y="142348"/>
                  </a:lnTo>
                  <a:lnTo>
                    <a:pt x="4320628" y="474496"/>
                  </a:lnTo>
                  <a:lnTo>
                    <a:pt x="4590668" y="806643"/>
                  </a:lnTo>
                  <a:lnTo>
                    <a:pt x="4860707" y="569395"/>
                  </a:lnTo>
                  <a:lnTo>
                    <a:pt x="5130746" y="1281139"/>
                  </a:lnTo>
                  <a:lnTo>
                    <a:pt x="5400786" y="1043891"/>
                  </a:lnTo>
                  <a:lnTo>
                    <a:pt x="5670825" y="1470937"/>
                  </a:lnTo>
                  <a:lnTo>
                    <a:pt x="5940864" y="1043891"/>
                  </a:lnTo>
                  <a:lnTo>
                    <a:pt x="6210904" y="427046"/>
                  </a:lnTo>
                  <a:lnTo>
                    <a:pt x="6480943" y="427046"/>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1135255" y="930799"/>
              <a:ext cx="6480943" cy="1470937"/>
            </a:xfrm>
            <a:custGeom>
              <a:avLst/>
              <a:gdLst/>
              <a:ahLst/>
              <a:cxnLst/>
              <a:rect l="0" t="0" r="0" b="0"/>
              <a:pathLst>
                <a:path w="6480943" h="1470937">
                  <a:moveTo>
                    <a:pt x="0" y="427046"/>
                  </a:moveTo>
                  <a:lnTo>
                    <a:pt x="270039" y="284697"/>
                  </a:lnTo>
                  <a:lnTo>
                    <a:pt x="540078" y="284697"/>
                  </a:lnTo>
                  <a:lnTo>
                    <a:pt x="810117" y="237248"/>
                  </a:lnTo>
                  <a:lnTo>
                    <a:pt x="1080157" y="189798"/>
                  </a:lnTo>
                  <a:lnTo>
                    <a:pt x="1350196" y="142348"/>
                  </a:lnTo>
                  <a:lnTo>
                    <a:pt x="1620235" y="94899"/>
                  </a:lnTo>
                  <a:lnTo>
                    <a:pt x="1890275" y="47449"/>
                  </a:lnTo>
                  <a:lnTo>
                    <a:pt x="2160314" y="0"/>
                  </a:lnTo>
                  <a:lnTo>
                    <a:pt x="2430353" y="0"/>
                  </a:lnTo>
                  <a:lnTo>
                    <a:pt x="2700393" y="0"/>
                  </a:lnTo>
                  <a:lnTo>
                    <a:pt x="2970432" y="0"/>
                  </a:lnTo>
                  <a:lnTo>
                    <a:pt x="3240471" y="189798"/>
                  </a:lnTo>
                  <a:lnTo>
                    <a:pt x="3510510" y="47449"/>
                  </a:lnTo>
                  <a:lnTo>
                    <a:pt x="3780550" y="189798"/>
                  </a:lnTo>
                  <a:lnTo>
                    <a:pt x="4050589" y="142348"/>
                  </a:lnTo>
                  <a:lnTo>
                    <a:pt x="4320628" y="474496"/>
                  </a:lnTo>
                  <a:lnTo>
                    <a:pt x="4590668" y="948992"/>
                  </a:lnTo>
                  <a:lnTo>
                    <a:pt x="4860707" y="759193"/>
                  </a:lnTo>
                  <a:lnTo>
                    <a:pt x="5130746" y="1281139"/>
                  </a:lnTo>
                  <a:lnTo>
                    <a:pt x="5400786" y="1043891"/>
                  </a:lnTo>
                  <a:lnTo>
                    <a:pt x="5670825" y="1470937"/>
                  </a:lnTo>
                  <a:lnTo>
                    <a:pt x="5940864" y="1043891"/>
                  </a:lnTo>
                  <a:lnTo>
                    <a:pt x="6210904" y="427046"/>
                  </a:lnTo>
                  <a:lnTo>
                    <a:pt x="6480943" y="379596"/>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4915805" y="1168047"/>
              <a:ext cx="2700393" cy="2087782"/>
            </a:xfrm>
            <a:custGeom>
              <a:avLst/>
              <a:gdLst/>
              <a:ahLst/>
              <a:cxnLst/>
              <a:rect l="0" t="0" r="0" b="0"/>
              <a:pathLst>
                <a:path w="2700393" h="2087782">
                  <a:moveTo>
                    <a:pt x="0" y="1565837"/>
                  </a:moveTo>
                  <a:lnTo>
                    <a:pt x="270039" y="2087782"/>
                  </a:lnTo>
                  <a:lnTo>
                    <a:pt x="540078" y="996441"/>
                  </a:lnTo>
                  <a:lnTo>
                    <a:pt x="810117" y="0"/>
                  </a:lnTo>
                  <a:lnTo>
                    <a:pt x="1080157" y="1281139"/>
                  </a:lnTo>
                  <a:lnTo>
                    <a:pt x="1350196" y="1281139"/>
                  </a:lnTo>
                  <a:lnTo>
                    <a:pt x="1620235" y="1091341"/>
                  </a:lnTo>
                  <a:lnTo>
                    <a:pt x="1890275" y="1281139"/>
                  </a:lnTo>
                  <a:lnTo>
                    <a:pt x="2160314" y="948992"/>
                  </a:lnTo>
                  <a:lnTo>
                    <a:pt x="2430353" y="901542"/>
                  </a:lnTo>
                  <a:lnTo>
                    <a:pt x="2700393" y="711744"/>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5185844" y="1025698"/>
              <a:ext cx="2430353" cy="1138790"/>
            </a:xfrm>
            <a:custGeom>
              <a:avLst/>
              <a:gdLst/>
              <a:ahLst/>
              <a:cxnLst/>
              <a:rect l="0" t="0" r="0" b="0"/>
              <a:pathLst>
                <a:path w="2430353" h="1138790">
                  <a:moveTo>
                    <a:pt x="0" y="0"/>
                  </a:moveTo>
                  <a:lnTo>
                    <a:pt x="270039" y="664294"/>
                  </a:lnTo>
                  <a:lnTo>
                    <a:pt x="540078" y="427046"/>
                  </a:lnTo>
                  <a:lnTo>
                    <a:pt x="810117" y="427046"/>
                  </a:lnTo>
                  <a:lnTo>
                    <a:pt x="1080157" y="521945"/>
                  </a:lnTo>
                  <a:lnTo>
                    <a:pt x="1350196" y="759193"/>
                  </a:lnTo>
                  <a:lnTo>
                    <a:pt x="1620235" y="1138790"/>
                  </a:lnTo>
                  <a:lnTo>
                    <a:pt x="1890275" y="759193"/>
                  </a:lnTo>
                  <a:lnTo>
                    <a:pt x="2160314" y="664294"/>
                  </a:lnTo>
                  <a:lnTo>
                    <a:pt x="2430353" y="284697"/>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930799"/>
              <a:ext cx="6480943" cy="1233689"/>
            </a:xfrm>
            <a:custGeom>
              <a:avLst/>
              <a:gdLst/>
              <a:ahLst/>
              <a:cxnLst/>
              <a:rect l="0" t="0" r="0" b="0"/>
              <a:pathLst>
                <a:path w="6480943" h="1233689">
                  <a:moveTo>
                    <a:pt x="0" y="0"/>
                  </a:moveTo>
                  <a:lnTo>
                    <a:pt x="270039" y="0"/>
                  </a:lnTo>
                  <a:lnTo>
                    <a:pt x="540078" y="142348"/>
                  </a:lnTo>
                  <a:lnTo>
                    <a:pt x="810117" y="94899"/>
                  </a:lnTo>
                  <a:lnTo>
                    <a:pt x="1080157" y="94899"/>
                  </a:lnTo>
                  <a:lnTo>
                    <a:pt x="1350196" y="47449"/>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89798"/>
                  </a:lnTo>
                  <a:lnTo>
                    <a:pt x="4590668" y="569395"/>
                  </a:lnTo>
                  <a:lnTo>
                    <a:pt x="4860707" y="332147"/>
                  </a:lnTo>
                  <a:lnTo>
                    <a:pt x="5130746" y="379596"/>
                  </a:lnTo>
                  <a:lnTo>
                    <a:pt x="5400786" y="948992"/>
                  </a:lnTo>
                  <a:lnTo>
                    <a:pt x="5670825" y="1233689"/>
                  </a:lnTo>
                  <a:lnTo>
                    <a:pt x="5940864" y="854093"/>
                  </a:lnTo>
                  <a:lnTo>
                    <a:pt x="6210904" y="569395"/>
                  </a:lnTo>
                  <a:lnTo>
                    <a:pt x="6480943" y="284697"/>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1135255" y="1120597"/>
              <a:ext cx="6480943" cy="2419930"/>
            </a:xfrm>
            <a:custGeom>
              <a:avLst/>
              <a:gdLst/>
              <a:ahLst/>
              <a:cxnLst/>
              <a:rect l="0" t="0" r="0" b="0"/>
              <a:pathLst>
                <a:path w="6480943" h="2419930">
                  <a:moveTo>
                    <a:pt x="0" y="0"/>
                  </a:moveTo>
                  <a:lnTo>
                    <a:pt x="270039" y="0"/>
                  </a:lnTo>
                  <a:lnTo>
                    <a:pt x="540078" y="711744"/>
                  </a:lnTo>
                  <a:lnTo>
                    <a:pt x="810117" y="996441"/>
                  </a:lnTo>
                  <a:lnTo>
                    <a:pt x="1080157" y="1281139"/>
                  </a:lnTo>
                  <a:lnTo>
                    <a:pt x="1350196" y="1613286"/>
                  </a:lnTo>
                  <a:lnTo>
                    <a:pt x="1620235" y="1897984"/>
                  </a:lnTo>
                  <a:lnTo>
                    <a:pt x="1890275" y="2182682"/>
                  </a:lnTo>
                  <a:lnTo>
                    <a:pt x="2160314" y="1850534"/>
                  </a:lnTo>
                  <a:lnTo>
                    <a:pt x="2430353" y="1897984"/>
                  </a:lnTo>
                  <a:lnTo>
                    <a:pt x="2700393" y="1992883"/>
                  </a:lnTo>
                  <a:lnTo>
                    <a:pt x="2970432" y="1138790"/>
                  </a:lnTo>
                  <a:lnTo>
                    <a:pt x="3240471" y="1186240"/>
                  </a:lnTo>
                  <a:lnTo>
                    <a:pt x="3510510" y="1233689"/>
                  </a:lnTo>
                  <a:lnTo>
                    <a:pt x="3780550" y="284697"/>
                  </a:lnTo>
                  <a:lnTo>
                    <a:pt x="4050589" y="711744"/>
                  </a:lnTo>
                  <a:lnTo>
                    <a:pt x="4320628" y="854093"/>
                  </a:lnTo>
                  <a:lnTo>
                    <a:pt x="4590668" y="1328589"/>
                  </a:lnTo>
                  <a:lnTo>
                    <a:pt x="4860707" y="901542"/>
                  </a:lnTo>
                  <a:lnTo>
                    <a:pt x="5130746" y="1945434"/>
                  </a:lnTo>
                  <a:lnTo>
                    <a:pt x="5400786" y="2419930"/>
                  </a:lnTo>
                  <a:lnTo>
                    <a:pt x="5670825" y="2325030"/>
                  </a:lnTo>
                  <a:lnTo>
                    <a:pt x="5940864" y="1755635"/>
                  </a:lnTo>
                  <a:lnTo>
                    <a:pt x="6210904" y="1470937"/>
                  </a:lnTo>
                  <a:lnTo>
                    <a:pt x="6480943" y="1281139"/>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3835648" y="1168047"/>
              <a:ext cx="3780550" cy="3321472"/>
            </a:xfrm>
            <a:custGeom>
              <a:avLst/>
              <a:gdLst/>
              <a:ahLst/>
              <a:cxnLst/>
              <a:rect l="0" t="0" r="0" b="0"/>
              <a:pathLst>
                <a:path w="3780550" h="3321472">
                  <a:moveTo>
                    <a:pt x="0" y="3321472"/>
                  </a:moveTo>
                  <a:lnTo>
                    <a:pt x="270039" y="569395"/>
                  </a:lnTo>
                  <a:lnTo>
                    <a:pt x="540078" y="284697"/>
                  </a:lnTo>
                  <a:lnTo>
                    <a:pt x="810117" y="0"/>
                  </a:lnTo>
                  <a:lnTo>
                    <a:pt x="1080157" y="47449"/>
                  </a:lnTo>
                  <a:lnTo>
                    <a:pt x="1350196" y="0"/>
                  </a:lnTo>
                  <a:lnTo>
                    <a:pt x="1620235" y="474496"/>
                  </a:lnTo>
                  <a:lnTo>
                    <a:pt x="1890275" y="569395"/>
                  </a:lnTo>
                  <a:lnTo>
                    <a:pt x="2160314" y="664294"/>
                  </a:lnTo>
                  <a:lnTo>
                    <a:pt x="2430353" y="759193"/>
                  </a:lnTo>
                  <a:lnTo>
                    <a:pt x="2700393" y="711744"/>
                  </a:lnTo>
                  <a:lnTo>
                    <a:pt x="2970432" y="1186240"/>
                  </a:lnTo>
                  <a:lnTo>
                    <a:pt x="3240471" y="1043891"/>
                  </a:lnTo>
                  <a:lnTo>
                    <a:pt x="3510510" y="948992"/>
                  </a:lnTo>
                  <a:lnTo>
                    <a:pt x="3780550" y="379596"/>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1135255" y="930799"/>
              <a:ext cx="6480943" cy="1470937"/>
            </a:xfrm>
            <a:custGeom>
              <a:avLst/>
              <a:gdLst/>
              <a:ahLst/>
              <a:cxnLst/>
              <a:rect l="0" t="0" r="0" b="0"/>
              <a:pathLst>
                <a:path w="6480943" h="1470937">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47449"/>
                  </a:lnTo>
                  <a:lnTo>
                    <a:pt x="3240471" y="142348"/>
                  </a:lnTo>
                  <a:lnTo>
                    <a:pt x="3510510" y="142348"/>
                  </a:lnTo>
                  <a:lnTo>
                    <a:pt x="3780550" y="142348"/>
                  </a:lnTo>
                  <a:lnTo>
                    <a:pt x="4050589" y="47449"/>
                  </a:lnTo>
                  <a:lnTo>
                    <a:pt x="4320628" y="1281139"/>
                  </a:lnTo>
                  <a:lnTo>
                    <a:pt x="4590668" y="711744"/>
                  </a:lnTo>
                  <a:lnTo>
                    <a:pt x="4860707" y="664294"/>
                  </a:lnTo>
                  <a:lnTo>
                    <a:pt x="5130746" y="664294"/>
                  </a:lnTo>
                  <a:lnTo>
                    <a:pt x="5400786" y="1186240"/>
                  </a:lnTo>
                  <a:lnTo>
                    <a:pt x="5670825" y="1470937"/>
                  </a:lnTo>
                  <a:lnTo>
                    <a:pt x="5940864" y="1138790"/>
                  </a:lnTo>
                  <a:lnTo>
                    <a:pt x="6210904" y="664294"/>
                  </a:lnTo>
                  <a:lnTo>
                    <a:pt x="6480943" y="806643"/>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2755491" y="1168047"/>
              <a:ext cx="4860707" cy="2230131"/>
            </a:xfrm>
            <a:custGeom>
              <a:avLst/>
              <a:gdLst/>
              <a:ahLst/>
              <a:cxnLst/>
              <a:rect l="0" t="0" r="0" b="0"/>
              <a:pathLst>
                <a:path w="4860707" h="2230131">
                  <a:moveTo>
                    <a:pt x="0" y="2230131"/>
                  </a:moveTo>
                  <a:lnTo>
                    <a:pt x="270039" y="664294"/>
                  </a:lnTo>
                  <a:lnTo>
                    <a:pt x="540078" y="616844"/>
                  </a:lnTo>
                  <a:lnTo>
                    <a:pt x="810117" y="379596"/>
                  </a:lnTo>
                  <a:lnTo>
                    <a:pt x="1080157" y="521945"/>
                  </a:lnTo>
                  <a:lnTo>
                    <a:pt x="1350196" y="332147"/>
                  </a:lnTo>
                  <a:lnTo>
                    <a:pt x="1620235" y="379596"/>
                  </a:lnTo>
                  <a:lnTo>
                    <a:pt x="1890275" y="47449"/>
                  </a:lnTo>
                  <a:lnTo>
                    <a:pt x="2160314" y="94899"/>
                  </a:lnTo>
                  <a:lnTo>
                    <a:pt x="2430353" y="0"/>
                  </a:lnTo>
                  <a:lnTo>
                    <a:pt x="2700393" y="284697"/>
                  </a:lnTo>
                  <a:lnTo>
                    <a:pt x="2970432" y="806643"/>
                  </a:lnTo>
                  <a:lnTo>
                    <a:pt x="3240471" y="664294"/>
                  </a:lnTo>
                  <a:lnTo>
                    <a:pt x="3510510" y="521945"/>
                  </a:lnTo>
                  <a:lnTo>
                    <a:pt x="3780550" y="854093"/>
                  </a:lnTo>
                  <a:lnTo>
                    <a:pt x="4050589" y="1186240"/>
                  </a:lnTo>
                  <a:lnTo>
                    <a:pt x="4320628" y="806643"/>
                  </a:lnTo>
                  <a:lnTo>
                    <a:pt x="4590668" y="474496"/>
                  </a:lnTo>
                  <a:lnTo>
                    <a:pt x="4860707" y="332147"/>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1135255" y="930799"/>
              <a:ext cx="6480943" cy="1233689"/>
            </a:xfrm>
            <a:custGeom>
              <a:avLst/>
              <a:gdLst/>
              <a:ahLst/>
              <a:cxnLst/>
              <a:rect l="0" t="0" r="0" b="0"/>
              <a:pathLst>
                <a:path w="6480943" h="1233689">
                  <a:moveTo>
                    <a:pt x="0" y="0"/>
                  </a:moveTo>
                  <a:lnTo>
                    <a:pt x="270039" y="0"/>
                  </a:lnTo>
                  <a:lnTo>
                    <a:pt x="540078" y="142348"/>
                  </a:lnTo>
                  <a:lnTo>
                    <a:pt x="810117" y="94899"/>
                  </a:lnTo>
                  <a:lnTo>
                    <a:pt x="1080157" y="94899"/>
                  </a:lnTo>
                  <a:lnTo>
                    <a:pt x="1350196" y="47449"/>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142348"/>
                  </a:lnTo>
                  <a:lnTo>
                    <a:pt x="4320628" y="189798"/>
                  </a:lnTo>
                  <a:lnTo>
                    <a:pt x="4590668" y="569395"/>
                  </a:lnTo>
                  <a:lnTo>
                    <a:pt x="4860707" y="332147"/>
                  </a:lnTo>
                  <a:lnTo>
                    <a:pt x="5130746" y="379596"/>
                  </a:lnTo>
                  <a:lnTo>
                    <a:pt x="5400786" y="948992"/>
                  </a:lnTo>
                  <a:lnTo>
                    <a:pt x="5670825" y="1233689"/>
                  </a:lnTo>
                  <a:lnTo>
                    <a:pt x="5940864" y="854093"/>
                  </a:lnTo>
                  <a:lnTo>
                    <a:pt x="6210904" y="569395"/>
                  </a:lnTo>
                  <a:lnTo>
                    <a:pt x="6480943" y="284697"/>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29605" y="790697"/>
              <a:ext cx="729255" cy="417130"/>
            </a:xfrm>
            <a:custGeom>
              <a:avLst/>
              <a:gdLst/>
              <a:ahLst/>
              <a:cxnLst/>
              <a:rect l="0" t="0" r="0" b="0"/>
              <a:pathLst>
                <a:path w="729255" h="417130">
                  <a:moveTo>
                    <a:pt x="729255" y="0"/>
                  </a:moveTo>
                  <a:lnTo>
                    <a:pt x="0" y="417130"/>
                  </a:lnTo>
                </a:path>
              </a:pathLst>
            </a:custGeom>
          </p:spPr>
          <p:txBody>
            <a:bodyPr/>
            <a:lstStyle/>
            <a:p>
              <a:endParaRPr/>
            </a:p>
          </p:txBody>
        </p:sp>
        <p:sp>
          <p:nvSpPr>
            <p:cNvPr id="49" name="pl49"/>
            <p:cNvSpPr/>
            <p:nvPr/>
          </p:nvSpPr>
          <p:spPr>
            <a:xfrm>
              <a:off x="7633111" y="1050865"/>
              <a:ext cx="659320" cy="160514"/>
            </a:xfrm>
            <a:custGeom>
              <a:avLst/>
              <a:gdLst/>
              <a:ahLst/>
              <a:cxnLst/>
              <a:rect l="0" t="0" r="0" b="0"/>
              <a:pathLst>
                <a:path w="659320" h="160514">
                  <a:moveTo>
                    <a:pt x="659320" y="0"/>
                  </a:moveTo>
                  <a:lnTo>
                    <a:pt x="0" y="160514"/>
                  </a:lnTo>
                </a:path>
              </a:pathLst>
            </a:custGeom>
          </p:spPr>
          <p:txBody>
            <a:bodyPr/>
            <a:lstStyle/>
            <a:p>
              <a:endParaRPr/>
            </a:p>
          </p:txBody>
        </p:sp>
        <p:sp>
          <p:nvSpPr>
            <p:cNvPr id="50" name="pl50"/>
            <p:cNvSpPr/>
            <p:nvPr/>
          </p:nvSpPr>
          <p:spPr>
            <a:xfrm>
              <a:off x="7634338" y="1307259"/>
              <a:ext cx="748606" cy="3062"/>
            </a:xfrm>
            <a:custGeom>
              <a:avLst/>
              <a:gdLst/>
              <a:ahLst/>
              <a:cxnLst/>
              <a:rect l="0" t="0" r="0" b="0"/>
              <a:pathLst>
                <a:path w="748606" h="3062">
                  <a:moveTo>
                    <a:pt x="748606" y="0"/>
                  </a:moveTo>
                  <a:lnTo>
                    <a:pt x="0" y="3062"/>
                  </a:lnTo>
                </a:path>
              </a:pathLst>
            </a:custGeom>
          </p:spPr>
          <p:txBody>
            <a:bodyPr/>
            <a:lstStyle/>
            <a:p>
              <a:endParaRPr/>
            </a:p>
          </p:txBody>
        </p:sp>
        <p:sp>
          <p:nvSpPr>
            <p:cNvPr id="51" name="pl51"/>
            <p:cNvSpPr/>
            <p:nvPr/>
          </p:nvSpPr>
          <p:spPr>
            <a:xfrm>
              <a:off x="7629045" y="1318433"/>
              <a:ext cx="808049" cy="505509"/>
            </a:xfrm>
            <a:custGeom>
              <a:avLst/>
              <a:gdLst/>
              <a:ahLst/>
              <a:cxnLst/>
              <a:rect l="0" t="0" r="0" b="0"/>
              <a:pathLst>
                <a:path w="808049" h="505509">
                  <a:moveTo>
                    <a:pt x="808049" y="505509"/>
                  </a:moveTo>
                  <a:lnTo>
                    <a:pt x="0" y="0"/>
                  </a:lnTo>
                </a:path>
              </a:pathLst>
            </a:custGeom>
          </p:spPr>
          <p:txBody>
            <a:bodyPr/>
            <a:lstStyle/>
            <a:p>
              <a:endParaRPr/>
            </a:p>
          </p:txBody>
        </p:sp>
        <p:sp>
          <p:nvSpPr>
            <p:cNvPr id="52" name="pl52"/>
            <p:cNvSpPr/>
            <p:nvPr/>
          </p:nvSpPr>
          <p:spPr>
            <a:xfrm>
              <a:off x="7632458" y="1315443"/>
              <a:ext cx="792568" cy="246027"/>
            </a:xfrm>
            <a:custGeom>
              <a:avLst/>
              <a:gdLst/>
              <a:ahLst/>
              <a:cxnLst/>
              <a:rect l="0" t="0" r="0" b="0"/>
              <a:pathLst>
                <a:path w="792568" h="246027">
                  <a:moveTo>
                    <a:pt x="792568" y="246027"/>
                  </a:moveTo>
                  <a:lnTo>
                    <a:pt x="0" y="0"/>
                  </a:lnTo>
                </a:path>
              </a:pathLst>
            </a:custGeom>
          </p:spPr>
          <p:txBody>
            <a:bodyPr/>
            <a:lstStyle/>
            <a:p>
              <a:endParaRPr/>
            </a:p>
          </p:txBody>
        </p:sp>
        <p:sp>
          <p:nvSpPr>
            <p:cNvPr id="53" name="pl53"/>
            <p:cNvSpPr/>
            <p:nvPr/>
          </p:nvSpPr>
          <p:spPr>
            <a:xfrm>
              <a:off x="7625690" y="1367547"/>
              <a:ext cx="702893" cy="718405"/>
            </a:xfrm>
            <a:custGeom>
              <a:avLst/>
              <a:gdLst/>
              <a:ahLst/>
              <a:cxnLst/>
              <a:rect l="0" t="0" r="0" b="0"/>
              <a:pathLst>
                <a:path w="702893" h="718405">
                  <a:moveTo>
                    <a:pt x="702893" y="718405"/>
                  </a:moveTo>
                  <a:lnTo>
                    <a:pt x="0" y="0"/>
                  </a:lnTo>
                </a:path>
              </a:pathLst>
            </a:custGeom>
          </p:spPr>
          <p:txBody>
            <a:bodyPr/>
            <a:lstStyle/>
            <a:p>
              <a:endParaRPr/>
            </a:p>
          </p:txBody>
        </p:sp>
        <p:sp>
          <p:nvSpPr>
            <p:cNvPr id="54" name="pl54"/>
            <p:cNvSpPr/>
            <p:nvPr/>
          </p:nvSpPr>
          <p:spPr>
            <a:xfrm>
              <a:off x="7624864" y="1510195"/>
              <a:ext cx="727910" cy="840101"/>
            </a:xfrm>
            <a:custGeom>
              <a:avLst/>
              <a:gdLst/>
              <a:ahLst/>
              <a:cxnLst/>
              <a:rect l="0" t="0" r="0" b="0"/>
              <a:pathLst>
                <a:path w="727910" h="840101">
                  <a:moveTo>
                    <a:pt x="727910" y="840101"/>
                  </a:moveTo>
                  <a:lnTo>
                    <a:pt x="0" y="0"/>
                  </a:lnTo>
                </a:path>
              </a:pathLst>
            </a:custGeom>
          </p:spPr>
          <p:txBody>
            <a:bodyPr/>
            <a:lstStyle/>
            <a:p>
              <a:endParaRPr/>
            </a:p>
          </p:txBody>
        </p:sp>
        <p:sp>
          <p:nvSpPr>
            <p:cNvPr id="55" name="pl55"/>
            <p:cNvSpPr/>
            <p:nvPr/>
          </p:nvSpPr>
          <p:spPr>
            <a:xfrm>
              <a:off x="7623825" y="1557973"/>
              <a:ext cx="777116" cy="1052390"/>
            </a:xfrm>
            <a:custGeom>
              <a:avLst/>
              <a:gdLst/>
              <a:ahLst/>
              <a:cxnLst/>
              <a:rect l="0" t="0" r="0" b="0"/>
              <a:pathLst>
                <a:path w="777116" h="1052390">
                  <a:moveTo>
                    <a:pt x="777116" y="1052390"/>
                  </a:moveTo>
                  <a:lnTo>
                    <a:pt x="0" y="0"/>
                  </a:lnTo>
                </a:path>
              </a:pathLst>
            </a:custGeom>
          </p:spPr>
          <p:txBody>
            <a:bodyPr/>
            <a:lstStyle/>
            <a:p>
              <a:endParaRPr/>
            </a:p>
          </p:txBody>
        </p:sp>
        <p:sp>
          <p:nvSpPr>
            <p:cNvPr id="56" name="pl56"/>
            <p:cNvSpPr/>
            <p:nvPr/>
          </p:nvSpPr>
          <p:spPr>
            <a:xfrm>
              <a:off x="7623078" y="1747976"/>
              <a:ext cx="735624" cy="1126273"/>
            </a:xfrm>
            <a:custGeom>
              <a:avLst/>
              <a:gdLst/>
              <a:ahLst/>
              <a:cxnLst/>
              <a:rect l="0" t="0" r="0" b="0"/>
              <a:pathLst>
                <a:path w="735624" h="1126273">
                  <a:moveTo>
                    <a:pt x="735624" y="1126273"/>
                  </a:moveTo>
                  <a:lnTo>
                    <a:pt x="0" y="0"/>
                  </a:lnTo>
                </a:path>
              </a:pathLst>
            </a:custGeom>
          </p:spPr>
          <p:txBody>
            <a:bodyPr/>
            <a:lstStyle/>
            <a:p>
              <a:endParaRPr/>
            </a:p>
          </p:txBody>
        </p:sp>
        <p:sp>
          <p:nvSpPr>
            <p:cNvPr id="57" name="pl57"/>
            <p:cNvSpPr/>
            <p:nvPr/>
          </p:nvSpPr>
          <p:spPr>
            <a:xfrm>
              <a:off x="7622683" y="1890423"/>
              <a:ext cx="760262" cy="1246436"/>
            </a:xfrm>
            <a:custGeom>
              <a:avLst/>
              <a:gdLst/>
              <a:ahLst/>
              <a:cxnLst/>
              <a:rect l="0" t="0" r="0" b="0"/>
              <a:pathLst>
                <a:path w="760262" h="1246436">
                  <a:moveTo>
                    <a:pt x="760262" y="1246436"/>
                  </a:moveTo>
                  <a:lnTo>
                    <a:pt x="0" y="0"/>
                  </a:lnTo>
                </a:path>
              </a:pathLst>
            </a:custGeom>
          </p:spPr>
          <p:txBody>
            <a:bodyPr/>
            <a:lstStyle/>
            <a:p>
              <a:endParaRPr/>
            </a:p>
          </p:txBody>
        </p:sp>
        <p:sp>
          <p:nvSpPr>
            <p:cNvPr id="58" name="pl58"/>
            <p:cNvSpPr/>
            <p:nvPr/>
          </p:nvSpPr>
          <p:spPr>
            <a:xfrm>
              <a:off x="7623861" y="2412055"/>
              <a:ext cx="735000" cy="989719"/>
            </a:xfrm>
            <a:custGeom>
              <a:avLst/>
              <a:gdLst/>
              <a:ahLst/>
              <a:cxnLst/>
              <a:rect l="0" t="0" r="0" b="0"/>
              <a:pathLst>
                <a:path w="735000" h="989719">
                  <a:moveTo>
                    <a:pt x="735000" y="989719"/>
                  </a:moveTo>
                  <a:lnTo>
                    <a:pt x="0" y="0"/>
                  </a:lnTo>
                </a:path>
              </a:pathLst>
            </a:custGeom>
          </p:spPr>
          <p:txBody>
            <a:bodyPr/>
            <a:lstStyle/>
            <a:p>
              <a:endParaRPr/>
            </a:p>
          </p:txBody>
        </p:sp>
        <p:sp>
          <p:nvSpPr>
            <p:cNvPr id="59" name="pg59"/>
            <p:cNvSpPr/>
            <p:nvPr/>
          </p:nvSpPr>
          <p:spPr>
            <a:xfrm>
              <a:off x="8290281" y="698977"/>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60" name="tx60"/>
            <p:cNvSpPr/>
            <p:nvPr/>
          </p:nvSpPr>
          <p:spPr>
            <a:xfrm>
              <a:off x="8313141" y="740515"/>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961886"/>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62" name="tx62"/>
            <p:cNvSpPr/>
            <p:nvPr/>
          </p:nvSpPr>
          <p:spPr>
            <a:xfrm>
              <a:off x="8246711" y="1003424"/>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22740"/>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4" name="tx64"/>
            <p:cNvSpPr/>
            <p:nvPr/>
          </p:nvSpPr>
          <p:spPr>
            <a:xfrm>
              <a:off x="8337225" y="1264278"/>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91%</a:t>
              </a:r>
            </a:p>
          </p:txBody>
        </p:sp>
        <p:sp>
          <p:nvSpPr>
            <p:cNvPr id="65" name="pg65"/>
            <p:cNvSpPr/>
            <p:nvPr/>
          </p:nvSpPr>
          <p:spPr>
            <a:xfrm>
              <a:off x="8368515" y="1746053"/>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6" name="tx66"/>
            <p:cNvSpPr/>
            <p:nvPr/>
          </p:nvSpPr>
          <p:spPr>
            <a:xfrm>
              <a:off x="8391375" y="1787592"/>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56446" y="1481815"/>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8" name="tx68"/>
            <p:cNvSpPr/>
            <p:nvPr/>
          </p:nvSpPr>
          <p:spPr>
            <a:xfrm>
              <a:off x="8379306" y="1523354"/>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91%</a:t>
              </a:r>
            </a:p>
          </p:txBody>
        </p:sp>
        <p:sp>
          <p:nvSpPr>
            <p:cNvPr id="69" name="pg69"/>
            <p:cNvSpPr/>
            <p:nvPr/>
          </p:nvSpPr>
          <p:spPr>
            <a:xfrm>
              <a:off x="8260004" y="200840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70" name="tx70"/>
            <p:cNvSpPr/>
            <p:nvPr/>
          </p:nvSpPr>
          <p:spPr>
            <a:xfrm>
              <a:off x="8282864" y="2031260"/>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90%</a:t>
              </a:r>
            </a:p>
          </p:txBody>
        </p:sp>
        <p:sp>
          <p:nvSpPr>
            <p:cNvPr id="71" name="pg71"/>
            <p:cNvSpPr/>
            <p:nvPr/>
          </p:nvSpPr>
          <p:spPr>
            <a:xfrm>
              <a:off x="8284194" y="2272158"/>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2" name="tx72"/>
            <p:cNvSpPr/>
            <p:nvPr/>
          </p:nvSpPr>
          <p:spPr>
            <a:xfrm>
              <a:off x="8307054" y="2313697"/>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87%</a:t>
              </a:r>
            </a:p>
          </p:txBody>
        </p:sp>
        <p:sp>
          <p:nvSpPr>
            <p:cNvPr id="73" name="pg73"/>
            <p:cNvSpPr/>
            <p:nvPr/>
          </p:nvSpPr>
          <p:spPr>
            <a:xfrm>
              <a:off x="8332362" y="2531318"/>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74" name="tx74"/>
            <p:cNvSpPr/>
            <p:nvPr/>
          </p:nvSpPr>
          <p:spPr>
            <a:xfrm>
              <a:off x="8355222" y="2572856"/>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PcV3: 86%</a:t>
              </a:r>
            </a:p>
          </p:txBody>
        </p:sp>
        <p:sp>
          <p:nvSpPr>
            <p:cNvPr id="75" name="pg75"/>
            <p:cNvSpPr/>
            <p:nvPr/>
          </p:nvSpPr>
          <p:spPr>
            <a:xfrm>
              <a:off x="8290122" y="2795062"/>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76" name="tx76"/>
            <p:cNvSpPr/>
            <p:nvPr/>
          </p:nvSpPr>
          <p:spPr>
            <a:xfrm>
              <a:off x="8312982" y="2836600"/>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Polio3: 82%</a:t>
              </a:r>
            </a:p>
          </p:txBody>
        </p:sp>
        <p:sp>
          <p:nvSpPr>
            <p:cNvPr id="77" name="pg77"/>
            <p:cNvSpPr/>
            <p:nvPr/>
          </p:nvSpPr>
          <p:spPr>
            <a:xfrm>
              <a:off x="8314365" y="3057260"/>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78" name="tx78"/>
            <p:cNvSpPr/>
            <p:nvPr/>
          </p:nvSpPr>
          <p:spPr>
            <a:xfrm>
              <a:off x="8337225" y="3098798"/>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79%</a:t>
              </a:r>
            </a:p>
          </p:txBody>
        </p:sp>
        <p:sp>
          <p:nvSpPr>
            <p:cNvPr id="79" name="pg79"/>
            <p:cNvSpPr/>
            <p:nvPr/>
          </p:nvSpPr>
          <p:spPr>
            <a:xfrm>
              <a:off x="8290281" y="3323055"/>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80" name="tx80"/>
            <p:cNvSpPr/>
            <p:nvPr/>
          </p:nvSpPr>
          <p:spPr>
            <a:xfrm>
              <a:off x="8313141" y="3364593"/>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68%</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3" name="tx83"/>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513844" y="401416"/>
              <a:ext cx="28039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Cobertura vacunal (%), Brasil, 2000-2024</a:t>
              </a:r>
            </a:p>
          </p:txBody>
        </p:sp>
        <p:sp>
          <p:nvSpPr>
            <p:cNvPr id="106" name="tx106"/>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en la cobertura de 10 vacunas (serie completa).
En 2024, la MCV2 tenía la cobertura más baja de todas las vacunas (68%), seguida de la YFV (73%).
La cobertura de 10 vacunas aumentó (DTP3, HPVc, HepB3, Hib3, IPV1, MCV1, MCV2, PcV3, RotaC y Rubéola) y 1 vacuna disminuyó (Polio3) en comparación con la cobertura respectiva en 2019.
La cobertura de 9 vacunas aumentó (DTP3, HPVc, Hib3, IPV1, MCV1, MCV2, PcV3, RotaC y Rubéola), 1 vacuna permaneció igual (HepB3) y 1 vacuna disminuyó (Polio3)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8881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76318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43755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411191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78628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46065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313502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80939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48375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215812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83249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150686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30606" y="118122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30606" y="85559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474620" y="855597"/>
              <a:ext cx="1877626" cy="0"/>
            </a:xfrm>
            <a:custGeom>
              <a:avLst/>
              <a:gdLst/>
              <a:ahLst/>
              <a:cxnLst/>
              <a:rect l="0" t="0" r="0" b="0"/>
              <a:pathLst>
                <a:path w="1877626">
                  <a:moveTo>
                    <a:pt x="0" y="0"/>
                  </a:moveTo>
                  <a:lnTo>
                    <a:pt x="288865" y="0"/>
                  </a:lnTo>
                  <a:lnTo>
                    <a:pt x="722164" y="0"/>
                  </a:lnTo>
                  <a:lnTo>
                    <a:pt x="1155462" y="0"/>
                  </a:lnTo>
                  <a:lnTo>
                    <a:pt x="1372111" y="0"/>
                  </a:lnTo>
                  <a:lnTo>
                    <a:pt x="1877626"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6835702" y="1181229"/>
              <a:ext cx="1227678" cy="0"/>
            </a:xfrm>
            <a:custGeom>
              <a:avLst/>
              <a:gdLst/>
              <a:ahLst/>
              <a:cxnLst/>
              <a:rect l="0" t="0" r="0" b="0"/>
              <a:pathLst>
                <a:path w="1227678">
                  <a:moveTo>
                    <a:pt x="0" y="0"/>
                  </a:moveTo>
                  <a:lnTo>
                    <a:pt x="361082" y="0"/>
                  </a:lnTo>
                  <a:lnTo>
                    <a:pt x="722164" y="0"/>
                  </a:lnTo>
                  <a:lnTo>
                    <a:pt x="1011029" y="0"/>
                  </a:lnTo>
                  <a:lnTo>
                    <a:pt x="1155462" y="0"/>
                  </a:lnTo>
                  <a:lnTo>
                    <a:pt x="1227678"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402403" y="1506861"/>
              <a:ext cx="1660977" cy="0"/>
            </a:xfrm>
            <a:custGeom>
              <a:avLst/>
              <a:gdLst/>
              <a:ahLst/>
              <a:cxnLst/>
              <a:rect l="0" t="0" r="0" b="0"/>
              <a:pathLst>
                <a:path w="1660977">
                  <a:moveTo>
                    <a:pt x="0" y="0"/>
                  </a:moveTo>
                  <a:lnTo>
                    <a:pt x="144432" y="0"/>
                  </a:lnTo>
                  <a:lnTo>
                    <a:pt x="649947" y="0"/>
                  </a:lnTo>
                  <a:lnTo>
                    <a:pt x="649947" y="0"/>
                  </a:lnTo>
                  <a:lnTo>
                    <a:pt x="1588760" y="0"/>
                  </a:lnTo>
                  <a:lnTo>
                    <a:pt x="1660977"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6402403" y="1832494"/>
              <a:ext cx="1588760" cy="0"/>
            </a:xfrm>
            <a:custGeom>
              <a:avLst/>
              <a:gdLst/>
              <a:ahLst/>
              <a:cxnLst/>
              <a:rect l="0" t="0" r="0" b="0"/>
              <a:pathLst>
                <a:path w="1588760">
                  <a:moveTo>
                    <a:pt x="0" y="0"/>
                  </a:moveTo>
                  <a:lnTo>
                    <a:pt x="288865" y="0"/>
                  </a:lnTo>
                  <a:lnTo>
                    <a:pt x="649947" y="0"/>
                  </a:lnTo>
                  <a:lnTo>
                    <a:pt x="649947" y="0"/>
                  </a:lnTo>
                  <a:lnTo>
                    <a:pt x="1588760" y="0"/>
                  </a:lnTo>
                  <a:lnTo>
                    <a:pt x="1588760"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969105" y="2158126"/>
              <a:ext cx="2022059" cy="0"/>
            </a:xfrm>
            <a:custGeom>
              <a:avLst/>
              <a:gdLst/>
              <a:ahLst/>
              <a:cxnLst/>
              <a:rect l="0" t="0" r="0" b="0"/>
              <a:pathLst>
                <a:path w="2022059">
                  <a:moveTo>
                    <a:pt x="0" y="0"/>
                  </a:moveTo>
                  <a:lnTo>
                    <a:pt x="72216" y="0"/>
                  </a:lnTo>
                  <a:lnTo>
                    <a:pt x="938813" y="0"/>
                  </a:lnTo>
                  <a:lnTo>
                    <a:pt x="1083246" y="0"/>
                  </a:lnTo>
                  <a:lnTo>
                    <a:pt x="1444328" y="0"/>
                  </a:lnTo>
                  <a:lnTo>
                    <a:pt x="2022059"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6402403" y="2483758"/>
              <a:ext cx="1660977" cy="0"/>
            </a:xfrm>
            <a:custGeom>
              <a:avLst/>
              <a:gdLst/>
              <a:ahLst/>
              <a:cxnLst/>
              <a:rect l="0" t="0" r="0" b="0"/>
              <a:pathLst>
                <a:path w="1660977">
                  <a:moveTo>
                    <a:pt x="0" y="0"/>
                  </a:moveTo>
                  <a:lnTo>
                    <a:pt x="288865" y="0"/>
                  </a:lnTo>
                  <a:lnTo>
                    <a:pt x="649947" y="0"/>
                  </a:lnTo>
                  <a:lnTo>
                    <a:pt x="649947" y="0"/>
                  </a:lnTo>
                  <a:lnTo>
                    <a:pt x="1588760" y="0"/>
                  </a:lnTo>
                  <a:lnTo>
                    <a:pt x="1660977"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6763485" y="2809390"/>
              <a:ext cx="1299895" cy="0"/>
            </a:xfrm>
            <a:custGeom>
              <a:avLst/>
              <a:gdLst/>
              <a:ahLst/>
              <a:cxnLst/>
              <a:rect l="0" t="0" r="0" b="0"/>
              <a:pathLst>
                <a:path w="1299895">
                  <a:moveTo>
                    <a:pt x="0" y="0"/>
                  </a:moveTo>
                  <a:lnTo>
                    <a:pt x="577731" y="0"/>
                  </a:lnTo>
                  <a:lnTo>
                    <a:pt x="577731" y="0"/>
                  </a:lnTo>
                  <a:lnTo>
                    <a:pt x="722164" y="0"/>
                  </a:lnTo>
                  <a:lnTo>
                    <a:pt x="938813" y="0"/>
                  </a:lnTo>
                  <a:lnTo>
                    <a:pt x="1299895"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6763485" y="3135023"/>
              <a:ext cx="1444328" cy="0"/>
            </a:xfrm>
            <a:custGeom>
              <a:avLst/>
              <a:gdLst/>
              <a:ahLst/>
              <a:cxnLst/>
              <a:rect l="0" t="0" r="0" b="0"/>
              <a:pathLst>
                <a:path w="1444328">
                  <a:moveTo>
                    <a:pt x="0" y="0"/>
                  </a:moveTo>
                  <a:lnTo>
                    <a:pt x="433298" y="0"/>
                  </a:lnTo>
                  <a:lnTo>
                    <a:pt x="577731" y="0"/>
                  </a:lnTo>
                  <a:lnTo>
                    <a:pt x="1011029" y="0"/>
                  </a:lnTo>
                  <a:lnTo>
                    <a:pt x="1299895" y="0"/>
                  </a:lnTo>
                  <a:lnTo>
                    <a:pt x="1444328"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4669210" y="3460655"/>
              <a:ext cx="1733193" cy="0"/>
            </a:xfrm>
            <a:custGeom>
              <a:avLst/>
              <a:gdLst/>
              <a:ahLst/>
              <a:cxnLst/>
              <a:rect l="0" t="0" r="0" b="0"/>
              <a:pathLst>
                <a:path w="1733193">
                  <a:moveTo>
                    <a:pt x="0" y="0"/>
                  </a:moveTo>
                  <a:lnTo>
                    <a:pt x="144432" y="0"/>
                  </a:lnTo>
                  <a:lnTo>
                    <a:pt x="722164" y="0"/>
                  </a:lnTo>
                  <a:lnTo>
                    <a:pt x="1011029" y="0"/>
                  </a:lnTo>
                  <a:lnTo>
                    <a:pt x="1444328" y="0"/>
                  </a:lnTo>
                  <a:lnTo>
                    <a:pt x="1733193"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6474620" y="3786287"/>
              <a:ext cx="1227678" cy="0"/>
            </a:xfrm>
            <a:custGeom>
              <a:avLst/>
              <a:gdLst/>
              <a:ahLst/>
              <a:cxnLst/>
              <a:rect l="0" t="0" r="0" b="0"/>
              <a:pathLst>
                <a:path w="1227678">
                  <a:moveTo>
                    <a:pt x="0" y="0"/>
                  </a:moveTo>
                  <a:lnTo>
                    <a:pt x="216649" y="0"/>
                  </a:lnTo>
                  <a:lnTo>
                    <a:pt x="361082" y="0"/>
                  </a:lnTo>
                  <a:lnTo>
                    <a:pt x="649947" y="0"/>
                  </a:lnTo>
                  <a:lnTo>
                    <a:pt x="722164" y="0"/>
                  </a:lnTo>
                  <a:lnTo>
                    <a:pt x="1227678" y="0"/>
                  </a:lnTo>
                </a:path>
              </a:pathLst>
            </a:custGeom>
            <a:ln w="116535" cap="flat">
              <a:solidFill>
                <a:srgbClr val="E8E8E8">
                  <a:alpha val="100000"/>
                </a:srgbClr>
              </a:solidFill>
              <a:prstDash val="solid"/>
              <a:round/>
            </a:ln>
          </p:spPr>
          <p:txBody>
            <a:bodyPr/>
            <a:lstStyle/>
            <a:p>
              <a:endParaRPr/>
            </a:p>
          </p:txBody>
        </p:sp>
        <p:sp>
          <p:nvSpPr>
            <p:cNvPr id="33" name="pl33"/>
            <p:cNvSpPr/>
            <p:nvPr/>
          </p:nvSpPr>
          <p:spPr>
            <a:xfrm>
              <a:off x="6402403" y="4111919"/>
              <a:ext cx="1227678" cy="0"/>
            </a:xfrm>
            <a:custGeom>
              <a:avLst/>
              <a:gdLst/>
              <a:ahLst/>
              <a:cxnLst/>
              <a:rect l="0" t="0" r="0" b="0"/>
              <a:pathLst>
                <a:path w="1227678">
                  <a:moveTo>
                    <a:pt x="0" y="0"/>
                  </a:moveTo>
                  <a:lnTo>
                    <a:pt x="433298" y="0"/>
                  </a:lnTo>
                  <a:lnTo>
                    <a:pt x="505514" y="0"/>
                  </a:lnTo>
                  <a:lnTo>
                    <a:pt x="1011029" y="0"/>
                  </a:lnTo>
                  <a:lnTo>
                    <a:pt x="1227678" y="0"/>
                  </a:lnTo>
                  <a:lnTo>
                    <a:pt x="1227678" y="0"/>
                  </a:lnTo>
                </a:path>
              </a:pathLst>
            </a:custGeom>
            <a:ln w="116535" cap="flat">
              <a:solidFill>
                <a:srgbClr val="E8E8E8">
                  <a:alpha val="100000"/>
                </a:srgbClr>
              </a:solidFill>
              <a:prstDash val="solid"/>
              <a:round/>
            </a:ln>
          </p:spPr>
          <p:txBody>
            <a:bodyPr/>
            <a:lstStyle/>
            <a:p>
              <a:endParaRPr/>
            </a:p>
          </p:txBody>
        </p:sp>
        <p:sp>
          <p:nvSpPr>
            <p:cNvPr id="34" name="pl34"/>
            <p:cNvSpPr/>
            <p:nvPr/>
          </p:nvSpPr>
          <p:spPr>
            <a:xfrm>
              <a:off x="6763485" y="4437552"/>
              <a:ext cx="1444328" cy="0"/>
            </a:xfrm>
            <a:custGeom>
              <a:avLst/>
              <a:gdLst/>
              <a:ahLst/>
              <a:cxnLst/>
              <a:rect l="0" t="0" r="0" b="0"/>
              <a:pathLst>
                <a:path w="1444328">
                  <a:moveTo>
                    <a:pt x="0" y="0"/>
                  </a:moveTo>
                  <a:lnTo>
                    <a:pt x="433298" y="0"/>
                  </a:lnTo>
                  <a:lnTo>
                    <a:pt x="577731" y="0"/>
                  </a:lnTo>
                  <a:lnTo>
                    <a:pt x="1011029" y="0"/>
                  </a:lnTo>
                  <a:lnTo>
                    <a:pt x="1299895" y="0"/>
                  </a:lnTo>
                  <a:lnTo>
                    <a:pt x="1444328" y="0"/>
                  </a:lnTo>
                </a:path>
              </a:pathLst>
            </a:custGeom>
            <a:ln w="116535" cap="flat">
              <a:solidFill>
                <a:srgbClr val="E8E8E8">
                  <a:alpha val="100000"/>
                </a:srgbClr>
              </a:solidFill>
              <a:prstDash val="solid"/>
              <a:round/>
            </a:ln>
          </p:spPr>
          <p:txBody>
            <a:bodyPr/>
            <a:lstStyle/>
            <a:p>
              <a:endParaRPr/>
            </a:p>
          </p:txBody>
        </p:sp>
        <p:sp>
          <p:nvSpPr>
            <p:cNvPr id="35" name="pl35"/>
            <p:cNvSpPr/>
            <p:nvPr/>
          </p:nvSpPr>
          <p:spPr>
            <a:xfrm>
              <a:off x="6474620" y="4763184"/>
              <a:ext cx="1299895" cy="0"/>
            </a:xfrm>
            <a:custGeom>
              <a:avLst/>
              <a:gdLst/>
              <a:ahLst/>
              <a:cxnLst/>
              <a:rect l="0" t="0" r="0" b="0"/>
              <a:pathLst>
                <a:path w="1299895">
                  <a:moveTo>
                    <a:pt x="0" y="0"/>
                  </a:moveTo>
                  <a:lnTo>
                    <a:pt x="505514" y="0"/>
                  </a:lnTo>
                  <a:lnTo>
                    <a:pt x="577731" y="0"/>
                  </a:lnTo>
                  <a:lnTo>
                    <a:pt x="1011029" y="0"/>
                  </a:lnTo>
                  <a:lnTo>
                    <a:pt x="1083246" y="0"/>
                  </a:lnTo>
                  <a:lnTo>
                    <a:pt x="1299895" y="0"/>
                  </a:lnTo>
                </a:path>
              </a:pathLst>
            </a:custGeom>
            <a:ln w="116535" cap="flat">
              <a:solidFill>
                <a:srgbClr val="E8E8E8">
                  <a:alpha val="100000"/>
                </a:srgbClr>
              </a:solidFill>
              <a:prstDash val="solid"/>
              <a:round/>
            </a:ln>
          </p:spPr>
          <p:txBody>
            <a:bodyPr/>
            <a:lstStyle/>
            <a:p>
              <a:endParaRPr/>
            </a:p>
          </p:txBody>
        </p:sp>
        <p:sp>
          <p:nvSpPr>
            <p:cNvPr id="36" name="pl36"/>
            <p:cNvSpPr/>
            <p:nvPr/>
          </p:nvSpPr>
          <p:spPr>
            <a:xfrm>
              <a:off x="5608023" y="5088816"/>
              <a:ext cx="1155462" cy="0"/>
            </a:xfrm>
            <a:custGeom>
              <a:avLst/>
              <a:gdLst/>
              <a:ahLst/>
              <a:cxnLst/>
              <a:rect l="0" t="0" r="0" b="0"/>
              <a:pathLst>
                <a:path w="1155462">
                  <a:moveTo>
                    <a:pt x="0" y="0"/>
                  </a:moveTo>
                  <a:lnTo>
                    <a:pt x="72216" y="0"/>
                  </a:lnTo>
                  <a:lnTo>
                    <a:pt x="216649" y="0"/>
                  </a:lnTo>
                  <a:lnTo>
                    <a:pt x="288865" y="0"/>
                  </a:lnTo>
                  <a:lnTo>
                    <a:pt x="938813" y="0"/>
                  </a:lnTo>
                  <a:lnTo>
                    <a:pt x="1155462" y="0"/>
                  </a:lnTo>
                </a:path>
              </a:pathLst>
            </a:custGeom>
            <a:ln w="116535" cap="flat">
              <a:solidFill>
                <a:srgbClr val="E8E8E8">
                  <a:alpha val="100000"/>
                </a:srgbClr>
              </a:solidFill>
              <a:prstDash val="solid"/>
              <a:round/>
            </a:ln>
          </p:spPr>
          <p:txBody>
            <a:bodyPr/>
            <a:lstStyle/>
            <a:p>
              <a:endParaRPr/>
            </a:p>
          </p:txBody>
        </p:sp>
        <p:sp>
          <p:nvSpPr>
            <p:cNvPr id="37" name="pt37"/>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675898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47012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84223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19228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8347746"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19228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84223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83120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55336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54233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39790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04785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98666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39790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04785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03682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596460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798666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39790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04785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798666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758985"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805888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719228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75898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33671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466471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480914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67573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10903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39790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712006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47012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686769"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7697799"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639790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690341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762558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805888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719228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675898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733671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697563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647012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820172"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560352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567573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654233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675898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7567315"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2" name="pt122"/>
            <p:cNvSpPr/>
            <p:nvPr/>
          </p:nvSpPr>
          <p:spPr>
            <a:xfrm>
              <a:off x="7134016"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3" name="pt123"/>
            <p:cNvSpPr/>
            <p:nvPr/>
          </p:nvSpPr>
          <p:spPr>
            <a:xfrm>
              <a:off x="8289479"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4" name="pt124"/>
            <p:cNvSpPr/>
            <p:nvPr/>
          </p:nvSpPr>
          <p:spPr>
            <a:xfrm>
              <a:off x="7134016"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5" name="pt125"/>
            <p:cNvSpPr/>
            <p:nvPr/>
          </p:nvSpPr>
          <p:spPr>
            <a:xfrm>
              <a:off x="792839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6" name="pt126"/>
            <p:cNvSpPr/>
            <p:nvPr/>
          </p:nvSpPr>
          <p:spPr>
            <a:xfrm>
              <a:off x="800061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7" name="pt127"/>
            <p:cNvSpPr/>
            <p:nvPr/>
          </p:nvSpPr>
          <p:spPr>
            <a:xfrm>
              <a:off x="6484069"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8" name="pt128"/>
            <p:cNvSpPr/>
            <p:nvPr/>
          </p:nvSpPr>
          <p:spPr>
            <a:xfrm>
              <a:off x="7928397"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0" name="pt130"/>
            <p:cNvSpPr/>
            <p:nvPr/>
          </p:nvSpPr>
          <p:spPr>
            <a:xfrm>
              <a:off x="6628501"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1" name="pt131"/>
            <p:cNvSpPr/>
            <p:nvPr/>
          </p:nvSpPr>
          <p:spPr>
            <a:xfrm>
              <a:off x="7928397"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2" name="pt132"/>
            <p:cNvSpPr/>
            <p:nvPr/>
          </p:nvSpPr>
          <p:spPr>
            <a:xfrm>
              <a:off x="7928397"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3" name="pt133"/>
            <p:cNvSpPr/>
            <p:nvPr/>
          </p:nvSpPr>
          <p:spPr>
            <a:xfrm>
              <a:off x="698958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4" name="pt134"/>
            <p:cNvSpPr/>
            <p:nvPr/>
          </p:nvSpPr>
          <p:spPr>
            <a:xfrm>
              <a:off x="6845151"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5" name="pt135"/>
            <p:cNvSpPr/>
            <p:nvPr/>
          </p:nvSpPr>
          <p:spPr>
            <a:xfrm>
              <a:off x="792839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6" name="pt136"/>
            <p:cNvSpPr/>
            <p:nvPr/>
          </p:nvSpPr>
          <p:spPr>
            <a:xfrm>
              <a:off x="6628501"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7" name="pt137"/>
            <p:cNvSpPr/>
            <p:nvPr/>
          </p:nvSpPr>
          <p:spPr>
            <a:xfrm>
              <a:off x="7928397"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9" name="pt139"/>
            <p:cNvSpPr/>
            <p:nvPr/>
          </p:nvSpPr>
          <p:spPr>
            <a:xfrm>
              <a:off x="7639531"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0" name="pt140"/>
            <p:cNvSpPr/>
            <p:nvPr/>
          </p:nvSpPr>
          <p:spPr>
            <a:xfrm>
              <a:off x="742288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1" name="pt141"/>
            <p:cNvSpPr/>
            <p:nvPr/>
          </p:nvSpPr>
          <p:spPr>
            <a:xfrm>
              <a:off x="8000613"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2" name="pt142"/>
            <p:cNvSpPr/>
            <p:nvPr/>
          </p:nvSpPr>
          <p:spPr>
            <a:xfrm>
              <a:off x="8000613"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3" name="pt143"/>
            <p:cNvSpPr/>
            <p:nvPr/>
          </p:nvSpPr>
          <p:spPr>
            <a:xfrm>
              <a:off x="771174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5" name="pt145"/>
            <p:cNvSpPr/>
            <p:nvPr/>
          </p:nvSpPr>
          <p:spPr>
            <a:xfrm>
              <a:off x="5328606"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6" name="pt146"/>
            <p:cNvSpPr/>
            <p:nvPr/>
          </p:nvSpPr>
          <p:spPr>
            <a:xfrm>
              <a:off x="6050770"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7" name="pt147"/>
            <p:cNvSpPr/>
            <p:nvPr/>
          </p:nvSpPr>
          <p:spPr>
            <a:xfrm>
              <a:off x="6339636"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8" name="pt148"/>
            <p:cNvSpPr/>
            <p:nvPr/>
          </p:nvSpPr>
          <p:spPr>
            <a:xfrm>
              <a:off x="7061800"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49" name="pt149"/>
            <p:cNvSpPr/>
            <p:nvPr/>
          </p:nvSpPr>
          <p:spPr>
            <a:xfrm>
              <a:off x="6772934"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0" name="pt150"/>
            <p:cNvSpPr/>
            <p:nvPr/>
          </p:nvSpPr>
          <p:spPr>
            <a:xfrm>
              <a:off x="7639531"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1" name="pt151"/>
            <p:cNvSpPr/>
            <p:nvPr/>
          </p:nvSpPr>
          <p:spPr>
            <a:xfrm>
              <a:off x="7567315"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2" name="pt152"/>
            <p:cNvSpPr/>
            <p:nvPr/>
          </p:nvSpPr>
          <p:spPr>
            <a:xfrm>
              <a:off x="756731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3" name="pt153"/>
            <p:cNvSpPr/>
            <p:nvPr/>
          </p:nvSpPr>
          <p:spPr>
            <a:xfrm>
              <a:off x="7350665"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4" name="pt154"/>
            <p:cNvSpPr/>
            <p:nvPr/>
          </p:nvSpPr>
          <p:spPr>
            <a:xfrm>
              <a:off x="8000613"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5" name="pt155"/>
            <p:cNvSpPr/>
            <p:nvPr/>
          </p:nvSpPr>
          <p:spPr>
            <a:xfrm>
              <a:off x="7711747"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57" name="pt157"/>
            <p:cNvSpPr/>
            <p:nvPr/>
          </p:nvSpPr>
          <p:spPr>
            <a:xfrm>
              <a:off x="7422882"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58" name="pt158"/>
            <p:cNvSpPr/>
            <p:nvPr/>
          </p:nvSpPr>
          <p:spPr>
            <a:xfrm>
              <a:off x="7495098"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59" name="pt159"/>
            <p:cNvSpPr/>
            <p:nvPr/>
          </p:nvSpPr>
          <p:spPr>
            <a:xfrm>
              <a:off x="7711747"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0" name="pt160"/>
            <p:cNvSpPr/>
            <p:nvPr/>
          </p:nvSpPr>
          <p:spPr>
            <a:xfrm>
              <a:off x="576190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61" name="pt161"/>
            <p:cNvSpPr/>
            <p:nvPr/>
          </p:nvSpPr>
          <p:spPr>
            <a:xfrm>
              <a:off x="6484069"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62" name="pt162"/>
            <p:cNvSpPr/>
            <p:nvPr/>
          </p:nvSpPr>
          <p:spPr>
            <a:xfrm>
              <a:off x="6700718"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63" name="tx163"/>
            <p:cNvSpPr/>
            <p:nvPr/>
          </p:nvSpPr>
          <p:spPr>
            <a:xfrm>
              <a:off x="746885" y="5012352"/>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6" name="tx186"/>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08431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vacunal (%), Brasil, 2019-2024</a:t>
              </a:r>
            </a:p>
          </p:txBody>
        </p:sp>
        <p:sp>
          <p:nvSpPr>
            <p:cNvPr id="190" name="tx190"/>
            <p:cNvSpPr/>
            <p:nvPr/>
          </p:nvSpPr>
          <p:spPr>
            <a:xfrm>
              <a:off x="4477571" y="6214104"/>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aumentó entre 2019 (79%) y 2023 (90%). La cobertura de DTP1 aumentó en 2024 (91%) en comparación con 2023, y fue superior a la de 2019. En 2019-2024, la cobertura de DTP1 alcanzó su nivel más bajo en 2021 (74%).
En 2023, 6 vacunas tuvieron una cobertura inferior a la de 2019.
En 2024, 1 vacuna tuvo una cobertura inferior a la de 2019.
En 2024, 1 vacuna tuvo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Métodos: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1864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3330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8479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16260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47725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7919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1065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48759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19062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50527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81993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345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144923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257056"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569466"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88187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19428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0669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81910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13151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44392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75633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06874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38115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257056" y="1483505"/>
              <a:ext cx="3124099" cy="753881"/>
            </a:xfrm>
            <a:custGeom>
              <a:avLst/>
              <a:gdLst/>
              <a:ahLst/>
              <a:cxnLst/>
              <a:rect l="0" t="0" r="0" b="0"/>
              <a:pathLst>
                <a:path w="3124099" h="753881">
                  <a:moveTo>
                    <a:pt x="0" y="0"/>
                  </a:moveTo>
                  <a:lnTo>
                    <a:pt x="312409" y="753881"/>
                  </a:lnTo>
                  <a:lnTo>
                    <a:pt x="624819" y="514010"/>
                  </a:lnTo>
                  <a:lnTo>
                    <a:pt x="937229" y="0"/>
                  </a:lnTo>
                  <a:lnTo>
                    <a:pt x="1249639" y="753881"/>
                  </a:lnTo>
                  <a:lnTo>
                    <a:pt x="1562049" y="753881"/>
                  </a:lnTo>
                  <a:lnTo>
                    <a:pt x="1874459" y="376940"/>
                  </a:lnTo>
                  <a:lnTo>
                    <a:pt x="2186869" y="616812"/>
                  </a:lnTo>
                  <a:lnTo>
                    <a:pt x="2499279" y="514010"/>
                  </a:lnTo>
                  <a:lnTo>
                    <a:pt x="2811689" y="685347"/>
                  </a:lnTo>
                  <a:lnTo>
                    <a:pt x="3124099" y="685347"/>
                  </a:lnTo>
                </a:path>
              </a:pathLst>
            </a:custGeom>
            <a:ln w="29811" cap="flat">
              <a:solidFill>
                <a:srgbClr val="FF0000">
                  <a:alpha val="100000"/>
                </a:srgbClr>
              </a:solidFill>
              <a:prstDash val="solid"/>
              <a:round/>
            </a:ln>
          </p:spPr>
          <p:txBody>
            <a:bodyPr/>
            <a:lstStyle/>
            <a:p>
              <a:endParaRPr/>
            </a:p>
          </p:txBody>
        </p:sp>
        <p:sp>
          <p:nvSpPr>
            <p:cNvPr id="29" name="pl29"/>
            <p:cNvSpPr/>
            <p:nvPr/>
          </p:nvSpPr>
          <p:spPr>
            <a:xfrm>
              <a:off x="1257056" y="1654842"/>
              <a:ext cx="3124099" cy="1507763"/>
            </a:xfrm>
            <a:custGeom>
              <a:avLst/>
              <a:gdLst/>
              <a:ahLst/>
              <a:cxnLst/>
              <a:rect l="0" t="0" r="0" b="0"/>
              <a:pathLst>
                <a:path w="3124099" h="1507763">
                  <a:moveTo>
                    <a:pt x="0" y="1130822"/>
                  </a:moveTo>
                  <a:lnTo>
                    <a:pt x="312409" y="1507763"/>
                  </a:lnTo>
                  <a:lnTo>
                    <a:pt x="624819" y="719614"/>
                  </a:lnTo>
                  <a:lnTo>
                    <a:pt x="937229" y="0"/>
                  </a:lnTo>
                  <a:lnTo>
                    <a:pt x="1249639" y="925218"/>
                  </a:lnTo>
                  <a:lnTo>
                    <a:pt x="1562049" y="925218"/>
                  </a:lnTo>
                  <a:lnTo>
                    <a:pt x="1874459" y="788149"/>
                  </a:lnTo>
                  <a:lnTo>
                    <a:pt x="2186869" y="925218"/>
                  </a:lnTo>
                  <a:lnTo>
                    <a:pt x="2499279" y="685347"/>
                  </a:lnTo>
                  <a:lnTo>
                    <a:pt x="2811689" y="651079"/>
                  </a:lnTo>
                  <a:lnTo>
                    <a:pt x="3124099" y="514010"/>
                  </a:lnTo>
                </a:path>
              </a:pathLst>
            </a:custGeom>
            <a:ln w="29811" cap="flat">
              <a:solidFill>
                <a:srgbClr val="0058AB">
                  <a:alpha val="100000"/>
                </a:srgbClr>
              </a:solidFill>
              <a:prstDash val="solid"/>
              <a:round/>
            </a:ln>
          </p:spPr>
          <p:txBody>
            <a:bodyPr/>
            <a:lstStyle/>
            <a:p>
              <a:endParaRPr/>
            </a:p>
          </p:txBody>
        </p:sp>
        <p:sp>
          <p:nvSpPr>
            <p:cNvPr id="30" name="pt30"/>
            <p:cNvSpPr/>
            <p:nvPr/>
          </p:nvSpPr>
          <p:spPr>
            <a:xfrm>
              <a:off x="123223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1" name="pt31"/>
            <p:cNvSpPr/>
            <p:nvPr/>
          </p:nvSpPr>
          <p:spPr>
            <a:xfrm>
              <a:off x="1544640"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2" name="pt32"/>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3" name="pt33"/>
            <p:cNvSpPr/>
            <p:nvPr/>
          </p:nvSpPr>
          <p:spPr>
            <a:xfrm>
              <a:off x="216945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4" name="pt34"/>
            <p:cNvSpPr/>
            <p:nvPr/>
          </p:nvSpPr>
          <p:spPr>
            <a:xfrm>
              <a:off x="248186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5" name="pt35"/>
            <p:cNvSpPr/>
            <p:nvPr/>
          </p:nvSpPr>
          <p:spPr>
            <a:xfrm>
              <a:off x="279427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6" name="pt36"/>
            <p:cNvSpPr/>
            <p:nvPr/>
          </p:nvSpPr>
          <p:spPr>
            <a:xfrm>
              <a:off x="310668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7" name="pt37"/>
            <p:cNvSpPr/>
            <p:nvPr/>
          </p:nvSpPr>
          <p:spPr>
            <a:xfrm>
              <a:off x="341909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8" name="pt38"/>
            <p:cNvSpPr/>
            <p:nvPr/>
          </p:nvSpPr>
          <p:spPr>
            <a:xfrm>
              <a:off x="373150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39" name="pt39"/>
            <p:cNvSpPr/>
            <p:nvPr/>
          </p:nvSpPr>
          <p:spPr>
            <a:xfrm>
              <a:off x="404391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0" name="pt40"/>
            <p:cNvSpPr/>
            <p:nvPr/>
          </p:nvSpPr>
          <p:spPr>
            <a:xfrm>
              <a:off x="435632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41" name="pt41"/>
            <p:cNvSpPr/>
            <p:nvPr/>
          </p:nvSpPr>
          <p:spPr>
            <a:xfrm>
              <a:off x="1232230"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2" name="pt42"/>
            <p:cNvSpPr/>
            <p:nvPr/>
          </p:nvSpPr>
          <p:spPr>
            <a:xfrm>
              <a:off x="1544640"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3" name="pt43"/>
            <p:cNvSpPr/>
            <p:nvPr/>
          </p:nvSpPr>
          <p:spPr>
            <a:xfrm>
              <a:off x="1857050"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4" name="pt44"/>
            <p:cNvSpPr/>
            <p:nvPr/>
          </p:nvSpPr>
          <p:spPr>
            <a:xfrm>
              <a:off x="2169459"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5" name="pt45"/>
            <p:cNvSpPr/>
            <p:nvPr/>
          </p:nvSpPr>
          <p:spPr>
            <a:xfrm>
              <a:off x="248186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6" name="pt46"/>
            <p:cNvSpPr/>
            <p:nvPr/>
          </p:nvSpPr>
          <p:spPr>
            <a:xfrm>
              <a:off x="279427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7" name="pt47"/>
            <p:cNvSpPr/>
            <p:nvPr/>
          </p:nvSpPr>
          <p:spPr>
            <a:xfrm>
              <a:off x="310668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8" name="pt48"/>
            <p:cNvSpPr/>
            <p:nvPr/>
          </p:nvSpPr>
          <p:spPr>
            <a:xfrm>
              <a:off x="341909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49" name="pt49"/>
            <p:cNvSpPr/>
            <p:nvPr/>
          </p:nvSpPr>
          <p:spPr>
            <a:xfrm>
              <a:off x="373150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0" name="pt50"/>
            <p:cNvSpPr/>
            <p:nvPr/>
          </p:nvSpPr>
          <p:spPr>
            <a:xfrm>
              <a:off x="404391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1" name="pt51"/>
            <p:cNvSpPr/>
            <p:nvPr/>
          </p:nvSpPr>
          <p:spPr>
            <a:xfrm>
              <a:off x="435632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52" name="tx52"/>
            <p:cNvSpPr/>
            <p:nvPr/>
          </p:nvSpPr>
          <p:spPr>
            <a:xfrm>
              <a:off x="1257056" y="285529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61</a:t>
              </a:r>
            </a:p>
          </p:txBody>
        </p:sp>
        <p:sp>
          <p:nvSpPr>
            <p:cNvPr id="53" name="tx53"/>
            <p:cNvSpPr/>
            <p:nvPr/>
          </p:nvSpPr>
          <p:spPr>
            <a:xfrm>
              <a:off x="1569466" y="323223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50</a:t>
              </a:r>
            </a:p>
          </p:txBody>
        </p:sp>
        <p:sp>
          <p:nvSpPr>
            <p:cNvPr id="54" name="tx54"/>
            <p:cNvSpPr/>
            <p:nvPr/>
          </p:nvSpPr>
          <p:spPr>
            <a:xfrm>
              <a:off x="1881875" y="244403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73</a:t>
              </a:r>
            </a:p>
          </p:txBody>
        </p:sp>
        <p:sp>
          <p:nvSpPr>
            <p:cNvPr id="55" name="tx55"/>
            <p:cNvSpPr/>
            <p:nvPr/>
          </p:nvSpPr>
          <p:spPr>
            <a:xfrm>
              <a:off x="2194285" y="1724469"/>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94</a:t>
              </a:r>
            </a:p>
          </p:txBody>
        </p:sp>
        <p:sp>
          <p:nvSpPr>
            <p:cNvPr id="56" name="tx56"/>
            <p:cNvSpPr/>
            <p:nvPr/>
          </p:nvSpPr>
          <p:spPr>
            <a:xfrm>
              <a:off x="2506695" y="264968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67</a:t>
              </a:r>
            </a:p>
          </p:txBody>
        </p:sp>
        <p:sp>
          <p:nvSpPr>
            <p:cNvPr id="57" name="tx57"/>
            <p:cNvSpPr/>
            <p:nvPr/>
          </p:nvSpPr>
          <p:spPr>
            <a:xfrm>
              <a:off x="2819105" y="264968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67</a:t>
              </a:r>
            </a:p>
          </p:txBody>
        </p:sp>
        <p:sp>
          <p:nvSpPr>
            <p:cNvPr id="58" name="tx58"/>
            <p:cNvSpPr/>
            <p:nvPr/>
          </p:nvSpPr>
          <p:spPr>
            <a:xfrm>
              <a:off x="3131515" y="2513832"/>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71</a:t>
              </a:r>
            </a:p>
          </p:txBody>
        </p:sp>
        <p:sp>
          <p:nvSpPr>
            <p:cNvPr id="59" name="tx59"/>
            <p:cNvSpPr/>
            <p:nvPr/>
          </p:nvSpPr>
          <p:spPr>
            <a:xfrm>
              <a:off x="3443925" y="264968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67</a:t>
              </a:r>
            </a:p>
          </p:txBody>
        </p:sp>
        <p:sp>
          <p:nvSpPr>
            <p:cNvPr id="60" name="tx60"/>
            <p:cNvSpPr/>
            <p:nvPr/>
          </p:nvSpPr>
          <p:spPr>
            <a:xfrm>
              <a:off x="3756335" y="2411321"/>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74</a:t>
              </a:r>
            </a:p>
          </p:txBody>
        </p:sp>
        <p:sp>
          <p:nvSpPr>
            <p:cNvPr id="61" name="tx61"/>
            <p:cNvSpPr/>
            <p:nvPr/>
          </p:nvSpPr>
          <p:spPr>
            <a:xfrm>
              <a:off x="4068745" y="2376762"/>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75</a:t>
              </a:r>
            </a:p>
          </p:txBody>
        </p:sp>
        <p:sp>
          <p:nvSpPr>
            <p:cNvPr id="62" name="tx62"/>
            <p:cNvSpPr/>
            <p:nvPr/>
          </p:nvSpPr>
          <p:spPr>
            <a:xfrm>
              <a:off x="4381155" y="223848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79</a:t>
              </a:r>
            </a:p>
          </p:txBody>
        </p:sp>
        <p:sp>
          <p:nvSpPr>
            <p:cNvPr id="63" name="tx63"/>
            <p:cNvSpPr/>
            <p:nvPr/>
          </p:nvSpPr>
          <p:spPr>
            <a:xfrm>
              <a:off x="1257056"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64" name="tx64"/>
            <p:cNvSpPr/>
            <p:nvPr/>
          </p:nvSpPr>
          <p:spPr>
            <a:xfrm>
              <a:off x="1569466" y="2067592"/>
              <a:ext cx="110531"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77</a:t>
              </a:r>
            </a:p>
          </p:txBody>
        </p:sp>
        <p:sp>
          <p:nvSpPr>
            <p:cNvPr id="65" name="tx65"/>
            <p:cNvSpPr/>
            <p:nvPr/>
          </p:nvSpPr>
          <p:spPr>
            <a:xfrm>
              <a:off x="1881875" y="182529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84</a:t>
              </a:r>
            </a:p>
          </p:txBody>
        </p:sp>
        <p:sp>
          <p:nvSpPr>
            <p:cNvPr id="66" name="tx66"/>
            <p:cNvSpPr/>
            <p:nvPr/>
          </p:nvSpPr>
          <p:spPr>
            <a:xfrm>
              <a:off x="2194285" y="131128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99</a:t>
              </a:r>
            </a:p>
          </p:txBody>
        </p:sp>
        <p:sp>
          <p:nvSpPr>
            <p:cNvPr id="67" name="tx67"/>
            <p:cNvSpPr/>
            <p:nvPr/>
          </p:nvSpPr>
          <p:spPr>
            <a:xfrm>
              <a:off x="2506695" y="2067592"/>
              <a:ext cx="110531"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77</a:t>
              </a:r>
            </a:p>
          </p:txBody>
        </p:sp>
        <p:sp>
          <p:nvSpPr>
            <p:cNvPr id="68" name="tx68"/>
            <p:cNvSpPr/>
            <p:nvPr/>
          </p:nvSpPr>
          <p:spPr>
            <a:xfrm>
              <a:off x="2819105" y="2067592"/>
              <a:ext cx="110531"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77</a:t>
              </a:r>
            </a:p>
          </p:txBody>
        </p:sp>
        <p:sp>
          <p:nvSpPr>
            <p:cNvPr id="69" name="tx69"/>
            <p:cNvSpPr/>
            <p:nvPr/>
          </p:nvSpPr>
          <p:spPr>
            <a:xfrm>
              <a:off x="3131515" y="1688225"/>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88</a:t>
              </a:r>
            </a:p>
          </p:txBody>
        </p:sp>
        <p:sp>
          <p:nvSpPr>
            <p:cNvPr id="70" name="tx70"/>
            <p:cNvSpPr/>
            <p:nvPr/>
          </p:nvSpPr>
          <p:spPr>
            <a:xfrm>
              <a:off x="3443925" y="192809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81</a:t>
              </a:r>
            </a:p>
          </p:txBody>
        </p:sp>
        <p:sp>
          <p:nvSpPr>
            <p:cNvPr id="71" name="tx71"/>
            <p:cNvSpPr/>
            <p:nvPr/>
          </p:nvSpPr>
          <p:spPr>
            <a:xfrm>
              <a:off x="3756335" y="182529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84</a:t>
              </a:r>
            </a:p>
          </p:txBody>
        </p:sp>
        <p:sp>
          <p:nvSpPr>
            <p:cNvPr id="72" name="tx72"/>
            <p:cNvSpPr/>
            <p:nvPr/>
          </p:nvSpPr>
          <p:spPr>
            <a:xfrm>
              <a:off x="4068745" y="199663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79</a:t>
              </a:r>
            </a:p>
          </p:txBody>
        </p:sp>
        <p:sp>
          <p:nvSpPr>
            <p:cNvPr id="73" name="tx73"/>
            <p:cNvSpPr/>
            <p:nvPr/>
          </p:nvSpPr>
          <p:spPr>
            <a:xfrm>
              <a:off x="4381155" y="199663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79</a:t>
              </a:r>
            </a:p>
          </p:txBody>
        </p:sp>
        <p:sp>
          <p:nvSpPr>
            <p:cNvPr id="74" name="pl74"/>
            <p:cNvSpPr/>
            <p:nvPr/>
          </p:nvSpPr>
          <p:spPr>
            <a:xfrm>
              <a:off x="757200" y="487597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75" name="pl75"/>
            <p:cNvSpPr/>
            <p:nvPr/>
          </p:nvSpPr>
          <p:spPr>
            <a:xfrm>
              <a:off x="4381155"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76" name="tx76"/>
            <p:cNvSpPr/>
            <p:nvPr/>
          </p:nvSpPr>
          <p:spPr>
            <a:xfrm>
              <a:off x="4004516" y="987066"/>
              <a:ext cx="753277"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Se cambió a un</a:t>
              </a:r>
            </a:p>
          </p:txBody>
        </p:sp>
        <p:sp>
          <p:nvSpPr>
            <p:cNvPr id="77" name="tx77"/>
            <p:cNvSpPr/>
            <p:nvPr/>
          </p:nvSpPr>
          <p:spPr>
            <a:xfrm>
              <a:off x="3871974" y="1122685"/>
              <a:ext cx="1018361" cy="10072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78" name="rc78"/>
            <p:cNvSpPr/>
            <p:nvPr/>
          </p:nvSpPr>
          <p:spPr>
            <a:xfrm>
              <a:off x="757200" y="900960"/>
              <a:ext cx="4123810" cy="4523291"/>
            </a:xfrm>
            <a:prstGeom prst="rect">
              <a:avLst/>
            </a:prstGeom>
            <a:ln w="13550" cap="rnd">
              <a:solidFill>
                <a:srgbClr val="BEBEBE">
                  <a:alpha val="100000"/>
                </a:srgbClr>
              </a:solidFill>
              <a:prstDash val="solid"/>
              <a:round/>
            </a:ln>
          </p:spPr>
          <p:txBody>
            <a:bodyPr/>
            <a:lstStyle/>
            <a:p>
              <a:endParaRPr/>
            </a:p>
          </p:txBody>
        </p:sp>
        <p:sp>
          <p:nvSpPr>
            <p:cNvPr id="79" name="pl79"/>
            <p:cNvSpPr/>
            <p:nvPr/>
          </p:nvSpPr>
          <p:spPr>
            <a:xfrm>
              <a:off x="4950600" y="521864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4950600" y="453330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4950600" y="38479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4950600" y="316260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4950600" y="247725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4" name="pl84"/>
            <p:cNvSpPr/>
            <p:nvPr/>
          </p:nvSpPr>
          <p:spPr>
            <a:xfrm>
              <a:off x="4950600" y="17919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4950600" y="11065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4950600" y="48759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950600" y="419062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4950600" y="350527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4950600" y="281993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4950600" y="21345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950600" y="144923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5450456"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576286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607527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38768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670009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701250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732491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763732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794973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826214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857455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387685" y="2408724"/>
              <a:ext cx="2186869" cy="1062288"/>
            </a:xfrm>
            <a:custGeom>
              <a:avLst/>
              <a:gdLst/>
              <a:ahLst/>
              <a:cxnLst/>
              <a:rect l="0" t="0" r="0" b="0"/>
              <a:pathLst>
                <a:path w="2186869" h="1062288">
                  <a:moveTo>
                    <a:pt x="0" y="1062288"/>
                  </a:moveTo>
                  <a:lnTo>
                    <a:pt x="312409" y="0"/>
                  </a:lnTo>
                  <a:lnTo>
                    <a:pt x="624819" y="308406"/>
                  </a:lnTo>
                  <a:lnTo>
                    <a:pt x="937229" y="514010"/>
                  </a:lnTo>
                  <a:lnTo>
                    <a:pt x="1249639" y="445475"/>
                  </a:lnTo>
                  <a:lnTo>
                    <a:pt x="1562049" y="274138"/>
                  </a:lnTo>
                  <a:lnTo>
                    <a:pt x="1874459" y="239871"/>
                  </a:lnTo>
                  <a:lnTo>
                    <a:pt x="2186869" y="239871"/>
                  </a:lnTo>
                </a:path>
              </a:pathLst>
            </a:custGeom>
            <a:ln w="29811" cap="flat">
              <a:solidFill>
                <a:srgbClr val="FF0000">
                  <a:alpha val="100000"/>
                </a:srgbClr>
              </a:solidFill>
              <a:prstDash val="solid"/>
              <a:round/>
            </a:ln>
          </p:spPr>
          <p:txBody>
            <a:bodyPr/>
            <a:lstStyle/>
            <a:p>
              <a:endParaRPr/>
            </a:p>
          </p:txBody>
        </p:sp>
        <p:sp>
          <p:nvSpPr>
            <p:cNvPr id="104" name="pl104"/>
            <p:cNvSpPr/>
            <p:nvPr/>
          </p:nvSpPr>
          <p:spPr>
            <a:xfrm>
              <a:off x="6387685" y="2614328"/>
              <a:ext cx="2186869" cy="1918972"/>
            </a:xfrm>
            <a:custGeom>
              <a:avLst/>
              <a:gdLst/>
              <a:ahLst/>
              <a:cxnLst/>
              <a:rect l="0" t="0" r="0" b="0"/>
              <a:pathLst>
                <a:path w="2186869" h="1918972">
                  <a:moveTo>
                    <a:pt x="0" y="1918972"/>
                  </a:moveTo>
                  <a:lnTo>
                    <a:pt x="312409" y="0"/>
                  </a:lnTo>
                  <a:lnTo>
                    <a:pt x="624819" y="514010"/>
                  </a:lnTo>
                  <a:lnTo>
                    <a:pt x="937229" y="753881"/>
                  </a:lnTo>
                  <a:lnTo>
                    <a:pt x="1249639" y="719614"/>
                  </a:lnTo>
                  <a:lnTo>
                    <a:pt x="1562049" y="616812"/>
                  </a:lnTo>
                  <a:lnTo>
                    <a:pt x="1874459" y="582545"/>
                  </a:lnTo>
                  <a:lnTo>
                    <a:pt x="2186869" y="34267"/>
                  </a:lnTo>
                </a:path>
              </a:pathLst>
            </a:custGeom>
            <a:ln w="29811" cap="flat">
              <a:solidFill>
                <a:srgbClr val="0058AB">
                  <a:alpha val="100000"/>
                </a:srgbClr>
              </a:solidFill>
              <a:prstDash val="solid"/>
              <a:round/>
            </a:ln>
          </p:spPr>
          <p:txBody>
            <a:bodyPr/>
            <a:lstStyle/>
            <a:p>
              <a:endParaRPr/>
            </a:p>
          </p:txBody>
        </p:sp>
        <p:sp>
          <p:nvSpPr>
            <p:cNvPr id="105" name="pt105"/>
            <p:cNvSpPr/>
            <p:nvPr/>
          </p:nvSpPr>
          <p:spPr>
            <a:xfrm>
              <a:off x="6362859"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06" name="pt106"/>
            <p:cNvSpPr/>
            <p:nvPr/>
          </p:nvSpPr>
          <p:spPr>
            <a:xfrm>
              <a:off x="6675269"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07" name="pt107"/>
            <p:cNvSpPr/>
            <p:nvPr/>
          </p:nvSpPr>
          <p:spPr>
            <a:xfrm>
              <a:off x="698767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08" name="pt108"/>
            <p:cNvSpPr/>
            <p:nvPr/>
          </p:nvSpPr>
          <p:spPr>
            <a:xfrm>
              <a:off x="730008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09" name="pt109"/>
            <p:cNvSpPr/>
            <p:nvPr/>
          </p:nvSpPr>
          <p:spPr>
            <a:xfrm>
              <a:off x="7612499"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0" name="pt110"/>
            <p:cNvSpPr/>
            <p:nvPr/>
          </p:nvSpPr>
          <p:spPr>
            <a:xfrm>
              <a:off x="792490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1" name="pt111"/>
            <p:cNvSpPr/>
            <p:nvPr/>
          </p:nvSpPr>
          <p:spPr>
            <a:xfrm>
              <a:off x="823731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2" name="pt112"/>
            <p:cNvSpPr/>
            <p:nvPr/>
          </p:nvSpPr>
          <p:spPr>
            <a:xfrm>
              <a:off x="854972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113" name="pt113"/>
            <p:cNvSpPr/>
            <p:nvPr/>
          </p:nvSpPr>
          <p:spPr>
            <a:xfrm>
              <a:off x="636285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4" name="pt114"/>
            <p:cNvSpPr/>
            <p:nvPr/>
          </p:nvSpPr>
          <p:spPr>
            <a:xfrm>
              <a:off x="667526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5" name="pt115"/>
            <p:cNvSpPr/>
            <p:nvPr/>
          </p:nvSpPr>
          <p:spPr>
            <a:xfrm>
              <a:off x="698767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6" name="pt116"/>
            <p:cNvSpPr/>
            <p:nvPr/>
          </p:nvSpPr>
          <p:spPr>
            <a:xfrm>
              <a:off x="730008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7" name="pt117"/>
            <p:cNvSpPr/>
            <p:nvPr/>
          </p:nvSpPr>
          <p:spPr>
            <a:xfrm>
              <a:off x="7612499"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8" name="pt118"/>
            <p:cNvSpPr/>
            <p:nvPr/>
          </p:nvSpPr>
          <p:spPr>
            <a:xfrm>
              <a:off x="792490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19" name="pt119"/>
            <p:cNvSpPr/>
            <p:nvPr/>
          </p:nvSpPr>
          <p:spPr>
            <a:xfrm>
              <a:off x="823731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20" name="pt120"/>
            <p:cNvSpPr/>
            <p:nvPr/>
          </p:nvSpPr>
          <p:spPr>
            <a:xfrm>
              <a:off x="854972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121" name="tx121"/>
            <p:cNvSpPr/>
            <p:nvPr/>
          </p:nvSpPr>
          <p:spPr>
            <a:xfrm>
              <a:off x="6387685" y="460292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10</a:t>
              </a:r>
            </a:p>
          </p:txBody>
        </p:sp>
        <p:sp>
          <p:nvSpPr>
            <p:cNvPr id="122" name="tx122"/>
            <p:cNvSpPr/>
            <p:nvPr/>
          </p:nvSpPr>
          <p:spPr>
            <a:xfrm>
              <a:off x="6700095" y="268395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66</a:t>
              </a:r>
            </a:p>
          </p:txBody>
        </p:sp>
        <p:sp>
          <p:nvSpPr>
            <p:cNvPr id="123" name="tx123"/>
            <p:cNvSpPr/>
            <p:nvPr/>
          </p:nvSpPr>
          <p:spPr>
            <a:xfrm>
              <a:off x="7012505" y="3197966"/>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51</a:t>
              </a:r>
            </a:p>
          </p:txBody>
        </p:sp>
        <p:sp>
          <p:nvSpPr>
            <p:cNvPr id="124" name="tx124"/>
            <p:cNvSpPr/>
            <p:nvPr/>
          </p:nvSpPr>
          <p:spPr>
            <a:xfrm>
              <a:off x="7324915" y="3439342"/>
              <a:ext cx="110531" cy="71131"/>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44</a:t>
              </a:r>
            </a:p>
          </p:txBody>
        </p:sp>
        <p:sp>
          <p:nvSpPr>
            <p:cNvPr id="125" name="tx125"/>
            <p:cNvSpPr/>
            <p:nvPr/>
          </p:nvSpPr>
          <p:spPr>
            <a:xfrm>
              <a:off x="7637325" y="3403861"/>
              <a:ext cx="110531" cy="7234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45</a:t>
              </a:r>
            </a:p>
          </p:txBody>
        </p:sp>
        <p:sp>
          <p:nvSpPr>
            <p:cNvPr id="126" name="tx126"/>
            <p:cNvSpPr/>
            <p:nvPr/>
          </p:nvSpPr>
          <p:spPr>
            <a:xfrm>
              <a:off x="7949735" y="330076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48</a:t>
              </a:r>
            </a:p>
          </p:txBody>
        </p:sp>
        <p:sp>
          <p:nvSpPr>
            <p:cNvPr id="127" name="tx127"/>
            <p:cNvSpPr/>
            <p:nvPr/>
          </p:nvSpPr>
          <p:spPr>
            <a:xfrm>
              <a:off x="8262145" y="326650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49</a:t>
              </a:r>
            </a:p>
          </p:txBody>
        </p:sp>
        <p:sp>
          <p:nvSpPr>
            <p:cNvPr id="128" name="tx128"/>
            <p:cNvSpPr/>
            <p:nvPr/>
          </p:nvSpPr>
          <p:spPr>
            <a:xfrm>
              <a:off x="8574555" y="2718223"/>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65</a:t>
              </a:r>
            </a:p>
          </p:txBody>
        </p:sp>
        <p:sp>
          <p:nvSpPr>
            <p:cNvPr id="129" name="tx129"/>
            <p:cNvSpPr/>
            <p:nvPr/>
          </p:nvSpPr>
          <p:spPr>
            <a:xfrm>
              <a:off x="6387685" y="3300004"/>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41</a:t>
              </a:r>
            </a:p>
          </p:txBody>
        </p:sp>
        <p:sp>
          <p:nvSpPr>
            <p:cNvPr id="130" name="tx130"/>
            <p:cNvSpPr/>
            <p:nvPr/>
          </p:nvSpPr>
          <p:spPr>
            <a:xfrm>
              <a:off x="6700095" y="2237716"/>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72</a:t>
              </a:r>
            </a:p>
          </p:txBody>
        </p:sp>
        <p:sp>
          <p:nvSpPr>
            <p:cNvPr id="131" name="tx131"/>
            <p:cNvSpPr/>
            <p:nvPr/>
          </p:nvSpPr>
          <p:spPr>
            <a:xfrm>
              <a:off x="7012505" y="2544860"/>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63</a:t>
              </a:r>
            </a:p>
          </p:txBody>
        </p:sp>
        <p:sp>
          <p:nvSpPr>
            <p:cNvPr id="132" name="tx132"/>
            <p:cNvSpPr/>
            <p:nvPr/>
          </p:nvSpPr>
          <p:spPr>
            <a:xfrm>
              <a:off x="7324915" y="2751726"/>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57</a:t>
              </a:r>
            </a:p>
          </p:txBody>
        </p:sp>
        <p:sp>
          <p:nvSpPr>
            <p:cNvPr id="133" name="tx133"/>
            <p:cNvSpPr/>
            <p:nvPr/>
          </p:nvSpPr>
          <p:spPr>
            <a:xfrm>
              <a:off x="7637325" y="2681978"/>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59</a:t>
              </a:r>
            </a:p>
          </p:txBody>
        </p:sp>
        <p:sp>
          <p:nvSpPr>
            <p:cNvPr id="134" name="tx134"/>
            <p:cNvSpPr/>
            <p:nvPr/>
          </p:nvSpPr>
          <p:spPr>
            <a:xfrm>
              <a:off x="7949735" y="251064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64</a:t>
              </a:r>
            </a:p>
          </p:txBody>
        </p:sp>
        <p:sp>
          <p:nvSpPr>
            <p:cNvPr id="135" name="tx135"/>
            <p:cNvSpPr/>
            <p:nvPr/>
          </p:nvSpPr>
          <p:spPr>
            <a:xfrm>
              <a:off x="8262145" y="247637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65</a:t>
              </a:r>
            </a:p>
          </p:txBody>
        </p:sp>
        <p:sp>
          <p:nvSpPr>
            <p:cNvPr id="136" name="tx136"/>
            <p:cNvSpPr/>
            <p:nvPr/>
          </p:nvSpPr>
          <p:spPr>
            <a:xfrm>
              <a:off x="8574555" y="2476374"/>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65</a:t>
              </a:r>
            </a:p>
          </p:txBody>
        </p:sp>
        <p:sp>
          <p:nvSpPr>
            <p:cNvPr id="137" name="pl137"/>
            <p:cNvSpPr/>
            <p:nvPr/>
          </p:nvSpPr>
          <p:spPr>
            <a:xfrm>
              <a:off x="4950600" y="487597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138" name="pl138"/>
            <p:cNvSpPr/>
            <p:nvPr/>
          </p:nvSpPr>
          <p:spPr>
            <a:xfrm>
              <a:off x="8574555"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139" name="tx139"/>
            <p:cNvSpPr/>
            <p:nvPr/>
          </p:nvSpPr>
          <p:spPr>
            <a:xfrm>
              <a:off x="8197916" y="987066"/>
              <a:ext cx="753277"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Se cambió a un</a:t>
              </a:r>
            </a:p>
          </p:txBody>
        </p:sp>
        <p:sp>
          <p:nvSpPr>
            <p:cNvPr id="140" name="tx140"/>
            <p:cNvSpPr/>
            <p:nvPr/>
          </p:nvSpPr>
          <p:spPr>
            <a:xfrm>
              <a:off x="8065374" y="1122685"/>
              <a:ext cx="1018361" cy="10072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41" name="rc141"/>
            <p:cNvSpPr/>
            <p:nvPr/>
          </p:nvSpPr>
          <p:spPr>
            <a:xfrm>
              <a:off x="4950600" y="900960"/>
              <a:ext cx="4123810" cy="4523291"/>
            </a:xfrm>
            <a:prstGeom prst="rect">
              <a:avLst/>
            </a:prstGeom>
            <a:ln w="13550" cap="rnd">
              <a:solidFill>
                <a:srgbClr val="BEBEBE">
                  <a:alpha val="100000"/>
                </a:srgbClr>
              </a:solidFill>
              <a:prstDash val="solid"/>
              <a:round/>
            </a:ln>
          </p:spPr>
          <p:txBody>
            <a:bodyPr/>
            <a:lstStyle/>
            <a:p>
              <a:endParaRPr/>
            </a:p>
          </p:txBody>
        </p:sp>
        <p:sp>
          <p:nvSpPr>
            <p:cNvPr id="142" name="tx142"/>
            <p:cNvSpPr/>
            <p:nvPr/>
          </p:nvSpPr>
          <p:spPr>
            <a:xfrm>
              <a:off x="2605599" y="727178"/>
              <a:ext cx="4270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Chicas</a:t>
              </a:r>
            </a:p>
          </p:txBody>
        </p:sp>
        <p:sp>
          <p:nvSpPr>
            <p:cNvPr id="143" name="tx143"/>
            <p:cNvSpPr/>
            <p:nvPr/>
          </p:nvSpPr>
          <p:spPr>
            <a:xfrm>
              <a:off x="6798999" y="727178"/>
              <a:ext cx="42701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Chicos</a:t>
              </a:r>
            </a:p>
          </p:txBody>
        </p:sp>
        <p:sp>
          <p:nvSpPr>
            <p:cNvPr id="144" name="tx144"/>
            <p:cNvSpPr/>
            <p:nvPr/>
          </p:nvSpPr>
          <p:spPr>
            <a:xfrm rot="-5400000">
              <a:off x="112905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144146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175387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20662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237869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269110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300351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331592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362833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3940715"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425315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532245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56" name="tx156"/>
            <p:cNvSpPr/>
            <p:nvPr/>
          </p:nvSpPr>
          <p:spPr>
            <a:xfrm rot="-5400000">
              <a:off x="563486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594727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58" name="tx158"/>
            <p:cNvSpPr/>
            <p:nvPr/>
          </p:nvSpPr>
          <p:spPr>
            <a:xfrm rot="-5400000">
              <a:off x="62596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59" name="tx159"/>
            <p:cNvSpPr/>
            <p:nvPr/>
          </p:nvSpPr>
          <p:spPr>
            <a:xfrm rot="-5400000">
              <a:off x="657209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60" name="tx160"/>
            <p:cNvSpPr/>
            <p:nvPr/>
          </p:nvSpPr>
          <p:spPr>
            <a:xfrm rot="-5400000">
              <a:off x="688450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719691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750932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782173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8134115"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844655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a:off x="632414" y="48342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67" name="tx167"/>
            <p:cNvSpPr/>
            <p:nvPr/>
          </p:nvSpPr>
          <p:spPr>
            <a:xfrm>
              <a:off x="570259" y="41489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68" name="tx168"/>
            <p:cNvSpPr/>
            <p:nvPr/>
          </p:nvSpPr>
          <p:spPr>
            <a:xfrm>
              <a:off x="570259" y="34635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169" name="tx169"/>
            <p:cNvSpPr/>
            <p:nvPr/>
          </p:nvSpPr>
          <p:spPr>
            <a:xfrm>
              <a:off x="570259" y="277824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170" name="tx170"/>
            <p:cNvSpPr/>
            <p:nvPr/>
          </p:nvSpPr>
          <p:spPr>
            <a:xfrm>
              <a:off x="570259" y="2092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171" name="tx171"/>
            <p:cNvSpPr/>
            <p:nvPr/>
          </p:nvSpPr>
          <p:spPr>
            <a:xfrm>
              <a:off x="508103" y="140754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72" name="tx172"/>
            <p:cNvSpPr/>
            <p:nvPr/>
          </p:nvSpPr>
          <p:spPr>
            <a:xfrm rot="-5400000">
              <a:off x="-60286" y="3097053"/>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173" name="pl173"/>
            <p:cNvSpPr/>
            <p:nvPr/>
          </p:nvSpPr>
          <p:spPr>
            <a:xfrm>
              <a:off x="4220075" y="6223844"/>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174" name="pl174"/>
            <p:cNvSpPr/>
            <p:nvPr/>
          </p:nvSpPr>
          <p:spPr>
            <a:xfrm>
              <a:off x="4976824" y="6223844"/>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175" name="tx175"/>
            <p:cNvSpPr/>
            <p:nvPr/>
          </p:nvSpPr>
          <p:spPr>
            <a:xfrm>
              <a:off x="4487174" y="6168852"/>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176" name="tx176"/>
            <p:cNvSpPr/>
            <p:nvPr/>
          </p:nvSpPr>
          <p:spPr>
            <a:xfrm>
              <a:off x="5243924" y="6167512"/>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177" name="tx177"/>
            <p:cNvSpPr/>
            <p:nvPr/>
          </p:nvSpPr>
          <p:spPr>
            <a:xfrm>
              <a:off x="757200" y="398022"/>
              <a:ext cx="669970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Brasil, 2014-2024</a:t>
              </a:r>
            </a:p>
          </p:txBody>
        </p:sp>
        <p:sp>
          <p:nvSpPr>
            <p:cNvPr id="178" name="tx178"/>
            <p:cNvSpPr/>
            <p:nvPr/>
          </p:nvSpPr>
          <p:spPr>
            <a:xfrm>
              <a:off x="4477571" y="64555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878177" y="6569494"/>
              <a:ext cx="9952588" cy="10395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El primer año de estimaciones de cobertura del programa de VPH en Brasil fue 2014.
En 2024, la cobertura del programa de la primera dosis (VPH1) entre las niñas era del 79% y la cobertura del programa de la última dosis (VPHc) era del 79%.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1081584"/>
              <a:ext cx="6444618" cy="1241627"/>
            </a:xfrm>
            <a:custGeom>
              <a:avLst/>
              <a:gdLst/>
              <a:ahLst/>
              <a:cxnLst/>
              <a:rect l="0" t="0" r="0" b="0"/>
              <a:pathLst>
                <a:path w="6444618" h="1241627">
                  <a:moveTo>
                    <a:pt x="0" y="40052"/>
                  </a:moveTo>
                  <a:lnTo>
                    <a:pt x="268525" y="4005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160210"/>
                  </a:lnTo>
                  <a:lnTo>
                    <a:pt x="3490835" y="80105"/>
                  </a:lnTo>
                  <a:lnTo>
                    <a:pt x="3759360" y="240315"/>
                  </a:lnTo>
                  <a:lnTo>
                    <a:pt x="4027886" y="120157"/>
                  </a:lnTo>
                  <a:lnTo>
                    <a:pt x="4296412" y="400525"/>
                  </a:lnTo>
                  <a:lnTo>
                    <a:pt x="4564938" y="640840"/>
                  </a:lnTo>
                  <a:lnTo>
                    <a:pt x="4833464" y="480630"/>
                  </a:lnTo>
                  <a:lnTo>
                    <a:pt x="5101989" y="1161522"/>
                  </a:lnTo>
                  <a:lnTo>
                    <a:pt x="5370515" y="881155"/>
                  </a:lnTo>
                  <a:lnTo>
                    <a:pt x="5639041" y="1241627"/>
                  </a:lnTo>
                  <a:lnTo>
                    <a:pt x="5907567" y="881155"/>
                  </a:lnTo>
                  <a:lnTo>
                    <a:pt x="6176092" y="360472"/>
                  </a:lnTo>
                  <a:lnTo>
                    <a:pt x="6444618" y="320420"/>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1448278" y="1241794"/>
              <a:ext cx="6444618" cy="2042678"/>
            </a:xfrm>
            <a:custGeom>
              <a:avLst/>
              <a:gdLst/>
              <a:ahLst/>
              <a:cxnLst/>
              <a:rect l="0" t="0" r="0" b="0"/>
              <a:pathLst>
                <a:path w="6444618" h="2042678">
                  <a:moveTo>
                    <a:pt x="0" y="0"/>
                  </a:moveTo>
                  <a:lnTo>
                    <a:pt x="268525" y="0"/>
                  </a:lnTo>
                  <a:lnTo>
                    <a:pt x="537051" y="600787"/>
                  </a:lnTo>
                  <a:lnTo>
                    <a:pt x="805577" y="841102"/>
                  </a:lnTo>
                  <a:lnTo>
                    <a:pt x="1074103" y="1081417"/>
                  </a:lnTo>
                  <a:lnTo>
                    <a:pt x="1342628" y="1361785"/>
                  </a:lnTo>
                  <a:lnTo>
                    <a:pt x="1611154" y="1602100"/>
                  </a:lnTo>
                  <a:lnTo>
                    <a:pt x="1879680" y="1842415"/>
                  </a:lnTo>
                  <a:lnTo>
                    <a:pt x="2148206" y="1562048"/>
                  </a:lnTo>
                  <a:lnTo>
                    <a:pt x="2416732" y="1602100"/>
                  </a:lnTo>
                  <a:lnTo>
                    <a:pt x="2685257" y="1682205"/>
                  </a:lnTo>
                  <a:lnTo>
                    <a:pt x="2953783" y="961260"/>
                  </a:lnTo>
                  <a:lnTo>
                    <a:pt x="3222309" y="1001312"/>
                  </a:lnTo>
                  <a:lnTo>
                    <a:pt x="3490835" y="1041365"/>
                  </a:lnTo>
                  <a:lnTo>
                    <a:pt x="3759360" y="240315"/>
                  </a:lnTo>
                  <a:lnTo>
                    <a:pt x="4027886" y="600787"/>
                  </a:lnTo>
                  <a:lnTo>
                    <a:pt x="4296412" y="720945"/>
                  </a:lnTo>
                  <a:lnTo>
                    <a:pt x="4564938" y="1121470"/>
                  </a:lnTo>
                  <a:lnTo>
                    <a:pt x="4833464" y="760997"/>
                  </a:lnTo>
                  <a:lnTo>
                    <a:pt x="5101989" y="1642153"/>
                  </a:lnTo>
                  <a:lnTo>
                    <a:pt x="5370515" y="2042678"/>
                  </a:lnTo>
                  <a:lnTo>
                    <a:pt x="5639041" y="1962573"/>
                  </a:lnTo>
                  <a:lnTo>
                    <a:pt x="5907567" y="1481943"/>
                  </a:lnTo>
                  <a:lnTo>
                    <a:pt x="6176092" y="1241627"/>
                  </a:lnTo>
                  <a:lnTo>
                    <a:pt x="6444618" y="1081417"/>
                  </a:lnTo>
                </a:path>
              </a:pathLst>
            </a:custGeom>
            <a:ln w="27101" cap="flat">
              <a:solidFill>
                <a:srgbClr val="7CAE00">
                  <a:alpha val="100000"/>
                </a:srgbClr>
              </a:solidFill>
              <a:prstDash val="solid"/>
              <a:round/>
            </a:ln>
          </p:spPr>
          <p:txBody>
            <a:bodyPr/>
            <a:lstStyle/>
            <a:p>
              <a:endParaRPr/>
            </a:p>
          </p:txBody>
        </p:sp>
        <p:sp>
          <p:nvSpPr>
            <p:cNvPr id="28" name="pl28"/>
            <p:cNvSpPr/>
            <p:nvPr/>
          </p:nvSpPr>
          <p:spPr>
            <a:xfrm>
              <a:off x="4133536" y="1281846"/>
              <a:ext cx="3759360" cy="2803676"/>
            </a:xfrm>
            <a:custGeom>
              <a:avLst/>
              <a:gdLst/>
              <a:ahLst/>
              <a:cxnLst/>
              <a:rect l="0" t="0" r="0" b="0"/>
              <a:pathLst>
                <a:path w="3759360" h="2803676">
                  <a:moveTo>
                    <a:pt x="0" y="2803676"/>
                  </a:moveTo>
                  <a:lnTo>
                    <a:pt x="268525" y="480630"/>
                  </a:lnTo>
                  <a:lnTo>
                    <a:pt x="537051" y="240315"/>
                  </a:lnTo>
                  <a:lnTo>
                    <a:pt x="805577" y="0"/>
                  </a:lnTo>
                  <a:lnTo>
                    <a:pt x="1074103" y="40052"/>
                  </a:lnTo>
                  <a:lnTo>
                    <a:pt x="1342628" y="0"/>
                  </a:lnTo>
                  <a:lnTo>
                    <a:pt x="1611154" y="400525"/>
                  </a:lnTo>
                  <a:lnTo>
                    <a:pt x="1879680" y="480630"/>
                  </a:lnTo>
                  <a:lnTo>
                    <a:pt x="2148206" y="560735"/>
                  </a:lnTo>
                  <a:lnTo>
                    <a:pt x="2416732" y="640840"/>
                  </a:lnTo>
                  <a:lnTo>
                    <a:pt x="2685257" y="600787"/>
                  </a:lnTo>
                  <a:lnTo>
                    <a:pt x="2953783" y="1001312"/>
                  </a:lnTo>
                  <a:lnTo>
                    <a:pt x="3222309" y="881155"/>
                  </a:lnTo>
                  <a:lnTo>
                    <a:pt x="3490835" y="801050"/>
                  </a:lnTo>
                  <a:lnTo>
                    <a:pt x="3759360" y="320420"/>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5207639" y="1281846"/>
              <a:ext cx="2685257" cy="1762310"/>
            </a:xfrm>
            <a:custGeom>
              <a:avLst/>
              <a:gdLst/>
              <a:ahLst/>
              <a:cxnLst/>
              <a:rect l="0" t="0" r="0" b="0"/>
              <a:pathLst>
                <a:path w="2685257" h="1762310">
                  <a:moveTo>
                    <a:pt x="0" y="1321733"/>
                  </a:moveTo>
                  <a:lnTo>
                    <a:pt x="268525" y="1762310"/>
                  </a:lnTo>
                  <a:lnTo>
                    <a:pt x="537051" y="841102"/>
                  </a:lnTo>
                  <a:lnTo>
                    <a:pt x="805577" y="0"/>
                  </a:lnTo>
                  <a:lnTo>
                    <a:pt x="1074103" y="1081417"/>
                  </a:lnTo>
                  <a:lnTo>
                    <a:pt x="1342628" y="1081417"/>
                  </a:lnTo>
                  <a:lnTo>
                    <a:pt x="1611154" y="921207"/>
                  </a:lnTo>
                  <a:lnTo>
                    <a:pt x="1879680" y="1081417"/>
                  </a:lnTo>
                  <a:lnTo>
                    <a:pt x="2148206" y="801050"/>
                  </a:lnTo>
                  <a:lnTo>
                    <a:pt x="2416732" y="760997"/>
                  </a:lnTo>
                  <a:lnTo>
                    <a:pt x="2685257" y="600787"/>
                  </a:lnTo>
                </a:path>
              </a:pathLst>
            </a:custGeom>
            <a:ln w="27101" cap="flat">
              <a:solidFill>
                <a:srgbClr val="C77CFF">
                  <a:alpha val="100000"/>
                </a:srgbClr>
              </a:solidFill>
              <a:prstDash val="solid"/>
              <a:round/>
            </a:ln>
          </p:spPr>
          <p:txBody>
            <a:bodyPr/>
            <a:lstStyle/>
            <a:p>
              <a:endParaRPr/>
            </a:p>
          </p:txBody>
        </p:sp>
        <p:sp>
          <p:nvSpPr>
            <p:cNvPr id="30" name="pl30"/>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54520" y="22848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4" name="pt34"/>
            <p:cNvSpPr/>
            <p:nvPr/>
          </p:nvSpPr>
          <p:spPr>
            <a:xfrm>
              <a:off x="7854520" y="184425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6" name="pt36"/>
            <p:cNvSpPr/>
            <p:nvPr/>
          </p:nvSpPr>
          <p:spPr>
            <a:xfrm>
              <a:off x="1409902"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7" name="pt37"/>
            <p:cNvSpPr/>
            <p:nvPr/>
          </p:nvSpPr>
          <p:spPr>
            <a:xfrm>
              <a:off x="4095160" y="404714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8" name="pt38"/>
            <p:cNvSpPr/>
            <p:nvPr/>
          </p:nvSpPr>
          <p:spPr>
            <a:xfrm>
              <a:off x="5169263" y="25652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9" name="pl39"/>
            <p:cNvSpPr/>
            <p:nvPr/>
          </p:nvSpPr>
          <p:spPr>
            <a:xfrm>
              <a:off x="7911091" y="1363758"/>
              <a:ext cx="250331" cy="35654"/>
            </a:xfrm>
            <a:custGeom>
              <a:avLst/>
              <a:gdLst/>
              <a:ahLst/>
              <a:cxnLst/>
              <a:rect l="0" t="0" r="0" b="0"/>
              <a:pathLst>
                <a:path w="250331" h="35654">
                  <a:moveTo>
                    <a:pt x="250331" y="0"/>
                  </a:moveTo>
                  <a:lnTo>
                    <a:pt x="0" y="35654"/>
                  </a:lnTo>
                </a:path>
              </a:pathLst>
            </a:custGeom>
          </p:spPr>
          <p:txBody>
            <a:bodyPr/>
            <a:lstStyle/>
            <a:p>
              <a:endParaRPr/>
            </a:p>
          </p:txBody>
        </p:sp>
        <p:sp>
          <p:nvSpPr>
            <p:cNvPr id="40" name="pl40"/>
            <p:cNvSpPr/>
            <p:nvPr/>
          </p:nvSpPr>
          <p:spPr>
            <a:xfrm>
              <a:off x="7911239" y="1604542"/>
              <a:ext cx="250183" cy="31037"/>
            </a:xfrm>
            <a:custGeom>
              <a:avLst/>
              <a:gdLst/>
              <a:ahLst/>
              <a:cxnLst/>
              <a:rect l="0" t="0" r="0" b="0"/>
              <a:pathLst>
                <a:path w="250183" h="31037">
                  <a:moveTo>
                    <a:pt x="250183" y="31037"/>
                  </a:moveTo>
                  <a:lnTo>
                    <a:pt x="0" y="0"/>
                  </a:lnTo>
                </a:path>
              </a:pathLst>
            </a:custGeom>
          </p:spPr>
          <p:txBody>
            <a:bodyPr/>
            <a:lstStyle/>
            <a:p>
              <a:endParaRPr/>
            </a:p>
          </p:txBody>
        </p:sp>
        <p:sp>
          <p:nvSpPr>
            <p:cNvPr id="41" name="pl41"/>
            <p:cNvSpPr/>
            <p:nvPr/>
          </p:nvSpPr>
          <p:spPr>
            <a:xfrm>
              <a:off x="7911402" y="1884499"/>
              <a:ext cx="250020" cy="25191"/>
            </a:xfrm>
            <a:custGeom>
              <a:avLst/>
              <a:gdLst/>
              <a:ahLst/>
              <a:cxnLst/>
              <a:rect l="0" t="0" r="0" b="0"/>
              <a:pathLst>
                <a:path w="250020" h="25191">
                  <a:moveTo>
                    <a:pt x="250020" y="25191"/>
                  </a:moveTo>
                  <a:lnTo>
                    <a:pt x="0" y="0"/>
                  </a:lnTo>
                </a:path>
              </a:pathLst>
            </a:custGeom>
          </p:spPr>
          <p:txBody>
            <a:bodyPr/>
            <a:lstStyle/>
            <a:p>
              <a:endParaRPr/>
            </a:p>
          </p:txBody>
        </p:sp>
        <p:sp>
          <p:nvSpPr>
            <p:cNvPr id="42" name="pl42"/>
            <p:cNvSpPr/>
            <p:nvPr/>
          </p:nvSpPr>
          <p:spPr>
            <a:xfrm>
              <a:off x="7911730" y="2323212"/>
              <a:ext cx="249692" cy="6"/>
            </a:xfrm>
            <a:custGeom>
              <a:avLst/>
              <a:gdLst/>
              <a:ahLst/>
              <a:cxnLst/>
              <a:rect l="0" t="0" r="0" b="0"/>
              <a:pathLst>
                <a:path w="249692" h="6">
                  <a:moveTo>
                    <a:pt x="249692" y="6"/>
                  </a:moveTo>
                  <a:lnTo>
                    <a:pt x="0" y="0"/>
                  </a:lnTo>
                </a:path>
              </a:pathLst>
            </a:custGeom>
          </p:spPr>
          <p:txBody>
            <a:bodyPr/>
            <a:lstStyle/>
            <a:p>
              <a:endParaRPr/>
            </a:p>
          </p:txBody>
        </p:sp>
        <p:sp>
          <p:nvSpPr>
            <p:cNvPr id="43" name="pg43"/>
            <p:cNvSpPr/>
            <p:nvPr/>
          </p:nvSpPr>
          <p:spPr>
            <a:xfrm>
              <a:off x="8092843" y="1271327"/>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4" name="tx44"/>
            <p:cNvSpPr/>
            <p:nvPr/>
          </p:nvSpPr>
          <p:spPr>
            <a:xfrm>
              <a:off x="8115703" y="1312169"/>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545536"/>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6" name="tx46"/>
            <p:cNvSpPr/>
            <p:nvPr/>
          </p:nvSpPr>
          <p:spPr>
            <a:xfrm>
              <a:off x="8115703" y="1586377"/>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PCV3 : 86%</a:t>
              </a:r>
            </a:p>
          </p:txBody>
        </p:sp>
        <p:sp>
          <p:nvSpPr>
            <p:cNvPr id="47" name="pg47"/>
            <p:cNvSpPr/>
            <p:nvPr/>
          </p:nvSpPr>
          <p:spPr>
            <a:xfrm>
              <a:off x="8092843" y="1819202"/>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8" name="tx48"/>
            <p:cNvSpPr/>
            <p:nvPr/>
          </p:nvSpPr>
          <p:spPr>
            <a:xfrm>
              <a:off x="8115703" y="1860043"/>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79%</a:t>
              </a:r>
            </a:p>
          </p:txBody>
        </p:sp>
        <p:sp>
          <p:nvSpPr>
            <p:cNvPr id="49" name="pg49"/>
            <p:cNvSpPr/>
            <p:nvPr/>
          </p:nvSpPr>
          <p:spPr>
            <a:xfrm>
              <a:off x="8092843" y="2232233"/>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50" name="tx50"/>
            <p:cNvSpPr/>
            <p:nvPr/>
          </p:nvSpPr>
          <p:spPr>
            <a:xfrm>
              <a:off x="8115703" y="2273074"/>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68%</a:t>
              </a:r>
            </a:p>
          </p:txBody>
        </p:sp>
        <p:sp>
          <p:nvSpPr>
            <p:cNvPr id="51" name="pl51"/>
            <p:cNvSpPr/>
            <p:nvPr/>
          </p:nvSpPr>
          <p:spPr>
            <a:xfrm>
              <a:off x="1463666" y="1074378"/>
              <a:ext cx="110334" cy="41473"/>
            </a:xfrm>
            <a:custGeom>
              <a:avLst/>
              <a:gdLst/>
              <a:ahLst/>
              <a:cxnLst/>
              <a:rect l="0" t="0" r="0" b="0"/>
              <a:pathLst>
                <a:path w="110334" h="41473">
                  <a:moveTo>
                    <a:pt x="110334" y="0"/>
                  </a:moveTo>
                  <a:lnTo>
                    <a:pt x="0" y="41473"/>
                  </a:lnTo>
                </a:path>
              </a:pathLst>
            </a:custGeom>
          </p:spPr>
          <p:txBody>
            <a:bodyPr/>
            <a:lstStyle/>
            <a:p>
              <a:endParaRPr/>
            </a:p>
          </p:txBody>
        </p:sp>
        <p:sp>
          <p:nvSpPr>
            <p:cNvPr id="52" name="pg52"/>
            <p:cNvSpPr/>
            <p:nvPr/>
          </p:nvSpPr>
          <p:spPr>
            <a:xfrm>
              <a:off x="1510830" y="892407"/>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3" name="tx53"/>
            <p:cNvSpPr/>
            <p:nvPr/>
          </p:nvSpPr>
          <p:spPr>
            <a:xfrm>
              <a:off x="1556550" y="936212"/>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31950" y="1296773"/>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5" name="tx55"/>
            <p:cNvSpPr/>
            <p:nvPr/>
          </p:nvSpPr>
          <p:spPr>
            <a:xfrm>
              <a:off x="1377670" y="134057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95</a:t>
              </a:r>
            </a:p>
          </p:txBody>
        </p:sp>
        <p:sp>
          <p:nvSpPr>
            <p:cNvPr id="56" name="pg56"/>
            <p:cNvSpPr/>
            <p:nvPr/>
          </p:nvSpPr>
          <p:spPr>
            <a:xfrm>
              <a:off x="3838244" y="4089320"/>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7" name="tx57"/>
            <p:cNvSpPr/>
            <p:nvPr/>
          </p:nvSpPr>
          <p:spPr>
            <a:xfrm>
              <a:off x="3883964" y="4134669"/>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24</a:t>
              </a:r>
            </a:p>
          </p:txBody>
        </p:sp>
        <p:sp>
          <p:nvSpPr>
            <p:cNvPr id="58" name="pg58"/>
            <p:cNvSpPr/>
            <p:nvPr/>
          </p:nvSpPr>
          <p:spPr>
            <a:xfrm>
              <a:off x="4910224" y="2608470"/>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9" name="tx59"/>
            <p:cNvSpPr/>
            <p:nvPr/>
          </p:nvSpPr>
          <p:spPr>
            <a:xfrm>
              <a:off x="4955944" y="26522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61</a:t>
              </a:r>
            </a:p>
          </p:txBody>
        </p:sp>
        <p:sp>
          <p:nvSpPr>
            <p:cNvPr id="60" name="tx60"/>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60286" y="2978604"/>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78" name="pl78"/>
            <p:cNvSpPr/>
            <p:nvPr/>
          </p:nvSpPr>
          <p:spPr>
            <a:xfrm>
              <a:off x="3544956"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9" name="pl79"/>
            <p:cNvSpPr/>
            <p:nvPr/>
          </p:nvSpPr>
          <p:spPr>
            <a:xfrm>
              <a:off x="426068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80" name="pl80"/>
            <p:cNvSpPr/>
            <p:nvPr/>
          </p:nvSpPr>
          <p:spPr>
            <a:xfrm>
              <a:off x="5007450"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1" name="pl81"/>
            <p:cNvSpPr/>
            <p:nvPr/>
          </p:nvSpPr>
          <p:spPr>
            <a:xfrm>
              <a:off x="5731023"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2" name="tx82"/>
            <p:cNvSpPr/>
            <p:nvPr/>
          </p:nvSpPr>
          <p:spPr>
            <a:xfrm>
              <a:off x="381205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1663544" y="397941"/>
              <a:ext cx="6551138" cy="157408"/>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7" name="tx87"/>
            <p:cNvSpPr/>
            <p:nvPr/>
          </p:nvSpPr>
          <p:spPr>
            <a:xfrm>
              <a:off x="3312932" y="580629"/>
              <a:ext cx="3252363"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 su programa nacional, Brasil, 2000-2024</a:t>
              </a:r>
            </a:p>
          </p:txBody>
        </p:sp>
        <p:sp>
          <p:nvSpPr>
            <p:cNvPr id="88" name="tx88"/>
            <p:cNvSpPr/>
            <p:nvPr/>
          </p:nvSpPr>
          <p:spPr>
            <a:xfrm>
              <a:off x="4477571" y="6334805"/>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9" name="tx89"/>
            <p:cNvSpPr/>
            <p:nvPr/>
          </p:nvSpPr>
          <p:spPr>
            <a:xfrm>
              <a:off x="2178851" y="6447811"/>
              <a:ext cx="689555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90" name="tx90"/>
            <p:cNvSpPr/>
            <p:nvPr/>
          </p:nvSpPr>
          <p:spPr>
            <a:xfrm>
              <a:off x="2314677" y="6568567"/>
              <a:ext cx="67597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Cuatro indicadores de cobertura vacunal contribuyen al Objetivo de Desarrollo Sostenible 3, indicador b.1: DTP3, PCV3, MCV2 y VPH.
La meta mundial de IA2030 es alcanzar una cobertura del 90 % para los cuatro antígenos para 2030.
Brasil cuenta con las 4 vacunas de los ODS.
En 2024, Brasil habrá alcanzado una cobertura de al menos el 90% de una de las cuatro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cobertura de DTP1 aumentó 1 punto porcentual, del 90% en 2023 al 91% en 2024.
- La cobertura de DTP3 aumentó 1 punto porcentual, del 90% en 2023 al 91% en 2024.
- Hubo 28.000 niños menos sin dosis cero en 2024. Esto deja a 229.000 niños sin vacunar, vulnerables a enfermedades prevenibles mediante vacunación, y a otros &amp;lt;100 con protección incompleta.
- Brasil representaba el 16,8% de los niños con dosis cero en América Latina y el Caribe (LACR) y el 1,6% de los niños con dosis cero a nivel mundial.
- La cobertura de MCV1 aumentó 6 puntos porcentuales, del 87% en 2023 al 93% en 2024. Hubo 178.000 niños que no recibieron la primera vacuna contra el sarampión.
- La cobertura de la MCV2 aumentó 4 puntos porcentuales, del 64% en 2023 al 68% en 2024.
- La cobertura de la última dosis de la vacuna contra el VPH (VPHc) entre las niñas aumentó del 75% al 79% en 2024 debido a la mejora de los resultados del programa.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Calendario de vacunación, 2024</a:t>
            </a:r>
          </a:p>
        </p:txBody>
      </p:sp>
      <p:graphicFrame>
        <p:nvGraphicFramePr>
          <p:cNvPr id="3" name="Table 2"/>
          <p:cNvGraphicFramePr>
            <a:graphicFrameLocks noGrp="1"/>
          </p:cNvGraphicFramePr>
          <p:nvPr/>
        </p:nvGraphicFramePr>
        <p:xfrm>
          <a:off x="548640" y="1371600"/>
          <a:ext cx="72237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5">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 (booster)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 and 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9-14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4 years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2"/>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Esta tabla muestra el calendario nacional de inmunización 2024 para los servicios rutinarios en Brasil,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Años de introducción de la vacuna</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Risk groups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Risk areas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2013</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1998</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1989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2006</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2017</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1991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Esta tabla muestra el año en que se introdujo cada vacuna en Brasil.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mapa de calor muestra las tendencias en la cobertura de la vacuna desde 2000, con las celdas verdes indicando una cobertura del 90 % o más.
En 2024, 9 de las 16 (56%) vacunas del calendario alcanzaron una cobertura igual o superior al 90%. La cobertura vacunal osciló entre el 68% y el 95%.
Desde 2006, se han realizado estimaciones para 5 nuevas vacunas. La IPV2 es la vacuna más reciente notificada (2021), que alcanzó una cobertura del 88% en 2024.
En 2024, Brasil no informó de ningún desabastecimiento de vacunas o suministros.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318612"/>
              <a:ext cx="6444618" cy="997568"/>
            </a:xfrm>
            <a:custGeom>
              <a:avLst/>
              <a:gdLst/>
              <a:ahLst/>
              <a:cxnLst/>
              <a:rect l="0" t="0" r="0" b="0"/>
              <a:pathLst>
                <a:path w="6444618" h="99756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39902"/>
                  </a:lnTo>
                  <a:lnTo>
                    <a:pt x="3759360" y="39902"/>
                  </a:lnTo>
                  <a:lnTo>
                    <a:pt x="4027886" y="79805"/>
                  </a:lnTo>
                  <a:lnTo>
                    <a:pt x="4296412" y="159610"/>
                  </a:lnTo>
                  <a:lnTo>
                    <a:pt x="4564938" y="279319"/>
                  </a:lnTo>
                  <a:lnTo>
                    <a:pt x="4833464" y="478832"/>
                  </a:lnTo>
                  <a:lnTo>
                    <a:pt x="5101989" y="798054"/>
                  </a:lnTo>
                  <a:lnTo>
                    <a:pt x="5370515" y="438929"/>
                  </a:lnTo>
                  <a:lnTo>
                    <a:pt x="5639041" y="997568"/>
                  </a:lnTo>
                  <a:lnTo>
                    <a:pt x="5907567" y="598540"/>
                  </a:lnTo>
                  <a:lnTo>
                    <a:pt x="6176092" y="359124"/>
                  </a:lnTo>
                  <a:lnTo>
                    <a:pt x="6444618" y="319221"/>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1318612"/>
              <a:ext cx="6444618" cy="1236984"/>
            </a:xfrm>
            <a:custGeom>
              <a:avLst/>
              <a:gdLst/>
              <a:ahLst/>
              <a:cxnLst/>
              <a:rect l="0" t="0" r="0" b="0"/>
              <a:pathLst>
                <a:path w="6444618" h="1236984">
                  <a:moveTo>
                    <a:pt x="0" y="39902"/>
                  </a:moveTo>
                  <a:lnTo>
                    <a:pt x="268525" y="3990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159610"/>
                  </a:lnTo>
                  <a:lnTo>
                    <a:pt x="3490835" y="79805"/>
                  </a:lnTo>
                  <a:lnTo>
                    <a:pt x="3759360" y="239416"/>
                  </a:lnTo>
                  <a:lnTo>
                    <a:pt x="4027886" y="119708"/>
                  </a:lnTo>
                  <a:lnTo>
                    <a:pt x="4296412" y="399027"/>
                  </a:lnTo>
                  <a:lnTo>
                    <a:pt x="4564938" y="638443"/>
                  </a:lnTo>
                  <a:lnTo>
                    <a:pt x="4833464" y="478832"/>
                  </a:lnTo>
                  <a:lnTo>
                    <a:pt x="5101989" y="1157178"/>
                  </a:lnTo>
                  <a:lnTo>
                    <a:pt x="5370515" y="877859"/>
                  </a:lnTo>
                  <a:lnTo>
                    <a:pt x="5639041" y="1236984"/>
                  </a:lnTo>
                  <a:lnTo>
                    <a:pt x="5907567" y="877859"/>
                  </a:lnTo>
                  <a:lnTo>
                    <a:pt x="6176092" y="359124"/>
                  </a:lnTo>
                  <a:lnTo>
                    <a:pt x="6444618" y="319221"/>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1318612"/>
              <a:ext cx="6444618" cy="1037470"/>
            </a:xfrm>
            <a:custGeom>
              <a:avLst/>
              <a:gdLst/>
              <a:ahLst/>
              <a:cxnLst/>
              <a:rect l="0" t="0" r="0" b="0"/>
              <a:pathLst>
                <a:path w="6444618" h="1037470">
                  <a:moveTo>
                    <a:pt x="0" y="0"/>
                  </a:moveTo>
                  <a:lnTo>
                    <a:pt x="268525" y="0"/>
                  </a:lnTo>
                  <a:lnTo>
                    <a:pt x="537051" y="119708"/>
                  </a:lnTo>
                  <a:lnTo>
                    <a:pt x="805577" y="79805"/>
                  </a:lnTo>
                  <a:lnTo>
                    <a:pt x="1074103" y="79805"/>
                  </a:lnTo>
                  <a:lnTo>
                    <a:pt x="1342628" y="39902"/>
                  </a:lnTo>
                  <a:lnTo>
                    <a:pt x="1611154" y="0"/>
                  </a:lnTo>
                  <a:lnTo>
                    <a:pt x="1879680" y="0"/>
                  </a:lnTo>
                  <a:lnTo>
                    <a:pt x="2148206" y="0"/>
                  </a:lnTo>
                  <a:lnTo>
                    <a:pt x="2416732" y="0"/>
                  </a:lnTo>
                  <a:lnTo>
                    <a:pt x="2685257" y="0"/>
                  </a:lnTo>
                  <a:lnTo>
                    <a:pt x="2953783" y="0"/>
                  </a:lnTo>
                  <a:lnTo>
                    <a:pt x="3222309" y="0"/>
                  </a:lnTo>
                  <a:lnTo>
                    <a:pt x="3490835" y="39902"/>
                  </a:lnTo>
                  <a:lnTo>
                    <a:pt x="3759360" y="79805"/>
                  </a:lnTo>
                  <a:lnTo>
                    <a:pt x="4027886" y="119708"/>
                  </a:lnTo>
                  <a:lnTo>
                    <a:pt x="4296412" y="159610"/>
                  </a:lnTo>
                  <a:lnTo>
                    <a:pt x="4564938" y="478832"/>
                  </a:lnTo>
                  <a:lnTo>
                    <a:pt x="4833464" y="279319"/>
                  </a:lnTo>
                  <a:lnTo>
                    <a:pt x="5101989" y="319221"/>
                  </a:lnTo>
                  <a:lnTo>
                    <a:pt x="5370515" y="798054"/>
                  </a:lnTo>
                  <a:lnTo>
                    <a:pt x="5639041" y="1037470"/>
                  </a:lnTo>
                  <a:lnTo>
                    <a:pt x="5907567" y="718249"/>
                  </a:lnTo>
                  <a:lnTo>
                    <a:pt x="6176092" y="478832"/>
                  </a:lnTo>
                  <a:lnTo>
                    <a:pt x="6444618" y="239416"/>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1448278" y="1478223"/>
              <a:ext cx="6444618" cy="2035038"/>
            </a:xfrm>
            <a:custGeom>
              <a:avLst/>
              <a:gdLst/>
              <a:ahLst/>
              <a:cxnLst/>
              <a:rect l="0" t="0" r="0" b="0"/>
              <a:pathLst>
                <a:path w="6444618" h="2035038">
                  <a:moveTo>
                    <a:pt x="0" y="0"/>
                  </a:moveTo>
                  <a:lnTo>
                    <a:pt x="268525" y="0"/>
                  </a:lnTo>
                  <a:lnTo>
                    <a:pt x="537051" y="598540"/>
                  </a:lnTo>
                  <a:lnTo>
                    <a:pt x="805577" y="837957"/>
                  </a:lnTo>
                  <a:lnTo>
                    <a:pt x="1074103" y="1077373"/>
                  </a:lnTo>
                  <a:lnTo>
                    <a:pt x="1342628" y="1356692"/>
                  </a:lnTo>
                  <a:lnTo>
                    <a:pt x="1611154" y="1596108"/>
                  </a:lnTo>
                  <a:lnTo>
                    <a:pt x="1879680" y="1835525"/>
                  </a:lnTo>
                  <a:lnTo>
                    <a:pt x="2148206" y="1556206"/>
                  </a:lnTo>
                  <a:lnTo>
                    <a:pt x="2416732" y="1596108"/>
                  </a:lnTo>
                  <a:lnTo>
                    <a:pt x="2685257" y="1675914"/>
                  </a:lnTo>
                  <a:lnTo>
                    <a:pt x="2953783" y="957665"/>
                  </a:lnTo>
                  <a:lnTo>
                    <a:pt x="3222309" y="997568"/>
                  </a:lnTo>
                  <a:lnTo>
                    <a:pt x="3490835" y="1037470"/>
                  </a:lnTo>
                  <a:lnTo>
                    <a:pt x="3759360" y="239416"/>
                  </a:lnTo>
                  <a:lnTo>
                    <a:pt x="4027886" y="598540"/>
                  </a:lnTo>
                  <a:lnTo>
                    <a:pt x="4296412" y="718249"/>
                  </a:lnTo>
                  <a:lnTo>
                    <a:pt x="4564938" y="1117276"/>
                  </a:lnTo>
                  <a:lnTo>
                    <a:pt x="4833464" y="758151"/>
                  </a:lnTo>
                  <a:lnTo>
                    <a:pt x="5101989" y="1636011"/>
                  </a:lnTo>
                  <a:lnTo>
                    <a:pt x="5370515" y="2035038"/>
                  </a:lnTo>
                  <a:lnTo>
                    <a:pt x="5639041" y="1955233"/>
                  </a:lnTo>
                  <a:lnTo>
                    <a:pt x="5907567" y="1476400"/>
                  </a:lnTo>
                  <a:lnTo>
                    <a:pt x="6176092" y="1236984"/>
                  </a:lnTo>
                  <a:lnTo>
                    <a:pt x="6444618" y="1077373"/>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1409902"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03824" y="1344097"/>
              <a:ext cx="257598" cy="205225"/>
            </a:xfrm>
            <a:custGeom>
              <a:avLst/>
              <a:gdLst/>
              <a:ahLst/>
              <a:cxnLst/>
              <a:rect l="0" t="0" r="0" b="0"/>
              <a:pathLst>
                <a:path w="257598" h="205225">
                  <a:moveTo>
                    <a:pt x="257598" y="0"/>
                  </a:moveTo>
                  <a:lnTo>
                    <a:pt x="0" y="205225"/>
                  </a:lnTo>
                </a:path>
              </a:pathLst>
            </a:custGeom>
          </p:spPr>
          <p:txBody>
            <a:bodyPr/>
            <a:lstStyle/>
            <a:p>
              <a:endParaRPr/>
            </a:p>
          </p:txBody>
        </p:sp>
        <p:sp>
          <p:nvSpPr>
            <p:cNvPr id="41" name="pl41"/>
            <p:cNvSpPr/>
            <p:nvPr/>
          </p:nvSpPr>
          <p:spPr>
            <a:xfrm>
              <a:off x="7910795" y="1597255"/>
              <a:ext cx="250627" cy="37874"/>
            </a:xfrm>
            <a:custGeom>
              <a:avLst/>
              <a:gdLst/>
              <a:ahLst/>
              <a:cxnLst/>
              <a:rect l="0" t="0" r="0" b="0"/>
              <a:pathLst>
                <a:path w="250627" h="37874">
                  <a:moveTo>
                    <a:pt x="250627" y="0"/>
                  </a:moveTo>
                  <a:lnTo>
                    <a:pt x="0" y="37874"/>
                  </a:lnTo>
                </a:path>
              </a:pathLst>
            </a:custGeom>
          </p:spPr>
          <p:txBody>
            <a:bodyPr/>
            <a:lstStyle/>
            <a:p>
              <a:endParaRPr/>
            </a:p>
          </p:txBody>
        </p:sp>
        <p:sp>
          <p:nvSpPr>
            <p:cNvPr id="42" name="pl42"/>
            <p:cNvSpPr/>
            <p:nvPr/>
          </p:nvSpPr>
          <p:spPr>
            <a:xfrm>
              <a:off x="7903987" y="1646470"/>
              <a:ext cx="257435" cy="200453"/>
            </a:xfrm>
            <a:custGeom>
              <a:avLst/>
              <a:gdLst/>
              <a:ahLst/>
              <a:cxnLst/>
              <a:rect l="0" t="0" r="0" b="0"/>
              <a:pathLst>
                <a:path w="257435" h="200453">
                  <a:moveTo>
                    <a:pt x="257435" y="200453"/>
                  </a:moveTo>
                  <a:lnTo>
                    <a:pt x="0" y="0"/>
                  </a:lnTo>
                </a:path>
              </a:pathLst>
            </a:custGeom>
          </p:spPr>
          <p:txBody>
            <a:bodyPr/>
            <a:lstStyle/>
            <a:p>
              <a:endParaRPr/>
            </a:p>
          </p:txBody>
        </p:sp>
        <p:sp>
          <p:nvSpPr>
            <p:cNvPr id="43" name="pl43"/>
            <p:cNvSpPr/>
            <p:nvPr/>
          </p:nvSpPr>
          <p:spPr>
            <a:xfrm>
              <a:off x="7911385" y="2555590"/>
              <a:ext cx="250038" cy="6"/>
            </a:xfrm>
            <a:custGeom>
              <a:avLst/>
              <a:gdLst/>
              <a:ahLst/>
              <a:cxnLst/>
              <a:rect l="0" t="0" r="0" b="0"/>
              <a:pathLst>
                <a:path w="250038" h="6">
                  <a:moveTo>
                    <a:pt x="250038" y="0"/>
                  </a:moveTo>
                  <a:lnTo>
                    <a:pt x="0" y="6"/>
                  </a:lnTo>
                </a:path>
              </a:pathLst>
            </a:custGeom>
          </p:spPr>
          <p:txBody>
            <a:bodyPr/>
            <a:lstStyle/>
            <a:p>
              <a:endParaRPr/>
            </a:p>
          </p:txBody>
        </p:sp>
        <p:sp>
          <p:nvSpPr>
            <p:cNvPr id="44" name="pg44"/>
            <p:cNvSpPr/>
            <p:nvPr/>
          </p:nvSpPr>
          <p:spPr>
            <a:xfrm>
              <a:off x="8092843" y="123071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5" name="tx45"/>
            <p:cNvSpPr/>
            <p:nvPr/>
          </p:nvSpPr>
          <p:spPr>
            <a:xfrm>
              <a:off x="8115703" y="1271552"/>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504838"/>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7" name="tx47"/>
            <p:cNvSpPr/>
            <p:nvPr/>
          </p:nvSpPr>
          <p:spPr>
            <a:xfrm>
              <a:off x="8115703" y="1545679"/>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91%</a:t>
              </a:r>
            </a:p>
          </p:txBody>
        </p:sp>
        <p:sp>
          <p:nvSpPr>
            <p:cNvPr id="48" name="pg48"/>
            <p:cNvSpPr/>
            <p:nvPr/>
          </p:nvSpPr>
          <p:spPr>
            <a:xfrm>
              <a:off x="8092843" y="1778412"/>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15703" y="1819253"/>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91%</a:t>
              </a:r>
            </a:p>
          </p:txBody>
        </p:sp>
        <p:sp>
          <p:nvSpPr>
            <p:cNvPr id="50" name="pg50"/>
            <p:cNvSpPr/>
            <p:nvPr/>
          </p:nvSpPr>
          <p:spPr>
            <a:xfrm>
              <a:off x="8092843" y="2464604"/>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2505445"/>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68%</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07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Cobertura de vacunas infantiles clave (%), Brasil, 2000-2024</a:t>
              </a:r>
            </a:p>
          </p:txBody>
        </p:sp>
        <p:sp>
          <p:nvSpPr>
            <p:cNvPr id="79" name="tx79"/>
            <p:cNvSpPr/>
            <p:nvPr/>
          </p:nvSpPr>
          <p:spPr>
            <a:xfrm>
              <a:off x="4477571" y="6576206"/>
              <a:ext cx="459683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93%.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fue inferior, aunque cercana, al objetivo del 95% y la cobertura de MCV2 fue inferior al objetivo del 95%.
Entre 2023 y 2024, la cobertura de 4 vacunas aumentó, la de 0 disminuyó y la de 0 se mantuvo igual.</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DAPMHHIV-502652578-1607623</_dlc_DocId>
    <_dlc_DocIdUrl xmlns="9e17fbd9-fb4c-4d20-9ec4-18aa77a91b0d">
      <Url>https://unicef.sharepoint.com/teams/DAPM-Health-HIV/_layouts/15/DocIdRedir.aspx?ID=DAPMHHIV-502652578-1607623</Url>
      <Description>DAPMHHIV-502652578-1607623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7266</Words>
  <Application>Microsoft Office PowerPoint</Application>
  <PresentationFormat>Widescreen</PresentationFormat>
  <Paragraphs>1682</Paragraphs>
  <Slides>40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3e88e2b0-2e99-4d9a-b318-d835e8faedeb</vt:lpwstr>
  </property>
  <property fmtid="{D5CDD505-2E9C-101B-9397-08002B2CF9AE}" pid="4" name="MediaServiceImageTags">
    <vt:lpwstr/>
  </property>
</Properties>
</file>