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57ee840f7abe5d2cdbf0aab13527e8ca63aed3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997568"/>
            </a:xfrm>
            <a:custGeom>
              <a:avLst/>
              <a:pathLst>
                <a:path w="6444618" h="997568">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39902"/>
                  </a:lnTo>
                  <a:lnTo>
                    <a:pt x="3759360" y="39902"/>
                  </a:lnTo>
                  <a:lnTo>
                    <a:pt x="4027886" y="79805"/>
                  </a:lnTo>
                  <a:lnTo>
                    <a:pt x="4296412" y="159610"/>
                  </a:lnTo>
                  <a:lnTo>
                    <a:pt x="4564938" y="279319"/>
                  </a:lnTo>
                  <a:lnTo>
                    <a:pt x="4833464" y="478832"/>
                  </a:lnTo>
                  <a:lnTo>
                    <a:pt x="5101989" y="798054"/>
                  </a:lnTo>
                  <a:lnTo>
                    <a:pt x="5370515" y="438929"/>
                  </a:lnTo>
                  <a:lnTo>
                    <a:pt x="5639041" y="997568"/>
                  </a:lnTo>
                  <a:lnTo>
                    <a:pt x="5907567" y="598540"/>
                  </a:lnTo>
                  <a:lnTo>
                    <a:pt x="6176092" y="359124"/>
                  </a:lnTo>
                  <a:lnTo>
                    <a:pt x="6444618" y="319221"/>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236984"/>
            </a:xfrm>
            <a:custGeom>
              <a:avLst/>
              <a:pathLst>
                <a:path w="6444618" h="1236984">
                  <a:moveTo>
                    <a:pt x="0" y="39902"/>
                  </a:moveTo>
                  <a:lnTo>
                    <a:pt x="268525" y="39902"/>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159610"/>
                  </a:lnTo>
                  <a:lnTo>
                    <a:pt x="3490835" y="79805"/>
                  </a:lnTo>
                  <a:lnTo>
                    <a:pt x="3759360" y="239416"/>
                  </a:lnTo>
                  <a:lnTo>
                    <a:pt x="4027886" y="119708"/>
                  </a:lnTo>
                  <a:lnTo>
                    <a:pt x="4296412" y="399027"/>
                  </a:lnTo>
                  <a:lnTo>
                    <a:pt x="4564938" y="638443"/>
                  </a:lnTo>
                  <a:lnTo>
                    <a:pt x="4833464" y="478832"/>
                  </a:lnTo>
                  <a:lnTo>
                    <a:pt x="5101989" y="1157178"/>
                  </a:lnTo>
                  <a:lnTo>
                    <a:pt x="5370515" y="877859"/>
                  </a:lnTo>
                  <a:lnTo>
                    <a:pt x="5639041" y="1236984"/>
                  </a:lnTo>
                  <a:lnTo>
                    <a:pt x="5907567" y="877859"/>
                  </a:lnTo>
                  <a:lnTo>
                    <a:pt x="6176092" y="359124"/>
                  </a:lnTo>
                  <a:lnTo>
                    <a:pt x="6444618" y="319221"/>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1037470"/>
            </a:xfrm>
            <a:custGeom>
              <a:avLst/>
              <a:pathLst>
                <a:path w="6444618" h="1037470">
                  <a:moveTo>
                    <a:pt x="0" y="0"/>
                  </a:moveTo>
                  <a:lnTo>
                    <a:pt x="268525" y="0"/>
                  </a:lnTo>
                  <a:lnTo>
                    <a:pt x="537051" y="119708"/>
                  </a:lnTo>
                  <a:lnTo>
                    <a:pt x="805577" y="79805"/>
                  </a:lnTo>
                  <a:lnTo>
                    <a:pt x="1074103" y="79805"/>
                  </a:lnTo>
                  <a:lnTo>
                    <a:pt x="1342628" y="39902"/>
                  </a:lnTo>
                  <a:lnTo>
                    <a:pt x="1611154" y="0"/>
                  </a:lnTo>
                  <a:lnTo>
                    <a:pt x="1879680" y="0"/>
                  </a:lnTo>
                  <a:lnTo>
                    <a:pt x="2148206" y="0"/>
                  </a:lnTo>
                  <a:lnTo>
                    <a:pt x="2416732" y="0"/>
                  </a:lnTo>
                  <a:lnTo>
                    <a:pt x="2685257" y="0"/>
                  </a:lnTo>
                  <a:lnTo>
                    <a:pt x="2953783" y="0"/>
                  </a:lnTo>
                  <a:lnTo>
                    <a:pt x="3222309" y="0"/>
                  </a:lnTo>
                  <a:lnTo>
                    <a:pt x="3490835" y="39902"/>
                  </a:lnTo>
                  <a:lnTo>
                    <a:pt x="3759360" y="79805"/>
                  </a:lnTo>
                  <a:lnTo>
                    <a:pt x="4027886" y="119708"/>
                  </a:lnTo>
                  <a:lnTo>
                    <a:pt x="4296412" y="159610"/>
                  </a:lnTo>
                  <a:lnTo>
                    <a:pt x="4564938" y="478832"/>
                  </a:lnTo>
                  <a:lnTo>
                    <a:pt x="4833464" y="279319"/>
                  </a:lnTo>
                  <a:lnTo>
                    <a:pt x="5101989" y="319221"/>
                  </a:lnTo>
                  <a:lnTo>
                    <a:pt x="5370515" y="798054"/>
                  </a:lnTo>
                  <a:lnTo>
                    <a:pt x="5639041" y="1037470"/>
                  </a:lnTo>
                  <a:lnTo>
                    <a:pt x="5907567" y="718249"/>
                  </a:lnTo>
                  <a:lnTo>
                    <a:pt x="6176092" y="478832"/>
                  </a:lnTo>
                  <a:lnTo>
                    <a:pt x="6444618" y="239416"/>
                  </a:lnTo>
                </a:path>
              </a:pathLst>
            </a:custGeom>
            <a:ln w="27101" cap="flat">
              <a:solidFill>
                <a:srgbClr val="00BFC4">
                  <a:alpha val="100000"/>
                </a:srgbClr>
              </a:solidFill>
              <a:prstDash val="solid"/>
              <a:round/>
            </a:ln>
          </p:spPr>
          <p:txBody>
            <a:bodyPr/>
            <a:lstStyle/>
            <a:p/>
          </p:txBody>
        </p:sp>
        <p:sp>
          <p:nvSpPr>
            <p:cNvPr id="30" name="pl30"/>
            <p:cNvSpPr/>
            <p:nvPr/>
          </p:nvSpPr>
          <p:spPr>
            <a:xfrm>
              <a:off x="1448278" y="1478223"/>
              <a:ext cx="6444618" cy="2035038"/>
            </a:xfrm>
            <a:custGeom>
              <a:avLst/>
              <a:pathLst>
                <a:path w="6444618" h="2035038">
                  <a:moveTo>
                    <a:pt x="0" y="0"/>
                  </a:moveTo>
                  <a:lnTo>
                    <a:pt x="268525" y="0"/>
                  </a:lnTo>
                  <a:lnTo>
                    <a:pt x="537051" y="598540"/>
                  </a:lnTo>
                  <a:lnTo>
                    <a:pt x="805577" y="837957"/>
                  </a:lnTo>
                  <a:lnTo>
                    <a:pt x="1074103" y="1077373"/>
                  </a:lnTo>
                  <a:lnTo>
                    <a:pt x="1342628" y="1356692"/>
                  </a:lnTo>
                  <a:lnTo>
                    <a:pt x="1611154" y="1596108"/>
                  </a:lnTo>
                  <a:lnTo>
                    <a:pt x="1879680" y="1835525"/>
                  </a:lnTo>
                  <a:lnTo>
                    <a:pt x="2148206" y="1556206"/>
                  </a:lnTo>
                  <a:lnTo>
                    <a:pt x="2416732" y="1596108"/>
                  </a:lnTo>
                  <a:lnTo>
                    <a:pt x="2685257" y="1675914"/>
                  </a:lnTo>
                  <a:lnTo>
                    <a:pt x="2953783" y="957665"/>
                  </a:lnTo>
                  <a:lnTo>
                    <a:pt x="3222309" y="997568"/>
                  </a:lnTo>
                  <a:lnTo>
                    <a:pt x="3490835" y="1037470"/>
                  </a:lnTo>
                  <a:lnTo>
                    <a:pt x="3759360" y="239416"/>
                  </a:lnTo>
                  <a:lnTo>
                    <a:pt x="4027886" y="598540"/>
                  </a:lnTo>
                  <a:lnTo>
                    <a:pt x="4296412" y="718249"/>
                  </a:lnTo>
                  <a:lnTo>
                    <a:pt x="4564938" y="1117276"/>
                  </a:lnTo>
                  <a:lnTo>
                    <a:pt x="4833464" y="758151"/>
                  </a:lnTo>
                  <a:lnTo>
                    <a:pt x="5101989" y="1636011"/>
                  </a:lnTo>
                  <a:lnTo>
                    <a:pt x="5370515" y="2035038"/>
                  </a:lnTo>
                  <a:lnTo>
                    <a:pt x="5639041" y="1955233"/>
                  </a:lnTo>
                  <a:lnTo>
                    <a:pt x="5907567" y="1476400"/>
                  </a:lnTo>
                  <a:lnTo>
                    <a:pt x="6176092" y="1236984"/>
                  </a:lnTo>
                  <a:lnTo>
                    <a:pt x="6444618" y="1077373"/>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51722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3859" y="1345133"/>
              <a:ext cx="257563" cy="204204"/>
            </a:xfrm>
            <a:custGeom>
              <a:avLst/>
              <a:pathLst>
                <a:path w="257563" h="204204">
                  <a:moveTo>
                    <a:pt x="257563" y="0"/>
                  </a:moveTo>
                  <a:lnTo>
                    <a:pt x="0" y="204204"/>
                  </a:lnTo>
                </a:path>
              </a:pathLst>
            </a:custGeom>
          </p:spPr>
          <p:txBody>
            <a:bodyPr/>
            <a:lstStyle/>
            <a:p/>
          </p:txBody>
        </p:sp>
        <p:sp>
          <p:nvSpPr>
            <p:cNvPr id="41" name="pl41"/>
            <p:cNvSpPr/>
            <p:nvPr/>
          </p:nvSpPr>
          <p:spPr>
            <a:xfrm>
              <a:off x="7903920" y="1646499"/>
              <a:ext cx="257503" cy="202418"/>
            </a:xfrm>
            <a:custGeom>
              <a:avLst/>
              <a:pathLst>
                <a:path w="257503" h="202418">
                  <a:moveTo>
                    <a:pt x="257503" y="202418"/>
                  </a:moveTo>
                  <a:lnTo>
                    <a:pt x="0" y="0"/>
                  </a:lnTo>
                </a:path>
              </a:pathLst>
            </a:custGeom>
          </p:spPr>
          <p:txBody>
            <a:bodyPr/>
            <a:lstStyle/>
            <a:p/>
          </p:txBody>
        </p:sp>
        <p:sp>
          <p:nvSpPr>
            <p:cNvPr id="42" name="pl42"/>
            <p:cNvSpPr/>
            <p:nvPr/>
          </p:nvSpPr>
          <p:spPr>
            <a:xfrm>
              <a:off x="7910845" y="1599117"/>
              <a:ext cx="250577" cy="36129"/>
            </a:xfrm>
            <a:custGeom>
              <a:avLst/>
              <a:pathLst>
                <a:path w="250577" h="36129">
                  <a:moveTo>
                    <a:pt x="250577" y="0"/>
                  </a:moveTo>
                  <a:lnTo>
                    <a:pt x="0" y="36129"/>
                  </a:lnTo>
                </a:path>
              </a:pathLst>
            </a:custGeom>
          </p:spPr>
          <p:txBody>
            <a:bodyPr/>
            <a:lstStyle/>
            <a:p/>
          </p:txBody>
        </p:sp>
        <p:sp>
          <p:nvSpPr>
            <p:cNvPr id="43" name="pl43"/>
            <p:cNvSpPr/>
            <p:nvPr/>
          </p:nvSpPr>
          <p:spPr>
            <a:xfrm>
              <a:off x="7911385" y="2555597"/>
              <a:ext cx="250038" cy="6"/>
            </a:xfrm>
            <a:custGeom>
              <a:avLst/>
              <a:pathLst>
                <a:path w="250038" h="6">
                  <a:moveTo>
                    <a:pt x="250038" y="6"/>
                  </a:moveTo>
                  <a:lnTo>
                    <a:pt x="0" y="0"/>
                  </a:lnTo>
                </a:path>
              </a:pathLst>
            </a:custGeom>
          </p:spPr>
          <p:txBody>
            <a:bodyPr/>
            <a:lstStyle/>
            <a:p/>
          </p:txBody>
        </p:sp>
        <p:sp>
          <p:nvSpPr>
            <p:cNvPr id="44" name="pg44"/>
            <p:cNvSpPr/>
            <p:nvPr/>
          </p:nvSpPr>
          <p:spPr>
            <a:xfrm>
              <a:off x="8092843" y="123173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27257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93%</a:t>
              </a:r>
            </a:p>
          </p:txBody>
        </p:sp>
        <p:sp>
          <p:nvSpPr>
            <p:cNvPr id="46" name="pg46"/>
            <p:cNvSpPr/>
            <p:nvPr/>
          </p:nvSpPr>
          <p:spPr>
            <a:xfrm>
              <a:off x="8092843" y="178037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82121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91%</a:t>
              </a:r>
            </a:p>
          </p:txBody>
        </p:sp>
        <p:sp>
          <p:nvSpPr>
            <p:cNvPr id="48" name="pg48"/>
            <p:cNvSpPr/>
            <p:nvPr/>
          </p:nvSpPr>
          <p:spPr>
            <a:xfrm>
              <a:off x="8092843" y="150689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54773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91%</a:t>
              </a:r>
            </a:p>
          </p:txBody>
        </p:sp>
        <p:sp>
          <p:nvSpPr>
            <p:cNvPr id="50" name="pg50"/>
            <p:cNvSpPr/>
            <p:nvPr/>
          </p:nvSpPr>
          <p:spPr>
            <a:xfrm>
              <a:off x="8092843" y="246461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50546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68%</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3982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Brazil,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93%.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was below the 95% target.
Between 2023 and 2024, 4 vaccines increased coverage, 0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53654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86234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18815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151396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83976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10" name="pl10"/>
            <p:cNvSpPr/>
            <p:nvPr/>
          </p:nvSpPr>
          <p:spPr>
            <a:xfrm>
              <a:off x="1083092" y="387364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19944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252525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185105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083092" y="117686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 name="pl15"/>
            <p:cNvSpPr/>
            <p:nvPr/>
          </p:nvSpPr>
          <p:spPr>
            <a:xfrm>
              <a:off x="154485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0700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6914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31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2100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9343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658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38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071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314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2266" y="3828208"/>
              <a:ext cx="245185" cy="45431"/>
            </a:xfrm>
            <a:prstGeom prst="rect">
              <a:avLst/>
            </a:prstGeom>
            <a:solidFill>
              <a:srgbClr val="1CABE2">
                <a:alpha val="100000"/>
              </a:srgbClr>
            </a:solidFill>
          </p:spPr>
          <p:txBody>
            <a:bodyPr/>
            <a:lstStyle/>
            <a:p/>
          </p:txBody>
        </p:sp>
        <p:sp>
          <p:nvSpPr>
            <p:cNvPr id="26" name="rc26"/>
            <p:cNvSpPr/>
            <p:nvPr/>
          </p:nvSpPr>
          <p:spPr>
            <a:xfrm>
              <a:off x="1694694" y="3829152"/>
              <a:ext cx="245185" cy="44487"/>
            </a:xfrm>
            <a:prstGeom prst="rect">
              <a:avLst/>
            </a:prstGeom>
            <a:solidFill>
              <a:srgbClr val="1CABE2">
                <a:alpha val="100000"/>
              </a:srgbClr>
            </a:solidFill>
          </p:spPr>
          <p:txBody>
            <a:bodyPr/>
            <a:lstStyle/>
            <a:p/>
          </p:txBody>
        </p:sp>
        <p:sp>
          <p:nvSpPr>
            <p:cNvPr id="27" name="rc27"/>
            <p:cNvSpPr/>
            <p:nvPr/>
          </p:nvSpPr>
          <p:spPr>
            <a:xfrm>
              <a:off x="1967123" y="3830166"/>
              <a:ext cx="245185" cy="43473"/>
            </a:xfrm>
            <a:prstGeom prst="rect">
              <a:avLst/>
            </a:prstGeom>
            <a:solidFill>
              <a:srgbClr val="1CABE2">
                <a:alpha val="100000"/>
              </a:srgbClr>
            </a:solidFill>
          </p:spPr>
          <p:txBody>
            <a:bodyPr/>
            <a:lstStyle/>
            <a:p/>
          </p:txBody>
        </p:sp>
        <p:sp>
          <p:nvSpPr>
            <p:cNvPr id="28" name="rc28"/>
            <p:cNvSpPr/>
            <p:nvPr/>
          </p:nvSpPr>
          <p:spPr>
            <a:xfrm>
              <a:off x="2239552" y="3831188"/>
              <a:ext cx="245185" cy="42451"/>
            </a:xfrm>
            <a:prstGeom prst="rect">
              <a:avLst/>
            </a:prstGeom>
            <a:solidFill>
              <a:srgbClr val="1CABE2">
                <a:alpha val="100000"/>
              </a:srgbClr>
            </a:solidFill>
          </p:spPr>
          <p:txBody>
            <a:bodyPr/>
            <a:lstStyle/>
            <a:p/>
          </p:txBody>
        </p:sp>
        <p:sp>
          <p:nvSpPr>
            <p:cNvPr id="29" name="rc29"/>
            <p:cNvSpPr/>
            <p:nvPr/>
          </p:nvSpPr>
          <p:spPr>
            <a:xfrm>
              <a:off x="2511980" y="3831420"/>
              <a:ext cx="245185" cy="42219"/>
            </a:xfrm>
            <a:prstGeom prst="rect">
              <a:avLst/>
            </a:prstGeom>
            <a:solidFill>
              <a:srgbClr val="1CABE2">
                <a:alpha val="100000"/>
              </a:srgbClr>
            </a:solidFill>
          </p:spPr>
          <p:txBody>
            <a:bodyPr/>
            <a:lstStyle/>
            <a:p/>
          </p:txBody>
        </p:sp>
        <p:sp>
          <p:nvSpPr>
            <p:cNvPr id="30" name="rc30"/>
            <p:cNvSpPr/>
            <p:nvPr/>
          </p:nvSpPr>
          <p:spPr>
            <a:xfrm>
              <a:off x="2784409" y="3831691"/>
              <a:ext cx="245185" cy="41948"/>
            </a:xfrm>
            <a:prstGeom prst="rect">
              <a:avLst/>
            </a:prstGeom>
            <a:solidFill>
              <a:srgbClr val="1CABE2">
                <a:alpha val="100000"/>
              </a:srgbClr>
            </a:solidFill>
          </p:spPr>
          <p:txBody>
            <a:bodyPr/>
            <a:lstStyle/>
            <a:p/>
          </p:txBody>
        </p:sp>
        <p:sp>
          <p:nvSpPr>
            <p:cNvPr id="31" name="rc31"/>
            <p:cNvSpPr/>
            <p:nvPr/>
          </p:nvSpPr>
          <p:spPr>
            <a:xfrm>
              <a:off x="3056838" y="3832392"/>
              <a:ext cx="245185" cy="41247"/>
            </a:xfrm>
            <a:prstGeom prst="rect">
              <a:avLst/>
            </a:prstGeom>
            <a:solidFill>
              <a:srgbClr val="1CABE2">
                <a:alpha val="100000"/>
              </a:srgbClr>
            </a:solidFill>
          </p:spPr>
          <p:txBody>
            <a:bodyPr/>
            <a:lstStyle/>
            <a:p/>
          </p:txBody>
        </p:sp>
        <p:sp>
          <p:nvSpPr>
            <p:cNvPr id="32" name="rc32"/>
            <p:cNvSpPr/>
            <p:nvPr/>
          </p:nvSpPr>
          <p:spPr>
            <a:xfrm>
              <a:off x="3329266" y="3833046"/>
              <a:ext cx="245185" cy="40593"/>
            </a:xfrm>
            <a:prstGeom prst="rect">
              <a:avLst/>
            </a:prstGeom>
            <a:solidFill>
              <a:srgbClr val="1CABE2">
                <a:alpha val="100000"/>
              </a:srgbClr>
            </a:solidFill>
          </p:spPr>
          <p:txBody>
            <a:bodyPr/>
            <a:lstStyle/>
            <a:p/>
          </p:txBody>
        </p:sp>
        <p:sp>
          <p:nvSpPr>
            <p:cNvPr id="33" name="rc33"/>
            <p:cNvSpPr/>
            <p:nvPr/>
          </p:nvSpPr>
          <p:spPr>
            <a:xfrm>
              <a:off x="3601695" y="3833733"/>
              <a:ext cx="245185" cy="39906"/>
            </a:xfrm>
            <a:prstGeom prst="rect">
              <a:avLst/>
            </a:prstGeom>
            <a:solidFill>
              <a:srgbClr val="1CABE2">
                <a:alpha val="100000"/>
              </a:srgbClr>
            </a:solidFill>
          </p:spPr>
          <p:txBody>
            <a:bodyPr/>
            <a:lstStyle/>
            <a:p/>
          </p:txBody>
        </p:sp>
        <p:sp>
          <p:nvSpPr>
            <p:cNvPr id="34" name="rc34"/>
            <p:cNvSpPr/>
            <p:nvPr/>
          </p:nvSpPr>
          <p:spPr>
            <a:xfrm>
              <a:off x="3874124" y="3833944"/>
              <a:ext cx="245185" cy="39695"/>
            </a:xfrm>
            <a:prstGeom prst="rect">
              <a:avLst/>
            </a:prstGeom>
            <a:solidFill>
              <a:srgbClr val="1CABE2">
                <a:alpha val="100000"/>
              </a:srgbClr>
            </a:solidFill>
          </p:spPr>
          <p:txBody>
            <a:bodyPr/>
            <a:lstStyle/>
            <a:p/>
          </p:txBody>
        </p:sp>
        <p:sp>
          <p:nvSpPr>
            <p:cNvPr id="35" name="rc35"/>
            <p:cNvSpPr/>
            <p:nvPr/>
          </p:nvSpPr>
          <p:spPr>
            <a:xfrm>
              <a:off x="4146552" y="3834163"/>
              <a:ext cx="245185" cy="39476"/>
            </a:xfrm>
            <a:prstGeom prst="rect">
              <a:avLst/>
            </a:prstGeom>
            <a:solidFill>
              <a:srgbClr val="1CABE2">
                <a:alpha val="100000"/>
              </a:srgbClr>
            </a:solidFill>
          </p:spPr>
          <p:txBody>
            <a:bodyPr/>
            <a:lstStyle/>
            <a:p/>
          </p:txBody>
        </p:sp>
        <p:sp>
          <p:nvSpPr>
            <p:cNvPr id="36" name="rc36"/>
            <p:cNvSpPr/>
            <p:nvPr/>
          </p:nvSpPr>
          <p:spPr>
            <a:xfrm>
              <a:off x="4418981" y="3834327"/>
              <a:ext cx="245185" cy="39312"/>
            </a:xfrm>
            <a:prstGeom prst="rect">
              <a:avLst/>
            </a:prstGeom>
            <a:solidFill>
              <a:srgbClr val="1CABE2">
                <a:alpha val="100000"/>
              </a:srgbClr>
            </a:solidFill>
          </p:spPr>
          <p:txBody>
            <a:bodyPr/>
            <a:lstStyle/>
            <a:p/>
          </p:txBody>
        </p:sp>
        <p:sp>
          <p:nvSpPr>
            <p:cNvPr id="37" name="rc37"/>
            <p:cNvSpPr/>
            <p:nvPr/>
          </p:nvSpPr>
          <p:spPr>
            <a:xfrm>
              <a:off x="4691410" y="3834524"/>
              <a:ext cx="245185" cy="39115"/>
            </a:xfrm>
            <a:prstGeom prst="rect">
              <a:avLst/>
            </a:prstGeom>
            <a:solidFill>
              <a:srgbClr val="1CABE2">
                <a:alpha val="100000"/>
              </a:srgbClr>
            </a:solidFill>
          </p:spPr>
          <p:txBody>
            <a:bodyPr/>
            <a:lstStyle/>
            <a:p/>
          </p:txBody>
        </p:sp>
        <p:sp>
          <p:nvSpPr>
            <p:cNvPr id="38" name="rc38"/>
            <p:cNvSpPr/>
            <p:nvPr/>
          </p:nvSpPr>
          <p:spPr>
            <a:xfrm>
              <a:off x="4963838" y="3795530"/>
              <a:ext cx="245185" cy="78109"/>
            </a:xfrm>
            <a:prstGeom prst="rect">
              <a:avLst/>
            </a:prstGeom>
            <a:solidFill>
              <a:srgbClr val="1CABE2">
                <a:alpha val="100000"/>
              </a:srgbClr>
            </a:solidFill>
          </p:spPr>
          <p:txBody>
            <a:bodyPr/>
            <a:lstStyle/>
            <a:p/>
          </p:txBody>
        </p:sp>
        <p:sp>
          <p:nvSpPr>
            <p:cNvPr id="39" name="rc39"/>
            <p:cNvSpPr/>
            <p:nvPr/>
          </p:nvSpPr>
          <p:spPr>
            <a:xfrm>
              <a:off x="5236267" y="3794876"/>
              <a:ext cx="245185" cy="78763"/>
            </a:xfrm>
            <a:prstGeom prst="rect">
              <a:avLst/>
            </a:prstGeom>
            <a:solidFill>
              <a:srgbClr val="1CABE2">
                <a:alpha val="100000"/>
              </a:srgbClr>
            </a:solidFill>
          </p:spPr>
          <p:txBody>
            <a:bodyPr/>
            <a:lstStyle/>
            <a:p/>
          </p:txBody>
        </p:sp>
        <p:sp>
          <p:nvSpPr>
            <p:cNvPr id="40" name="rc40"/>
            <p:cNvSpPr/>
            <p:nvPr/>
          </p:nvSpPr>
          <p:spPr>
            <a:xfrm>
              <a:off x="5508696" y="3755319"/>
              <a:ext cx="245185" cy="118320"/>
            </a:xfrm>
            <a:prstGeom prst="rect">
              <a:avLst/>
            </a:prstGeom>
            <a:solidFill>
              <a:srgbClr val="1CABE2">
                <a:alpha val="100000"/>
              </a:srgbClr>
            </a:solidFill>
          </p:spPr>
          <p:txBody>
            <a:bodyPr/>
            <a:lstStyle/>
            <a:p/>
          </p:txBody>
        </p:sp>
        <p:sp>
          <p:nvSpPr>
            <p:cNvPr id="41" name="rc41"/>
            <p:cNvSpPr/>
            <p:nvPr/>
          </p:nvSpPr>
          <p:spPr>
            <a:xfrm>
              <a:off x="5781125" y="3682158"/>
              <a:ext cx="245185" cy="191481"/>
            </a:xfrm>
            <a:prstGeom prst="rect">
              <a:avLst/>
            </a:prstGeom>
            <a:solidFill>
              <a:srgbClr val="1CABE2">
                <a:alpha val="100000"/>
              </a:srgbClr>
            </a:solidFill>
          </p:spPr>
          <p:txBody>
            <a:bodyPr/>
            <a:lstStyle/>
            <a:p/>
          </p:txBody>
        </p:sp>
        <p:sp>
          <p:nvSpPr>
            <p:cNvPr id="42" name="rc42"/>
            <p:cNvSpPr/>
            <p:nvPr/>
          </p:nvSpPr>
          <p:spPr>
            <a:xfrm>
              <a:off x="6053553" y="3565460"/>
              <a:ext cx="245185" cy="308179"/>
            </a:xfrm>
            <a:prstGeom prst="rect">
              <a:avLst/>
            </a:prstGeom>
            <a:solidFill>
              <a:srgbClr val="1CABE2">
                <a:alpha val="100000"/>
              </a:srgbClr>
            </a:solidFill>
          </p:spPr>
          <p:txBody>
            <a:bodyPr/>
            <a:lstStyle/>
            <a:p/>
          </p:txBody>
        </p:sp>
        <p:sp>
          <p:nvSpPr>
            <p:cNvPr id="43" name="rc43"/>
            <p:cNvSpPr/>
            <p:nvPr/>
          </p:nvSpPr>
          <p:spPr>
            <a:xfrm>
              <a:off x="6325982" y="3372913"/>
              <a:ext cx="245185" cy="500726"/>
            </a:xfrm>
            <a:prstGeom prst="rect">
              <a:avLst/>
            </a:prstGeom>
            <a:solidFill>
              <a:srgbClr val="1CABE2">
                <a:alpha val="100000"/>
              </a:srgbClr>
            </a:solidFill>
          </p:spPr>
          <p:txBody>
            <a:bodyPr/>
            <a:lstStyle/>
            <a:p/>
          </p:txBody>
        </p:sp>
        <p:sp>
          <p:nvSpPr>
            <p:cNvPr id="44" name="rc44"/>
            <p:cNvSpPr/>
            <p:nvPr/>
          </p:nvSpPr>
          <p:spPr>
            <a:xfrm>
              <a:off x="6598411" y="3086798"/>
              <a:ext cx="245185" cy="786842"/>
            </a:xfrm>
            <a:prstGeom prst="rect">
              <a:avLst/>
            </a:prstGeom>
            <a:solidFill>
              <a:srgbClr val="1CABE2">
                <a:alpha val="100000"/>
              </a:srgbClr>
            </a:solidFill>
          </p:spPr>
          <p:txBody>
            <a:bodyPr/>
            <a:lstStyle/>
            <a:p/>
          </p:txBody>
        </p:sp>
        <p:sp>
          <p:nvSpPr>
            <p:cNvPr id="45" name="rc45"/>
            <p:cNvSpPr/>
            <p:nvPr/>
          </p:nvSpPr>
          <p:spPr>
            <a:xfrm>
              <a:off x="6870839" y="3439774"/>
              <a:ext cx="245185" cy="433865"/>
            </a:xfrm>
            <a:prstGeom prst="rect">
              <a:avLst/>
            </a:prstGeom>
            <a:solidFill>
              <a:srgbClr val="1CABE2">
                <a:alpha val="100000"/>
              </a:srgbClr>
            </a:solidFill>
          </p:spPr>
          <p:txBody>
            <a:bodyPr/>
            <a:lstStyle/>
            <a:p/>
          </p:txBody>
        </p:sp>
        <p:sp>
          <p:nvSpPr>
            <p:cNvPr id="46" name="rc46"/>
            <p:cNvSpPr/>
            <p:nvPr/>
          </p:nvSpPr>
          <p:spPr>
            <a:xfrm>
              <a:off x="7143268" y="2946886"/>
              <a:ext cx="245185" cy="926753"/>
            </a:xfrm>
            <a:prstGeom prst="rect">
              <a:avLst/>
            </a:prstGeom>
            <a:solidFill>
              <a:srgbClr val="1CABE2">
                <a:alpha val="100000"/>
              </a:srgbClr>
            </a:solidFill>
          </p:spPr>
          <p:txBody>
            <a:bodyPr/>
            <a:lstStyle/>
            <a:p/>
          </p:txBody>
        </p:sp>
        <p:sp>
          <p:nvSpPr>
            <p:cNvPr id="47" name="rc47"/>
            <p:cNvSpPr/>
            <p:nvPr/>
          </p:nvSpPr>
          <p:spPr>
            <a:xfrm>
              <a:off x="7415697" y="3310131"/>
              <a:ext cx="245185" cy="563508"/>
            </a:xfrm>
            <a:prstGeom prst="rect">
              <a:avLst/>
            </a:prstGeom>
            <a:solidFill>
              <a:srgbClr val="1CABE2">
                <a:alpha val="100000"/>
              </a:srgbClr>
            </a:solidFill>
          </p:spPr>
          <p:txBody>
            <a:bodyPr/>
            <a:lstStyle/>
            <a:p/>
          </p:txBody>
        </p:sp>
        <p:sp>
          <p:nvSpPr>
            <p:cNvPr id="48" name="rc48"/>
            <p:cNvSpPr/>
            <p:nvPr/>
          </p:nvSpPr>
          <p:spPr>
            <a:xfrm>
              <a:off x="7688125" y="3526534"/>
              <a:ext cx="245185" cy="347105"/>
            </a:xfrm>
            <a:prstGeom prst="rect">
              <a:avLst/>
            </a:prstGeom>
            <a:solidFill>
              <a:srgbClr val="1CABE2">
                <a:alpha val="100000"/>
              </a:srgbClr>
            </a:solidFill>
          </p:spPr>
          <p:txBody>
            <a:bodyPr/>
            <a:lstStyle/>
            <a:p/>
          </p:txBody>
        </p:sp>
        <p:sp>
          <p:nvSpPr>
            <p:cNvPr id="49" name="rc49"/>
            <p:cNvSpPr/>
            <p:nvPr/>
          </p:nvSpPr>
          <p:spPr>
            <a:xfrm>
              <a:off x="7960554" y="3564769"/>
              <a:ext cx="245185" cy="308871"/>
            </a:xfrm>
            <a:prstGeom prst="rect">
              <a:avLst/>
            </a:prstGeom>
            <a:solidFill>
              <a:srgbClr val="1CABE2">
                <a:alpha val="100000"/>
              </a:srgbClr>
            </a:solidFill>
          </p:spPr>
          <p:txBody>
            <a:bodyPr/>
            <a:lstStyle/>
            <a:p/>
          </p:txBody>
        </p:sp>
        <p:sp>
          <p:nvSpPr>
            <p:cNvPr id="50" name="rc50"/>
            <p:cNvSpPr/>
            <p:nvPr/>
          </p:nvSpPr>
          <p:spPr>
            <a:xfrm>
              <a:off x="1422266" y="3782776"/>
              <a:ext cx="245185" cy="45432"/>
            </a:xfrm>
            <a:prstGeom prst="rect">
              <a:avLst/>
            </a:prstGeom>
            <a:solidFill>
              <a:srgbClr val="B3B3B3">
                <a:alpha val="100000"/>
              </a:srgbClr>
            </a:solidFill>
          </p:spPr>
          <p:txBody>
            <a:bodyPr/>
            <a:lstStyle/>
            <a:p/>
          </p:txBody>
        </p:sp>
        <p:sp>
          <p:nvSpPr>
            <p:cNvPr id="51" name="rc51"/>
            <p:cNvSpPr/>
            <p:nvPr/>
          </p:nvSpPr>
          <p:spPr>
            <a:xfrm>
              <a:off x="1694694" y="3784665"/>
              <a:ext cx="245185" cy="44487"/>
            </a:xfrm>
            <a:prstGeom prst="rect">
              <a:avLst/>
            </a:prstGeom>
            <a:solidFill>
              <a:srgbClr val="B3B3B3">
                <a:alpha val="100000"/>
              </a:srgbClr>
            </a:solidFill>
          </p:spPr>
          <p:txBody>
            <a:bodyPr/>
            <a:lstStyle/>
            <a:p/>
          </p:txBody>
        </p:sp>
        <p:sp>
          <p:nvSpPr>
            <p:cNvPr id="52" name="rc52"/>
            <p:cNvSpPr/>
            <p:nvPr/>
          </p:nvSpPr>
          <p:spPr>
            <a:xfrm>
              <a:off x="1967123" y="3830166"/>
              <a:ext cx="245185" cy="0"/>
            </a:xfrm>
            <a:prstGeom prst="rect">
              <a:avLst/>
            </a:prstGeom>
            <a:solidFill>
              <a:srgbClr val="B3B3B3">
                <a:alpha val="100000"/>
              </a:srgbClr>
            </a:solidFill>
          </p:spPr>
          <p:txBody>
            <a:bodyPr/>
            <a:lstStyle/>
            <a:p/>
          </p:txBody>
        </p:sp>
        <p:sp>
          <p:nvSpPr>
            <p:cNvPr id="53" name="rc53"/>
            <p:cNvSpPr/>
            <p:nvPr/>
          </p:nvSpPr>
          <p:spPr>
            <a:xfrm>
              <a:off x="2239552" y="3831188"/>
              <a:ext cx="245185" cy="0"/>
            </a:xfrm>
            <a:prstGeom prst="rect">
              <a:avLst/>
            </a:prstGeom>
            <a:solidFill>
              <a:srgbClr val="B3B3B3">
                <a:alpha val="100000"/>
              </a:srgbClr>
            </a:solidFill>
          </p:spPr>
          <p:txBody>
            <a:bodyPr/>
            <a:lstStyle/>
            <a:p/>
          </p:txBody>
        </p:sp>
        <p:sp>
          <p:nvSpPr>
            <p:cNvPr id="54" name="rc54"/>
            <p:cNvSpPr/>
            <p:nvPr/>
          </p:nvSpPr>
          <p:spPr>
            <a:xfrm>
              <a:off x="2511980" y="3831420"/>
              <a:ext cx="245185" cy="0"/>
            </a:xfrm>
            <a:prstGeom prst="rect">
              <a:avLst/>
            </a:prstGeom>
            <a:solidFill>
              <a:srgbClr val="B3B3B3">
                <a:alpha val="100000"/>
              </a:srgbClr>
            </a:solidFill>
          </p:spPr>
          <p:txBody>
            <a:bodyPr/>
            <a:lstStyle/>
            <a:p/>
          </p:txBody>
        </p:sp>
        <p:sp>
          <p:nvSpPr>
            <p:cNvPr id="55" name="rc55"/>
            <p:cNvSpPr/>
            <p:nvPr/>
          </p:nvSpPr>
          <p:spPr>
            <a:xfrm>
              <a:off x="2784409" y="3831691"/>
              <a:ext cx="245185" cy="0"/>
            </a:xfrm>
            <a:prstGeom prst="rect">
              <a:avLst/>
            </a:prstGeom>
            <a:solidFill>
              <a:srgbClr val="B3B3B3">
                <a:alpha val="100000"/>
              </a:srgbClr>
            </a:solidFill>
          </p:spPr>
          <p:txBody>
            <a:bodyPr/>
            <a:lstStyle/>
            <a:p/>
          </p:txBody>
        </p:sp>
        <p:sp>
          <p:nvSpPr>
            <p:cNvPr id="56" name="rc56"/>
            <p:cNvSpPr/>
            <p:nvPr/>
          </p:nvSpPr>
          <p:spPr>
            <a:xfrm>
              <a:off x="3056838" y="3832392"/>
              <a:ext cx="245185" cy="0"/>
            </a:xfrm>
            <a:prstGeom prst="rect">
              <a:avLst/>
            </a:prstGeom>
            <a:solidFill>
              <a:srgbClr val="B3B3B3">
                <a:alpha val="100000"/>
              </a:srgbClr>
            </a:solidFill>
          </p:spPr>
          <p:txBody>
            <a:bodyPr/>
            <a:lstStyle/>
            <a:p/>
          </p:txBody>
        </p:sp>
        <p:sp>
          <p:nvSpPr>
            <p:cNvPr id="57" name="rc57"/>
            <p:cNvSpPr/>
            <p:nvPr/>
          </p:nvSpPr>
          <p:spPr>
            <a:xfrm>
              <a:off x="3329266" y="3833046"/>
              <a:ext cx="245185" cy="0"/>
            </a:xfrm>
            <a:prstGeom prst="rect">
              <a:avLst/>
            </a:prstGeom>
            <a:solidFill>
              <a:srgbClr val="B3B3B3">
                <a:alpha val="100000"/>
              </a:srgbClr>
            </a:solidFill>
          </p:spPr>
          <p:txBody>
            <a:bodyPr/>
            <a:lstStyle/>
            <a:p/>
          </p:txBody>
        </p:sp>
        <p:sp>
          <p:nvSpPr>
            <p:cNvPr id="58" name="rc58"/>
            <p:cNvSpPr/>
            <p:nvPr/>
          </p:nvSpPr>
          <p:spPr>
            <a:xfrm>
              <a:off x="3601695" y="3833733"/>
              <a:ext cx="245185" cy="0"/>
            </a:xfrm>
            <a:prstGeom prst="rect">
              <a:avLst/>
            </a:prstGeom>
            <a:solidFill>
              <a:srgbClr val="B3B3B3">
                <a:alpha val="100000"/>
              </a:srgbClr>
            </a:solidFill>
          </p:spPr>
          <p:txBody>
            <a:bodyPr/>
            <a:lstStyle/>
            <a:p/>
          </p:txBody>
        </p:sp>
        <p:sp>
          <p:nvSpPr>
            <p:cNvPr id="59" name="rc59"/>
            <p:cNvSpPr/>
            <p:nvPr/>
          </p:nvSpPr>
          <p:spPr>
            <a:xfrm>
              <a:off x="3874124" y="3833944"/>
              <a:ext cx="245185" cy="0"/>
            </a:xfrm>
            <a:prstGeom prst="rect">
              <a:avLst/>
            </a:prstGeom>
            <a:solidFill>
              <a:srgbClr val="B3B3B3">
                <a:alpha val="100000"/>
              </a:srgbClr>
            </a:solidFill>
          </p:spPr>
          <p:txBody>
            <a:bodyPr/>
            <a:lstStyle/>
            <a:p/>
          </p:txBody>
        </p:sp>
        <p:sp>
          <p:nvSpPr>
            <p:cNvPr id="60" name="rc60"/>
            <p:cNvSpPr/>
            <p:nvPr/>
          </p:nvSpPr>
          <p:spPr>
            <a:xfrm>
              <a:off x="4146552" y="3834163"/>
              <a:ext cx="245185" cy="0"/>
            </a:xfrm>
            <a:prstGeom prst="rect">
              <a:avLst/>
            </a:prstGeom>
            <a:solidFill>
              <a:srgbClr val="B3B3B3">
                <a:alpha val="100000"/>
              </a:srgbClr>
            </a:solidFill>
          </p:spPr>
          <p:txBody>
            <a:bodyPr/>
            <a:lstStyle/>
            <a:p/>
          </p:txBody>
        </p:sp>
        <p:sp>
          <p:nvSpPr>
            <p:cNvPr id="61" name="rc61"/>
            <p:cNvSpPr/>
            <p:nvPr/>
          </p:nvSpPr>
          <p:spPr>
            <a:xfrm>
              <a:off x="4418981" y="3834327"/>
              <a:ext cx="245185" cy="0"/>
            </a:xfrm>
            <a:prstGeom prst="rect">
              <a:avLst/>
            </a:prstGeom>
            <a:solidFill>
              <a:srgbClr val="B3B3B3">
                <a:alpha val="100000"/>
              </a:srgbClr>
            </a:solidFill>
          </p:spPr>
          <p:txBody>
            <a:bodyPr/>
            <a:lstStyle/>
            <a:p/>
          </p:txBody>
        </p:sp>
        <p:sp>
          <p:nvSpPr>
            <p:cNvPr id="62" name="rc62"/>
            <p:cNvSpPr/>
            <p:nvPr/>
          </p:nvSpPr>
          <p:spPr>
            <a:xfrm>
              <a:off x="4691410" y="3678065"/>
              <a:ext cx="245185" cy="156458"/>
            </a:xfrm>
            <a:prstGeom prst="rect">
              <a:avLst/>
            </a:prstGeom>
            <a:solidFill>
              <a:srgbClr val="B3B3B3">
                <a:alpha val="100000"/>
              </a:srgbClr>
            </a:solidFill>
          </p:spPr>
          <p:txBody>
            <a:bodyPr/>
            <a:lstStyle/>
            <a:p/>
          </p:txBody>
        </p:sp>
        <p:sp>
          <p:nvSpPr>
            <p:cNvPr id="63" name="rc63"/>
            <p:cNvSpPr/>
            <p:nvPr/>
          </p:nvSpPr>
          <p:spPr>
            <a:xfrm>
              <a:off x="4963838" y="3756476"/>
              <a:ext cx="245185" cy="39054"/>
            </a:xfrm>
            <a:prstGeom prst="rect">
              <a:avLst/>
            </a:prstGeom>
            <a:solidFill>
              <a:srgbClr val="B3B3B3">
                <a:alpha val="100000"/>
              </a:srgbClr>
            </a:solidFill>
          </p:spPr>
          <p:txBody>
            <a:bodyPr/>
            <a:lstStyle/>
            <a:p/>
          </p:txBody>
        </p:sp>
        <p:sp>
          <p:nvSpPr>
            <p:cNvPr id="64" name="rc64"/>
            <p:cNvSpPr/>
            <p:nvPr/>
          </p:nvSpPr>
          <p:spPr>
            <a:xfrm>
              <a:off x="5236267" y="3597967"/>
              <a:ext cx="245185" cy="196909"/>
            </a:xfrm>
            <a:prstGeom prst="rect">
              <a:avLst/>
            </a:prstGeom>
            <a:solidFill>
              <a:srgbClr val="B3B3B3">
                <a:alpha val="100000"/>
              </a:srgbClr>
            </a:solidFill>
          </p:spPr>
          <p:txBody>
            <a:bodyPr/>
            <a:lstStyle/>
            <a:p/>
          </p:txBody>
        </p:sp>
        <p:sp>
          <p:nvSpPr>
            <p:cNvPr id="65" name="rc65"/>
            <p:cNvSpPr/>
            <p:nvPr/>
          </p:nvSpPr>
          <p:spPr>
            <a:xfrm>
              <a:off x="5508696" y="3715877"/>
              <a:ext cx="245185" cy="39441"/>
            </a:xfrm>
            <a:prstGeom prst="rect">
              <a:avLst/>
            </a:prstGeom>
            <a:solidFill>
              <a:srgbClr val="B3B3B3">
                <a:alpha val="100000"/>
              </a:srgbClr>
            </a:solidFill>
          </p:spPr>
          <p:txBody>
            <a:bodyPr/>
            <a:lstStyle/>
            <a:p/>
          </p:txBody>
        </p:sp>
        <p:sp>
          <p:nvSpPr>
            <p:cNvPr id="66" name="rc66"/>
            <p:cNvSpPr/>
            <p:nvPr/>
          </p:nvSpPr>
          <p:spPr>
            <a:xfrm>
              <a:off x="5781125" y="3452379"/>
              <a:ext cx="245185" cy="229778"/>
            </a:xfrm>
            <a:prstGeom prst="rect">
              <a:avLst/>
            </a:prstGeom>
            <a:solidFill>
              <a:srgbClr val="B3B3B3">
                <a:alpha val="100000"/>
              </a:srgbClr>
            </a:solidFill>
          </p:spPr>
          <p:txBody>
            <a:bodyPr/>
            <a:lstStyle/>
            <a:p/>
          </p:txBody>
        </p:sp>
        <p:sp>
          <p:nvSpPr>
            <p:cNvPr id="67" name="rc67"/>
            <p:cNvSpPr/>
            <p:nvPr/>
          </p:nvSpPr>
          <p:spPr>
            <a:xfrm>
              <a:off x="6053553" y="3218758"/>
              <a:ext cx="245185" cy="346702"/>
            </a:xfrm>
            <a:prstGeom prst="rect">
              <a:avLst/>
            </a:prstGeom>
            <a:solidFill>
              <a:srgbClr val="B3B3B3">
                <a:alpha val="100000"/>
              </a:srgbClr>
            </a:solidFill>
          </p:spPr>
          <p:txBody>
            <a:bodyPr/>
            <a:lstStyle/>
            <a:p/>
          </p:txBody>
        </p:sp>
        <p:sp>
          <p:nvSpPr>
            <p:cNvPr id="68" name="rc68"/>
            <p:cNvSpPr/>
            <p:nvPr/>
          </p:nvSpPr>
          <p:spPr>
            <a:xfrm>
              <a:off x="6325982" y="3372913"/>
              <a:ext cx="245185" cy="0"/>
            </a:xfrm>
            <a:prstGeom prst="rect">
              <a:avLst/>
            </a:prstGeom>
            <a:solidFill>
              <a:srgbClr val="B3B3B3">
                <a:alpha val="100000"/>
              </a:srgbClr>
            </a:solidFill>
          </p:spPr>
          <p:txBody>
            <a:bodyPr/>
            <a:lstStyle/>
            <a:p/>
          </p:txBody>
        </p:sp>
        <p:sp>
          <p:nvSpPr>
            <p:cNvPr id="69" name="rc69"/>
            <p:cNvSpPr/>
            <p:nvPr/>
          </p:nvSpPr>
          <p:spPr>
            <a:xfrm>
              <a:off x="6598411" y="2749581"/>
              <a:ext cx="245185" cy="337216"/>
            </a:xfrm>
            <a:prstGeom prst="rect">
              <a:avLst/>
            </a:prstGeom>
            <a:solidFill>
              <a:srgbClr val="B3B3B3">
                <a:alpha val="100000"/>
              </a:srgbClr>
            </a:solidFill>
          </p:spPr>
          <p:txBody>
            <a:bodyPr/>
            <a:lstStyle/>
            <a:p/>
          </p:txBody>
        </p:sp>
        <p:sp>
          <p:nvSpPr>
            <p:cNvPr id="70" name="rc70"/>
            <p:cNvSpPr/>
            <p:nvPr/>
          </p:nvSpPr>
          <p:spPr>
            <a:xfrm>
              <a:off x="6870839" y="3042066"/>
              <a:ext cx="245185" cy="397708"/>
            </a:xfrm>
            <a:prstGeom prst="rect">
              <a:avLst/>
            </a:prstGeom>
            <a:solidFill>
              <a:srgbClr val="B3B3B3">
                <a:alpha val="100000"/>
              </a:srgbClr>
            </a:solidFill>
          </p:spPr>
          <p:txBody>
            <a:bodyPr/>
            <a:lstStyle/>
            <a:p/>
          </p:txBody>
        </p:sp>
        <p:sp>
          <p:nvSpPr>
            <p:cNvPr id="71" name="rc71"/>
            <p:cNvSpPr/>
            <p:nvPr/>
          </p:nvSpPr>
          <p:spPr>
            <a:xfrm>
              <a:off x="7143268" y="2733020"/>
              <a:ext cx="245185" cy="213866"/>
            </a:xfrm>
            <a:prstGeom prst="rect">
              <a:avLst/>
            </a:prstGeom>
            <a:solidFill>
              <a:srgbClr val="B3B3B3">
                <a:alpha val="100000"/>
              </a:srgbClr>
            </a:solidFill>
          </p:spPr>
          <p:txBody>
            <a:bodyPr/>
            <a:lstStyle/>
            <a:p/>
          </p:txBody>
        </p:sp>
        <p:sp>
          <p:nvSpPr>
            <p:cNvPr id="72" name="rc72"/>
            <p:cNvSpPr/>
            <p:nvPr/>
          </p:nvSpPr>
          <p:spPr>
            <a:xfrm>
              <a:off x="7415697" y="3063596"/>
              <a:ext cx="245185" cy="246535"/>
            </a:xfrm>
            <a:prstGeom prst="rect">
              <a:avLst/>
            </a:prstGeom>
            <a:solidFill>
              <a:srgbClr val="B3B3B3">
                <a:alpha val="100000"/>
              </a:srgbClr>
            </a:solidFill>
          </p:spPr>
          <p:txBody>
            <a:bodyPr/>
            <a:lstStyle/>
            <a:p/>
          </p:txBody>
        </p:sp>
        <p:sp>
          <p:nvSpPr>
            <p:cNvPr id="73" name="rc73"/>
            <p:cNvSpPr/>
            <p:nvPr/>
          </p:nvSpPr>
          <p:spPr>
            <a:xfrm>
              <a:off x="7688125" y="3526534"/>
              <a:ext cx="245185" cy="0"/>
            </a:xfrm>
            <a:prstGeom prst="rect">
              <a:avLst/>
            </a:prstGeom>
            <a:solidFill>
              <a:srgbClr val="B3B3B3">
                <a:alpha val="100000"/>
              </a:srgbClr>
            </a:solidFill>
          </p:spPr>
          <p:txBody>
            <a:bodyPr/>
            <a:lstStyle/>
            <a:p/>
          </p:txBody>
        </p:sp>
        <p:sp>
          <p:nvSpPr>
            <p:cNvPr id="74" name="rc74"/>
            <p:cNvSpPr/>
            <p:nvPr/>
          </p:nvSpPr>
          <p:spPr>
            <a:xfrm>
              <a:off x="7960554" y="3564769"/>
              <a:ext cx="245185" cy="0"/>
            </a:xfrm>
            <a:prstGeom prst="rect">
              <a:avLst/>
            </a:prstGeom>
            <a:solidFill>
              <a:srgbClr val="B3B3B3">
                <a:alpha val="100000"/>
              </a:srgbClr>
            </a:solidFill>
          </p:spPr>
          <p:txBody>
            <a:bodyPr/>
            <a:lstStyle/>
            <a:p/>
          </p:txBody>
        </p:sp>
        <p:sp>
          <p:nvSpPr>
            <p:cNvPr id="75" name="pl75"/>
            <p:cNvSpPr/>
            <p:nvPr/>
          </p:nvSpPr>
          <p:spPr>
            <a:xfrm>
              <a:off x="1544859" y="1050606"/>
              <a:ext cx="6538288" cy="712887"/>
            </a:xfrm>
            <a:custGeom>
              <a:avLst/>
              <a:pathLst>
                <a:path w="6538288" h="712887">
                  <a:moveTo>
                    <a:pt x="0" y="0"/>
                  </a:moveTo>
                  <a:lnTo>
                    <a:pt x="272428" y="0"/>
                  </a:lnTo>
                  <a:lnTo>
                    <a:pt x="544857" y="0"/>
                  </a:lnTo>
                  <a:lnTo>
                    <a:pt x="817286" y="0"/>
                  </a:lnTo>
                  <a:lnTo>
                    <a:pt x="1089714" y="0"/>
                  </a:lnTo>
                  <a:lnTo>
                    <a:pt x="1362143" y="0"/>
                  </a:lnTo>
                  <a:lnTo>
                    <a:pt x="1634572" y="0"/>
                  </a:lnTo>
                  <a:lnTo>
                    <a:pt x="1907000" y="0"/>
                  </a:lnTo>
                  <a:lnTo>
                    <a:pt x="2179429" y="0"/>
                  </a:lnTo>
                  <a:lnTo>
                    <a:pt x="2451858" y="0"/>
                  </a:lnTo>
                  <a:lnTo>
                    <a:pt x="2724286" y="0"/>
                  </a:lnTo>
                  <a:lnTo>
                    <a:pt x="2996715" y="0"/>
                  </a:lnTo>
                  <a:lnTo>
                    <a:pt x="3269144" y="0"/>
                  </a:lnTo>
                  <a:lnTo>
                    <a:pt x="3541572" y="28515"/>
                  </a:lnTo>
                  <a:lnTo>
                    <a:pt x="3814001" y="28515"/>
                  </a:lnTo>
                  <a:lnTo>
                    <a:pt x="4086430" y="57030"/>
                  </a:lnTo>
                  <a:lnTo>
                    <a:pt x="4358858" y="114061"/>
                  </a:lnTo>
                  <a:lnTo>
                    <a:pt x="4631287" y="199608"/>
                  </a:lnTo>
                  <a:lnTo>
                    <a:pt x="4903716" y="342185"/>
                  </a:lnTo>
                  <a:lnTo>
                    <a:pt x="5176144" y="570309"/>
                  </a:lnTo>
                  <a:lnTo>
                    <a:pt x="5448573" y="313670"/>
                  </a:lnTo>
                  <a:lnTo>
                    <a:pt x="5721002" y="712887"/>
                  </a:lnTo>
                  <a:lnTo>
                    <a:pt x="5993430" y="427732"/>
                  </a:lnTo>
                  <a:lnTo>
                    <a:pt x="6265859" y="256639"/>
                  </a:lnTo>
                  <a:lnTo>
                    <a:pt x="6538288" y="228123"/>
                  </a:lnTo>
                </a:path>
              </a:pathLst>
            </a:custGeom>
            <a:ln w="27101" cap="flat">
              <a:solidFill>
                <a:srgbClr val="0058AB">
                  <a:alpha val="50196"/>
                </a:srgbClr>
              </a:solidFill>
              <a:prstDash val="solid"/>
              <a:round/>
            </a:ln>
          </p:spPr>
          <p:txBody>
            <a:bodyPr/>
            <a:lstStyle/>
            <a:p/>
          </p:txBody>
        </p:sp>
        <p:sp>
          <p:nvSpPr>
            <p:cNvPr id="76" name="pl76"/>
            <p:cNvSpPr/>
            <p:nvPr/>
          </p:nvSpPr>
          <p:spPr>
            <a:xfrm>
              <a:off x="1544859" y="1050606"/>
              <a:ext cx="6538288" cy="883980"/>
            </a:xfrm>
            <a:custGeom>
              <a:avLst/>
              <a:pathLst>
                <a:path w="6538288" h="883980">
                  <a:moveTo>
                    <a:pt x="0" y="28515"/>
                  </a:moveTo>
                  <a:lnTo>
                    <a:pt x="272428" y="28515"/>
                  </a:lnTo>
                  <a:lnTo>
                    <a:pt x="544857" y="0"/>
                  </a:lnTo>
                  <a:lnTo>
                    <a:pt x="817286" y="0"/>
                  </a:lnTo>
                  <a:lnTo>
                    <a:pt x="1089714" y="0"/>
                  </a:lnTo>
                  <a:lnTo>
                    <a:pt x="1362143" y="0"/>
                  </a:lnTo>
                  <a:lnTo>
                    <a:pt x="1634572" y="0"/>
                  </a:lnTo>
                  <a:lnTo>
                    <a:pt x="1907000" y="0"/>
                  </a:lnTo>
                  <a:lnTo>
                    <a:pt x="2179429" y="0"/>
                  </a:lnTo>
                  <a:lnTo>
                    <a:pt x="2451858" y="0"/>
                  </a:lnTo>
                  <a:lnTo>
                    <a:pt x="2724286" y="0"/>
                  </a:lnTo>
                  <a:lnTo>
                    <a:pt x="2996715" y="0"/>
                  </a:lnTo>
                  <a:lnTo>
                    <a:pt x="3269144" y="114061"/>
                  </a:lnTo>
                  <a:lnTo>
                    <a:pt x="3541572" y="57030"/>
                  </a:lnTo>
                  <a:lnTo>
                    <a:pt x="3814001" y="171092"/>
                  </a:lnTo>
                  <a:lnTo>
                    <a:pt x="4086430" y="85546"/>
                  </a:lnTo>
                  <a:lnTo>
                    <a:pt x="4358858" y="285154"/>
                  </a:lnTo>
                  <a:lnTo>
                    <a:pt x="4631287" y="456247"/>
                  </a:lnTo>
                  <a:lnTo>
                    <a:pt x="4903716" y="342185"/>
                  </a:lnTo>
                  <a:lnTo>
                    <a:pt x="5176144" y="826949"/>
                  </a:lnTo>
                  <a:lnTo>
                    <a:pt x="5448573" y="627340"/>
                  </a:lnTo>
                  <a:lnTo>
                    <a:pt x="5721002" y="883980"/>
                  </a:lnTo>
                  <a:lnTo>
                    <a:pt x="5993430" y="627340"/>
                  </a:lnTo>
                  <a:lnTo>
                    <a:pt x="6265859" y="256639"/>
                  </a:lnTo>
                  <a:lnTo>
                    <a:pt x="6538288" y="228123"/>
                  </a:lnTo>
                </a:path>
              </a:pathLst>
            </a:custGeom>
            <a:ln w="27101" cap="flat">
              <a:solidFill>
                <a:srgbClr val="333333">
                  <a:alpha val="50196"/>
                </a:srgbClr>
              </a:solidFill>
              <a:prstDash val="solid"/>
              <a:round/>
            </a:ln>
          </p:spPr>
          <p:txBody>
            <a:bodyPr/>
            <a:lstStyle/>
            <a:p/>
          </p:txBody>
        </p:sp>
        <p:sp>
          <p:nvSpPr>
            <p:cNvPr id="77" name="tx77"/>
            <p:cNvSpPr/>
            <p:nvPr/>
          </p:nvSpPr>
          <p:spPr>
            <a:xfrm>
              <a:off x="6660714" y="1464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8" name="tx78"/>
            <p:cNvSpPr/>
            <p:nvPr/>
          </p:nvSpPr>
          <p:spPr>
            <a:xfrm>
              <a:off x="6933142" y="1207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7205571" y="160829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0" name="tx80"/>
            <p:cNvSpPr/>
            <p:nvPr/>
          </p:nvSpPr>
          <p:spPr>
            <a:xfrm>
              <a:off x="7478000" y="13215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7750428"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8022857"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6660714" y="19302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4" name="tx84"/>
            <p:cNvSpPr/>
            <p:nvPr/>
          </p:nvSpPr>
          <p:spPr>
            <a:xfrm>
              <a:off x="6933142" y="173327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77</a:t>
              </a:r>
            </a:p>
          </p:txBody>
        </p:sp>
        <p:sp>
          <p:nvSpPr>
            <p:cNvPr id="85" name="tx85"/>
            <p:cNvSpPr/>
            <p:nvPr/>
          </p:nvSpPr>
          <p:spPr>
            <a:xfrm>
              <a:off x="7205571" y="19872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68</a:t>
              </a:r>
            </a:p>
          </p:txBody>
        </p:sp>
        <p:sp>
          <p:nvSpPr>
            <p:cNvPr id="86" name="tx86"/>
            <p:cNvSpPr/>
            <p:nvPr/>
          </p:nvSpPr>
          <p:spPr>
            <a:xfrm>
              <a:off x="7478000" y="173327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77</a:t>
              </a:r>
            </a:p>
          </p:txBody>
        </p:sp>
        <p:sp>
          <p:nvSpPr>
            <p:cNvPr id="87" name="tx87"/>
            <p:cNvSpPr/>
            <p:nvPr/>
          </p:nvSpPr>
          <p:spPr>
            <a:xfrm>
              <a:off x="7750428"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8" name="tx88"/>
            <p:cNvSpPr/>
            <p:nvPr/>
          </p:nvSpPr>
          <p:spPr>
            <a:xfrm>
              <a:off x="8022857"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9" name="tx89"/>
            <p:cNvSpPr/>
            <p:nvPr/>
          </p:nvSpPr>
          <p:spPr>
            <a:xfrm>
              <a:off x="1484569" y="38104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0" name="tx90"/>
            <p:cNvSpPr/>
            <p:nvPr/>
          </p:nvSpPr>
          <p:spPr>
            <a:xfrm>
              <a:off x="2846712" y="3812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1" name="tx91"/>
            <p:cNvSpPr/>
            <p:nvPr/>
          </p:nvSpPr>
          <p:spPr>
            <a:xfrm>
              <a:off x="4208856" y="38134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2" name="tx92"/>
            <p:cNvSpPr/>
            <p:nvPr/>
          </p:nvSpPr>
          <p:spPr>
            <a:xfrm>
              <a:off x="5570999" y="37740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93" name="tx93"/>
            <p:cNvSpPr/>
            <p:nvPr/>
          </p:nvSpPr>
          <p:spPr>
            <a:xfrm>
              <a:off x="6630569" y="343977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584</a:t>
              </a:r>
            </a:p>
          </p:txBody>
        </p:sp>
        <p:sp>
          <p:nvSpPr>
            <p:cNvPr id="94" name="tx94"/>
            <p:cNvSpPr/>
            <p:nvPr/>
          </p:nvSpPr>
          <p:spPr>
            <a:xfrm>
              <a:off x="6902998" y="361621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a:t>
              </a:r>
            </a:p>
          </p:txBody>
        </p:sp>
        <p:sp>
          <p:nvSpPr>
            <p:cNvPr id="95" name="tx95"/>
            <p:cNvSpPr/>
            <p:nvPr/>
          </p:nvSpPr>
          <p:spPr>
            <a:xfrm>
              <a:off x="7175426" y="336982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687</a:t>
              </a:r>
            </a:p>
          </p:txBody>
        </p:sp>
        <p:sp>
          <p:nvSpPr>
            <p:cNvPr id="96" name="tx96"/>
            <p:cNvSpPr/>
            <p:nvPr/>
          </p:nvSpPr>
          <p:spPr>
            <a:xfrm>
              <a:off x="7447855" y="355144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418</a:t>
              </a:r>
            </a:p>
          </p:txBody>
        </p:sp>
        <p:sp>
          <p:nvSpPr>
            <p:cNvPr id="97" name="tx97"/>
            <p:cNvSpPr/>
            <p:nvPr/>
          </p:nvSpPr>
          <p:spPr>
            <a:xfrm>
              <a:off x="7720284" y="365964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257</a:t>
              </a:r>
            </a:p>
          </p:txBody>
        </p:sp>
        <p:sp>
          <p:nvSpPr>
            <p:cNvPr id="98" name="tx98"/>
            <p:cNvSpPr/>
            <p:nvPr/>
          </p:nvSpPr>
          <p:spPr>
            <a:xfrm>
              <a:off x="7992712" y="367876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229</a:t>
              </a:r>
            </a:p>
          </p:txBody>
        </p:sp>
        <p:sp>
          <p:nvSpPr>
            <p:cNvPr id="99" name="tx99"/>
            <p:cNvSpPr/>
            <p:nvPr/>
          </p:nvSpPr>
          <p:spPr>
            <a:xfrm>
              <a:off x="1484569" y="37649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0" name="tx100"/>
            <p:cNvSpPr/>
            <p:nvPr/>
          </p:nvSpPr>
          <p:spPr>
            <a:xfrm>
              <a:off x="5570999" y="36951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1" name="tx101"/>
            <p:cNvSpPr/>
            <p:nvPr/>
          </p:nvSpPr>
          <p:spPr>
            <a:xfrm>
              <a:off x="6630569" y="287774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250</a:t>
              </a:r>
            </a:p>
          </p:txBody>
        </p:sp>
        <p:sp>
          <p:nvSpPr>
            <p:cNvPr id="102" name="tx102"/>
            <p:cNvSpPr/>
            <p:nvPr/>
          </p:nvSpPr>
          <p:spPr>
            <a:xfrm>
              <a:off x="6902998" y="320048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295</a:t>
              </a:r>
            </a:p>
          </p:txBody>
        </p:sp>
        <p:sp>
          <p:nvSpPr>
            <p:cNvPr id="103" name="tx103"/>
            <p:cNvSpPr/>
            <p:nvPr/>
          </p:nvSpPr>
          <p:spPr>
            <a:xfrm>
              <a:off x="7175426" y="27995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104" name="tx104"/>
            <p:cNvSpPr/>
            <p:nvPr/>
          </p:nvSpPr>
          <p:spPr>
            <a:xfrm>
              <a:off x="7447855" y="314637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a:t>
              </a:r>
            </a:p>
          </p:txBody>
        </p:sp>
        <p:sp>
          <p:nvSpPr>
            <p:cNvPr id="105" name="tx105"/>
            <p:cNvSpPr/>
            <p:nvPr/>
          </p:nvSpPr>
          <p:spPr>
            <a:xfrm>
              <a:off x="1484569" y="36647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06" name="tx106"/>
            <p:cNvSpPr/>
            <p:nvPr/>
          </p:nvSpPr>
          <p:spPr>
            <a:xfrm>
              <a:off x="2846712" y="37136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07" name="tx107"/>
            <p:cNvSpPr/>
            <p:nvPr/>
          </p:nvSpPr>
          <p:spPr>
            <a:xfrm>
              <a:off x="4208856" y="37161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08" name="tx108"/>
            <p:cNvSpPr/>
            <p:nvPr/>
          </p:nvSpPr>
          <p:spPr>
            <a:xfrm>
              <a:off x="5540854" y="359916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117</a:t>
              </a:r>
            </a:p>
          </p:txBody>
        </p:sp>
        <p:sp>
          <p:nvSpPr>
            <p:cNvPr id="109" name="tx109"/>
            <p:cNvSpPr/>
            <p:nvPr/>
          </p:nvSpPr>
          <p:spPr>
            <a:xfrm>
              <a:off x="6630569" y="263148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834</a:t>
              </a:r>
            </a:p>
          </p:txBody>
        </p:sp>
        <p:sp>
          <p:nvSpPr>
            <p:cNvPr id="110" name="tx110"/>
            <p:cNvSpPr/>
            <p:nvPr/>
          </p:nvSpPr>
          <p:spPr>
            <a:xfrm>
              <a:off x="6902998" y="292402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617</a:t>
              </a:r>
            </a:p>
          </p:txBody>
        </p:sp>
        <p:sp>
          <p:nvSpPr>
            <p:cNvPr id="111" name="tx111"/>
            <p:cNvSpPr/>
            <p:nvPr/>
          </p:nvSpPr>
          <p:spPr>
            <a:xfrm>
              <a:off x="7175426" y="261498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846</a:t>
              </a:r>
            </a:p>
          </p:txBody>
        </p:sp>
        <p:sp>
          <p:nvSpPr>
            <p:cNvPr id="112" name="tx112"/>
            <p:cNvSpPr/>
            <p:nvPr/>
          </p:nvSpPr>
          <p:spPr>
            <a:xfrm>
              <a:off x="7447855" y="294555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601</a:t>
              </a:r>
            </a:p>
          </p:txBody>
        </p:sp>
        <p:sp>
          <p:nvSpPr>
            <p:cNvPr id="113" name="tx113"/>
            <p:cNvSpPr/>
            <p:nvPr/>
          </p:nvSpPr>
          <p:spPr>
            <a:xfrm>
              <a:off x="7720284" y="340849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257</a:t>
              </a:r>
            </a:p>
          </p:txBody>
        </p:sp>
        <p:sp>
          <p:nvSpPr>
            <p:cNvPr id="114" name="tx114"/>
            <p:cNvSpPr/>
            <p:nvPr/>
          </p:nvSpPr>
          <p:spPr>
            <a:xfrm>
              <a:off x="7992712" y="344673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229</a:t>
              </a:r>
            </a:p>
          </p:txBody>
        </p:sp>
        <p:sp>
          <p:nvSpPr>
            <p:cNvPr id="115" name="tx115"/>
            <p:cNvSpPr/>
            <p:nvPr/>
          </p:nvSpPr>
          <p:spPr>
            <a:xfrm>
              <a:off x="849589"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694200" y="314733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17" name="tx117"/>
            <p:cNvSpPr/>
            <p:nvPr/>
          </p:nvSpPr>
          <p:spPr>
            <a:xfrm>
              <a:off x="577692" y="2473138"/>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18" name="tx118"/>
            <p:cNvSpPr/>
            <p:nvPr/>
          </p:nvSpPr>
          <p:spPr>
            <a:xfrm>
              <a:off x="577692" y="1798944"/>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19" name="tx119"/>
            <p:cNvSpPr/>
            <p:nvPr/>
          </p:nvSpPr>
          <p:spPr>
            <a:xfrm>
              <a:off x="577692" y="1124750"/>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20" name="tx12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38841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75055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11269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748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6455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3698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1094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8184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54238"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2670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7" name="pl137"/>
            <p:cNvSpPr/>
            <p:nvPr/>
          </p:nvSpPr>
          <p:spPr>
            <a:xfrm>
              <a:off x="3101887"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8" name="pl138"/>
            <p:cNvSpPr/>
            <p:nvPr/>
          </p:nvSpPr>
          <p:spPr>
            <a:xfrm>
              <a:off x="3817615"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9" name="tx139"/>
            <p:cNvSpPr/>
            <p:nvPr/>
          </p:nvSpPr>
          <p:spPr>
            <a:xfrm>
              <a:off x="3368986"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84715"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729166" y="4778716"/>
              <a:ext cx="201456" cy="201456"/>
            </a:xfrm>
            <a:prstGeom prst="rect">
              <a:avLst/>
            </a:prstGeom>
            <a:solidFill>
              <a:srgbClr val="B3B3B3">
                <a:alpha val="100000"/>
              </a:srgbClr>
            </a:solidFill>
          </p:spPr>
          <p:txBody>
            <a:bodyPr/>
            <a:lstStyle/>
            <a:p/>
          </p:txBody>
        </p:sp>
        <p:sp>
          <p:nvSpPr>
            <p:cNvPr id="142" name="rc142"/>
            <p:cNvSpPr/>
            <p:nvPr/>
          </p:nvSpPr>
          <p:spPr>
            <a:xfrm>
              <a:off x="5631320" y="4778716"/>
              <a:ext cx="201456" cy="201456"/>
            </a:xfrm>
            <a:prstGeom prst="rect">
              <a:avLst/>
            </a:prstGeom>
            <a:solidFill>
              <a:srgbClr val="1CABE2">
                <a:alpha val="100000"/>
              </a:srgbClr>
            </a:solidFill>
          </p:spPr>
          <p:txBody>
            <a:bodyPr/>
            <a:lstStyle/>
            <a:p/>
          </p:txBody>
        </p:sp>
        <p:sp>
          <p:nvSpPr>
            <p:cNvPr id="143" name="tx143"/>
            <p:cNvSpPr/>
            <p:nvPr/>
          </p:nvSpPr>
          <p:spPr>
            <a:xfrm>
              <a:off x="5009211"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911365"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1083092" y="467611"/>
              <a:ext cx="72218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Brazil, 2000-2024</a:t>
              </a:r>
            </a:p>
          </p:txBody>
        </p:sp>
        <p:sp>
          <p:nvSpPr>
            <p:cNvPr id="146" name="pl146"/>
            <p:cNvSpPr/>
            <p:nvPr/>
          </p:nvSpPr>
          <p:spPr>
            <a:xfrm>
              <a:off x="223599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386344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549089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711834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1083092" y="573313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1" name="pl151"/>
            <p:cNvSpPr/>
            <p:nvPr/>
          </p:nvSpPr>
          <p:spPr>
            <a:xfrm>
              <a:off x="1083092" y="552729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2" name="pl152"/>
            <p:cNvSpPr/>
            <p:nvPr/>
          </p:nvSpPr>
          <p:spPr>
            <a:xfrm>
              <a:off x="1083092" y="532144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3" name="pl153"/>
            <p:cNvSpPr/>
            <p:nvPr/>
          </p:nvSpPr>
          <p:spPr>
            <a:xfrm>
              <a:off x="142226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304971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67716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630461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793206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422266" y="5650800"/>
              <a:ext cx="4748436" cy="164676"/>
            </a:xfrm>
            <a:prstGeom prst="rect">
              <a:avLst/>
            </a:prstGeom>
            <a:solidFill>
              <a:srgbClr val="1CABE2">
                <a:alpha val="100000"/>
              </a:srgbClr>
            </a:solidFill>
          </p:spPr>
          <p:txBody>
            <a:bodyPr/>
            <a:lstStyle/>
            <a:p/>
          </p:txBody>
        </p:sp>
        <p:sp>
          <p:nvSpPr>
            <p:cNvPr id="159" name="rc159"/>
            <p:cNvSpPr/>
            <p:nvPr/>
          </p:nvSpPr>
          <p:spPr>
            <a:xfrm>
              <a:off x="1422266" y="5444954"/>
              <a:ext cx="2094715" cy="164676"/>
            </a:xfrm>
            <a:prstGeom prst="rect">
              <a:avLst/>
            </a:prstGeom>
            <a:solidFill>
              <a:srgbClr val="1CABE2">
                <a:alpha val="100000"/>
              </a:srgbClr>
            </a:solidFill>
          </p:spPr>
          <p:txBody>
            <a:bodyPr/>
            <a:lstStyle/>
            <a:p/>
          </p:txBody>
        </p:sp>
        <p:sp>
          <p:nvSpPr>
            <p:cNvPr id="160" name="rc160"/>
            <p:cNvSpPr/>
            <p:nvPr/>
          </p:nvSpPr>
          <p:spPr>
            <a:xfrm>
              <a:off x="1422266" y="5239108"/>
              <a:ext cx="1863976" cy="164676"/>
            </a:xfrm>
            <a:prstGeom prst="rect">
              <a:avLst/>
            </a:prstGeom>
            <a:solidFill>
              <a:srgbClr val="1CABE2">
                <a:alpha val="100000"/>
              </a:srgbClr>
            </a:solidFill>
          </p:spPr>
          <p:txBody>
            <a:bodyPr/>
            <a:lstStyle/>
            <a:p/>
          </p:txBody>
        </p:sp>
        <p:sp>
          <p:nvSpPr>
            <p:cNvPr id="161" name="rc161"/>
            <p:cNvSpPr/>
            <p:nvPr/>
          </p:nvSpPr>
          <p:spPr>
            <a:xfrm>
              <a:off x="6170702" y="5650800"/>
              <a:ext cx="2035037" cy="164676"/>
            </a:xfrm>
            <a:prstGeom prst="rect">
              <a:avLst/>
            </a:prstGeom>
            <a:solidFill>
              <a:srgbClr val="B3B3B3">
                <a:alpha val="100000"/>
              </a:srgbClr>
            </a:solidFill>
          </p:spPr>
          <p:txBody>
            <a:bodyPr/>
            <a:lstStyle/>
            <a:p/>
          </p:txBody>
        </p:sp>
        <p:sp>
          <p:nvSpPr>
            <p:cNvPr id="162" name="rc162"/>
            <p:cNvSpPr/>
            <p:nvPr/>
          </p:nvSpPr>
          <p:spPr>
            <a:xfrm>
              <a:off x="3516982" y="5444954"/>
              <a:ext cx="0" cy="164676"/>
            </a:xfrm>
            <a:prstGeom prst="rect">
              <a:avLst/>
            </a:prstGeom>
            <a:solidFill>
              <a:srgbClr val="B3B3B3">
                <a:alpha val="100000"/>
              </a:srgbClr>
            </a:solidFill>
          </p:spPr>
          <p:txBody>
            <a:bodyPr/>
            <a:lstStyle/>
            <a:p/>
          </p:txBody>
        </p:sp>
        <p:sp>
          <p:nvSpPr>
            <p:cNvPr id="163" name="rc163"/>
            <p:cNvSpPr/>
            <p:nvPr/>
          </p:nvSpPr>
          <p:spPr>
            <a:xfrm>
              <a:off x="3286242" y="5239108"/>
              <a:ext cx="0" cy="164676"/>
            </a:xfrm>
            <a:prstGeom prst="rect">
              <a:avLst/>
            </a:prstGeom>
            <a:solidFill>
              <a:srgbClr val="B3B3B3">
                <a:alpha val="100000"/>
              </a:srgbClr>
            </a:solidFill>
          </p:spPr>
          <p:txBody>
            <a:bodyPr/>
            <a:lstStyle/>
            <a:p/>
          </p:txBody>
        </p:sp>
        <p:sp>
          <p:nvSpPr>
            <p:cNvPr id="164" name="tx164"/>
            <p:cNvSpPr/>
            <p:nvPr/>
          </p:nvSpPr>
          <p:spPr>
            <a:xfrm>
              <a:off x="8350421" y="568994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833.6</a:t>
              </a:r>
            </a:p>
          </p:txBody>
        </p:sp>
        <p:sp>
          <p:nvSpPr>
            <p:cNvPr id="165" name="tx165"/>
            <p:cNvSpPr/>
            <p:nvPr/>
          </p:nvSpPr>
          <p:spPr>
            <a:xfrm>
              <a:off x="3661663"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257.4</a:t>
              </a:r>
            </a:p>
          </p:txBody>
        </p:sp>
        <p:sp>
          <p:nvSpPr>
            <p:cNvPr id="166" name="tx166"/>
            <p:cNvSpPr/>
            <p:nvPr/>
          </p:nvSpPr>
          <p:spPr>
            <a:xfrm>
              <a:off x="3430923"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229.1</a:t>
              </a:r>
            </a:p>
          </p:txBody>
        </p:sp>
        <p:sp>
          <p:nvSpPr>
            <p:cNvPr id="167" name="tx167"/>
            <p:cNvSpPr/>
            <p:nvPr/>
          </p:nvSpPr>
          <p:spPr>
            <a:xfrm>
              <a:off x="3651803" y="568994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583.5</a:t>
              </a:r>
            </a:p>
          </p:txBody>
        </p:sp>
        <p:sp>
          <p:nvSpPr>
            <p:cNvPr id="168" name="tx168"/>
            <p:cNvSpPr/>
            <p:nvPr/>
          </p:nvSpPr>
          <p:spPr>
            <a:xfrm>
              <a:off x="2324942"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257.4</a:t>
              </a:r>
            </a:p>
          </p:txBody>
        </p:sp>
        <p:sp>
          <p:nvSpPr>
            <p:cNvPr id="169" name="tx169"/>
            <p:cNvSpPr/>
            <p:nvPr/>
          </p:nvSpPr>
          <p:spPr>
            <a:xfrm>
              <a:off x="2209573"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229.1</a:t>
              </a:r>
            </a:p>
          </p:txBody>
        </p:sp>
        <p:sp>
          <p:nvSpPr>
            <p:cNvPr id="170" name="tx170"/>
            <p:cNvSpPr/>
            <p:nvPr/>
          </p:nvSpPr>
          <p:spPr>
            <a:xfrm>
              <a:off x="7043540"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250.1</a:t>
              </a:r>
            </a:p>
          </p:txBody>
        </p:sp>
        <p:sp>
          <p:nvSpPr>
            <p:cNvPr id="171" name="tx171"/>
            <p:cNvSpPr/>
            <p:nvPr/>
          </p:nvSpPr>
          <p:spPr>
            <a:xfrm>
              <a:off x="3402846"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2" name="tx172"/>
            <p:cNvSpPr/>
            <p:nvPr/>
          </p:nvSpPr>
          <p:spPr>
            <a:xfrm>
              <a:off x="3172106"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3" name="tx173"/>
            <p:cNvSpPr/>
            <p:nvPr/>
          </p:nvSpPr>
          <p:spPr>
            <a:xfrm>
              <a:off x="709684"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4" name="tx174"/>
            <p:cNvSpPr/>
            <p:nvPr/>
          </p:nvSpPr>
          <p:spPr>
            <a:xfrm>
              <a:off x="709684"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5" name="tx175"/>
            <p:cNvSpPr/>
            <p:nvPr/>
          </p:nvSpPr>
          <p:spPr>
            <a:xfrm>
              <a:off x="709684"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1336829"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7" name="tx177"/>
            <p:cNvSpPr/>
            <p:nvPr/>
          </p:nvSpPr>
          <p:spPr>
            <a:xfrm>
              <a:off x="2886585"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78" name="tx178"/>
            <p:cNvSpPr/>
            <p:nvPr/>
          </p:nvSpPr>
          <p:spPr>
            <a:xfrm>
              <a:off x="4514036"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79" name="tx179"/>
            <p:cNvSpPr/>
            <p:nvPr/>
          </p:nvSpPr>
          <p:spPr>
            <a:xfrm>
              <a:off x="6141486"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80" name="tx180"/>
            <p:cNvSpPr/>
            <p:nvPr/>
          </p:nvSpPr>
          <p:spPr>
            <a:xfrm>
              <a:off x="7768937"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800K</a:t>
              </a:r>
            </a:p>
          </p:txBody>
        </p:sp>
        <p:sp>
          <p:nvSpPr>
            <p:cNvPr id="181" name="tx181"/>
            <p:cNvSpPr/>
            <p:nvPr/>
          </p:nvSpPr>
          <p:spPr>
            <a:xfrm>
              <a:off x="3575325"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2" name="tx182"/>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3" name="tx183"/>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4" name="tx184"/>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Brazil.
In 2024, DTP1 coverage in Brazil remained relatively constant within 1% at 91%. The number of children missing out on any DTP vaccination (zero-dose children) improved from 257,000 in 2023 to 229,000 in 2024.
DTP3 coverage remained relatively constant within 1% at 91% in 2024, leaving 229,000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714256"/>
            </a:xfrm>
            <a:custGeom>
              <a:avLst/>
              <a:pathLst>
                <a:path w="3418439" h="714256">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28570"/>
                  </a:lnTo>
                  <a:lnTo>
                    <a:pt x="1994089" y="28570"/>
                  </a:lnTo>
                  <a:lnTo>
                    <a:pt x="2136524" y="57140"/>
                  </a:lnTo>
                  <a:lnTo>
                    <a:pt x="2278959" y="114281"/>
                  </a:lnTo>
                  <a:lnTo>
                    <a:pt x="2421394" y="199991"/>
                  </a:lnTo>
                  <a:lnTo>
                    <a:pt x="2563829" y="342843"/>
                  </a:lnTo>
                  <a:lnTo>
                    <a:pt x="2706264" y="571405"/>
                  </a:lnTo>
                  <a:lnTo>
                    <a:pt x="2848699" y="314272"/>
                  </a:lnTo>
                  <a:lnTo>
                    <a:pt x="2991134" y="714256"/>
                  </a:lnTo>
                  <a:lnTo>
                    <a:pt x="3133569" y="428553"/>
                  </a:lnTo>
                  <a:lnTo>
                    <a:pt x="3276004" y="257132"/>
                  </a:lnTo>
                  <a:lnTo>
                    <a:pt x="3418439" y="228562"/>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399983"/>
            </a:xfrm>
            <a:custGeom>
              <a:avLst/>
              <a:pathLst>
                <a:path w="3418439" h="399983">
                  <a:moveTo>
                    <a:pt x="0" y="28570"/>
                  </a:moveTo>
                  <a:lnTo>
                    <a:pt x="142434" y="57140"/>
                  </a:lnTo>
                  <a:lnTo>
                    <a:pt x="284869" y="28570"/>
                  </a:lnTo>
                  <a:lnTo>
                    <a:pt x="427304" y="28570"/>
                  </a:lnTo>
                  <a:lnTo>
                    <a:pt x="569739" y="28570"/>
                  </a:lnTo>
                  <a:lnTo>
                    <a:pt x="712174" y="0"/>
                  </a:lnTo>
                  <a:lnTo>
                    <a:pt x="854609" y="28570"/>
                  </a:lnTo>
                  <a:lnTo>
                    <a:pt x="997044" y="57140"/>
                  </a:lnTo>
                  <a:lnTo>
                    <a:pt x="1139479" y="0"/>
                  </a:lnTo>
                  <a:lnTo>
                    <a:pt x="1281914" y="28570"/>
                  </a:lnTo>
                  <a:lnTo>
                    <a:pt x="1424349" y="28570"/>
                  </a:lnTo>
                  <a:lnTo>
                    <a:pt x="1566784" y="28570"/>
                  </a:lnTo>
                  <a:lnTo>
                    <a:pt x="1709219" y="28570"/>
                  </a:lnTo>
                  <a:lnTo>
                    <a:pt x="1851654" y="85710"/>
                  </a:lnTo>
                  <a:lnTo>
                    <a:pt x="1994089" y="57140"/>
                  </a:lnTo>
                  <a:lnTo>
                    <a:pt x="2136524" y="28570"/>
                  </a:lnTo>
                  <a:lnTo>
                    <a:pt x="2278959" y="57140"/>
                  </a:lnTo>
                  <a:lnTo>
                    <a:pt x="2421394" y="114281"/>
                  </a:lnTo>
                  <a:lnTo>
                    <a:pt x="2563829" y="199991"/>
                  </a:lnTo>
                  <a:lnTo>
                    <a:pt x="2706264" y="314272"/>
                  </a:lnTo>
                  <a:lnTo>
                    <a:pt x="2848699" y="342843"/>
                  </a:lnTo>
                  <a:lnTo>
                    <a:pt x="2991134" y="399983"/>
                  </a:lnTo>
                  <a:lnTo>
                    <a:pt x="3133569" y="285702"/>
                  </a:lnTo>
                  <a:lnTo>
                    <a:pt x="3276004" y="285702"/>
                  </a:lnTo>
                  <a:lnTo>
                    <a:pt x="3418439"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714256"/>
            </a:xfrm>
            <a:custGeom>
              <a:avLst/>
              <a:pathLst>
                <a:path w="3418439" h="714256">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28570"/>
                  </a:lnTo>
                  <a:lnTo>
                    <a:pt x="1994089" y="28570"/>
                  </a:lnTo>
                  <a:lnTo>
                    <a:pt x="2136524" y="57140"/>
                  </a:lnTo>
                  <a:lnTo>
                    <a:pt x="2278959" y="114281"/>
                  </a:lnTo>
                  <a:lnTo>
                    <a:pt x="2421394" y="199991"/>
                  </a:lnTo>
                  <a:lnTo>
                    <a:pt x="2563829" y="342843"/>
                  </a:lnTo>
                  <a:lnTo>
                    <a:pt x="2706264" y="571405"/>
                  </a:lnTo>
                  <a:lnTo>
                    <a:pt x="2848699" y="314272"/>
                  </a:lnTo>
                  <a:lnTo>
                    <a:pt x="2991134" y="714256"/>
                  </a:lnTo>
                  <a:lnTo>
                    <a:pt x="3133569" y="428553"/>
                  </a:lnTo>
                  <a:lnTo>
                    <a:pt x="3276004" y="257132"/>
                  </a:lnTo>
                  <a:lnTo>
                    <a:pt x="3418439" y="228562"/>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714256"/>
            </a:xfrm>
            <a:custGeom>
              <a:avLst/>
              <a:pathLst>
                <a:path w="3418439" h="714256">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28570"/>
                  </a:lnTo>
                  <a:lnTo>
                    <a:pt x="1994089" y="28570"/>
                  </a:lnTo>
                  <a:lnTo>
                    <a:pt x="2136524" y="57140"/>
                  </a:lnTo>
                  <a:lnTo>
                    <a:pt x="2278959" y="114281"/>
                  </a:lnTo>
                  <a:lnTo>
                    <a:pt x="2421394" y="199991"/>
                  </a:lnTo>
                  <a:lnTo>
                    <a:pt x="2563829" y="342843"/>
                  </a:lnTo>
                  <a:lnTo>
                    <a:pt x="2706264" y="571405"/>
                  </a:lnTo>
                  <a:lnTo>
                    <a:pt x="2848699" y="314272"/>
                  </a:lnTo>
                  <a:lnTo>
                    <a:pt x="2991134" y="714256"/>
                  </a:lnTo>
                  <a:lnTo>
                    <a:pt x="3133569" y="428553"/>
                  </a:lnTo>
                  <a:lnTo>
                    <a:pt x="3276004" y="257132"/>
                  </a:lnTo>
                  <a:lnTo>
                    <a:pt x="3418439" y="228562"/>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8713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8713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509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754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4237" y="483177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Brazil</a:t>
              </a:r>
            </a:p>
          </p:txBody>
        </p:sp>
        <p:sp>
          <p:nvSpPr>
            <p:cNvPr id="60" name="tx60"/>
            <p:cNvSpPr/>
            <p:nvPr/>
          </p:nvSpPr>
          <p:spPr>
            <a:xfrm>
              <a:off x="276219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4644"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62197" y="472419"/>
              <a:ext cx="233808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Brazil, 2000-2024</a:t>
              </a:r>
            </a:p>
          </p:txBody>
        </p:sp>
        <p:sp>
          <p:nvSpPr>
            <p:cNvPr id="63" name="pl63"/>
            <p:cNvSpPr/>
            <p:nvPr/>
          </p:nvSpPr>
          <p:spPr>
            <a:xfrm>
              <a:off x="5244538" y="362872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83928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04984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26040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234007"/>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44456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65512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86568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1655125"/>
              <a:ext cx="3418439" cy="1973602"/>
            </a:xfrm>
            <a:custGeom>
              <a:avLst/>
              <a:pathLst>
                <a:path w="3418439" h="1973602">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78944"/>
                  </a:lnTo>
                  <a:lnTo>
                    <a:pt x="1994089" y="78944"/>
                  </a:lnTo>
                  <a:lnTo>
                    <a:pt x="2136524" y="157888"/>
                  </a:lnTo>
                  <a:lnTo>
                    <a:pt x="2278959" y="315776"/>
                  </a:lnTo>
                  <a:lnTo>
                    <a:pt x="2421394" y="552608"/>
                  </a:lnTo>
                  <a:lnTo>
                    <a:pt x="2563829" y="947329"/>
                  </a:lnTo>
                  <a:lnTo>
                    <a:pt x="2706264" y="1578882"/>
                  </a:lnTo>
                  <a:lnTo>
                    <a:pt x="2848699" y="868385"/>
                  </a:lnTo>
                  <a:lnTo>
                    <a:pt x="2991134" y="1973602"/>
                  </a:lnTo>
                  <a:lnTo>
                    <a:pt x="3133569" y="1184161"/>
                  </a:lnTo>
                  <a:lnTo>
                    <a:pt x="3276004" y="710497"/>
                  </a:lnTo>
                  <a:lnTo>
                    <a:pt x="3418439" y="631552"/>
                  </a:lnTo>
                </a:path>
              </a:pathLst>
            </a:custGeom>
            <a:ln w="27101" cap="flat">
              <a:solidFill>
                <a:srgbClr val="0058AB">
                  <a:alpha val="100000"/>
                </a:srgbClr>
              </a:solidFill>
              <a:prstDash val="solid"/>
              <a:round/>
            </a:ln>
          </p:spPr>
          <p:txBody>
            <a:bodyPr/>
            <a:lstStyle/>
            <a:p/>
          </p:txBody>
        </p:sp>
        <p:sp>
          <p:nvSpPr>
            <p:cNvPr id="79" name="pl79"/>
            <p:cNvSpPr/>
            <p:nvPr/>
          </p:nvSpPr>
          <p:spPr>
            <a:xfrm>
              <a:off x="5415460" y="3234007"/>
              <a:ext cx="3418439" cy="631552"/>
            </a:xfrm>
            <a:custGeom>
              <a:avLst/>
              <a:pathLst>
                <a:path w="3418439" h="631552">
                  <a:moveTo>
                    <a:pt x="0" y="631552"/>
                  </a:moveTo>
                  <a:lnTo>
                    <a:pt x="142434" y="552608"/>
                  </a:lnTo>
                  <a:lnTo>
                    <a:pt x="284869" y="552608"/>
                  </a:lnTo>
                  <a:lnTo>
                    <a:pt x="427304" y="473664"/>
                  </a:lnTo>
                  <a:lnTo>
                    <a:pt x="569739" y="394720"/>
                  </a:lnTo>
                  <a:lnTo>
                    <a:pt x="712174" y="315776"/>
                  </a:lnTo>
                  <a:lnTo>
                    <a:pt x="854609" y="236832"/>
                  </a:lnTo>
                  <a:lnTo>
                    <a:pt x="997044" y="236832"/>
                  </a:lnTo>
                  <a:lnTo>
                    <a:pt x="1139479" y="157888"/>
                  </a:lnTo>
                  <a:lnTo>
                    <a:pt x="1281914" y="78944"/>
                  </a:lnTo>
                  <a:lnTo>
                    <a:pt x="1424349" y="78944"/>
                  </a:lnTo>
                  <a:lnTo>
                    <a:pt x="1566784" y="78944"/>
                  </a:lnTo>
                  <a:lnTo>
                    <a:pt x="1709219" y="78944"/>
                  </a:lnTo>
                  <a:lnTo>
                    <a:pt x="1851654" y="78944"/>
                  </a:lnTo>
                  <a:lnTo>
                    <a:pt x="1994089" y="78944"/>
                  </a:lnTo>
                  <a:lnTo>
                    <a:pt x="2136524" y="78944"/>
                  </a:lnTo>
                  <a:lnTo>
                    <a:pt x="2278959" y="0"/>
                  </a:lnTo>
                  <a:lnTo>
                    <a:pt x="2421394" y="0"/>
                  </a:lnTo>
                  <a:lnTo>
                    <a:pt x="2563829" y="0"/>
                  </a:lnTo>
                  <a:lnTo>
                    <a:pt x="2706264" y="0"/>
                  </a:lnTo>
                  <a:lnTo>
                    <a:pt x="2848699" y="157888"/>
                  </a:lnTo>
                  <a:lnTo>
                    <a:pt x="2991134" y="236832"/>
                  </a:lnTo>
                  <a:lnTo>
                    <a:pt x="3133569" y="78944"/>
                  </a:lnTo>
                  <a:lnTo>
                    <a:pt x="3276004" y="78944"/>
                  </a:lnTo>
                  <a:lnTo>
                    <a:pt x="3418439" y="78944"/>
                  </a:lnTo>
                </a:path>
              </a:pathLst>
            </a:custGeom>
            <a:ln w="27101" cap="flat">
              <a:solidFill>
                <a:srgbClr val="80BD41">
                  <a:alpha val="100000"/>
                </a:srgbClr>
              </a:solidFill>
              <a:prstDash val="solid"/>
              <a:round/>
            </a:ln>
          </p:spPr>
          <p:txBody>
            <a:bodyPr/>
            <a:lstStyle/>
            <a:p/>
          </p:txBody>
        </p:sp>
        <p:sp>
          <p:nvSpPr>
            <p:cNvPr id="80" name="pl80"/>
            <p:cNvSpPr/>
            <p:nvPr/>
          </p:nvSpPr>
          <p:spPr>
            <a:xfrm>
              <a:off x="5415460" y="2365622"/>
              <a:ext cx="3418439" cy="1105217"/>
            </a:xfrm>
            <a:custGeom>
              <a:avLst/>
              <a:pathLst>
                <a:path w="3418439" h="1105217">
                  <a:moveTo>
                    <a:pt x="0" y="78944"/>
                  </a:moveTo>
                  <a:lnTo>
                    <a:pt x="142434" y="157888"/>
                  </a:lnTo>
                  <a:lnTo>
                    <a:pt x="284869" y="78944"/>
                  </a:lnTo>
                  <a:lnTo>
                    <a:pt x="427304" y="78944"/>
                  </a:lnTo>
                  <a:lnTo>
                    <a:pt x="569739" y="78944"/>
                  </a:lnTo>
                  <a:lnTo>
                    <a:pt x="712174" y="0"/>
                  </a:lnTo>
                  <a:lnTo>
                    <a:pt x="854609" y="78944"/>
                  </a:lnTo>
                  <a:lnTo>
                    <a:pt x="997044" y="157888"/>
                  </a:lnTo>
                  <a:lnTo>
                    <a:pt x="1139479" y="0"/>
                  </a:lnTo>
                  <a:lnTo>
                    <a:pt x="1281914" y="78944"/>
                  </a:lnTo>
                  <a:lnTo>
                    <a:pt x="1424349" y="78944"/>
                  </a:lnTo>
                  <a:lnTo>
                    <a:pt x="1566784" y="78944"/>
                  </a:lnTo>
                  <a:lnTo>
                    <a:pt x="1709219" y="78944"/>
                  </a:lnTo>
                  <a:lnTo>
                    <a:pt x="1851654" y="236832"/>
                  </a:lnTo>
                  <a:lnTo>
                    <a:pt x="1994089" y="157888"/>
                  </a:lnTo>
                  <a:lnTo>
                    <a:pt x="2136524" y="78944"/>
                  </a:lnTo>
                  <a:lnTo>
                    <a:pt x="2278959" y="157888"/>
                  </a:lnTo>
                  <a:lnTo>
                    <a:pt x="2421394" y="315776"/>
                  </a:lnTo>
                  <a:lnTo>
                    <a:pt x="2563829" y="552608"/>
                  </a:lnTo>
                  <a:lnTo>
                    <a:pt x="2706264" y="868385"/>
                  </a:lnTo>
                  <a:lnTo>
                    <a:pt x="2848699" y="947329"/>
                  </a:lnTo>
                  <a:lnTo>
                    <a:pt x="2991134" y="1105217"/>
                  </a:lnTo>
                  <a:lnTo>
                    <a:pt x="3133569" y="789441"/>
                  </a:lnTo>
                  <a:lnTo>
                    <a:pt x="3276004" y="789441"/>
                  </a:lnTo>
                  <a:lnTo>
                    <a:pt x="3418439" y="947329"/>
                  </a:lnTo>
                </a:path>
              </a:pathLst>
            </a:custGeom>
            <a:ln w="27101" cap="flat">
              <a:solidFill>
                <a:srgbClr val="961A49">
                  <a:alpha val="100000"/>
                </a:srgbClr>
              </a:solidFill>
              <a:prstDash val="solid"/>
              <a:round/>
            </a:ln>
          </p:spPr>
          <p:txBody>
            <a:bodyPr/>
            <a:lstStyle/>
            <a:p/>
          </p:txBody>
        </p:sp>
        <p:sp>
          <p:nvSpPr>
            <p:cNvPr id="81" name="pl81"/>
            <p:cNvSpPr/>
            <p:nvPr/>
          </p:nvSpPr>
          <p:spPr>
            <a:xfrm>
              <a:off x="5415460" y="3234007"/>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1655125"/>
              <a:ext cx="3418439" cy="1973602"/>
            </a:xfrm>
            <a:custGeom>
              <a:avLst/>
              <a:pathLst>
                <a:path w="3418439" h="1973602">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78944"/>
                  </a:lnTo>
                  <a:lnTo>
                    <a:pt x="1994089" y="78944"/>
                  </a:lnTo>
                  <a:lnTo>
                    <a:pt x="2136524" y="157888"/>
                  </a:lnTo>
                  <a:lnTo>
                    <a:pt x="2278959" y="315776"/>
                  </a:lnTo>
                  <a:lnTo>
                    <a:pt x="2421394" y="552608"/>
                  </a:lnTo>
                  <a:lnTo>
                    <a:pt x="2563829" y="947329"/>
                  </a:lnTo>
                  <a:lnTo>
                    <a:pt x="2706264" y="1578882"/>
                  </a:lnTo>
                  <a:lnTo>
                    <a:pt x="2848699" y="868385"/>
                  </a:lnTo>
                  <a:lnTo>
                    <a:pt x="2991134" y="1973602"/>
                  </a:lnTo>
                  <a:lnTo>
                    <a:pt x="3133569" y="1184161"/>
                  </a:lnTo>
                  <a:lnTo>
                    <a:pt x="3276004" y="710497"/>
                  </a:lnTo>
                  <a:lnTo>
                    <a:pt x="3418439" y="631552"/>
                  </a:lnTo>
                </a:path>
              </a:pathLst>
            </a:custGeom>
            <a:ln w="43362" cap="flat">
              <a:solidFill>
                <a:srgbClr val="000000">
                  <a:alpha val="100000"/>
                </a:srgbClr>
              </a:solidFill>
              <a:prstDash val="solid"/>
              <a:round/>
            </a:ln>
          </p:spPr>
          <p:txBody>
            <a:bodyPr/>
            <a:lstStyle/>
            <a:p/>
          </p:txBody>
        </p:sp>
        <p:sp>
          <p:nvSpPr>
            <p:cNvPr id="83" name="pl83"/>
            <p:cNvSpPr/>
            <p:nvPr/>
          </p:nvSpPr>
          <p:spPr>
            <a:xfrm>
              <a:off x="5415460" y="1655125"/>
              <a:ext cx="0" cy="742074"/>
            </a:xfrm>
            <a:custGeom>
              <a:avLst/>
              <a:pathLst>
                <a:path w="0" h="742074">
                  <a:moveTo>
                    <a:pt x="0" y="0"/>
                  </a:moveTo>
                  <a:lnTo>
                    <a:pt x="0" y="742074"/>
                  </a:lnTo>
                </a:path>
              </a:pathLst>
            </a:custGeom>
            <a:ln w="13550" cap="flat">
              <a:solidFill>
                <a:srgbClr val="0058AB">
                  <a:alpha val="100000"/>
                </a:srgbClr>
              </a:solidFill>
              <a:prstDash val="dot"/>
              <a:round/>
            </a:ln>
          </p:spPr>
          <p:txBody>
            <a:bodyPr/>
            <a:lstStyle/>
            <a:p/>
          </p:txBody>
        </p:sp>
        <p:sp>
          <p:nvSpPr>
            <p:cNvPr id="84" name="pl84"/>
            <p:cNvSpPr/>
            <p:nvPr/>
          </p:nvSpPr>
          <p:spPr>
            <a:xfrm>
              <a:off x="6127635" y="1655125"/>
              <a:ext cx="0" cy="742074"/>
            </a:xfrm>
            <a:custGeom>
              <a:avLst/>
              <a:pathLst>
                <a:path w="0" h="742074">
                  <a:moveTo>
                    <a:pt x="0" y="0"/>
                  </a:moveTo>
                  <a:lnTo>
                    <a:pt x="0" y="742074"/>
                  </a:lnTo>
                </a:path>
              </a:pathLst>
            </a:custGeom>
            <a:ln w="13550" cap="flat">
              <a:solidFill>
                <a:srgbClr val="0058AB">
                  <a:alpha val="100000"/>
                </a:srgbClr>
              </a:solidFill>
              <a:prstDash val="dot"/>
              <a:round/>
            </a:ln>
          </p:spPr>
          <p:txBody>
            <a:bodyPr/>
            <a:lstStyle/>
            <a:p/>
          </p:txBody>
        </p:sp>
        <p:sp>
          <p:nvSpPr>
            <p:cNvPr id="85" name="pl85"/>
            <p:cNvSpPr/>
            <p:nvPr/>
          </p:nvSpPr>
          <p:spPr>
            <a:xfrm>
              <a:off x="6839810" y="1655125"/>
              <a:ext cx="0" cy="742074"/>
            </a:xfrm>
            <a:custGeom>
              <a:avLst/>
              <a:pathLst>
                <a:path w="0" h="742074">
                  <a:moveTo>
                    <a:pt x="0" y="0"/>
                  </a:moveTo>
                  <a:lnTo>
                    <a:pt x="0" y="742074"/>
                  </a:lnTo>
                </a:path>
              </a:pathLst>
            </a:custGeom>
            <a:ln w="13550" cap="flat">
              <a:solidFill>
                <a:srgbClr val="0058AB">
                  <a:alpha val="100000"/>
                </a:srgbClr>
              </a:solidFill>
              <a:prstDash val="dot"/>
              <a:round/>
            </a:ln>
          </p:spPr>
          <p:txBody>
            <a:bodyPr/>
            <a:lstStyle/>
            <a:p/>
          </p:txBody>
        </p:sp>
        <p:sp>
          <p:nvSpPr>
            <p:cNvPr id="86" name="pl86"/>
            <p:cNvSpPr/>
            <p:nvPr/>
          </p:nvSpPr>
          <p:spPr>
            <a:xfrm>
              <a:off x="7551985" y="1813013"/>
              <a:ext cx="0" cy="584186"/>
            </a:xfrm>
            <a:custGeom>
              <a:avLst/>
              <a:pathLst>
                <a:path w="0" h="584186">
                  <a:moveTo>
                    <a:pt x="0" y="0"/>
                  </a:moveTo>
                  <a:lnTo>
                    <a:pt x="0" y="584186"/>
                  </a:lnTo>
                </a:path>
              </a:pathLst>
            </a:custGeom>
            <a:ln w="13550" cap="flat">
              <a:solidFill>
                <a:srgbClr val="0058AB">
                  <a:alpha val="100000"/>
                </a:srgbClr>
              </a:solidFill>
              <a:prstDash val="dot"/>
              <a:round/>
            </a:ln>
          </p:spPr>
          <p:txBody>
            <a:bodyPr/>
            <a:lstStyle/>
            <a:p/>
          </p:txBody>
        </p:sp>
        <p:sp>
          <p:nvSpPr>
            <p:cNvPr id="87" name="pl87"/>
            <p:cNvSpPr/>
            <p:nvPr/>
          </p:nvSpPr>
          <p:spPr>
            <a:xfrm>
              <a:off x="8121725" y="2397200"/>
              <a:ext cx="0" cy="836807"/>
            </a:xfrm>
            <a:custGeom>
              <a:avLst/>
              <a:pathLst>
                <a:path w="0" h="836807">
                  <a:moveTo>
                    <a:pt x="0" y="83680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2365622"/>
              <a:ext cx="0" cy="31577"/>
            </a:xfrm>
            <a:custGeom>
              <a:avLst/>
              <a:pathLst>
                <a:path w="0" h="31577">
                  <a:moveTo>
                    <a:pt x="0" y="0"/>
                  </a:moveTo>
                  <a:lnTo>
                    <a:pt x="0" y="31577"/>
                  </a:lnTo>
                </a:path>
              </a:pathLst>
            </a:custGeom>
            <a:ln w="13550" cap="flat">
              <a:solidFill>
                <a:srgbClr val="0058AB">
                  <a:alpha val="100000"/>
                </a:srgbClr>
              </a:solidFill>
              <a:prstDash val="dot"/>
              <a:round/>
            </a:ln>
          </p:spPr>
          <p:txBody>
            <a:bodyPr/>
            <a:lstStyle/>
            <a:p/>
          </p:txBody>
        </p:sp>
        <p:sp>
          <p:nvSpPr>
            <p:cNvPr id="89" name="pl89"/>
            <p:cNvSpPr/>
            <p:nvPr/>
          </p:nvSpPr>
          <p:spPr>
            <a:xfrm>
              <a:off x="8833899" y="2286678"/>
              <a:ext cx="0" cy="110521"/>
            </a:xfrm>
            <a:custGeom>
              <a:avLst/>
              <a:pathLst>
                <a:path w="0" h="110521">
                  <a:moveTo>
                    <a:pt x="0" y="0"/>
                  </a:moveTo>
                  <a:lnTo>
                    <a:pt x="0" y="110521"/>
                  </a:lnTo>
                </a:path>
              </a:pathLst>
            </a:custGeom>
            <a:ln w="13550" cap="flat">
              <a:solidFill>
                <a:srgbClr val="0058AB">
                  <a:alpha val="100000"/>
                </a:srgbClr>
              </a:solidFill>
              <a:prstDash val="dot"/>
              <a:round/>
            </a:ln>
          </p:spPr>
          <p:txBody>
            <a:bodyPr/>
            <a:lstStyle/>
            <a:p/>
          </p:txBody>
        </p:sp>
        <p:sp>
          <p:nvSpPr>
            <p:cNvPr id="90" name="pl90"/>
            <p:cNvSpPr/>
            <p:nvPr/>
          </p:nvSpPr>
          <p:spPr>
            <a:xfrm>
              <a:off x="5415460" y="1655125"/>
              <a:ext cx="3418439" cy="1973602"/>
            </a:xfrm>
            <a:custGeom>
              <a:avLst/>
              <a:pathLst>
                <a:path w="3418439" h="1973602">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78944"/>
                  </a:lnTo>
                  <a:lnTo>
                    <a:pt x="1994089" y="78944"/>
                  </a:lnTo>
                  <a:lnTo>
                    <a:pt x="2136524" y="157888"/>
                  </a:lnTo>
                  <a:lnTo>
                    <a:pt x="2278959" y="315776"/>
                  </a:lnTo>
                  <a:lnTo>
                    <a:pt x="2421394" y="552608"/>
                  </a:lnTo>
                  <a:lnTo>
                    <a:pt x="2563829" y="947329"/>
                  </a:lnTo>
                  <a:lnTo>
                    <a:pt x="2706264" y="1578882"/>
                  </a:lnTo>
                  <a:lnTo>
                    <a:pt x="2848699" y="868385"/>
                  </a:lnTo>
                  <a:lnTo>
                    <a:pt x="2991134" y="1973602"/>
                  </a:lnTo>
                  <a:lnTo>
                    <a:pt x="3133569" y="1184161"/>
                  </a:lnTo>
                  <a:lnTo>
                    <a:pt x="3276004" y="710497"/>
                  </a:lnTo>
                  <a:lnTo>
                    <a:pt x="3418439" y="631552"/>
                  </a:lnTo>
                </a:path>
              </a:pathLst>
            </a:custGeom>
            <a:ln w="27101" cap="flat">
              <a:solidFill>
                <a:srgbClr val="0058AB">
                  <a:alpha val="100000"/>
                </a:srgbClr>
              </a:solidFill>
              <a:prstDash val="solid"/>
              <a:round/>
            </a:ln>
          </p:spPr>
          <p:txBody>
            <a:bodyPr/>
            <a:lstStyle/>
            <a:p/>
          </p:txBody>
        </p:sp>
        <p:sp>
          <p:nvSpPr>
            <p:cNvPr id="91" name="tx91"/>
            <p:cNvSpPr/>
            <p:nvPr/>
          </p:nvSpPr>
          <p:spPr>
            <a:xfrm>
              <a:off x="5355171" y="23251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2" name="tx92"/>
            <p:cNvSpPr/>
            <p:nvPr/>
          </p:nvSpPr>
          <p:spPr>
            <a:xfrm>
              <a:off x="6067345" y="23251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3" name="tx93"/>
            <p:cNvSpPr/>
            <p:nvPr/>
          </p:nvSpPr>
          <p:spPr>
            <a:xfrm>
              <a:off x="6779520" y="23251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4" name="tx94"/>
            <p:cNvSpPr/>
            <p:nvPr/>
          </p:nvSpPr>
          <p:spPr>
            <a:xfrm>
              <a:off x="7491695" y="23251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5" name="tx95"/>
            <p:cNvSpPr/>
            <p:nvPr/>
          </p:nvSpPr>
          <p:spPr>
            <a:xfrm>
              <a:off x="8091580" y="23251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31175" y="23265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7" name="tx97"/>
            <p:cNvSpPr/>
            <p:nvPr/>
          </p:nvSpPr>
          <p:spPr>
            <a:xfrm>
              <a:off x="8773610" y="23265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8" name="tx98"/>
            <p:cNvSpPr/>
            <p:nvPr/>
          </p:nvSpPr>
          <p:spPr>
            <a:xfrm>
              <a:off x="8901372" y="32738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1372" y="32738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104214" y="318189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26519" y="23924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26519" y="16030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26519" y="813501"/>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8057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8057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78852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5098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47676" y="483177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Brazil</a:t>
              </a:r>
            </a:p>
          </p:txBody>
        </p:sp>
        <p:sp>
          <p:nvSpPr>
            <p:cNvPr id="117" name="tx117"/>
            <p:cNvSpPr/>
            <p:nvPr/>
          </p:nvSpPr>
          <p:spPr>
            <a:xfrm>
              <a:off x="705562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18082"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5718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08120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59055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82652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33587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84522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7321564" cy="149993"/>
            </a:xfrm>
            <a:prstGeom prst="rect">
              <a:avLst/>
            </a:prstGeom>
            <a:solidFill>
              <a:srgbClr val="1CABE2">
                <a:alpha val="80000"/>
              </a:srgbClr>
            </a:solidFill>
          </p:spPr>
          <p:txBody>
            <a:bodyPr/>
            <a:lstStyle/>
            <a:p/>
          </p:txBody>
        </p:sp>
        <p:sp>
          <p:nvSpPr>
            <p:cNvPr id="131" name="rc131"/>
            <p:cNvSpPr/>
            <p:nvPr/>
          </p:nvSpPr>
          <p:spPr>
            <a:xfrm>
              <a:off x="1317178" y="5637654"/>
              <a:ext cx="3229820" cy="149993"/>
            </a:xfrm>
            <a:prstGeom prst="rect">
              <a:avLst/>
            </a:prstGeom>
            <a:solidFill>
              <a:srgbClr val="1CABE2">
                <a:alpha val="80000"/>
              </a:srgbClr>
            </a:solidFill>
          </p:spPr>
          <p:txBody>
            <a:bodyPr/>
            <a:lstStyle/>
            <a:p/>
          </p:txBody>
        </p:sp>
        <p:sp>
          <p:nvSpPr>
            <p:cNvPr id="132" name="rc132"/>
            <p:cNvSpPr/>
            <p:nvPr/>
          </p:nvSpPr>
          <p:spPr>
            <a:xfrm>
              <a:off x="1317178" y="5450161"/>
              <a:ext cx="2874045" cy="149993"/>
            </a:xfrm>
            <a:prstGeom prst="rect">
              <a:avLst/>
            </a:prstGeom>
            <a:solidFill>
              <a:srgbClr val="1CABE2">
                <a:alpha val="80000"/>
              </a:srgbClr>
            </a:solidFill>
          </p:spPr>
          <p:txBody>
            <a:bodyPr/>
            <a:lstStyle/>
            <a:p/>
          </p:txBody>
        </p:sp>
        <p:sp>
          <p:nvSpPr>
            <p:cNvPr id="133" name="tx133"/>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584,000</a:t>
              </a:r>
            </a:p>
          </p:txBody>
        </p:sp>
        <p:sp>
          <p:nvSpPr>
            <p:cNvPr id="134" name="tx134"/>
            <p:cNvSpPr/>
            <p:nvPr/>
          </p:nvSpPr>
          <p:spPr>
            <a:xfrm>
              <a:off x="4037585"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257,000</a:t>
              </a:r>
            </a:p>
          </p:txBody>
        </p:sp>
        <p:sp>
          <p:nvSpPr>
            <p:cNvPr id="135" name="tx135"/>
            <p:cNvSpPr/>
            <p:nvPr/>
          </p:nvSpPr>
          <p:spPr>
            <a:xfrm>
              <a:off x="368181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229,000</a:t>
              </a:r>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321547"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1" name="tx141"/>
            <p:cNvSpPr/>
            <p:nvPr/>
          </p:nvSpPr>
          <p:spPr>
            <a:xfrm>
              <a:off x="583089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2" name="tx142"/>
            <p:cNvSpPr/>
            <p:nvPr/>
          </p:nvSpPr>
          <p:spPr>
            <a:xfrm>
              <a:off x="834024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3" name="tx14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Brazil (91%) was 2 percentage points higher than the global average (89%) and 6 percentage points higher than the average across all LACR countries (85%).
National DTP1 coverage was 12 percentage points higher than in 2019 (79%).
This equates to 229,000 zero-dose children in 2024 compared to 584,000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F26A21">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Brazil ranked number 14 out of 32 countries for lowest DTP1 coverage (based on tied ranks).
Brazil was in the top 10 countries with the most zero-dose children (rank=2).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26027" y="660217"/>
              <a:ext cx="0" cy="5507419"/>
            </a:xfrm>
            <a:custGeom>
              <a:avLst/>
              <a:pathLst>
                <a:path w="0" h="5507419">
                  <a:moveTo>
                    <a:pt x="0" y="55074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9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74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375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010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46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2281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4916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7551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18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821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45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091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727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62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997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632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267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9027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53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173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345525" y="2755587"/>
              <a:ext cx="4761003" cy="1316680"/>
            </a:xfrm>
            <a:custGeom>
              <a:avLst/>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p:txBody>
        </p:sp>
        <p:sp>
          <p:nvSpPr>
            <p:cNvPr id="26" name="pl26"/>
            <p:cNvSpPr/>
            <p:nvPr/>
          </p:nvSpPr>
          <p:spPr>
            <a:xfrm>
              <a:off x="2345525" y="3018658"/>
              <a:ext cx="4761003" cy="0"/>
            </a:xfrm>
            <a:custGeom>
              <a:avLst/>
              <a:pathLst>
                <a:path w="4761003" h="0">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p:txBody>
        </p:sp>
        <p:sp>
          <p:nvSpPr>
            <p:cNvPr id="27" name="pl27"/>
            <p:cNvSpPr/>
            <p:nvPr/>
          </p:nvSpPr>
          <p:spPr>
            <a:xfrm>
              <a:off x="2345525" y="2492516"/>
              <a:ext cx="4761003" cy="2633361"/>
            </a:xfrm>
            <a:custGeom>
              <a:avLst/>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F26A21">
                  <a:alpha val="100000"/>
                </a:srgbClr>
              </a:solidFill>
              <a:prstDash val="solid"/>
              <a:round/>
            </a:ln>
          </p:spPr>
          <p:txBody>
            <a:bodyPr/>
            <a:lstStyle/>
            <a:p/>
          </p:txBody>
        </p:sp>
        <p:sp>
          <p:nvSpPr>
            <p:cNvPr id="28" name="pl28"/>
            <p:cNvSpPr/>
            <p:nvPr/>
          </p:nvSpPr>
          <p:spPr>
            <a:xfrm>
              <a:off x="2345525" y="512702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29" name="pl29"/>
            <p:cNvSpPr/>
            <p:nvPr/>
          </p:nvSpPr>
          <p:spPr>
            <a:xfrm>
              <a:off x="2345525" y="1701270"/>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0" name="pl30"/>
            <p:cNvSpPr/>
            <p:nvPr/>
          </p:nvSpPr>
          <p:spPr>
            <a:xfrm>
              <a:off x="2345525" y="1701182"/>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1" name="pl31"/>
            <p:cNvSpPr/>
            <p:nvPr/>
          </p:nvSpPr>
          <p:spPr>
            <a:xfrm>
              <a:off x="2345525" y="910643"/>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2" name="pl32"/>
            <p:cNvSpPr/>
            <p:nvPr/>
          </p:nvSpPr>
          <p:spPr>
            <a:xfrm>
              <a:off x="2345525" y="143784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33" name="pl33"/>
            <p:cNvSpPr/>
            <p:nvPr/>
          </p:nvSpPr>
          <p:spPr>
            <a:xfrm>
              <a:off x="2345525" y="4336399"/>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4" name="pl34"/>
            <p:cNvSpPr/>
            <p:nvPr/>
          </p:nvSpPr>
          <p:spPr>
            <a:xfrm>
              <a:off x="2345525" y="3546037"/>
              <a:ext cx="4761003" cy="1053344"/>
            </a:xfrm>
            <a:custGeom>
              <a:avLst/>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p:txBody>
        </p:sp>
        <p:sp>
          <p:nvSpPr>
            <p:cNvPr id="35" name="pl35"/>
            <p:cNvSpPr/>
            <p:nvPr/>
          </p:nvSpPr>
          <p:spPr>
            <a:xfrm>
              <a:off x="2345525" y="3282878"/>
              <a:ext cx="4761003" cy="2106689"/>
            </a:xfrm>
            <a:custGeom>
              <a:avLst/>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p:txBody>
        </p:sp>
        <p:sp>
          <p:nvSpPr>
            <p:cNvPr id="36" name="pl36"/>
            <p:cNvSpPr/>
            <p:nvPr/>
          </p:nvSpPr>
          <p:spPr>
            <a:xfrm>
              <a:off x="2345525" y="910643"/>
              <a:ext cx="4761003" cy="263336"/>
            </a:xfrm>
            <a:custGeom>
              <a:avLst/>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p:txBody>
        </p:sp>
        <p:sp>
          <p:nvSpPr>
            <p:cNvPr id="37" name="pl37"/>
            <p:cNvSpPr/>
            <p:nvPr/>
          </p:nvSpPr>
          <p:spPr>
            <a:xfrm>
              <a:off x="2345525" y="2755322"/>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38" name="pl38"/>
            <p:cNvSpPr/>
            <p:nvPr/>
          </p:nvSpPr>
          <p:spPr>
            <a:xfrm>
              <a:off x="2345525" y="1965225"/>
              <a:ext cx="4761003" cy="1843353"/>
            </a:xfrm>
            <a:custGeom>
              <a:avLst/>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p:txBody>
        </p:sp>
        <p:sp>
          <p:nvSpPr>
            <p:cNvPr id="39" name="pl39"/>
            <p:cNvSpPr/>
            <p:nvPr/>
          </p:nvSpPr>
          <p:spPr>
            <a:xfrm>
              <a:off x="2345525" y="3545860"/>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259722" y="2405828"/>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020725" y="5040957"/>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tx80"/>
            <p:cNvSpPr/>
            <p:nvPr/>
          </p:nvSpPr>
          <p:spPr>
            <a:xfrm>
              <a:off x="1873397" y="857129"/>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1" name="tx81"/>
            <p:cNvSpPr/>
            <p:nvPr/>
          </p:nvSpPr>
          <p:spPr>
            <a:xfrm>
              <a:off x="1728927" y="1091917"/>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2" name="tx82"/>
            <p:cNvSpPr/>
            <p:nvPr/>
          </p:nvSpPr>
          <p:spPr>
            <a:xfrm>
              <a:off x="1559968" y="1384154"/>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3" name="tx83"/>
            <p:cNvSpPr/>
            <p:nvPr/>
          </p:nvSpPr>
          <p:spPr>
            <a:xfrm>
              <a:off x="1664491" y="162063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4" name="tx84"/>
            <p:cNvSpPr/>
            <p:nvPr/>
          </p:nvSpPr>
          <p:spPr>
            <a:xfrm>
              <a:off x="1487768" y="188414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6" name="tx86"/>
            <p:cNvSpPr/>
            <p:nvPr/>
          </p:nvSpPr>
          <p:spPr>
            <a:xfrm>
              <a:off x="1825405" y="2438206"/>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7" name="tx87"/>
            <p:cNvSpPr/>
            <p:nvPr/>
          </p:nvSpPr>
          <p:spPr>
            <a:xfrm>
              <a:off x="1632450" y="2701719"/>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1" name="tx91"/>
            <p:cNvSpPr/>
            <p:nvPr/>
          </p:nvSpPr>
          <p:spPr>
            <a:xfrm>
              <a:off x="1359320" y="3728740"/>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4" name="tx94"/>
            <p:cNvSpPr/>
            <p:nvPr/>
          </p:nvSpPr>
          <p:spPr>
            <a:xfrm>
              <a:off x="1728998" y="4546309"/>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5" name="tx95"/>
            <p:cNvSpPr/>
            <p:nvPr/>
          </p:nvSpPr>
          <p:spPr>
            <a:xfrm>
              <a:off x="1391432" y="478109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7" name="tx97"/>
            <p:cNvSpPr/>
            <p:nvPr/>
          </p:nvSpPr>
          <p:spPr>
            <a:xfrm>
              <a:off x="1785247" y="5338542"/>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8" name="tx98"/>
            <p:cNvSpPr/>
            <p:nvPr/>
          </p:nvSpPr>
          <p:spPr>
            <a:xfrm>
              <a:off x="1841284" y="5598526"/>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9" name="tx99"/>
            <p:cNvSpPr/>
            <p:nvPr/>
          </p:nvSpPr>
          <p:spPr>
            <a:xfrm>
              <a:off x="1592433" y="5863874"/>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100" name="tx100"/>
            <p:cNvSpPr/>
            <p:nvPr/>
          </p:nvSpPr>
          <p:spPr>
            <a:xfrm>
              <a:off x="7265229" y="828404"/>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1" name="tx101"/>
            <p:cNvSpPr/>
            <p:nvPr/>
          </p:nvSpPr>
          <p:spPr>
            <a:xfrm>
              <a:off x="7265229" y="1120641"/>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2" name="tx102"/>
            <p:cNvSpPr/>
            <p:nvPr/>
          </p:nvSpPr>
          <p:spPr>
            <a:xfrm>
              <a:off x="7265229" y="1382319"/>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03" name="tx103"/>
            <p:cNvSpPr/>
            <p:nvPr/>
          </p:nvSpPr>
          <p:spPr>
            <a:xfrm>
              <a:off x="7265229" y="1645832"/>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4" name="tx104"/>
            <p:cNvSpPr/>
            <p:nvPr/>
          </p:nvSpPr>
          <p:spPr>
            <a:xfrm>
              <a:off x="7265229" y="1884149"/>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265229" y="2174693"/>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6" name="tx106"/>
            <p:cNvSpPr/>
            <p:nvPr/>
          </p:nvSpPr>
          <p:spPr>
            <a:xfrm>
              <a:off x="7265229" y="243820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7" name="tx107"/>
            <p:cNvSpPr/>
            <p:nvPr/>
          </p:nvSpPr>
          <p:spPr>
            <a:xfrm>
              <a:off x="7265229" y="2671230"/>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92258"/>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1" name="tx111"/>
            <p:cNvSpPr/>
            <p:nvPr/>
          </p:nvSpPr>
          <p:spPr>
            <a:xfrm>
              <a:off x="7265229" y="3728740"/>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3" name="tx113"/>
            <p:cNvSpPr/>
            <p:nvPr/>
          </p:nvSpPr>
          <p:spPr>
            <a:xfrm>
              <a:off x="7265229" y="425407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44474"/>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5" name="tx115"/>
            <p:cNvSpPr/>
            <p:nvPr/>
          </p:nvSpPr>
          <p:spPr>
            <a:xfrm>
              <a:off x="7265229" y="480798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6" name="tx116"/>
            <p:cNvSpPr/>
            <p:nvPr/>
          </p:nvSpPr>
          <p:spPr>
            <a:xfrm>
              <a:off x="7265229" y="5073335"/>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117" name="tx117"/>
            <p:cNvSpPr/>
            <p:nvPr/>
          </p:nvSpPr>
          <p:spPr>
            <a:xfrm>
              <a:off x="7265229" y="5308123"/>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120" name="tx120"/>
            <p:cNvSpPr/>
            <p:nvPr/>
          </p:nvSpPr>
          <p:spPr>
            <a:xfrm>
              <a:off x="570259" y="87022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2021-2024</a:t>
              </a:r>
            </a:p>
          </p:txBody>
        </p:sp>
        <p:sp>
          <p:nvSpPr>
            <p:cNvPr id="143" name="tx143"/>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2024. Rank 1 indicates the country with the highest absolute number of zero-dose children.
Brazil was in the top 20 zero-dose countries in 2021 and 2024.</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F26A21">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Brazil ranked number 1 out of 32 countries with 687,000 zero-dose children.
In 2024, Brazil ranked number 2 out of 32 countries with 229,000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0577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06625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02674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98722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58601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54649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50698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3662" y="2909314"/>
              <a:ext cx="200644" cy="1716220"/>
            </a:xfrm>
            <a:prstGeom prst="rect">
              <a:avLst/>
            </a:prstGeom>
            <a:solidFill>
              <a:srgbClr val="80BD41">
                <a:alpha val="100000"/>
              </a:srgbClr>
            </a:solidFill>
          </p:spPr>
          <p:txBody>
            <a:bodyPr/>
            <a:lstStyle/>
            <a:p/>
          </p:txBody>
        </p:sp>
        <p:sp>
          <p:nvSpPr>
            <p:cNvPr id="26" name="rc26"/>
            <p:cNvSpPr/>
            <p:nvPr/>
          </p:nvSpPr>
          <p:spPr>
            <a:xfrm>
              <a:off x="1423662" y="2874289"/>
              <a:ext cx="200644" cy="17512"/>
            </a:xfrm>
            <a:prstGeom prst="rect">
              <a:avLst/>
            </a:prstGeom>
            <a:solidFill>
              <a:srgbClr val="0058AB">
                <a:alpha val="100000"/>
              </a:srgbClr>
            </a:solidFill>
          </p:spPr>
          <p:txBody>
            <a:bodyPr/>
            <a:lstStyle/>
            <a:p/>
          </p:txBody>
        </p:sp>
        <p:sp>
          <p:nvSpPr>
            <p:cNvPr id="27" name="rc27"/>
            <p:cNvSpPr/>
            <p:nvPr/>
          </p:nvSpPr>
          <p:spPr>
            <a:xfrm>
              <a:off x="1423662" y="2891802"/>
              <a:ext cx="200644" cy="17512"/>
            </a:xfrm>
            <a:prstGeom prst="rect">
              <a:avLst/>
            </a:prstGeom>
            <a:solidFill>
              <a:srgbClr val="1CABE2">
                <a:alpha val="100000"/>
              </a:srgbClr>
            </a:solidFill>
          </p:spPr>
          <p:txBody>
            <a:bodyPr/>
            <a:lstStyle/>
            <a:p/>
          </p:txBody>
        </p:sp>
        <p:sp>
          <p:nvSpPr>
            <p:cNvPr id="28" name="rc28"/>
            <p:cNvSpPr/>
            <p:nvPr/>
          </p:nvSpPr>
          <p:spPr>
            <a:xfrm>
              <a:off x="1646600" y="2945002"/>
              <a:ext cx="200644" cy="1680532"/>
            </a:xfrm>
            <a:prstGeom prst="rect">
              <a:avLst/>
            </a:prstGeom>
            <a:solidFill>
              <a:srgbClr val="80BD41">
                <a:alpha val="100000"/>
              </a:srgbClr>
            </a:solidFill>
          </p:spPr>
          <p:txBody>
            <a:bodyPr/>
            <a:lstStyle/>
            <a:p/>
          </p:txBody>
        </p:sp>
        <p:sp>
          <p:nvSpPr>
            <p:cNvPr id="29" name="rc29"/>
            <p:cNvSpPr/>
            <p:nvPr/>
          </p:nvSpPr>
          <p:spPr>
            <a:xfrm>
              <a:off x="1646600" y="2910705"/>
              <a:ext cx="200644" cy="17148"/>
            </a:xfrm>
            <a:prstGeom prst="rect">
              <a:avLst/>
            </a:prstGeom>
            <a:solidFill>
              <a:srgbClr val="0058AB">
                <a:alpha val="100000"/>
              </a:srgbClr>
            </a:solidFill>
          </p:spPr>
          <p:txBody>
            <a:bodyPr/>
            <a:lstStyle/>
            <a:p/>
          </p:txBody>
        </p:sp>
        <p:sp>
          <p:nvSpPr>
            <p:cNvPr id="30" name="rc30"/>
            <p:cNvSpPr/>
            <p:nvPr/>
          </p:nvSpPr>
          <p:spPr>
            <a:xfrm>
              <a:off x="1646600" y="2927854"/>
              <a:ext cx="200644" cy="17148"/>
            </a:xfrm>
            <a:prstGeom prst="rect">
              <a:avLst/>
            </a:prstGeom>
            <a:solidFill>
              <a:srgbClr val="1CABE2">
                <a:alpha val="100000"/>
              </a:srgbClr>
            </a:solidFill>
          </p:spPr>
          <p:txBody>
            <a:bodyPr/>
            <a:lstStyle/>
            <a:p/>
          </p:txBody>
        </p:sp>
        <p:sp>
          <p:nvSpPr>
            <p:cNvPr id="31" name="rc31"/>
            <p:cNvSpPr/>
            <p:nvPr/>
          </p:nvSpPr>
          <p:spPr>
            <a:xfrm>
              <a:off x="1869538" y="2966544"/>
              <a:ext cx="200644" cy="1658991"/>
            </a:xfrm>
            <a:prstGeom prst="rect">
              <a:avLst/>
            </a:prstGeom>
            <a:solidFill>
              <a:srgbClr val="80BD41">
                <a:alpha val="100000"/>
              </a:srgbClr>
            </a:solidFill>
          </p:spPr>
          <p:txBody>
            <a:bodyPr/>
            <a:lstStyle/>
            <a:p/>
          </p:txBody>
        </p:sp>
        <p:sp>
          <p:nvSpPr>
            <p:cNvPr id="32" name="rc32"/>
            <p:cNvSpPr/>
            <p:nvPr/>
          </p:nvSpPr>
          <p:spPr>
            <a:xfrm>
              <a:off x="1869538" y="2949786"/>
              <a:ext cx="200644" cy="16757"/>
            </a:xfrm>
            <a:prstGeom prst="rect">
              <a:avLst/>
            </a:prstGeom>
            <a:solidFill>
              <a:srgbClr val="0058AB">
                <a:alpha val="100000"/>
              </a:srgbClr>
            </a:solidFill>
          </p:spPr>
          <p:txBody>
            <a:bodyPr/>
            <a:lstStyle/>
            <a:p/>
          </p:txBody>
        </p:sp>
        <p:sp>
          <p:nvSpPr>
            <p:cNvPr id="33" name="rc33"/>
            <p:cNvSpPr/>
            <p:nvPr/>
          </p:nvSpPr>
          <p:spPr>
            <a:xfrm>
              <a:off x="1869538" y="2966544"/>
              <a:ext cx="200644" cy="0"/>
            </a:xfrm>
            <a:prstGeom prst="rect">
              <a:avLst/>
            </a:prstGeom>
            <a:solidFill>
              <a:srgbClr val="1CABE2">
                <a:alpha val="100000"/>
              </a:srgbClr>
            </a:solidFill>
          </p:spPr>
          <p:txBody>
            <a:bodyPr/>
            <a:lstStyle/>
            <a:p/>
          </p:txBody>
        </p:sp>
        <p:sp>
          <p:nvSpPr>
            <p:cNvPr id="34" name="rc34"/>
            <p:cNvSpPr/>
            <p:nvPr/>
          </p:nvSpPr>
          <p:spPr>
            <a:xfrm>
              <a:off x="2092476" y="3005526"/>
              <a:ext cx="200644" cy="1620009"/>
            </a:xfrm>
            <a:prstGeom prst="rect">
              <a:avLst/>
            </a:prstGeom>
            <a:solidFill>
              <a:srgbClr val="80BD41">
                <a:alpha val="100000"/>
              </a:srgbClr>
            </a:solidFill>
          </p:spPr>
          <p:txBody>
            <a:bodyPr/>
            <a:lstStyle/>
            <a:p/>
          </p:txBody>
        </p:sp>
        <p:sp>
          <p:nvSpPr>
            <p:cNvPr id="35" name="rc35"/>
            <p:cNvSpPr/>
            <p:nvPr/>
          </p:nvSpPr>
          <p:spPr>
            <a:xfrm>
              <a:off x="2092476" y="2989162"/>
              <a:ext cx="200644" cy="16363"/>
            </a:xfrm>
            <a:prstGeom prst="rect">
              <a:avLst/>
            </a:prstGeom>
            <a:solidFill>
              <a:srgbClr val="0058AB">
                <a:alpha val="100000"/>
              </a:srgbClr>
            </a:solidFill>
          </p:spPr>
          <p:txBody>
            <a:bodyPr/>
            <a:lstStyle/>
            <a:p/>
          </p:txBody>
        </p:sp>
        <p:sp>
          <p:nvSpPr>
            <p:cNvPr id="36" name="rc36"/>
            <p:cNvSpPr/>
            <p:nvPr/>
          </p:nvSpPr>
          <p:spPr>
            <a:xfrm>
              <a:off x="2092476" y="3005526"/>
              <a:ext cx="200644" cy="0"/>
            </a:xfrm>
            <a:prstGeom prst="rect">
              <a:avLst/>
            </a:prstGeom>
            <a:solidFill>
              <a:srgbClr val="1CABE2">
                <a:alpha val="100000"/>
              </a:srgbClr>
            </a:solidFill>
          </p:spPr>
          <p:txBody>
            <a:bodyPr/>
            <a:lstStyle/>
            <a:p/>
          </p:txBody>
        </p:sp>
        <p:sp>
          <p:nvSpPr>
            <p:cNvPr id="37" name="rc37"/>
            <p:cNvSpPr/>
            <p:nvPr/>
          </p:nvSpPr>
          <p:spPr>
            <a:xfrm>
              <a:off x="2315413" y="3014402"/>
              <a:ext cx="200644" cy="1611133"/>
            </a:xfrm>
            <a:prstGeom prst="rect">
              <a:avLst/>
            </a:prstGeom>
            <a:solidFill>
              <a:srgbClr val="80BD41">
                <a:alpha val="100000"/>
              </a:srgbClr>
            </a:solidFill>
          </p:spPr>
          <p:txBody>
            <a:bodyPr/>
            <a:lstStyle/>
            <a:p/>
          </p:txBody>
        </p:sp>
        <p:sp>
          <p:nvSpPr>
            <p:cNvPr id="38" name="rc38"/>
            <p:cNvSpPr/>
            <p:nvPr/>
          </p:nvSpPr>
          <p:spPr>
            <a:xfrm>
              <a:off x="2315413" y="2998128"/>
              <a:ext cx="200644" cy="16274"/>
            </a:xfrm>
            <a:prstGeom prst="rect">
              <a:avLst/>
            </a:prstGeom>
            <a:solidFill>
              <a:srgbClr val="0058AB">
                <a:alpha val="100000"/>
              </a:srgbClr>
            </a:solidFill>
          </p:spPr>
          <p:txBody>
            <a:bodyPr/>
            <a:lstStyle/>
            <a:p/>
          </p:txBody>
        </p:sp>
        <p:sp>
          <p:nvSpPr>
            <p:cNvPr id="39" name="rc39"/>
            <p:cNvSpPr/>
            <p:nvPr/>
          </p:nvSpPr>
          <p:spPr>
            <a:xfrm>
              <a:off x="2315413" y="3014402"/>
              <a:ext cx="200644" cy="0"/>
            </a:xfrm>
            <a:prstGeom prst="rect">
              <a:avLst/>
            </a:prstGeom>
            <a:solidFill>
              <a:srgbClr val="1CABE2">
                <a:alpha val="100000"/>
              </a:srgbClr>
            </a:solidFill>
          </p:spPr>
          <p:txBody>
            <a:bodyPr/>
            <a:lstStyle/>
            <a:p/>
          </p:txBody>
        </p:sp>
        <p:sp>
          <p:nvSpPr>
            <p:cNvPr id="40" name="rc40"/>
            <p:cNvSpPr/>
            <p:nvPr/>
          </p:nvSpPr>
          <p:spPr>
            <a:xfrm>
              <a:off x="2538351" y="3024730"/>
              <a:ext cx="200644" cy="1600805"/>
            </a:xfrm>
            <a:prstGeom prst="rect">
              <a:avLst/>
            </a:prstGeom>
            <a:solidFill>
              <a:srgbClr val="80BD41">
                <a:alpha val="100000"/>
              </a:srgbClr>
            </a:solidFill>
          </p:spPr>
          <p:txBody>
            <a:bodyPr/>
            <a:lstStyle/>
            <a:p/>
          </p:txBody>
        </p:sp>
        <p:sp>
          <p:nvSpPr>
            <p:cNvPr id="41" name="rc41"/>
            <p:cNvSpPr/>
            <p:nvPr/>
          </p:nvSpPr>
          <p:spPr>
            <a:xfrm>
              <a:off x="2538351" y="3008560"/>
              <a:ext cx="200644" cy="16169"/>
            </a:xfrm>
            <a:prstGeom prst="rect">
              <a:avLst/>
            </a:prstGeom>
            <a:solidFill>
              <a:srgbClr val="0058AB">
                <a:alpha val="100000"/>
              </a:srgbClr>
            </a:solidFill>
          </p:spPr>
          <p:txBody>
            <a:bodyPr/>
            <a:lstStyle/>
            <a:p/>
          </p:txBody>
        </p:sp>
        <p:sp>
          <p:nvSpPr>
            <p:cNvPr id="42" name="rc42"/>
            <p:cNvSpPr/>
            <p:nvPr/>
          </p:nvSpPr>
          <p:spPr>
            <a:xfrm>
              <a:off x="2538351" y="3024730"/>
              <a:ext cx="200644" cy="0"/>
            </a:xfrm>
            <a:prstGeom prst="rect">
              <a:avLst/>
            </a:prstGeom>
            <a:solidFill>
              <a:srgbClr val="1CABE2">
                <a:alpha val="100000"/>
              </a:srgbClr>
            </a:solidFill>
          </p:spPr>
          <p:txBody>
            <a:bodyPr/>
            <a:lstStyle/>
            <a:p/>
          </p:txBody>
        </p:sp>
        <p:sp>
          <p:nvSpPr>
            <p:cNvPr id="43" name="rc43"/>
            <p:cNvSpPr/>
            <p:nvPr/>
          </p:nvSpPr>
          <p:spPr>
            <a:xfrm>
              <a:off x="2761289" y="3051482"/>
              <a:ext cx="200644" cy="1574053"/>
            </a:xfrm>
            <a:prstGeom prst="rect">
              <a:avLst/>
            </a:prstGeom>
            <a:solidFill>
              <a:srgbClr val="80BD41">
                <a:alpha val="100000"/>
              </a:srgbClr>
            </a:solidFill>
          </p:spPr>
          <p:txBody>
            <a:bodyPr/>
            <a:lstStyle/>
            <a:p/>
          </p:txBody>
        </p:sp>
        <p:sp>
          <p:nvSpPr>
            <p:cNvPr id="44" name="rc44"/>
            <p:cNvSpPr/>
            <p:nvPr/>
          </p:nvSpPr>
          <p:spPr>
            <a:xfrm>
              <a:off x="2761289" y="3035582"/>
              <a:ext cx="200644" cy="15899"/>
            </a:xfrm>
            <a:prstGeom prst="rect">
              <a:avLst/>
            </a:prstGeom>
            <a:solidFill>
              <a:srgbClr val="0058AB">
                <a:alpha val="100000"/>
              </a:srgbClr>
            </a:solidFill>
          </p:spPr>
          <p:txBody>
            <a:bodyPr/>
            <a:lstStyle/>
            <a:p/>
          </p:txBody>
        </p:sp>
        <p:sp>
          <p:nvSpPr>
            <p:cNvPr id="45" name="rc45"/>
            <p:cNvSpPr/>
            <p:nvPr/>
          </p:nvSpPr>
          <p:spPr>
            <a:xfrm>
              <a:off x="2761289" y="3051482"/>
              <a:ext cx="200644" cy="0"/>
            </a:xfrm>
            <a:prstGeom prst="rect">
              <a:avLst/>
            </a:prstGeom>
            <a:solidFill>
              <a:srgbClr val="1CABE2">
                <a:alpha val="100000"/>
              </a:srgbClr>
            </a:solidFill>
          </p:spPr>
          <p:txBody>
            <a:bodyPr/>
            <a:lstStyle/>
            <a:p/>
          </p:txBody>
        </p:sp>
        <p:sp>
          <p:nvSpPr>
            <p:cNvPr id="46" name="rc46"/>
            <p:cNvSpPr/>
            <p:nvPr/>
          </p:nvSpPr>
          <p:spPr>
            <a:xfrm>
              <a:off x="2984227" y="3076437"/>
              <a:ext cx="200644" cy="1549098"/>
            </a:xfrm>
            <a:prstGeom prst="rect">
              <a:avLst/>
            </a:prstGeom>
            <a:solidFill>
              <a:srgbClr val="80BD41">
                <a:alpha val="100000"/>
              </a:srgbClr>
            </a:solidFill>
          </p:spPr>
          <p:txBody>
            <a:bodyPr/>
            <a:lstStyle/>
            <a:p/>
          </p:txBody>
        </p:sp>
        <p:sp>
          <p:nvSpPr>
            <p:cNvPr id="47" name="rc47"/>
            <p:cNvSpPr/>
            <p:nvPr/>
          </p:nvSpPr>
          <p:spPr>
            <a:xfrm>
              <a:off x="2984227" y="3060789"/>
              <a:ext cx="200644" cy="15647"/>
            </a:xfrm>
            <a:prstGeom prst="rect">
              <a:avLst/>
            </a:prstGeom>
            <a:solidFill>
              <a:srgbClr val="0058AB">
                <a:alpha val="100000"/>
              </a:srgbClr>
            </a:solidFill>
          </p:spPr>
          <p:txBody>
            <a:bodyPr/>
            <a:lstStyle/>
            <a:p/>
          </p:txBody>
        </p:sp>
        <p:sp>
          <p:nvSpPr>
            <p:cNvPr id="48" name="rc48"/>
            <p:cNvSpPr/>
            <p:nvPr/>
          </p:nvSpPr>
          <p:spPr>
            <a:xfrm>
              <a:off x="2984227" y="3076437"/>
              <a:ext cx="200644" cy="0"/>
            </a:xfrm>
            <a:prstGeom prst="rect">
              <a:avLst/>
            </a:prstGeom>
            <a:solidFill>
              <a:srgbClr val="1CABE2">
                <a:alpha val="100000"/>
              </a:srgbClr>
            </a:solidFill>
          </p:spPr>
          <p:txBody>
            <a:bodyPr/>
            <a:lstStyle/>
            <a:p/>
          </p:txBody>
        </p:sp>
        <p:sp>
          <p:nvSpPr>
            <p:cNvPr id="49" name="rc49"/>
            <p:cNvSpPr/>
            <p:nvPr/>
          </p:nvSpPr>
          <p:spPr>
            <a:xfrm>
              <a:off x="3207165" y="3102653"/>
              <a:ext cx="200644" cy="1522882"/>
            </a:xfrm>
            <a:prstGeom prst="rect">
              <a:avLst/>
            </a:prstGeom>
            <a:solidFill>
              <a:srgbClr val="80BD41">
                <a:alpha val="100000"/>
              </a:srgbClr>
            </a:solidFill>
          </p:spPr>
          <p:txBody>
            <a:bodyPr/>
            <a:lstStyle/>
            <a:p/>
          </p:txBody>
        </p:sp>
        <p:sp>
          <p:nvSpPr>
            <p:cNvPr id="50" name="rc50"/>
            <p:cNvSpPr/>
            <p:nvPr/>
          </p:nvSpPr>
          <p:spPr>
            <a:xfrm>
              <a:off x="3207165" y="3087270"/>
              <a:ext cx="200644" cy="15382"/>
            </a:xfrm>
            <a:prstGeom prst="rect">
              <a:avLst/>
            </a:prstGeom>
            <a:solidFill>
              <a:srgbClr val="0058AB">
                <a:alpha val="100000"/>
              </a:srgbClr>
            </a:solidFill>
          </p:spPr>
          <p:txBody>
            <a:bodyPr/>
            <a:lstStyle/>
            <a:p/>
          </p:txBody>
        </p:sp>
        <p:sp>
          <p:nvSpPr>
            <p:cNvPr id="51" name="rc51"/>
            <p:cNvSpPr/>
            <p:nvPr/>
          </p:nvSpPr>
          <p:spPr>
            <a:xfrm>
              <a:off x="3207165" y="3102653"/>
              <a:ext cx="200644" cy="0"/>
            </a:xfrm>
            <a:prstGeom prst="rect">
              <a:avLst/>
            </a:prstGeom>
            <a:solidFill>
              <a:srgbClr val="1CABE2">
                <a:alpha val="100000"/>
              </a:srgbClr>
            </a:solidFill>
          </p:spPr>
          <p:txBody>
            <a:bodyPr/>
            <a:lstStyle/>
            <a:p/>
          </p:txBody>
        </p:sp>
        <p:sp>
          <p:nvSpPr>
            <p:cNvPr id="52" name="rc52"/>
            <p:cNvSpPr/>
            <p:nvPr/>
          </p:nvSpPr>
          <p:spPr>
            <a:xfrm>
              <a:off x="3430103" y="3110722"/>
              <a:ext cx="200644" cy="1514813"/>
            </a:xfrm>
            <a:prstGeom prst="rect">
              <a:avLst/>
            </a:prstGeom>
            <a:solidFill>
              <a:srgbClr val="80BD41">
                <a:alpha val="100000"/>
              </a:srgbClr>
            </a:solidFill>
          </p:spPr>
          <p:txBody>
            <a:bodyPr/>
            <a:lstStyle/>
            <a:p/>
          </p:txBody>
        </p:sp>
        <p:sp>
          <p:nvSpPr>
            <p:cNvPr id="53" name="rc53"/>
            <p:cNvSpPr/>
            <p:nvPr/>
          </p:nvSpPr>
          <p:spPr>
            <a:xfrm>
              <a:off x="3430103" y="3095420"/>
              <a:ext cx="200644" cy="15301"/>
            </a:xfrm>
            <a:prstGeom prst="rect">
              <a:avLst/>
            </a:prstGeom>
            <a:solidFill>
              <a:srgbClr val="0058AB">
                <a:alpha val="100000"/>
              </a:srgbClr>
            </a:solidFill>
          </p:spPr>
          <p:txBody>
            <a:bodyPr/>
            <a:lstStyle/>
            <a:p/>
          </p:txBody>
        </p:sp>
        <p:sp>
          <p:nvSpPr>
            <p:cNvPr id="54" name="rc54"/>
            <p:cNvSpPr/>
            <p:nvPr/>
          </p:nvSpPr>
          <p:spPr>
            <a:xfrm>
              <a:off x="3430103" y="3110722"/>
              <a:ext cx="200644" cy="0"/>
            </a:xfrm>
            <a:prstGeom prst="rect">
              <a:avLst/>
            </a:prstGeom>
            <a:solidFill>
              <a:srgbClr val="1CABE2">
                <a:alpha val="100000"/>
              </a:srgbClr>
            </a:solidFill>
          </p:spPr>
          <p:txBody>
            <a:bodyPr/>
            <a:lstStyle/>
            <a:p/>
          </p:txBody>
        </p:sp>
        <p:sp>
          <p:nvSpPr>
            <p:cNvPr id="55" name="rc55"/>
            <p:cNvSpPr/>
            <p:nvPr/>
          </p:nvSpPr>
          <p:spPr>
            <a:xfrm>
              <a:off x="3653041" y="3119050"/>
              <a:ext cx="200644" cy="1506485"/>
            </a:xfrm>
            <a:prstGeom prst="rect">
              <a:avLst/>
            </a:prstGeom>
            <a:solidFill>
              <a:srgbClr val="80BD41">
                <a:alpha val="100000"/>
              </a:srgbClr>
            </a:solidFill>
          </p:spPr>
          <p:txBody>
            <a:bodyPr/>
            <a:lstStyle/>
            <a:p/>
          </p:txBody>
        </p:sp>
        <p:sp>
          <p:nvSpPr>
            <p:cNvPr id="56" name="rc56"/>
            <p:cNvSpPr/>
            <p:nvPr/>
          </p:nvSpPr>
          <p:spPr>
            <a:xfrm>
              <a:off x="3653041" y="3103833"/>
              <a:ext cx="200644" cy="15216"/>
            </a:xfrm>
            <a:prstGeom prst="rect">
              <a:avLst/>
            </a:prstGeom>
            <a:solidFill>
              <a:srgbClr val="0058AB">
                <a:alpha val="100000"/>
              </a:srgbClr>
            </a:solidFill>
          </p:spPr>
          <p:txBody>
            <a:bodyPr/>
            <a:lstStyle/>
            <a:p/>
          </p:txBody>
        </p:sp>
        <p:sp>
          <p:nvSpPr>
            <p:cNvPr id="57" name="rc57"/>
            <p:cNvSpPr/>
            <p:nvPr/>
          </p:nvSpPr>
          <p:spPr>
            <a:xfrm>
              <a:off x="3653041" y="3119050"/>
              <a:ext cx="200644" cy="0"/>
            </a:xfrm>
            <a:prstGeom prst="rect">
              <a:avLst/>
            </a:prstGeom>
            <a:solidFill>
              <a:srgbClr val="1CABE2">
                <a:alpha val="100000"/>
              </a:srgbClr>
            </a:solidFill>
          </p:spPr>
          <p:txBody>
            <a:bodyPr/>
            <a:lstStyle/>
            <a:p/>
          </p:txBody>
        </p:sp>
        <p:sp>
          <p:nvSpPr>
            <p:cNvPr id="58" name="rc58"/>
            <p:cNvSpPr/>
            <p:nvPr/>
          </p:nvSpPr>
          <p:spPr>
            <a:xfrm>
              <a:off x="3875979" y="3125322"/>
              <a:ext cx="200644" cy="1500212"/>
            </a:xfrm>
            <a:prstGeom prst="rect">
              <a:avLst/>
            </a:prstGeom>
            <a:solidFill>
              <a:srgbClr val="80BD41">
                <a:alpha val="100000"/>
              </a:srgbClr>
            </a:solidFill>
          </p:spPr>
          <p:txBody>
            <a:bodyPr/>
            <a:lstStyle/>
            <a:p/>
          </p:txBody>
        </p:sp>
        <p:sp>
          <p:nvSpPr>
            <p:cNvPr id="59" name="rc59"/>
            <p:cNvSpPr/>
            <p:nvPr/>
          </p:nvSpPr>
          <p:spPr>
            <a:xfrm>
              <a:off x="3875979" y="3110169"/>
              <a:ext cx="200644" cy="15153"/>
            </a:xfrm>
            <a:prstGeom prst="rect">
              <a:avLst/>
            </a:prstGeom>
            <a:solidFill>
              <a:srgbClr val="0058AB">
                <a:alpha val="100000"/>
              </a:srgbClr>
            </a:solidFill>
          </p:spPr>
          <p:txBody>
            <a:bodyPr/>
            <a:lstStyle/>
            <a:p/>
          </p:txBody>
        </p:sp>
        <p:sp>
          <p:nvSpPr>
            <p:cNvPr id="60" name="rc60"/>
            <p:cNvSpPr/>
            <p:nvPr/>
          </p:nvSpPr>
          <p:spPr>
            <a:xfrm>
              <a:off x="3875979" y="3125322"/>
              <a:ext cx="200644" cy="0"/>
            </a:xfrm>
            <a:prstGeom prst="rect">
              <a:avLst/>
            </a:prstGeom>
            <a:solidFill>
              <a:srgbClr val="1CABE2">
                <a:alpha val="100000"/>
              </a:srgbClr>
            </a:solidFill>
          </p:spPr>
          <p:txBody>
            <a:bodyPr/>
            <a:lstStyle/>
            <a:p/>
          </p:txBody>
        </p:sp>
        <p:sp>
          <p:nvSpPr>
            <p:cNvPr id="61" name="rc61"/>
            <p:cNvSpPr/>
            <p:nvPr/>
          </p:nvSpPr>
          <p:spPr>
            <a:xfrm>
              <a:off x="4098916" y="3193169"/>
              <a:ext cx="200644" cy="1432365"/>
            </a:xfrm>
            <a:prstGeom prst="rect">
              <a:avLst/>
            </a:prstGeom>
            <a:solidFill>
              <a:srgbClr val="80BD41">
                <a:alpha val="100000"/>
              </a:srgbClr>
            </a:solidFill>
          </p:spPr>
          <p:txBody>
            <a:bodyPr/>
            <a:lstStyle/>
            <a:p/>
          </p:txBody>
        </p:sp>
        <p:sp>
          <p:nvSpPr>
            <p:cNvPr id="62" name="rc62"/>
            <p:cNvSpPr/>
            <p:nvPr/>
          </p:nvSpPr>
          <p:spPr>
            <a:xfrm>
              <a:off x="4098916" y="3117782"/>
              <a:ext cx="200644" cy="15077"/>
            </a:xfrm>
            <a:prstGeom prst="rect">
              <a:avLst/>
            </a:prstGeom>
            <a:solidFill>
              <a:srgbClr val="0058AB">
                <a:alpha val="100000"/>
              </a:srgbClr>
            </a:solidFill>
          </p:spPr>
          <p:txBody>
            <a:bodyPr/>
            <a:lstStyle/>
            <a:p/>
          </p:txBody>
        </p:sp>
        <p:sp>
          <p:nvSpPr>
            <p:cNvPr id="63" name="rc63"/>
            <p:cNvSpPr/>
            <p:nvPr/>
          </p:nvSpPr>
          <p:spPr>
            <a:xfrm>
              <a:off x="4098916" y="3132860"/>
              <a:ext cx="200644" cy="60309"/>
            </a:xfrm>
            <a:prstGeom prst="rect">
              <a:avLst/>
            </a:prstGeom>
            <a:solidFill>
              <a:srgbClr val="1CABE2">
                <a:alpha val="100000"/>
              </a:srgbClr>
            </a:solidFill>
          </p:spPr>
          <p:txBody>
            <a:bodyPr/>
            <a:lstStyle/>
            <a:p/>
          </p:txBody>
        </p:sp>
        <p:sp>
          <p:nvSpPr>
            <p:cNvPr id="64" name="rc64"/>
            <p:cNvSpPr/>
            <p:nvPr/>
          </p:nvSpPr>
          <p:spPr>
            <a:xfrm>
              <a:off x="4321854" y="3165268"/>
              <a:ext cx="200644" cy="1460267"/>
            </a:xfrm>
            <a:prstGeom prst="rect">
              <a:avLst/>
            </a:prstGeom>
            <a:solidFill>
              <a:srgbClr val="80BD41">
                <a:alpha val="100000"/>
              </a:srgbClr>
            </a:solidFill>
          </p:spPr>
          <p:txBody>
            <a:bodyPr/>
            <a:lstStyle/>
            <a:p/>
          </p:txBody>
        </p:sp>
        <p:sp>
          <p:nvSpPr>
            <p:cNvPr id="65" name="rc65"/>
            <p:cNvSpPr/>
            <p:nvPr/>
          </p:nvSpPr>
          <p:spPr>
            <a:xfrm>
              <a:off x="4321854" y="3120105"/>
              <a:ext cx="200644" cy="30108"/>
            </a:xfrm>
            <a:prstGeom prst="rect">
              <a:avLst/>
            </a:prstGeom>
            <a:solidFill>
              <a:srgbClr val="0058AB">
                <a:alpha val="100000"/>
              </a:srgbClr>
            </a:solidFill>
          </p:spPr>
          <p:txBody>
            <a:bodyPr/>
            <a:lstStyle/>
            <a:p/>
          </p:txBody>
        </p:sp>
        <p:sp>
          <p:nvSpPr>
            <p:cNvPr id="66" name="rc66"/>
            <p:cNvSpPr/>
            <p:nvPr/>
          </p:nvSpPr>
          <p:spPr>
            <a:xfrm>
              <a:off x="4321854" y="3150213"/>
              <a:ext cx="200644" cy="15054"/>
            </a:xfrm>
            <a:prstGeom prst="rect">
              <a:avLst/>
            </a:prstGeom>
            <a:solidFill>
              <a:srgbClr val="1CABE2">
                <a:alpha val="100000"/>
              </a:srgbClr>
            </a:solidFill>
          </p:spPr>
          <p:txBody>
            <a:bodyPr/>
            <a:lstStyle/>
            <a:p/>
          </p:txBody>
        </p:sp>
        <p:sp>
          <p:nvSpPr>
            <p:cNvPr id="67" name="rc67"/>
            <p:cNvSpPr/>
            <p:nvPr/>
          </p:nvSpPr>
          <p:spPr>
            <a:xfrm>
              <a:off x="4544792" y="3213762"/>
              <a:ext cx="200644" cy="1411772"/>
            </a:xfrm>
            <a:prstGeom prst="rect">
              <a:avLst/>
            </a:prstGeom>
            <a:solidFill>
              <a:srgbClr val="80BD41">
                <a:alpha val="100000"/>
              </a:srgbClr>
            </a:solidFill>
          </p:spPr>
          <p:txBody>
            <a:bodyPr/>
            <a:lstStyle/>
            <a:p/>
          </p:txBody>
        </p:sp>
        <p:sp>
          <p:nvSpPr>
            <p:cNvPr id="68" name="rc68"/>
            <p:cNvSpPr/>
            <p:nvPr/>
          </p:nvSpPr>
          <p:spPr>
            <a:xfrm>
              <a:off x="4544792" y="3107500"/>
              <a:ext cx="200644" cy="30360"/>
            </a:xfrm>
            <a:prstGeom prst="rect">
              <a:avLst/>
            </a:prstGeom>
            <a:solidFill>
              <a:srgbClr val="0058AB">
                <a:alpha val="100000"/>
              </a:srgbClr>
            </a:solidFill>
          </p:spPr>
          <p:txBody>
            <a:bodyPr/>
            <a:lstStyle/>
            <a:p/>
          </p:txBody>
        </p:sp>
        <p:sp>
          <p:nvSpPr>
            <p:cNvPr id="69" name="rc69"/>
            <p:cNvSpPr/>
            <p:nvPr/>
          </p:nvSpPr>
          <p:spPr>
            <a:xfrm>
              <a:off x="4544792" y="3137860"/>
              <a:ext cx="200644" cy="75901"/>
            </a:xfrm>
            <a:prstGeom prst="rect">
              <a:avLst/>
            </a:prstGeom>
            <a:solidFill>
              <a:srgbClr val="1CABE2">
                <a:alpha val="100000"/>
              </a:srgbClr>
            </a:solidFill>
          </p:spPr>
          <p:txBody>
            <a:bodyPr/>
            <a:lstStyle/>
            <a:p/>
          </p:txBody>
        </p:sp>
        <p:sp>
          <p:nvSpPr>
            <p:cNvPr id="70" name="rc70"/>
            <p:cNvSpPr/>
            <p:nvPr/>
          </p:nvSpPr>
          <p:spPr>
            <a:xfrm>
              <a:off x="4767730" y="3166045"/>
              <a:ext cx="200644" cy="1459490"/>
            </a:xfrm>
            <a:prstGeom prst="rect">
              <a:avLst/>
            </a:prstGeom>
            <a:solidFill>
              <a:srgbClr val="80BD41">
                <a:alpha val="100000"/>
              </a:srgbClr>
            </a:solidFill>
          </p:spPr>
          <p:txBody>
            <a:bodyPr/>
            <a:lstStyle/>
            <a:p/>
          </p:txBody>
        </p:sp>
        <p:sp>
          <p:nvSpPr>
            <p:cNvPr id="71" name="rc71"/>
            <p:cNvSpPr/>
            <p:nvPr/>
          </p:nvSpPr>
          <p:spPr>
            <a:xfrm>
              <a:off x="4767730" y="3105232"/>
              <a:ext cx="200644" cy="45608"/>
            </a:xfrm>
            <a:prstGeom prst="rect">
              <a:avLst/>
            </a:prstGeom>
            <a:solidFill>
              <a:srgbClr val="0058AB">
                <a:alpha val="100000"/>
              </a:srgbClr>
            </a:solidFill>
          </p:spPr>
          <p:txBody>
            <a:bodyPr/>
            <a:lstStyle/>
            <a:p/>
          </p:txBody>
        </p:sp>
        <p:sp>
          <p:nvSpPr>
            <p:cNvPr id="72" name="rc72"/>
            <p:cNvSpPr/>
            <p:nvPr/>
          </p:nvSpPr>
          <p:spPr>
            <a:xfrm>
              <a:off x="4767730" y="3150841"/>
              <a:ext cx="200644" cy="15203"/>
            </a:xfrm>
            <a:prstGeom prst="rect">
              <a:avLst/>
            </a:prstGeom>
            <a:solidFill>
              <a:srgbClr val="1CABE2">
                <a:alpha val="100000"/>
              </a:srgbClr>
            </a:solidFill>
          </p:spPr>
          <p:txBody>
            <a:bodyPr/>
            <a:lstStyle/>
            <a:p/>
          </p:txBody>
        </p:sp>
        <p:sp>
          <p:nvSpPr>
            <p:cNvPr id="73" name="rc73"/>
            <p:cNvSpPr/>
            <p:nvPr/>
          </p:nvSpPr>
          <p:spPr>
            <a:xfrm>
              <a:off x="4990668" y="3311716"/>
              <a:ext cx="200644" cy="1313818"/>
            </a:xfrm>
            <a:prstGeom prst="rect">
              <a:avLst/>
            </a:prstGeom>
            <a:solidFill>
              <a:srgbClr val="80BD41">
                <a:alpha val="100000"/>
              </a:srgbClr>
            </a:solidFill>
          </p:spPr>
          <p:txBody>
            <a:bodyPr/>
            <a:lstStyle/>
            <a:p/>
          </p:txBody>
        </p:sp>
        <p:sp>
          <p:nvSpPr>
            <p:cNvPr id="74" name="rc74"/>
            <p:cNvSpPr/>
            <p:nvPr/>
          </p:nvSpPr>
          <p:spPr>
            <a:xfrm>
              <a:off x="4990668" y="3149334"/>
              <a:ext cx="200644" cy="73809"/>
            </a:xfrm>
            <a:prstGeom prst="rect">
              <a:avLst/>
            </a:prstGeom>
            <a:solidFill>
              <a:srgbClr val="0058AB">
                <a:alpha val="100000"/>
              </a:srgbClr>
            </a:solidFill>
          </p:spPr>
          <p:txBody>
            <a:bodyPr/>
            <a:lstStyle/>
            <a:p/>
          </p:txBody>
        </p:sp>
        <p:sp>
          <p:nvSpPr>
            <p:cNvPr id="75" name="rc75"/>
            <p:cNvSpPr/>
            <p:nvPr/>
          </p:nvSpPr>
          <p:spPr>
            <a:xfrm>
              <a:off x="4990668" y="3223144"/>
              <a:ext cx="200644" cy="88572"/>
            </a:xfrm>
            <a:prstGeom prst="rect">
              <a:avLst/>
            </a:prstGeom>
            <a:solidFill>
              <a:srgbClr val="1CABE2">
                <a:alpha val="100000"/>
              </a:srgbClr>
            </a:solidFill>
          </p:spPr>
          <p:txBody>
            <a:bodyPr/>
            <a:lstStyle/>
            <a:p/>
          </p:txBody>
        </p:sp>
        <p:sp>
          <p:nvSpPr>
            <p:cNvPr id="76" name="rc76"/>
            <p:cNvSpPr/>
            <p:nvPr/>
          </p:nvSpPr>
          <p:spPr>
            <a:xfrm>
              <a:off x="5213606" y="3393057"/>
              <a:ext cx="200644" cy="1232478"/>
            </a:xfrm>
            <a:prstGeom prst="rect">
              <a:avLst/>
            </a:prstGeom>
            <a:solidFill>
              <a:srgbClr val="80BD41">
                <a:alpha val="100000"/>
              </a:srgbClr>
            </a:solidFill>
          </p:spPr>
          <p:txBody>
            <a:bodyPr/>
            <a:lstStyle/>
            <a:p/>
          </p:txBody>
        </p:sp>
        <p:sp>
          <p:nvSpPr>
            <p:cNvPr id="77" name="rc77"/>
            <p:cNvSpPr/>
            <p:nvPr/>
          </p:nvSpPr>
          <p:spPr>
            <a:xfrm>
              <a:off x="5213606" y="3140621"/>
              <a:ext cx="200644" cy="118793"/>
            </a:xfrm>
            <a:prstGeom prst="rect">
              <a:avLst/>
            </a:prstGeom>
            <a:solidFill>
              <a:srgbClr val="0058AB">
                <a:alpha val="100000"/>
              </a:srgbClr>
            </a:solidFill>
          </p:spPr>
          <p:txBody>
            <a:bodyPr/>
            <a:lstStyle/>
            <a:p/>
          </p:txBody>
        </p:sp>
        <p:sp>
          <p:nvSpPr>
            <p:cNvPr id="78" name="rc78"/>
            <p:cNvSpPr/>
            <p:nvPr/>
          </p:nvSpPr>
          <p:spPr>
            <a:xfrm>
              <a:off x="5213606" y="3259414"/>
              <a:ext cx="200644" cy="133642"/>
            </a:xfrm>
            <a:prstGeom prst="rect">
              <a:avLst/>
            </a:prstGeom>
            <a:solidFill>
              <a:srgbClr val="1CABE2">
                <a:alpha val="100000"/>
              </a:srgbClr>
            </a:solidFill>
          </p:spPr>
          <p:txBody>
            <a:bodyPr/>
            <a:lstStyle/>
            <a:p/>
          </p:txBody>
        </p:sp>
        <p:sp>
          <p:nvSpPr>
            <p:cNvPr id="79" name="rc79"/>
            <p:cNvSpPr/>
            <p:nvPr/>
          </p:nvSpPr>
          <p:spPr>
            <a:xfrm>
              <a:off x="5436544" y="3333829"/>
              <a:ext cx="200644" cy="1291705"/>
            </a:xfrm>
            <a:prstGeom prst="rect">
              <a:avLst/>
            </a:prstGeom>
            <a:solidFill>
              <a:srgbClr val="80BD41">
                <a:alpha val="100000"/>
              </a:srgbClr>
            </a:solidFill>
          </p:spPr>
          <p:txBody>
            <a:bodyPr/>
            <a:lstStyle/>
            <a:p/>
          </p:txBody>
        </p:sp>
        <p:sp>
          <p:nvSpPr>
            <p:cNvPr id="80" name="rc80"/>
            <p:cNvSpPr/>
            <p:nvPr/>
          </p:nvSpPr>
          <p:spPr>
            <a:xfrm>
              <a:off x="5436544" y="3140816"/>
              <a:ext cx="200644" cy="193013"/>
            </a:xfrm>
            <a:prstGeom prst="rect">
              <a:avLst/>
            </a:prstGeom>
            <a:solidFill>
              <a:srgbClr val="0058AB">
                <a:alpha val="100000"/>
              </a:srgbClr>
            </a:solidFill>
          </p:spPr>
          <p:txBody>
            <a:bodyPr/>
            <a:lstStyle/>
            <a:p/>
          </p:txBody>
        </p:sp>
        <p:sp>
          <p:nvSpPr>
            <p:cNvPr id="81" name="rc81"/>
            <p:cNvSpPr/>
            <p:nvPr/>
          </p:nvSpPr>
          <p:spPr>
            <a:xfrm>
              <a:off x="5436544" y="3333829"/>
              <a:ext cx="200644" cy="0"/>
            </a:xfrm>
            <a:prstGeom prst="rect">
              <a:avLst/>
            </a:prstGeom>
            <a:solidFill>
              <a:srgbClr val="1CABE2">
                <a:alpha val="100000"/>
              </a:srgbClr>
            </a:solidFill>
          </p:spPr>
          <p:txBody>
            <a:bodyPr/>
            <a:lstStyle/>
            <a:p/>
          </p:txBody>
        </p:sp>
        <p:sp>
          <p:nvSpPr>
            <p:cNvPr id="82" name="rc82"/>
            <p:cNvSpPr/>
            <p:nvPr/>
          </p:nvSpPr>
          <p:spPr>
            <a:xfrm>
              <a:off x="5659482" y="3614530"/>
              <a:ext cx="200644" cy="1011005"/>
            </a:xfrm>
            <a:prstGeom prst="rect">
              <a:avLst/>
            </a:prstGeom>
            <a:solidFill>
              <a:srgbClr val="80BD41">
                <a:alpha val="100000"/>
              </a:srgbClr>
            </a:solidFill>
          </p:spPr>
          <p:txBody>
            <a:bodyPr/>
            <a:lstStyle/>
            <a:p/>
          </p:txBody>
        </p:sp>
        <p:sp>
          <p:nvSpPr>
            <p:cNvPr id="83" name="rc83"/>
            <p:cNvSpPr/>
            <p:nvPr/>
          </p:nvSpPr>
          <p:spPr>
            <a:xfrm>
              <a:off x="5659482" y="3181242"/>
              <a:ext cx="200644" cy="303301"/>
            </a:xfrm>
            <a:prstGeom prst="rect">
              <a:avLst/>
            </a:prstGeom>
            <a:solidFill>
              <a:srgbClr val="0058AB">
                <a:alpha val="100000"/>
              </a:srgbClr>
            </a:solidFill>
          </p:spPr>
          <p:txBody>
            <a:bodyPr/>
            <a:lstStyle/>
            <a:p/>
          </p:txBody>
        </p:sp>
        <p:sp>
          <p:nvSpPr>
            <p:cNvPr id="84" name="rc84"/>
            <p:cNvSpPr/>
            <p:nvPr/>
          </p:nvSpPr>
          <p:spPr>
            <a:xfrm>
              <a:off x="5659482" y="3484544"/>
              <a:ext cx="200644" cy="129986"/>
            </a:xfrm>
            <a:prstGeom prst="rect">
              <a:avLst/>
            </a:prstGeom>
            <a:solidFill>
              <a:srgbClr val="1CABE2">
                <a:alpha val="100000"/>
              </a:srgbClr>
            </a:solidFill>
          </p:spPr>
          <p:txBody>
            <a:bodyPr/>
            <a:lstStyle/>
            <a:p/>
          </p:txBody>
        </p:sp>
        <p:sp>
          <p:nvSpPr>
            <p:cNvPr id="85" name="rc85"/>
            <p:cNvSpPr/>
            <p:nvPr/>
          </p:nvSpPr>
          <p:spPr>
            <a:xfrm>
              <a:off x="5882419" y="3552408"/>
              <a:ext cx="200644" cy="1073127"/>
            </a:xfrm>
            <a:prstGeom prst="rect">
              <a:avLst/>
            </a:prstGeom>
            <a:solidFill>
              <a:srgbClr val="80BD41">
                <a:alpha val="100000"/>
              </a:srgbClr>
            </a:solidFill>
          </p:spPr>
          <p:txBody>
            <a:bodyPr/>
            <a:lstStyle/>
            <a:p/>
          </p:txBody>
        </p:sp>
        <p:sp>
          <p:nvSpPr>
            <p:cNvPr id="86" name="rc86"/>
            <p:cNvSpPr/>
            <p:nvPr/>
          </p:nvSpPr>
          <p:spPr>
            <a:xfrm>
              <a:off x="5882419" y="3231863"/>
              <a:ext cx="200644" cy="167240"/>
            </a:xfrm>
            <a:prstGeom prst="rect">
              <a:avLst/>
            </a:prstGeom>
            <a:solidFill>
              <a:srgbClr val="0058AB">
                <a:alpha val="100000"/>
              </a:srgbClr>
            </a:solidFill>
          </p:spPr>
          <p:txBody>
            <a:bodyPr/>
            <a:lstStyle/>
            <a:p/>
          </p:txBody>
        </p:sp>
        <p:sp>
          <p:nvSpPr>
            <p:cNvPr id="87" name="rc87"/>
            <p:cNvSpPr/>
            <p:nvPr/>
          </p:nvSpPr>
          <p:spPr>
            <a:xfrm>
              <a:off x="5882419" y="3399104"/>
              <a:ext cx="200644" cy="153303"/>
            </a:xfrm>
            <a:prstGeom prst="rect">
              <a:avLst/>
            </a:prstGeom>
            <a:solidFill>
              <a:srgbClr val="1CABE2">
                <a:alpha val="100000"/>
              </a:srgbClr>
            </a:solidFill>
          </p:spPr>
          <p:txBody>
            <a:bodyPr/>
            <a:lstStyle/>
            <a:p/>
          </p:txBody>
        </p:sp>
        <p:sp>
          <p:nvSpPr>
            <p:cNvPr id="88" name="rc88"/>
            <p:cNvSpPr/>
            <p:nvPr/>
          </p:nvSpPr>
          <p:spPr>
            <a:xfrm>
              <a:off x="6105357" y="3691233"/>
              <a:ext cx="200644" cy="934301"/>
            </a:xfrm>
            <a:prstGeom prst="rect">
              <a:avLst/>
            </a:prstGeom>
            <a:solidFill>
              <a:srgbClr val="80BD41">
                <a:alpha val="100000"/>
              </a:srgbClr>
            </a:solidFill>
          </p:spPr>
          <p:txBody>
            <a:bodyPr/>
            <a:lstStyle/>
            <a:p/>
          </p:txBody>
        </p:sp>
        <p:sp>
          <p:nvSpPr>
            <p:cNvPr id="89" name="rc89"/>
            <p:cNvSpPr/>
            <p:nvPr/>
          </p:nvSpPr>
          <p:spPr>
            <a:xfrm>
              <a:off x="6105357" y="3251562"/>
              <a:ext cx="200644" cy="357233"/>
            </a:xfrm>
            <a:prstGeom prst="rect">
              <a:avLst/>
            </a:prstGeom>
            <a:solidFill>
              <a:srgbClr val="0058AB">
                <a:alpha val="100000"/>
              </a:srgbClr>
            </a:solidFill>
          </p:spPr>
          <p:txBody>
            <a:bodyPr/>
            <a:lstStyle/>
            <a:p/>
          </p:txBody>
        </p:sp>
        <p:sp>
          <p:nvSpPr>
            <p:cNvPr id="90" name="rc90"/>
            <p:cNvSpPr/>
            <p:nvPr/>
          </p:nvSpPr>
          <p:spPr>
            <a:xfrm>
              <a:off x="6105357" y="3608795"/>
              <a:ext cx="200644" cy="82438"/>
            </a:xfrm>
            <a:prstGeom prst="rect">
              <a:avLst/>
            </a:prstGeom>
            <a:solidFill>
              <a:srgbClr val="1CABE2">
                <a:alpha val="100000"/>
              </a:srgbClr>
            </a:solidFill>
          </p:spPr>
          <p:txBody>
            <a:bodyPr/>
            <a:lstStyle/>
            <a:p/>
          </p:txBody>
        </p:sp>
        <p:sp>
          <p:nvSpPr>
            <p:cNvPr id="91" name="rc91"/>
            <p:cNvSpPr/>
            <p:nvPr/>
          </p:nvSpPr>
          <p:spPr>
            <a:xfrm>
              <a:off x="6328295" y="3580192"/>
              <a:ext cx="200644" cy="1045343"/>
            </a:xfrm>
            <a:prstGeom prst="rect">
              <a:avLst/>
            </a:prstGeom>
            <a:solidFill>
              <a:srgbClr val="80BD41">
                <a:alpha val="100000"/>
              </a:srgbClr>
            </a:solidFill>
          </p:spPr>
          <p:txBody>
            <a:bodyPr/>
            <a:lstStyle/>
            <a:p/>
          </p:txBody>
        </p:sp>
        <p:sp>
          <p:nvSpPr>
            <p:cNvPr id="92" name="rc92"/>
            <p:cNvSpPr/>
            <p:nvPr/>
          </p:nvSpPr>
          <p:spPr>
            <a:xfrm>
              <a:off x="6328295" y="3267947"/>
              <a:ext cx="200644" cy="217214"/>
            </a:xfrm>
            <a:prstGeom prst="rect">
              <a:avLst/>
            </a:prstGeom>
            <a:solidFill>
              <a:srgbClr val="0058AB">
                <a:alpha val="100000"/>
              </a:srgbClr>
            </a:solidFill>
          </p:spPr>
          <p:txBody>
            <a:bodyPr/>
            <a:lstStyle/>
            <a:p/>
          </p:txBody>
        </p:sp>
        <p:sp>
          <p:nvSpPr>
            <p:cNvPr id="93" name="rc93"/>
            <p:cNvSpPr/>
            <p:nvPr/>
          </p:nvSpPr>
          <p:spPr>
            <a:xfrm>
              <a:off x="6328295" y="3485161"/>
              <a:ext cx="200644" cy="95031"/>
            </a:xfrm>
            <a:prstGeom prst="rect">
              <a:avLst/>
            </a:prstGeom>
            <a:solidFill>
              <a:srgbClr val="1CABE2">
                <a:alpha val="100000"/>
              </a:srgbClr>
            </a:solidFill>
          </p:spPr>
          <p:txBody>
            <a:bodyPr/>
            <a:lstStyle/>
            <a:p/>
          </p:txBody>
        </p:sp>
        <p:sp>
          <p:nvSpPr>
            <p:cNvPr id="94" name="rc94"/>
            <p:cNvSpPr/>
            <p:nvPr/>
          </p:nvSpPr>
          <p:spPr>
            <a:xfrm>
              <a:off x="6551233" y="3421352"/>
              <a:ext cx="200644" cy="1204183"/>
            </a:xfrm>
            <a:prstGeom prst="rect">
              <a:avLst/>
            </a:prstGeom>
            <a:solidFill>
              <a:srgbClr val="80BD41">
                <a:alpha val="100000"/>
              </a:srgbClr>
            </a:solidFill>
          </p:spPr>
          <p:txBody>
            <a:bodyPr/>
            <a:lstStyle/>
            <a:p/>
          </p:txBody>
        </p:sp>
        <p:sp>
          <p:nvSpPr>
            <p:cNvPr id="95" name="rc95"/>
            <p:cNvSpPr/>
            <p:nvPr/>
          </p:nvSpPr>
          <p:spPr>
            <a:xfrm>
              <a:off x="6551233" y="3287554"/>
              <a:ext cx="200644" cy="133797"/>
            </a:xfrm>
            <a:prstGeom prst="rect">
              <a:avLst/>
            </a:prstGeom>
            <a:solidFill>
              <a:srgbClr val="0058AB">
                <a:alpha val="100000"/>
              </a:srgbClr>
            </a:solidFill>
          </p:spPr>
          <p:txBody>
            <a:bodyPr/>
            <a:lstStyle/>
            <a:p/>
          </p:txBody>
        </p:sp>
        <p:sp>
          <p:nvSpPr>
            <p:cNvPr id="96" name="rc96"/>
            <p:cNvSpPr/>
            <p:nvPr/>
          </p:nvSpPr>
          <p:spPr>
            <a:xfrm>
              <a:off x="6551233" y="3421352"/>
              <a:ext cx="200644" cy="0"/>
            </a:xfrm>
            <a:prstGeom prst="rect">
              <a:avLst/>
            </a:prstGeom>
            <a:solidFill>
              <a:srgbClr val="1CABE2">
                <a:alpha val="100000"/>
              </a:srgbClr>
            </a:solidFill>
          </p:spPr>
          <p:txBody>
            <a:bodyPr/>
            <a:lstStyle/>
            <a:p/>
          </p:txBody>
        </p:sp>
        <p:sp>
          <p:nvSpPr>
            <p:cNvPr id="97" name="rc97"/>
            <p:cNvSpPr/>
            <p:nvPr/>
          </p:nvSpPr>
          <p:spPr>
            <a:xfrm>
              <a:off x="6774171" y="3421708"/>
              <a:ext cx="200644" cy="1203827"/>
            </a:xfrm>
            <a:prstGeom prst="rect">
              <a:avLst/>
            </a:prstGeom>
            <a:solidFill>
              <a:srgbClr val="80BD41">
                <a:alpha val="100000"/>
              </a:srgbClr>
            </a:solidFill>
          </p:spPr>
          <p:txBody>
            <a:bodyPr/>
            <a:lstStyle/>
            <a:p/>
          </p:txBody>
        </p:sp>
        <p:sp>
          <p:nvSpPr>
            <p:cNvPr id="98" name="rc98"/>
            <p:cNvSpPr/>
            <p:nvPr/>
          </p:nvSpPr>
          <p:spPr>
            <a:xfrm>
              <a:off x="6774171" y="3302648"/>
              <a:ext cx="200644" cy="119059"/>
            </a:xfrm>
            <a:prstGeom prst="rect">
              <a:avLst/>
            </a:prstGeom>
            <a:solidFill>
              <a:srgbClr val="0058AB">
                <a:alpha val="100000"/>
              </a:srgbClr>
            </a:solidFill>
          </p:spPr>
          <p:txBody>
            <a:bodyPr/>
            <a:lstStyle/>
            <a:p/>
          </p:txBody>
        </p:sp>
        <p:sp>
          <p:nvSpPr>
            <p:cNvPr id="99" name="rc99"/>
            <p:cNvSpPr/>
            <p:nvPr/>
          </p:nvSpPr>
          <p:spPr>
            <a:xfrm>
              <a:off x="6774171" y="3421708"/>
              <a:ext cx="200644" cy="0"/>
            </a:xfrm>
            <a:prstGeom prst="rect">
              <a:avLst/>
            </a:prstGeom>
            <a:solidFill>
              <a:srgbClr val="1CABE2">
                <a:alpha val="100000"/>
              </a:srgbClr>
            </a:solidFill>
          </p:spPr>
          <p:txBody>
            <a:bodyPr/>
            <a:lstStyle/>
            <a:p/>
          </p:txBody>
        </p:sp>
        <p:sp>
          <p:nvSpPr>
            <p:cNvPr id="100" name="rc100"/>
            <p:cNvSpPr/>
            <p:nvPr/>
          </p:nvSpPr>
          <p:spPr>
            <a:xfrm>
              <a:off x="6997109" y="3324495"/>
              <a:ext cx="200644" cy="123958"/>
            </a:xfrm>
            <a:prstGeom prst="rect">
              <a:avLst/>
            </a:prstGeom>
            <a:solidFill>
              <a:srgbClr val="F26A21">
                <a:alpha val="100000"/>
              </a:srgbClr>
            </a:solidFill>
          </p:spPr>
          <p:txBody>
            <a:bodyPr/>
            <a:lstStyle/>
            <a:p/>
          </p:txBody>
        </p:sp>
        <p:sp>
          <p:nvSpPr>
            <p:cNvPr id="101" name="rc101"/>
            <p:cNvSpPr/>
            <p:nvPr/>
          </p:nvSpPr>
          <p:spPr>
            <a:xfrm>
              <a:off x="6997109" y="3448454"/>
              <a:ext cx="200644" cy="1177081"/>
            </a:xfrm>
            <a:prstGeom prst="rect">
              <a:avLst/>
            </a:prstGeom>
            <a:solidFill>
              <a:srgbClr val="FFC20E">
                <a:alpha val="100000"/>
              </a:srgbClr>
            </a:solidFill>
          </p:spPr>
          <p:txBody>
            <a:bodyPr/>
            <a:lstStyle/>
            <a:p/>
          </p:txBody>
        </p:sp>
        <p:sp>
          <p:nvSpPr>
            <p:cNvPr id="102" name="rc102"/>
            <p:cNvSpPr/>
            <p:nvPr/>
          </p:nvSpPr>
          <p:spPr>
            <a:xfrm>
              <a:off x="7220047" y="3342480"/>
              <a:ext cx="200644" cy="129059"/>
            </a:xfrm>
            <a:prstGeom prst="rect">
              <a:avLst/>
            </a:prstGeom>
            <a:solidFill>
              <a:srgbClr val="F26A21">
                <a:alpha val="100000"/>
              </a:srgbClr>
            </a:solidFill>
          </p:spPr>
          <p:txBody>
            <a:bodyPr/>
            <a:lstStyle/>
            <a:p/>
          </p:txBody>
        </p:sp>
        <p:sp>
          <p:nvSpPr>
            <p:cNvPr id="103" name="rc103"/>
            <p:cNvSpPr/>
            <p:nvPr/>
          </p:nvSpPr>
          <p:spPr>
            <a:xfrm>
              <a:off x="7220047" y="3471540"/>
              <a:ext cx="200644" cy="1153995"/>
            </a:xfrm>
            <a:prstGeom prst="rect">
              <a:avLst/>
            </a:prstGeom>
            <a:solidFill>
              <a:srgbClr val="FFC20E">
                <a:alpha val="100000"/>
              </a:srgbClr>
            </a:solidFill>
          </p:spPr>
          <p:txBody>
            <a:bodyPr/>
            <a:lstStyle/>
            <a:p/>
          </p:txBody>
        </p:sp>
        <p:sp>
          <p:nvSpPr>
            <p:cNvPr id="104" name="rc104"/>
            <p:cNvSpPr/>
            <p:nvPr/>
          </p:nvSpPr>
          <p:spPr>
            <a:xfrm>
              <a:off x="7442985" y="3358165"/>
              <a:ext cx="200644" cy="134370"/>
            </a:xfrm>
            <a:prstGeom prst="rect">
              <a:avLst/>
            </a:prstGeom>
            <a:solidFill>
              <a:srgbClr val="F26A21">
                <a:alpha val="100000"/>
              </a:srgbClr>
            </a:solidFill>
          </p:spPr>
          <p:txBody>
            <a:bodyPr/>
            <a:lstStyle/>
            <a:p/>
          </p:txBody>
        </p:sp>
        <p:sp>
          <p:nvSpPr>
            <p:cNvPr id="105" name="rc105"/>
            <p:cNvSpPr/>
            <p:nvPr/>
          </p:nvSpPr>
          <p:spPr>
            <a:xfrm>
              <a:off x="7442985" y="3492536"/>
              <a:ext cx="200644" cy="1132998"/>
            </a:xfrm>
            <a:prstGeom prst="rect">
              <a:avLst/>
            </a:prstGeom>
            <a:solidFill>
              <a:srgbClr val="FFC20E">
                <a:alpha val="100000"/>
              </a:srgbClr>
            </a:solidFill>
          </p:spPr>
          <p:txBody>
            <a:bodyPr/>
            <a:lstStyle/>
            <a:p/>
          </p:txBody>
        </p:sp>
        <p:sp>
          <p:nvSpPr>
            <p:cNvPr id="106" name="rc106"/>
            <p:cNvSpPr/>
            <p:nvPr/>
          </p:nvSpPr>
          <p:spPr>
            <a:xfrm>
              <a:off x="7665922" y="3372317"/>
              <a:ext cx="200644" cy="139900"/>
            </a:xfrm>
            <a:prstGeom prst="rect">
              <a:avLst/>
            </a:prstGeom>
            <a:solidFill>
              <a:srgbClr val="F26A21">
                <a:alpha val="100000"/>
              </a:srgbClr>
            </a:solidFill>
          </p:spPr>
          <p:txBody>
            <a:bodyPr/>
            <a:lstStyle/>
            <a:p/>
          </p:txBody>
        </p:sp>
        <p:sp>
          <p:nvSpPr>
            <p:cNvPr id="107" name="rc107"/>
            <p:cNvSpPr/>
            <p:nvPr/>
          </p:nvSpPr>
          <p:spPr>
            <a:xfrm>
              <a:off x="7665922" y="3512217"/>
              <a:ext cx="200644" cy="1113318"/>
            </a:xfrm>
            <a:prstGeom prst="rect">
              <a:avLst/>
            </a:prstGeom>
            <a:solidFill>
              <a:srgbClr val="FFC20E">
                <a:alpha val="100000"/>
              </a:srgbClr>
            </a:solidFill>
          </p:spPr>
          <p:txBody>
            <a:bodyPr/>
            <a:lstStyle/>
            <a:p/>
          </p:txBody>
        </p:sp>
        <p:sp>
          <p:nvSpPr>
            <p:cNvPr id="108" name="rc108"/>
            <p:cNvSpPr/>
            <p:nvPr/>
          </p:nvSpPr>
          <p:spPr>
            <a:xfrm>
              <a:off x="7888860" y="3383575"/>
              <a:ext cx="200644" cy="145657"/>
            </a:xfrm>
            <a:prstGeom prst="rect">
              <a:avLst/>
            </a:prstGeom>
            <a:solidFill>
              <a:srgbClr val="F26A21">
                <a:alpha val="100000"/>
              </a:srgbClr>
            </a:solidFill>
          </p:spPr>
          <p:txBody>
            <a:bodyPr/>
            <a:lstStyle/>
            <a:p/>
          </p:txBody>
        </p:sp>
        <p:sp>
          <p:nvSpPr>
            <p:cNvPr id="109" name="rc109"/>
            <p:cNvSpPr/>
            <p:nvPr/>
          </p:nvSpPr>
          <p:spPr>
            <a:xfrm>
              <a:off x="7888860" y="3529232"/>
              <a:ext cx="200644" cy="1096302"/>
            </a:xfrm>
            <a:prstGeom prst="rect">
              <a:avLst/>
            </a:prstGeom>
            <a:solidFill>
              <a:srgbClr val="FFC20E">
                <a:alpha val="100000"/>
              </a:srgbClr>
            </a:solidFill>
          </p:spPr>
          <p:txBody>
            <a:bodyPr/>
            <a:lstStyle/>
            <a:p/>
          </p:txBody>
        </p:sp>
        <p:sp>
          <p:nvSpPr>
            <p:cNvPr id="110" name="rc110"/>
            <p:cNvSpPr/>
            <p:nvPr/>
          </p:nvSpPr>
          <p:spPr>
            <a:xfrm>
              <a:off x="8111798" y="3394703"/>
              <a:ext cx="200644" cy="151650"/>
            </a:xfrm>
            <a:prstGeom prst="rect">
              <a:avLst/>
            </a:prstGeom>
            <a:solidFill>
              <a:srgbClr val="F26A21">
                <a:alpha val="100000"/>
              </a:srgbClr>
            </a:solidFill>
          </p:spPr>
          <p:txBody>
            <a:bodyPr/>
            <a:lstStyle/>
            <a:p/>
          </p:txBody>
        </p:sp>
        <p:sp>
          <p:nvSpPr>
            <p:cNvPr id="111" name="rc111"/>
            <p:cNvSpPr/>
            <p:nvPr/>
          </p:nvSpPr>
          <p:spPr>
            <a:xfrm>
              <a:off x="8111798" y="3546354"/>
              <a:ext cx="200644" cy="1079180"/>
            </a:xfrm>
            <a:prstGeom prst="rect">
              <a:avLst/>
            </a:prstGeom>
            <a:solidFill>
              <a:srgbClr val="FFC20E">
                <a:alpha val="100000"/>
              </a:srgbClr>
            </a:solidFill>
          </p:spPr>
          <p:txBody>
            <a:bodyPr/>
            <a:lstStyle/>
            <a:p/>
          </p:txBody>
        </p:sp>
        <p:sp>
          <p:nvSpPr>
            <p:cNvPr id="112" name="pl112"/>
            <p:cNvSpPr/>
            <p:nvPr/>
          </p:nvSpPr>
          <p:spPr>
            <a:xfrm>
              <a:off x="1523984" y="1227418"/>
              <a:ext cx="5350508" cy="858110"/>
            </a:xfrm>
            <a:custGeom>
              <a:avLst/>
              <a:pathLst>
                <a:path w="5350508" h="858110">
                  <a:moveTo>
                    <a:pt x="0" y="0"/>
                  </a:moveTo>
                  <a:lnTo>
                    <a:pt x="222937" y="0"/>
                  </a:lnTo>
                  <a:lnTo>
                    <a:pt x="445875" y="0"/>
                  </a:lnTo>
                  <a:lnTo>
                    <a:pt x="668813" y="0"/>
                  </a:lnTo>
                  <a:lnTo>
                    <a:pt x="891751" y="0"/>
                  </a:lnTo>
                  <a:lnTo>
                    <a:pt x="1114689" y="0"/>
                  </a:lnTo>
                  <a:lnTo>
                    <a:pt x="1337627" y="0"/>
                  </a:lnTo>
                  <a:lnTo>
                    <a:pt x="1560565" y="0"/>
                  </a:lnTo>
                  <a:lnTo>
                    <a:pt x="1783502" y="0"/>
                  </a:lnTo>
                  <a:lnTo>
                    <a:pt x="2006440" y="0"/>
                  </a:lnTo>
                  <a:lnTo>
                    <a:pt x="2229378" y="0"/>
                  </a:lnTo>
                  <a:lnTo>
                    <a:pt x="2452316" y="0"/>
                  </a:lnTo>
                  <a:lnTo>
                    <a:pt x="2675254" y="0"/>
                  </a:lnTo>
                  <a:lnTo>
                    <a:pt x="2898192" y="34324"/>
                  </a:lnTo>
                  <a:lnTo>
                    <a:pt x="3121130" y="34324"/>
                  </a:lnTo>
                  <a:lnTo>
                    <a:pt x="3344068" y="68648"/>
                  </a:lnTo>
                  <a:lnTo>
                    <a:pt x="3567005" y="137297"/>
                  </a:lnTo>
                  <a:lnTo>
                    <a:pt x="3789943" y="240270"/>
                  </a:lnTo>
                  <a:lnTo>
                    <a:pt x="4012881" y="411892"/>
                  </a:lnTo>
                  <a:lnTo>
                    <a:pt x="4235819" y="686488"/>
                  </a:lnTo>
                  <a:lnTo>
                    <a:pt x="4458757" y="377568"/>
                  </a:lnTo>
                  <a:lnTo>
                    <a:pt x="4681695" y="858110"/>
                  </a:lnTo>
                  <a:lnTo>
                    <a:pt x="4904633" y="514866"/>
                  </a:lnTo>
                  <a:lnTo>
                    <a:pt x="5127571" y="308919"/>
                  </a:lnTo>
                  <a:lnTo>
                    <a:pt x="5350508" y="274595"/>
                  </a:lnTo>
                </a:path>
              </a:pathLst>
            </a:custGeom>
            <a:ln w="27101" cap="flat">
              <a:solidFill>
                <a:srgbClr val="0058AB">
                  <a:alpha val="100000"/>
                </a:srgbClr>
              </a:solidFill>
              <a:prstDash val="solid"/>
              <a:round/>
            </a:ln>
          </p:spPr>
          <p:txBody>
            <a:bodyPr/>
            <a:lstStyle/>
            <a:p/>
          </p:txBody>
        </p:sp>
        <p:sp>
          <p:nvSpPr>
            <p:cNvPr id="113" name="pl113"/>
            <p:cNvSpPr/>
            <p:nvPr/>
          </p:nvSpPr>
          <p:spPr>
            <a:xfrm>
              <a:off x="1523984" y="1227418"/>
              <a:ext cx="5350508" cy="1064056"/>
            </a:xfrm>
            <a:custGeom>
              <a:avLst/>
              <a:pathLst>
                <a:path w="5350508" h="1064056">
                  <a:moveTo>
                    <a:pt x="0" y="34324"/>
                  </a:moveTo>
                  <a:lnTo>
                    <a:pt x="222937" y="34324"/>
                  </a:lnTo>
                  <a:lnTo>
                    <a:pt x="445875" y="0"/>
                  </a:lnTo>
                  <a:lnTo>
                    <a:pt x="668813" y="0"/>
                  </a:lnTo>
                  <a:lnTo>
                    <a:pt x="891751" y="0"/>
                  </a:lnTo>
                  <a:lnTo>
                    <a:pt x="1114689" y="0"/>
                  </a:lnTo>
                  <a:lnTo>
                    <a:pt x="1337627" y="0"/>
                  </a:lnTo>
                  <a:lnTo>
                    <a:pt x="1560565" y="0"/>
                  </a:lnTo>
                  <a:lnTo>
                    <a:pt x="1783502" y="0"/>
                  </a:lnTo>
                  <a:lnTo>
                    <a:pt x="2006440" y="0"/>
                  </a:lnTo>
                  <a:lnTo>
                    <a:pt x="2229378" y="0"/>
                  </a:lnTo>
                  <a:lnTo>
                    <a:pt x="2452316" y="0"/>
                  </a:lnTo>
                  <a:lnTo>
                    <a:pt x="2675254" y="137297"/>
                  </a:lnTo>
                  <a:lnTo>
                    <a:pt x="2898192" y="68648"/>
                  </a:lnTo>
                  <a:lnTo>
                    <a:pt x="3121130" y="205946"/>
                  </a:lnTo>
                  <a:lnTo>
                    <a:pt x="3344068" y="102973"/>
                  </a:lnTo>
                  <a:lnTo>
                    <a:pt x="3567005" y="343244"/>
                  </a:lnTo>
                  <a:lnTo>
                    <a:pt x="3789943" y="549190"/>
                  </a:lnTo>
                  <a:lnTo>
                    <a:pt x="4012881" y="411892"/>
                  </a:lnTo>
                  <a:lnTo>
                    <a:pt x="4235819" y="995407"/>
                  </a:lnTo>
                  <a:lnTo>
                    <a:pt x="4458757" y="755137"/>
                  </a:lnTo>
                  <a:lnTo>
                    <a:pt x="4681695" y="1064056"/>
                  </a:lnTo>
                  <a:lnTo>
                    <a:pt x="4904633" y="755137"/>
                  </a:lnTo>
                  <a:lnTo>
                    <a:pt x="5127571" y="308919"/>
                  </a:lnTo>
                  <a:lnTo>
                    <a:pt x="5350508" y="274595"/>
                  </a:lnTo>
                </a:path>
              </a:pathLst>
            </a:custGeom>
            <a:ln w="27101" cap="flat">
              <a:solidFill>
                <a:srgbClr val="80BD41">
                  <a:alpha val="100000"/>
                </a:srgbClr>
              </a:solidFill>
              <a:prstDash val="solid"/>
              <a:round/>
            </a:ln>
          </p:spPr>
          <p:txBody>
            <a:bodyPr/>
            <a:lstStyle/>
            <a:p/>
          </p:txBody>
        </p:sp>
        <p:sp>
          <p:nvSpPr>
            <p:cNvPr id="114" name="tx114"/>
            <p:cNvSpPr/>
            <p:nvPr/>
          </p:nvSpPr>
          <p:spPr>
            <a:xfrm>
              <a:off x="145565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257034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368503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4799724"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5691475" y="17097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19" name="tx119"/>
            <p:cNvSpPr/>
            <p:nvPr/>
          </p:nvSpPr>
          <p:spPr>
            <a:xfrm>
              <a:off x="5914413"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0" name="tx120"/>
            <p:cNvSpPr/>
            <p:nvPr/>
          </p:nvSpPr>
          <p:spPr>
            <a:xfrm>
              <a:off x="6137351" y="188325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1" name="tx121"/>
            <p:cNvSpPr/>
            <p:nvPr/>
          </p:nvSpPr>
          <p:spPr>
            <a:xfrm>
              <a:off x="6360289" y="15381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2" name="tx122"/>
            <p:cNvSpPr/>
            <p:nvPr/>
          </p:nvSpPr>
          <p:spPr>
            <a:xfrm>
              <a:off x="6583227"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3" name="tx123"/>
            <p:cNvSpPr/>
            <p:nvPr/>
          </p:nvSpPr>
          <p:spPr>
            <a:xfrm>
              <a:off x="6806165"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4" name="tx124"/>
            <p:cNvSpPr/>
            <p:nvPr/>
          </p:nvSpPr>
          <p:spPr>
            <a:xfrm>
              <a:off x="1455656"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5" name="tx125"/>
            <p:cNvSpPr/>
            <p:nvPr/>
          </p:nvSpPr>
          <p:spPr>
            <a:xfrm>
              <a:off x="2570345"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6" name="tx126"/>
            <p:cNvSpPr/>
            <p:nvPr/>
          </p:nvSpPr>
          <p:spPr>
            <a:xfrm>
              <a:off x="3685034"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4799724"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8" name="tx128"/>
            <p:cNvSpPr/>
            <p:nvPr/>
          </p:nvSpPr>
          <p:spPr>
            <a:xfrm>
              <a:off x="5691475"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29" name="tx129"/>
            <p:cNvSpPr/>
            <p:nvPr/>
          </p:nvSpPr>
          <p:spPr>
            <a:xfrm>
              <a:off x="5914413"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0" name="tx130"/>
            <p:cNvSpPr/>
            <p:nvPr/>
          </p:nvSpPr>
          <p:spPr>
            <a:xfrm>
              <a:off x="6137351" y="2359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1" name="tx131"/>
            <p:cNvSpPr/>
            <p:nvPr/>
          </p:nvSpPr>
          <p:spPr>
            <a:xfrm>
              <a:off x="6360289"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2" name="tx132"/>
            <p:cNvSpPr/>
            <p:nvPr/>
          </p:nvSpPr>
          <p:spPr>
            <a:xfrm>
              <a:off x="6583227"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3" name="tx133"/>
            <p:cNvSpPr/>
            <p:nvPr/>
          </p:nvSpPr>
          <p:spPr>
            <a:xfrm>
              <a:off x="6806165"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4" name="tx134"/>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2858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36" name="tx136"/>
            <p:cNvSpPr/>
            <p:nvPr/>
          </p:nvSpPr>
          <p:spPr>
            <a:xfrm>
              <a:off x="508103" y="248907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a:t>
              </a:r>
            </a:p>
          </p:txBody>
        </p:sp>
        <p:sp>
          <p:nvSpPr>
            <p:cNvPr id="137" name="tx137"/>
            <p:cNvSpPr/>
            <p:nvPr/>
          </p:nvSpPr>
          <p:spPr>
            <a:xfrm>
              <a:off x="508103" y="144955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63486" y="5504603"/>
              <a:ext cx="201456" cy="201456"/>
            </a:xfrm>
            <a:prstGeom prst="rect">
              <a:avLst/>
            </a:prstGeom>
            <a:solidFill>
              <a:srgbClr val="80BD41">
                <a:alpha val="100000"/>
              </a:srgbClr>
            </a:solidFill>
          </p:spPr>
          <p:txBody>
            <a:bodyPr/>
            <a:lstStyle/>
            <a:p/>
          </p:txBody>
        </p:sp>
        <p:sp>
          <p:nvSpPr>
            <p:cNvPr id="159" name="rc159"/>
            <p:cNvSpPr/>
            <p:nvPr/>
          </p:nvSpPr>
          <p:spPr>
            <a:xfrm>
              <a:off x="2665435" y="5504603"/>
              <a:ext cx="201456" cy="201456"/>
            </a:xfrm>
            <a:prstGeom prst="rect">
              <a:avLst/>
            </a:prstGeom>
            <a:solidFill>
              <a:srgbClr val="1CABE2">
                <a:alpha val="100000"/>
              </a:srgbClr>
            </a:solidFill>
          </p:spPr>
          <p:txBody>
            <a:bodyPr/>
            <a:lstStyle/>
            <a:p/>
          </p:txBody>
        </p:sp>
        <p:sp>
          <p:nvSpPr>
            <p:cNvPr id="160" name="rc160"/>
            <p:cNvSpPr/>
            <p:nvPr/>
          </p:nvSpPr>
          <p:spPr>
            <a:xfrm>
              <a:off x="3738259" y="5504603"/>
              <a:ext cx="201456" cy="201456"/>
            </a:xfrm>
            <a:prstGeom prst="rect">
              <a:avLst/>
            </a:prstGeom>
            <a:solidFill>
              <a:srgbClr val="0058AB">
                <a:alpha val="100000"/>
              </a:srgbClr>
            </a:solidFill>
          </p:spPr>
          <p:txBody>
            <a:bodyPr/>
            <a:lstStyle/>
            <a:p/>
          </p:txBody>
        </p:sp>
        <p:sp>
          <p:nvSpPr>
            <p:cNvPr id="161" name="rc161"/>
            <p:cNvSpPr/>
            <p:nvPr/>
          </p:nvSpPr>
          <p:spPr>
            <a:xfrm>
              <a:off x="4733592" y="5504603"/>
              <a:ext cx="201456" cy="201456"/>
            </a:xfrm>
            <a:prstGeom prst="rect">
              <a:avLst/>
            </a:prstGeom>
            <a:solidFill>
              <a:srgbClr val="FFC20E">
                <a:alpha val="100000"/>
              </a:srgbClr>
            </a:solidFill>
          </p:spPr>
          <p:txBody>
            <a:bodyPr/>
            <a:lstStyle/>
            <a:p/>
          </p:txBody>
        </p:sp>
        <p:sp>
          <p:nvSpPr>
            <p:cNvPr id="162" name="rc162"/>
            <p:cNvSpPr/>
            <p:nvPr/>
          </p:nvSpPr>
          <p:spPr>
            <a:xfrm>
              <a:off x="6637725" y="5504603"/>
              <a:ext cx="201455" cy="201456"/>
            </a:xfrm>
            <a:prstGeom prst="rect">
              <a:avLst/>
            </a:prstGeom>
            <a:solidFill>
              <a:srgbClr val="F26A21">
                <a:alpha val="100000"/>
              </a:srgbClr>
            </a:solidFill>
          </p:spPr>
          <p:txBody>
            <a:bodyPr/>
            <a:lstStyle/>
            <a:p/>
          </p:txBody>
        </p:sp>
        <p:sp>
          <p:nvSpPr>
            <p:cNvPr id="163" name="tx163"/>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1079223" y="580629"/>
              <a:ext cx="40913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Brazil</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Brazil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9068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19054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99039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79025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379061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59047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39032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351649" y="4788577"/>
              <a:ext cx="214223" cy="202182"/>
            </a:xfrm>
            <a:prstGeom prst="rect">
              <a:avLst/>
            </a:prstGeom>
            <a:solidFill>
              <a:srgbClr val="0058AB">
                <a:alpha val="100000"/>
              </a:srgbClr>
            </a:solidFill>
          </p:spPr>
          <p:txBody>
            <a:bodyPr/>
            <a:lstStyle/>
            <a:p/>
          </p:txBody>
        </p:sp>
        <p:sp>
          <p:nvSpPr>
            <p:cNvPr id="40" name="rc40"/>
            <p:cNvSpPr/>
            <p:nvPr/>
          </p:nvSpPr>
          <p:spPr>
            <a:xfrm>
              <a:off x="1589675" y="4792778"/>
              <a:ext cx="214223" cy="197981"/>
            </a:xfrm>
            <a:prstGeom prst="rect">
              <a:avLst/>
            </a:prstGeom>
            <a:solidFill>
              <a:srgbClr val="0058AB">
                <a:alpha val="100000"/>
              </a:srgbClr>
            </a:solidFill>
          </p:spPr>
          <p:txBody>
            <a:bodyPr/>
            <a:lstStyle/>
            <a:p/>
          </p:txBody>
        </p:sp>
        <p:sp>
          <p:nvSpPr>
            <p:cNvPr id="41" name="rc41"/>
            <p:cNvSpPr/>
            <p:nvPr/>
          </p:nvSpPr>
          <p:spPr>
            <a:xfrm>
              <a:off x="1827702" y="4797290"/>
              <a:ext cx="214223" cy="193469"/>
            </a:xfrm>
            <a:prstGeom prst="rect">
              <a:avLst/>
            </a:prstGeom>
            <a:solidFill>
              <a:srgbClr val="0058AB">
                <a:alpha val="100000"/>
              </a:srgbClr>
            </a:solidFill>
          </p:spPr>
          <p:txBody>
            <a:bodyPr/>
            <a:lstStyle/>
            <a:p/>
          </p:txBody>
        </p:sp>
        <p:sp>
          <p:nvSpPr>
            <p:cNvPr id="42" name="rc42"/>
            <p:cNvSpPr/>
            <p:nvPr/>
          </p:nvSpPr>
          <p:spPr>
            <a:xfrm>
              <a:off x="2065728" y="4801839"/>
              <a:ext cx="214223" cy="188920"/>
            </a:xfrm>
            <a:prstGeom prst="rect">
              <a:avLst/>
            </a:prstGeom>
            <a:solidFill>
              <a:srgbClr val="0058AB">
                <a:alpha val="100000"/>
              </a:srgbClr>
            </a:solidFill>
          </p:spPr>
          <p:txBody>
            <a:bodyPr/>
            <a:lstStyle/>
            <a:p/>
          </p:txBody>
        </p:sp>
        <p:sp>
          <p:nvSpPr>
            <p:cNvPr id="43" name="rc43"/>
            <p:cNvSpPr/>
            <p:nvPr/>
          </p:nvSpPr>
          <p:spPr>
            <a:xfrm>
              <a:off x="2303754" y="4802871"/>
              <a:ext cx="214223" cy="187888"/>
            </a:xfrm>
            <a:prstGeom prst="rect">
              <a:avLst/>
            </a:prstGeom>
            <a:solidFill>
              <a:srgbClr val="0058AB">
                <a:alpha val="100000"/>
              </a:srgbClr>
            </a:solidFill>
          </p:spPr>
          <p:txBody>
            <a:bodyPr/>
            <a:lstStyle/>
            <a:p/>
          </p:txBody>
        </p:sp>
        <p:sp>
          <p:nvSpPr>
            <p:cNvPr id="44" name="rc44"/>
            <p:cNvSpPr/>
            <p:nvPr/>
          </p:nvSpPr>
          <p:spPr>
            <a:xfrm>
              <a:off x="2541780" y="4804077"/>
              <a:ext cx="214223" cy="186682"/>
            </a:xfrm>
            <a:prstGeom prst="rect">
              <a:avLst/>
            </a:prstGeom>
            <a:solidFill>
              <a:srgbClr val="0058AB">
                <a:alpha val="100000"/>
              </a:srgbClr>
            </a:solidFill>
          </p:spPr>
          <p:txBody>
            <a:bodyPr/>
            <a:lstStyle/>
            <a:p/>
          </p:txBody>
        </p:sp>
        <p:sp>
          <p:nvSpPr>
            <p:cNvPr id="45" name="rc45"/>
            <p:cNvSpPr/>
            <p:nvPr/>
          </p:nvSpPr>
          <p:spPr>
            <a:xfrm>
              <a:off x="2779807" y="4807198"/>
              <a:ext cx="214223" cy="183562"/>
            </a:xfrm>
            <a:prstGeom prst="rect">
              <a:avLst/>
            </a:prstGeom>
            <a:solidFill>
              <a:srgbClr val="0058AB">
                <a:alpha val="100000"/>
              </a:srgbClr>
            </a:solidFill>
          </p:spPr>
          <p:txBody>
            <a:bodyPr/>
            <a:lstStyle/>
            <a:p/>
          </p:txBody>
        </p:sp>
        <p:sp>
          <p:nvSpPr>
            <p:cNvPr id="46" name="rc46"/>
            <p:cNvSpPr/>
            <p:nvPr/>
          </p:nvSpPr>
          <p:spPr>
            <a:xfrm>
              <a:off x="3017833" y="4810108"/>
              <a:ext cx="214223" cy="180651"/>
            </a:xfrm>
            <a:prstGeom prst="rect">
              <a:avLst/>
            </a:prstGeom>
            <a:solidFill>
              <a:srgbClr val="0058AB">
                <a:alpha val="100000"/>
              </a:srgbClr>
            </a:solidFill>
          </p:spPr>
          <p:txBody>
            <a:bodyPr/>
            <a:lstStyle/>
            <a:p/>
          </p:txBody>
        </p:sp>
        <p:sp>
          <p:nvSpPr>
            <p:cNvPr id="47" name="rc47"/>
            <p:cNvSpPr/>
            <p:nvPr/>
          </p:nvSpPr>
          <p:spPr>
            <a:xfrm>
              <a:off x="3255859" y="4813162"/>
              <a:ext cx="214223" cy="177597"/>
            </a:xfrm>
            <a:prstGeom prst="rect">
              <a:avLst/>
            </a:prstGeom>
            <a:solidFill>
              <a:srgbClr val="0058AB">
                <a:alpha val="100000"/>
              </a:srgbClr>
            </a:solidFill>
          </p:spPr>
          <p:txBody>
            <a:bodyPr/>
            <a:lstStyle/>
            <a:p/>
          </p:txBody>
        </p:sp>
        <p:sp>
          <p:nvSpPr>
            <p:cNvPr id="48" name="rc48"/>
            <p:cNvSpPr/>
            <p:nvPr/>
          </p:nvSpPr>
          <p:spPr>
            <a:xfrm>
              <a:off x="3493885" y="4814104"/>
              <a:ext cx="214223" cy="176655"/>
            </a:xfrm>
            <a:prstGeom prst="rect">
              <a:avLst/>
            </a:prstGeom>
            <a:solidFill>
              <a:srgbClr val="0058AB">
                <a:alpha val="100000"/>
              </a:srgbClr>
            </a:solidFill>
          </p:spPr>
          <p:txBody>
            <a:bodyPr/>
            <a:lstStyle/>
            <a:p/>
          </p:txBody>
        </p:sp>
        <p:sp>
          <p:nvSpPr>
            <p:cNvPr id="49" name="rc49"/>
            <p:cNvSpPr/>
            <p:nvPr/>
          </p:nvSpPr>
          <p:spPr>
            <a:xfrm>
              <a:off x="3731911" y="4815076"/>
              <a:ext cx="214223" cy="175683"/>
            </a:xfrm>
            <a:prstGeom prst="rect">
              <a:avLst/>
            </a:prstGeom>
            <a:solidFill>
              <a:srgbClr val="0058AB">
                <a:alpha val="100000"/>
              </a:srgbClr>
            </a:solidFill>
          </p:spPr>
          <p:txBody>
            <a:bodyPr/>
            <a:lstStyle/>
            <a:p/>
          </p:txBody>
        </p:sp>
        <p:sp>
          <p:nvSpPr>
            <p:cNvPr id="50" name="rc50"/>
            <p:cNvSpPr/>
            <p:nvPr/>
          </p:nvSpPr>
          <p:spPr>
            <a:xfrm>
              <a:off x="3969938" y="4815809"/>
              <a:ext cx="214223" cy="174951"/>
            </a:xfrm>
            <a:prstGeom prst="rect">
              <a:avLst/>
            </a:prstGeom>
            <a:solidFill>
              <a:srgbClr val="0058AB">
                <a:alpha val="100000"/>
              </a:srgbClr>
            </a:solidFill>
          </p:spPr>
          <p:txBody>
            <a:bodyPr/>
            <a:lstStyle/>
            <a:p/>
          </p:txBody>
        </p:sp>
        <p:sp>
          <p:nvSpPr>
            <p:cNvPr id="51" name="rc51"/>
            <p:cNvSpPr/>
            <p:nvPr/>
          </p:nvSpPr>
          <p:spPr>
            <a:xfrm>
              <a:off x="4207964" y="4816685"/>
              <a:ext cx="214223" cy="174074"/>
            </a:xfrm>
            <a:prstGeom prst="rect">
              <a:avLst/>
            </a:prstGeom>
            <a:solidFill>
              <a:srgbClr val="0058AB">
                <a:alpha val="100000"/>
              </a:srgbClr>
            </a:solidFill>
          </p:spPr>
          <p:txBody>
            <a:bodyPr/>
            <a:lstStyle/>
            <a:p/>
          </p:txBody>
        </p:sp>
        <p:sp>
          <p:nvSpPr>
            <p:cNvPr id="52" name="rc52"/>
            <p:cNvSpPr/>
            <p:nvPr/>
          </p:nvSpPr>
          <p:spPr>
            <a:xfrm>
              <a:off x="4445990" y="4643150"/>
              <a:ext cx="214223" cy="347609"/>
            </a:xfrm>
            <a:prstGeom prst="rect">
              <a:avLst/>
            </a:prstGeom>
            <a:solidFill>
              <a:srgbClr val="0058AB">
                <a:alpha val="100000"/>
              </a:srgbClr>
            </a:solidFill>
          </p:spPr>
          <p:txBody>
            <a:bodyPr/>
            <a:lstStyle/>
            <a:p/>
          </p:txBody>
        </p:sp>
        <p:sp>
          <p:nvSpPr>
            <p:cNvPr id="53" name="rc53"/>
            <p:cNvSpPr/>
            <p:nvPr/>
          </p:nvSpPr>
          <p:spPr>
            <a:xfrm>
              <a:off x="4684016" y="4640239"/>
              <a:ext cx="214223" cy="350520"/>
            </a:xfrm>
            <a:prstGeom prst="rect">
              <a:avLst/>
            </a:prstGeom>
            <a:solidFill>
              <a:srgbClr val="0058AB">
                <a:alpha val="100000"/>
              </a:srgbClr>
            </a:solidFill>
          </p:spPr>
          <p:txBody>
            <a:bodyPr/>
            <a:lstStyle/>
            <a:p/>
          </p:txBody>
        </p:sp>
        <p:sp>
          <p:nvSpPr>
            <p:cNvPr id="54" name="rc54"/>
            <p:cNvSpPr/>
            <p:nvPr/>
          </p:nvSpPr>
          <p:spPr>
            <a:xfrm>
              <a:off x="4922043" y="4464196"/>
              <a:ext cx="214223" cy="526563"/>
            </a:xfrm>
            <a:prstGeom prst="rect">
              <a:avLst/>
            </a:prstGeom>
            <a:solidFill>
              <a:srgbClr val="0058AB">
                <a:alpha val="100000"/>
              </a:srgbClr>
            </a:solidFill>
          </p:spPr>
          <p:txBody>
            <a:bodyPr/>
            <a:lstStyle/>
            <a:p/>
          </p:txBody>
        </p:sp>
        <p:sp>
          <p:nvSpPr>
            <p:cNvPr id="55" name="rc55"/>
            <p:cNvSpPr/>
            <p:nvPr/>
          </p:nvSpPr>
          <p:spPr>
            <a:xfrm>
              <a:off x="5160069" y="4138609"/>
              <a:ext cx="214223" cy="852150"/>
            </a:xfrm>
            <a:prstGeom prst="rect">
              <a:avLst/>
            </a:prstGeom>
            <a:solidFill>
              <a:srgbClr val="0058AB">
                <a:alpha val="100000"/>
              </a:srgbClr>
            </a:solidFill>
          </p:spPr>
          <p:txBody>
            <a:bodyPr/>
            <a:lstStyle/>
            <a:p/>
          </p:txBody>
        </p:sp>
        <p:sp>
          <p:nvSpPr>
            <p:cNvPr id="56" name="rc56"/>
            <p:cNvSpPr/>
            <p:nvPr/>
          </p:nvSpPr>
          <p:spPr>
            <a:xfrm>
              <a:off x="5398095" y="3619271"/>
              <a:ext cx="214223" cy="1371488"/>
            </a:xfrm>
            <a:prstGeom prst="rect">
              <a:avLst/>
            </a:prstGeom>
            <a:solidFill>
              <a:srgbClr val="0058AB">
                <a:alpha val="100000"/>
              </a:srgbClr>
            </a:solidFill>
          </p:spPr>
          <p:txBody>
            <a:bodyPr/>
            <a:lstStyle/>
            <a:p/>
          </p:txBody>
        </p:sp>
        <p:sp>
          <p:nvSpPr>
            <p:cNvPr id="57" name="rc57"/>
            <p:cNvSpPr/>
            <p:nvPr/>
          </p:nvSpPr>
          <p:spPr>
            <a:xfrm>
              <a:off x="5636121" y="2762380"/>
              <a:ext cx="214223" cy="2228379"/>
            </a:xfrm>
            <a:prstGeom prst="rect">
              <a:avLst/>
            </a:prstGeom>
            <a:solidFill>
              <a:srgbClr val="0058AB">
                <a:alpha val="100000"/>
              </a:srgbClr>
            </a:solidFill>
          </p:spPr>
          <p:txBody>
            <a:bodyPr/>
            <a:lstStyle/>
            <a:p/>
          </p:txBody>
        </p:sp>
        <p:sp>
          <p:nvSpPr>
            <p:cNvPr id="58" name="rc58"/>
            <p:cNvSpPr/>
            <p:nvPr/>
          </p:nvSpPr>
          <p:spPr>
            <a:xfrm>
              <a:off x="5874148" y="1489081"/>
              <a:ext cx="214223" cy="3501679"/>
            </a:xfrm>
            <a:prstGeom prst="rect">
              <a:avLst/>
            </a:prstGeom>
            <a:solidFill>
              <a:srgbClr val="0058AB">
                <a:alpha val="100000"/>
              </a:srgbClr>
            </a:solidFill>
          </p:spPr>
          <p:txBody>
            <a:bodyPr/>
            <a:lstStyle/>
            <a:p/>
          </p:txBody>
        </p:sp>
        <p:sp>
          <p:nvSpPr>
            <p:cNvPr id="59" name="rc59"/>
            <p:cNvSpPr/>
            <p:nvPr/>
          </p:nvSpPr>
          <p:spPr>
            <a:xfrm>
              <a:off x="6112174" y="3059931"/>
              <a:ext cx="214223" cy="1930828"/>
            </a:xfrm>
            <a:prstGeom prst="rect">
              <a:avLst/>
            </a:prstGeom>
            <a:solidFill>
              <a:srgbClr val="0058AB">
                <a:alpha val="100000"/>
              </a:srgbClr>
            </a:solidFill>
          </p:spPr>
          <p:txBody>
            <a:bodyPr/>
            <a:lstStyle/>
            <a:p/>
          </p:txBody>
        </p:sp>
        <p:sp>
          <p:nvSpPr>
            <p:cNvPr id="60" name="rc60"/>
            <p:cNvSpPr/>
            <p:nvPr/>
          </p:nvSpPr>
          <p:spPr>
            <a:xfrm>
              <a:off x="6350200" y="866434"/>
              <a:ext cx="214223" cy="4124325"/>
            </a:xfrm>
            <a:prstGeom prst="rect">
              <a:avLst/>
            </a:prstGeom>
            <a:solidFill>
              <a:srgbClr val="0058AB">
                <a:alpha val="100000"/>
              </a:srgbClr>
            </a:solidFill>
          </p:spPr>
          <p:txBody>
            <a:bodyPr/>
            <a:lstStyle/>
            <a:p/>
          </p:txBody>
        </p:sp>
        <p:sp>
          <p:nvSpPr>
            <p:cNvPr id="61" name="rc61"/>
            <p:cNvSpPr/>
            <p:nvPr/>
          </p:nvSpPr>
          <p:spPr>
            <a:xfrm>
              <a:off x="6588226" y="2482980"/>
              <a:ext cx="214223" cy="2507779"/>
            </a:xfrm>
            <a:prstGeom prst="rect">
              <a:avLst/>
            </a:prstGeom>
            <a:solidFill>
              <a:srgbClr val="0058AB">
                <a:alpha val="100000"/>
              </a:srgbClr>
            </a:solidFill>
          </p:spPr>
          <p:txBody>
            <a:bodyPr/>
            <a:lstStyle/>
            <a:p/>
          </p:txBody>
        </p:sp>
        <p:sp>
          <p:nvSpPr>
            <p:cNvPr id="62" name="rc62"/>
            <p:cNvSpPr/>
            <p:nvPr/>
          </p:nvSpPr>
          <p:spPr>
            <a:xfrm>
              <a:off x="6826253" y="3446036"/>
              <a:ext cx="214223" cy="1544723"/>
            </a:xfrm>
            <a:prstGeom prst="rect">
              <a:avLst/>
            </a:prstGeom>
            <a:solidFill>
              <a:srgbClr val="0058AB">
                <a:alpha val="100000"/>
              </a:srgbClr>
            </a:solidFill>
          </p:spPr>
          <p:txBody>
            <a:bodyPr/>
            <a:lstStyle/>
            <a:p/>
          </p:txBody>
        </p:sp>
        <p:sp>
          <p:nvSpPr>
            <p:cNvPr id="63" name="rc63"/>
            <p:cNvSpPr/>
            <p:nvPr/>
          </p:nvSpPr>
          <p:spPr>
            <a:xfrm>
              <a:off x="7064279" y="3616192"/>
              <a:ext cx="214223" cy="1374567"/>
            </a:xfrm>
            <a:prstGeom prst="rect">
              <a:avLst/>
            </a:prstGeom>
            <a:solidFill>
              <a:srgbClr val="0058AB">
                <a:alpha val="100000"/>
              </a:srgbClr>
            </a:solidFill>
          </p:spPr>
          <p:txBody>
            <a:bodyPr/>
            <a:lstStyle/>
            <a:p/>
          </p:txBody>
        </p:sp>
        <p:sp>
          <p:nvSpPr>
            <p:cNvPr id="64" name="rc64"/>
            <p:cNvSpPr/>
            <p:nvPr/>
          </p:nvSpPr>
          <p:spPr>
            <a:xfrm>
              <a:off x="8492436" y="3239917"/>
              <a:ext cx="214223" cy="1750842"/>
            </a:xfrm>
            <a:prstGeom prst="rect">
              <a:avLst/>
            </a:prstGeom>
            <a:solidFill>
              <a:srgbClr val="69DBFF">
                <a:alpha val="100000"/>
              </a:srgbClr>
            </a:solidFill>
          </p:spPr>
          <p:txBody>
            <a:bodyPr/>
            <a:lstStyle/>
            <a:p/>
          </p:txBody>
        </p:sp>
        <p:sp>
          <p:nvSpPr>
            <p:cNvPr id="65" name="pl65"/>
            <p:cNvSpPr/>
            <p:nvPr/>
          </p:nvSpPr>
          <p:spPr>
            <a:xfrm>
              <a:off x="6219286" y="1489081"/>
              <a:ext cx="2380262" cy="1750839"/>
            </a:xfrm>
            <a:custGeom>
              <a:avLst/>
              <a:pathLst>
                <a:path w="2380262" h="1750839">
                  <a:moveTo>
                    <a:pt x="0" y="0"/>
                  </a:moveTo>
                  <a:lnTo>
                    <a:pt x="238026" y="175083"/>
                  </a:lnTo>
                  <a:lnTo>
                    <a:pt x="476052" y="350167"/>
                  </a:lnTo>
                  <a:lnTo>
                    <a:pt x="714078" y="525251"/>
                  </a:lnTo>
                  <a:lnTo>
                    <a:pt x="952104" y="700335"/>
                  </a:lnTo>
                  <a:lnTo>
                    <a:pt x="1190131" y="875419"/>
                  </a:lnTo>
                  <a:lnTo>
                    <a:pt x="1428157" y="1050503"/>
                  </a:lnTo>
                  <a:lnTo>
                    <a:pt x="1666183" y="1225587"/>
                  </a:lnTo>
                  <a:lnTo>
                    <a:pt x="1904209" y="1400671"/>
                  </a:lnTo>
                  <a:lnTo>
                    <a:pt x="2142236" y="1575755"/>
                  </a:lnTo>
                  <a:lnTo>
                    <a:pt x="2380262" y="1750839"/>
                  </a:lnTo>
                </a:path>
              </a:pathLst>
            </a:custGeom>
            <a:ln w="13550" cap="flat">
              <a:solidFill>
                <a:srgbClr val="000000">
                  <a:alpha val="100000"/>
                </a:srgbClr>
              </a:solidFill>
              <a:prstDash val="solid"/>
              <a:round/>
            </a:ln>
          </p:spPr>
          <p:txBody>
            <a:bodyPr/>
            <a:lstStyle/>
            <a:p/>
          </p:txBody>
        </p:sp>
        <p:sp>
          <p:nvSpPr>
            <p:cNvPr id="66" name="pt66"/>
            <p:cNvSpPr/>
            <p:nvPr/>
          </p:nvSpPr>
          <p:spPr>
            <a:xfrm>
              <a:off x="6194460" y="14642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32486" y="16393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70512" y="18144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908538" y="19895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46565" y="21645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84591" y="23396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22617" y="25147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60643" y="26898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8670" y="28649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6696" y="30400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4722" y="32150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3318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79" name="tx79"/>
            <p:cNvSpPr/>
            <p:nvPr/>
          </p:nvSpPr>
          <p:spPr>
            <a:xfrm>
              <a:off x="508103" y="253304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80" name="tx80"/>
            <p:cNvSpPr/>
            <p:nvPr/>
          </p:nvSpPr>
          <p:spPr>
            <a:xfrm>
              <a:off x="508103" y="133289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81" name="tx81"/>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93168" y="5881714"/>
              <a:ext cx="201456" cy="201456"/>
            </a:xfrm>
            <a:prstGeom prst="rect">
              <a:avLst/>
            </a:prstGeom>
            <a:solidFill>
              <a:srgbClr val="0058AB">
                <a:alpha val="100000"/>
              </a:srgbClr>
            </a:solidFill>
          </p:spPr>
          <p:txBody>
            <a:bodyPr/>
            <a:lstStyle/>
            <a:p/>
          </p:txBody>
        </p:sp>
        <p:sp>
          <p:nvSpPr>
            <p:cNvPr id="110" name="rc110"/>
            <p:cNvSpPr/>
            <p:nvPr/>
          </p:nvSpPr>
          <p:spPr>
            <a:xfrm>
              <a:off x="4595254" y="5881714"/>
              <a:ext cx="201456" cy="201456"/>
            </a:xfrm>
            <a:prstGeom prst="rect">
              <a:avLst/>
            </a:prstGeom>
            <a:solidFill>
              <a:srgbClr val="69DBFF">
                <a:alpha val="100000"/>
              </a:srgbClr>
            </a:solidFill>
          </p:spPr>
          <p:txBody>
            <a:bodyPr/>
            <a:lstStyle/>
            <a:p/>
          </p:txBody>
        </p:sp>
        <p:sp>
          <p:nvSpPr>
            <p:cNvPr id="111" name="tx111"/>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117023" y="398022"/>
              <a:ext cx="58242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Brazil</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51% lower than (ie. the country had achieved)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30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138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545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953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34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42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249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956240"/>
              <a:ext cx="249522" cy="1146456"/>
            </a:xfrm>
            <a:prstGeom prst="rect">
              <a:avLst/>
            </a:prstGeom>
            <a:solidFill>
              <a:srgbClr val="80BD41">
                <a:alpha val="100000"/>
              </a:srgbClr>
            </a:solidFill>
          </p:spPr>
          <p:txBody>
            <a:bodyPr/>
            <a:lstStyle/>
            <a:p/>
          </p:txBody>
        </p:sp>
        <p:sp>
          <p:nvSpPr>
            <p:cNvPr id="24" name="rc24"/>
            <p:cNvSpPr/>
            <p:nvPr/>
          </p:nvSpPr>
          <p:spPr>
            <a:xfrm>
              <a:off x="1296273" y="2944660"/>
              <a:ext cx="249522" cy="11580"/>
            </a:xfrm>
            <a:prstGeom prst="rect">
              <a:avLst/>
            </a:prstGeom>
            <a:solidFill>
              <a:srgbClr val="1CABE2">
                <a:alpha val="100000"/>
              </a:srgbClr>
            </a:solidFill>
          </p:spPr>
          <p:txBody>
            <a:bodyPr/>
            <a:lstStyle/>
            <a:p/>
          </p:txBody>
        </p:sp>
        <p:sp>
          <p:nvSpPr>
            <p:cNvPr id="25" name="rc25"/>
            <p:cNvSpPr/>
            <p:nvPr/>
          </p:nvSpPr>
          <p:spPr>
            <a:xfrm>
              <a:off x="1573521" y="2980080"/>
              <a:ext cx="249522" cy="1122616"/>
            </a:xfrm>
            <a:prstGeom prst="rect">
              <a:avLst/>
            </a:prstGeom>
            <a:solidFill>
              <a:srgbClr val="80BD41">
                <a:alpha val="100000"/>
              </a:srgbClr>
            </a:solidFill>
          </p:spPr>
          <p:txBody>
            <a:bodyPr/>
            <a:lstStyle/>
            <a:p/>
          </p:txBody>
        </p:sp>
        <p:sp>
          <p:nvSpPr>
            <p:cNvPr id="26" name="rc26"/>
            <p:cNvSpPr/>
            <p:nvPr/>
          </p:nvSpPr>
          <p:spPr>
            <a:xfrm>
              <a:off x="1573521" y="2968740"/>
              <a:ext cx="249522" cy="11339"/>
            </a:xfrm>
            <a:prstGeom prst="rect">
              <a:avLst/>
            </a:prstGeom>
            <a:solidFill>
              <a:srgbClr val="1CABE2">
                <a:alpha val="100000"/>
              </a:srgbClr>
            </a:solidFill>
          </p:spPr>
          <p:txBody>
            <a:bodyPr/>
            <a:lstStyle/>
            <a:p/>
          </p:txBody>
        </p:sp>
        <p:sp>
          <p:nvSpPr>
            <p:cNvPr id="27" name="rc27"/>
            <p:cNvSpPr/>
            <p:nvPr/>
          </p:nvSpPr>
          <p:spPr>
            <a:xfrm>
              <a:off x="1850769" y="3005664"/>
              <a:ext cx="249522" cy="1097032"/>
            </a:xfrm>
            <a:prstGeom prst="rect">
              <a:avLst/>
            </a:prstGeom>
            <a:solidFill>
              <a:srgbClr val="80BD41">
                <a:alpha val="100000"/>
              </a:srgbClr>
            </a:solidFill>
          </p:spPr>
          <p:txBody>
            <a:bodyPr/>
            <a:lstStyle/>
            <a:p/>
          </p:txBody>
        </p:sp>
        <p:sp>
          <p:nvSpPr>
            <p:cNvPr id="28" name="rc28"/>
            <p:cNvSpPr/>
            <p:nvPr/>
          </p:nvSpPr>
          <p:spPr>
            <a:xfrm>
              <a:off x="1850769" y="2994583"/>
              <a:ext cx="249522" cy="11081"/>
            </a:xfrm>
            <a:prstGeom prst="rect">
              <a:avLst/>
            </a:prstGeom>
            <a:solidFill>
              <a:srgbClr val="1CABE2">
                <a:alpha val="100000"/>
              </a:srgbClr>
            </a:solidFill>
          </p:spPr>
          <p:txBody>
            <a:bodyPr/>
            <a:lstStyle/>
            <a:p/>
          </p:txBody>
        </p:sp>
        <p:sp>
          <p:nvSpPr>
            <p:cNvPr id="29" name="rc29"/>
            <p:cNvSpPr/>
            <p:nvPr/>
          </p:nvSpPr>
          <p:spPr>
            <a:xfrm>
              <a:off x="2128016" y="3031442"/>
              <a:ext cx="249522" cy="1071255"/>
            </a:xfrm>
            <a:prstGeom prst="rect">
              <a:avLst/>
            </a:prstGeom>
            <a:solidFill>
              <a:srgbClr val="80BD41">
                <a:alpha val="100000"/>
              </a:srgbClr>
            </a:solidFill>
          </p:spPr>
          <p:txBody>
            <a:bodyPr/>
            <a:lstStyle/>
            <a:p/>
          </p:txBody>
        </p:sp>
        <p:sp>
          <p:nvSpPr>
            <p:cNvPr id="30" name="rc30"/>
            <p:cNvSpPr/>
            <p:nvPr/>
          </p:nvSpPr>
          <p:spPr>
            <a:xfrm>
              <a:off x="2128016" y="3020621"/>
              <a:ext cx="249522" cy="10820"/>
            </a:xfrm>
            <a:prstGeom prst="rect">
              <a:avLst/>
            </a:prstGeom>
            <a:solidFill>
              <a:srgbClr val="1CABE2">
                <a:alpha val="100000"/>
              </a:srgbClr>
            </a:solidFill>
          </p:spPr>
          <p:txBody>
            <a:bodyPr/>
            <a:lstStyle/>
            <a:p/>
          </p:txBody>
        </p:sp>
        <p:sp>
          <p:nvSpPr>
            <p:cNvPr id="31" name="rc31"/>
            <p:cNvSpPr/>
            <p:nvPr/>
          </p:nvSpPr>
          <p:spPr>
            <a:xfrm>
              <a:off x="2405264" y="3037311"/>
              <a:ext cx="249522" cy="1065385"/>
            </a:xfrm>
            <a:prstGeom prst="rect">
              <a:avLst/>
            </a:prstGeom>
            <a:solidFill>
              <a:srgbClr val="80BD41">
                <a:alpha val="100000"/>
              </a:srgbClr>
            </a:solidFill>
          </p:spPr>
          <p:txBody>
            <a:bodyPr/>
            <a:lstStyle/>
            <a:p/>
          </p:txBody>
        </p:sp>
        <p:sp>
          <p:nvSpPr>
            <p:cNvPr id="32" name="rc32"/>
            <p:cNvSpPr/>
            <p:nvPr/>
          </p:nvSpPr>
          <p:spPr>
            <a:xfrm>
              <a:off x="2405264" y="3026550"/>
              <a:ext cx="249522" cy="10761"/>
            </a:xfrm>
            <a:prstGeom prst="rect">
              <a:avLst/>
            </a:prstGeom>
            <a:solidFill>
              <a:srgbClr val="1CABE2">
                <a:alpha val="100000"/>
              </a:srgbClr>
            </a:solidFill>
          </p:spPr>
          <p:txBody>
            <a:bodyPr/>
            <a:lstStyle/>
            <a:p/>
          </p:txBody>
        </p:sp>
        <p:sp>
          <p:nvSpPr>
            <p:cNvPr id="33" name="rc33"/>
            <p:cNvSpPr/>
            <p:nvPr/>
          </p:nvSpPr>
          <p:spPr>
            <a:xfrm>
              <a:off x="2682512" y="3044141"/>
              <a:ext cx="249522" cy="1058556"/>
            </a:xfrm>
            <a:prstGeom prst="rect">
              <a:avLst/>
            </a:prstGeom>
            <a:solidFill>
              <a:srgbClr val="80BD41">
                <a:alpha val="100000"/>
              </a:srgbClr>
            </a:solidFill>
          </p:spPr>
          <p:txBody>
            <a:bodyPr/>
            <a:lstStyle/>
            <a:p/>
          </p:txBody>
        </p:sp>
        <p:sp>
          <p:nvSpPr>
            <p:cNvPr id="34" name="rc34"/>
            <p:cNvSpPr/>
            <p:nvPr/>
          </p:nvSpPr>
          <p:spPr>
            <a:xfrm>
              <a:off x="2682512" y="3033448"/>
              <a:ext cx="249522" cy="10692"/>
            </a:xfrm>
            <a:prstGeom prst="rect">
              <a:avLst/>
            </a:prstGeom>
            <a:solidFill>
              <a:srgbClr val="1CABE2">
                <a:alpha val="100000"/>
              </a:srgbClr>
            </a:solidFill>
          </p:spPr>
          <p:txBody>
            <a:bodyPr/>
            <a:lstStyle/>
            <a:p/>
          </p:txBody>
        </p:sp>
        <p:sp>
          <p:nvSpPr>
            <p:cNvPr id="35" name="rc35"/>
            <p:cNvSpPr/>
            <p:nvPr/>
          </p:nvSpPr>
          <p:spPr>
            <a:xfrm>
              <a:off x="2959759" y="3061831"/>
              <a:ext cx="249522" cy="1040865"/>
            </a:xfrm>
            <a:prstGeom prst="rect">
              <a:avLst/>
            </a:prstGeom>
            <a:solidFill>
              <a:srgbClr val="80BD41">
                <a:alpha val="100000"/>
              </a:srgbClr>
            </a:solidFill>
          </p:spPr>
          <p:txBody>
            <a:bodyPr/>
            <a:lstStyle/>
            <a:p/>
          </p:txBody>
        </p:sp>
        <p:sp>
          <p:nvSpPr>
            <p:cNvPr id="36" name="rc36"/>
            <p:cNvSpPr/>
            <p:nvPr/>
          </p:nvSpPr>
          <p:spPr>
            <a:xfrm>
              <a:off x="2959759" y="3051317"/>
              <a:ext cx="249522" cy="10513"/>
            </a:xfrm>
            <a:prstGeom prst="rect">
              <a:avLst/>
            </a:prstGeom>
            <a:solidFill>
              <a:srgbClr val="1CABE2">
                <a:alpha val="100000"/>
              </a:srgbClr>
            </a:solidFill>
          </p:spPr>
          <p:txBody>
            <a:bodyPr/>
            <a:lstStyle/>
            <a:p/>
          </p:txBody>
        </p:sp>
        <p:sp>
          <p:nvSpPr>
            <p:cNvPr id="37" name="rc37"/>
            <p:cNvSpPr/>
            <p:nvPr/>
          </p:nvSpPr>
          <p:spPr>
            <a:xfrm>
              <a:off x="3237007" y="3078333"/>
              <a:ext cx="249522" cy="1024364"/>
            </a:xfrm>
            <a:prstGeom prst="rect">
              <a:avLst/>
            </a:prstGeom>
            <a:solidFill>
              <a:srgbClr val="80BD41">
                <a:alpha val="100000"/>
              </a:srgbClr>
            </a:solidFill>
          </p:spPr>
          <p:txBody>
            <a:bodyPr/>
            <a:lstStyle/>
            <a:p/>
          </p:txBody>
        </p:sp>
        <p:sp>
          <p:nvSpPr>
            <p:cNvPr id="38" name="rc38"/>
            <p:cNvSpPr/>
            <p:nvPr/>
          </p:nvSpPr>
          <p:spPr>
            <a:xfrm>
              <a:off x="3237007" y="3067986"/>
              <a:ext cx="249522" cy="10347"/>
            </a:xfrm>
            <a:prstGeom prst="rect">
              <a:avLst/>
            </a:prstGeom>
            <a:solidFill>
              <a:srgbClr val="1CABE2">
                <a:alpha val="100000"/>
              </a:srgbClr>
            </a:solidFill>
          </p:spPr>
          <p:txBody>
            <a:bodyPr/>
            <a:lstStyle/>
            <a:p/>
          </p:txBody>
        </p:sp>
        <p:sp>
          <p:nvSpPr>
            <p:cNvPr id="39" name="rc39"/>
            <p:cNvSpPr/>
            <p:nvPr/>
          </p:nvSpPr>
          <p:spPr>
            <a:xfrm>
              <a:off x="3514255" y="3095669"/>
              <a:ext cx="249522" cy="1007028"/>
            </a:xfrm>
            <a:prstGeom prst="rect">
              <a:avLst/>
            </a:prstGeom>
            <a:solidFill>
              <a:srgbClr val="80BD41">
                <a:alpha val="100000"/>
              </a:srgbClr>
            </a:solidFill>
          </p:spPr>
          <p:txBody>
            <a:bodyPr/>
            <a:lstStyle/>
            <a:p/>
          </p:txBody>
        </p:sp>
        <p:sp>
          <p:nvSpPr>
            <p:cNvPr id="40" name="rc40"/>
            <p:cNvSpPr/>
            <p:nvPr/>
          </p:nvSpPr>
          <p:spPr>
            <a:xfrm>
              <a:off x="3514255" y="3085496"/>
              <a:ext cx="249522" cy="10172"/>
            </a:xfrm>
            <a:prstGeom prst="rect">
              <a:avLst/>
            </a:prstGeom>
            <a:solidFill>
              <a:srgbClr val="1CABE2">
                <a:alpha val="100000"/>
              </a:srgbClr>
            </a:solidFill>
          </p:spPr>
          <p:txBody>
            <a:bodyPr/>
            <a:lstStyle/>
            <a:p/>
          </p:txBody>
        </p:sp>
        <p:sp>
          <p:nvSpPr>
            <p:cNvPr id="41" name="rc41"/>
            <p:cNvSpPr/>
            <p:nvPr/>
          </p:nvSpPr>
          <p:spPr>
            <a:xfrm>
              <a:off x="3791502" y="3101004"/>
              <a:ext cx="249522" cy="1001692"/>
            </a:xfrm>
            <a:prstGeom prst="rect">
              <a:avLst/>
            </a:prstGeom>
            <a:solidFill>
              <a:srgbClr val="80BD41">
                <a:alpha val="100000"/>
              </a:srgbClr>
            </a:solidFill>
          </p:spPr>
          <p:txBody>
            <a:bodyPr/>
            <a:lstStyle/>
            <a:p/>
          </p:txBody>
        </p:sp>
        <p:sp>
          <p:nvSpPr>
            <p:cNvPr id="42" name="rc42"/>
            <p:cNvSpPr/>
            <p:nvPr/>
          </p:nvSpPr>
          <p:spPr>
            <a:xfrm>
              <a:off x="3791502" y="3090886"/>
              <a:ext cx="249522" cy="10118"/>
            </a:xfrm>
            <a:prstGeom prst="rect">
              <a:avLst/>
            </a:prstGeom>
            <a:solidFill>
              <a:srgbClr val="1CABE2">
                <a:alpha val="100000"/>
              </a:srgbClr>
            </a:solidFill>
          </p:spPr>
          <p:txBody>
            <a:bodyPr/>
            <a:lstStyle/>
            <a:p/>
          </p:txBody>
        </p:sp>
        <p:sp>
          <p:nvSpPr>
            <p:cNvPr id="43" name="rc43"/>
            <p:cNvSpPr/>
            <p:nvPr/>
          </p:nvSpPr>
          <p:spPr>
            <a:xfrm>
              <a:off x="4068750" y="3106511"/>
              <a:ext cx="249522" cy="996185"/>
            </a:xfrm>
            <a:prstGeom prst="rect">
              <a:avLst/>
            </a:prstGeom>
            <a:solidFill>
              <a:srgbClr val="80BD41">
                <a:alpha val="100000"/>
              </a:srgbClr>
            </a:solidFill>
          </p:spPr>
          <p:txBody>
            <a:bodyPr/>
            <a:lstStyle/>
            <a:p/>
          </p:txBody>
        </p:sp>
        <p:sp>
          <p:nvSpPr>
            <p:cNvPr id="44" name="rc44"/>
            <p:cNvSpPr/>
            <p:nvPr/>
          </p:nvSpPr>
          <p:spPr>
            <a:xfrm>
              <a:off x="4068750" y="3096449"/>
              <a:ext cx="249522" cy="10062"/>
            </a:xfrm>
            <a:prstGeom prst="rect">
              <a:avLst/>
            </a:prstGeom>
            <a:solidFill>
              <a:srgbClr val="1CABE2">
                <a:alpha val="100000"/>
              </a:srgbClr>
            </a:solidFill>
          </p:spPr>
          <p:txBody>
            <a:bodyPr/>
            <a:lstStyle/>
            <a:p/>
          </p:txBody>
        </p:sp>
        <p:sp>
          <p:nvSpPr>
            <p:cNvPr id="45" name="rc45"/>
            <p:cNvSpPr/>
            <p:nvPr/>
          </p:nvSpPr>
          <p:spPr>
            <a:xfrm>
              <a:off x="4345998" y="3110659"/>
              <a:ext cx="249522" cy="992037"/>
            </a:xfrm>
            <a:prstGeom prst="rect">
              <a:avLst/>
            </a:prstGeom>
            <a:solidFill>
              <a:srgbClr val="80BD41">
                <a:alpha val="100000"/>
              </a:srgbClr>
            </a:solidFill>
          </p:spPr>
          <p:txBody>
            <a:bodyPr/>
            <a:lstStyle/>
            <a:p/>
          </p:txBody>
        </p:sp>
        <p:sp>
          <p:nvSpPr>
            <p:cNvPr id="46" name="rc46"/>
            <p:cNvSpPr/>
            <p:nvPr/>
          </p:nvSpPr>
          <p:spPr>
            <a:xfrm>
              <a:off x="4345998" y="3100638"/>
              <a:ext cx="249522" cy="10020"/>
            </a:xfrm>
            <a:prstGeom prst="rect">
              <a:avLst/>
            </a:prstGeom>
            <a:solidFill>
              <a:srgbClr val="1CABE2">
                <a:alpha val="100000"/>
              </a:srgbClr>
            </a:solidFill>
          </p:spPr>
          <p:txBody>
            <a:bodyPr/>
            <a:lstStyle/>
            <a:p/>
          </p:txBody>
        </p:sp>
        <p:sp>
          <p:nvSpPr>
            <p:cNvPr id="47" name="rc47"/>
            <p:cNvSpPr/>
            <p:nvPr/>
          </p:nvSpPr>
          <p:spPr>
            <a:xfrm>
              <a:off x="4623245" y="3115643"/>
              <a:ext cx="249522" cy="987053"/>
            </a:xfrm>
            <a:prstGeom prst="rect">
              <a:avLst/>
            </a:prstGeom>
            <a:solidFill>
              <a:srgbClr val="80BD41">
                <a:alpha val="100000"/>
              </a:srgbClr>
            </a:solidFill>
          </p:spPr>
          <p:txBody>
            <a:bodyPr/>
            <a:lstStyle/>
            <a:p/>
          </p:txBody>
        </p:sp>
        <p:sp>
          <p:nvSpPr>
            <p:cNvPr id="48" name="rc48"/>
            <p:cNvSpPr/>
            <p:nvPr/>
          </p:nvSpPr>
          <p:spPr>
            <a:xfrm>
              <a:off x="4623245" y="3105673"/>
              <a:ext cx="249522" cy="9970"/>
            </a:xfrm>
            <a:prstGeom prst="rect">
              <a:avLst/>
            </a:prstGeom>
            <a:solidFill>
              <a:srgbClr val="1CABE2">
                <a:alpha val="100000"/>
              </a:srgbClr>
            </a:solidFill>
          </p:spPr>
          <p:txBody>
            <a:bodyPr/>
            <a:lstStyle/>
            <a:p/>
          </p:txBody>
        </p:sp>
        <p:sp>
          <p:nvSpPr>
            <p:cNvPr id="49" name="rc49"/>
            <p:cNvSpPr/>
            <p:nvPr/>
          </p:nvSpPr>
          <p:spPr>
            <a:xfrm>
              <a:off x="4900493" y="3127119"/>
              <a:ext cx="249522" cy="975578"/>
            </a:xfrm>
            <a:prstGeom prst="rect">
              <a:avLst/>
            </a:prstGeom>
            <a:solidFill>
              <a:srgbClr val="80BD41">
                <a:alpha val="100000"/>
              </a:srgbClr>
            </a:solidFill>
          </p:spPr>
          <p:txBody>
            <a:bodyPr/>
            <a:lstStyle/>
            <a:p/>
          </p:txBody>
        </p:sp>
        <p:sp>
          <p:nvSpPr>
            <p:cNvPr id="50" name="rc50"/>
            <p:cNvSpPr/>
            <p:nvPr/>
          </p:nvSpPr>
          <p:spPr>
            <a:xfrm>
              <a:off x="4900493" y="3107209"/>
              <a:ext cx="249522" cy="19909"/>
            </a:xfrm>
            <a:prstGeom prst="rect">
              <a:avLst/>
            </a:prstGeom>
            <a:solidFill>
              <a:srgbClr val="1CABE2">
                <a:alpha val="100000"/>
              </a:srgbClr>
            </a:solidFill>
          </p:spPr>
          <p:txBody>
            <a:bodyPr/>
            <a:lstStyle/>
            <a:p/>
          </p:txBody>
        </p:sp>
        <p:sp>
          <p:nvSpPr>
            <p:cNvPr id="51" name="rc51"/>
            <p:cNvSpPr/>
            <p:nvPr/>
          </p:nvSpPr>
          <p:spPr>
            <a:xfrm>
              <a:off x="5177741" y="3118950"/>
              <a:ext cx="249522" cy="983746"/>
            </a:xfrm>
            <a:prstGeom prst="rect">
              <a:avLst/>
            </a:prstGeom>
            <a:solidFill>
              <a:srgbClr val="80BD41">
                <a:alpha val="100000"/>
              </a:srgbClr>
            </a:solidFill>
          </p:spPr>
          <p:txBody>
            <a:bodyPr/>
            <a:lstStyle/>
            <a:p/>
          </p:txBody>
        </p:sp>
        <p:sp>
          <p:nvSpPr>
            <p:cNvPr id="52" name="rc52"/>
            <p:cNvSpPr/>
            <p:nvPr/>
          </p:nvSpPr>
          <p:spPr>
            <a:xfrm>
              <a:off x="5177741" y="3098874"/>
              <a:ext cx="249522" cy="20076"/>
            </a:xfrm>
            <a:prstGeom prst="rect">
              <a:avLst/>
            </a:prstGeom>
            <a:solidFill>
              <a:srgbClr val="1CABE2">
                <a:alpha val="100000"/>
              </a:srgbClr>
            </a:solidFill>
          </p:spPr>
          <p:txBody>
            <a:bodyPr/>
            <a:lstStyle/>
            <a:p/>
          </p:txBody>
        </p:sp>
        <p:sp>
          <p:nvSpPr>
            <p:cNvPr id="53" name="rc53"/>
            <p:cNvSpPr/>
            <p:nvPr/>
          </p:nvSpPr>
          <p:spPr>
            <a:xfrm>
              <a:off x="5454988" y="3127534"/>
              <a:ext cx="249522" cy="975162"/>
            </a:xfrm>
            <a:prstGeom prst="rect">
              <a:avLst/>
            </a:prstGeom>
            <a:solidFill>
              <a:srgbClr val="80BD41">
                <a:alpha val="100000"/>
              </a:srgbClr>
            </a:solidFill>
          </p:spPr>
          <p:txBody>
            <a:bodyPr/>
            <a:lstStyle/>
            <a:p/>
          </p:txBody>
        </p:sp>
        <p:sp>
          <p:nvSpPr>
            <p:cNvPr id="54" name="rc54"/>
            <p:cNvSpPr/>
            <p:nvPr/>
          </p:nvSpPr>
          <p:spPr>
            <a:xfrm>
              <a:off x="5454988" y="3097374"/>
              <a:ext cx="249522" cy="30159"/>
            </a:xfrm>
            <a:prstGeom prst="rect">
              <a:avLst/>
            </a:prstGeom>
            <a:solidFill>
              <a:srgbClr val="1CABE2">
                <a:alpha val="100000"/>
              </a:srgbClr>
            </a:solidFill>
          </p:spPr>
          <p:txBody>
            <a:bodyPr/>
            <a:lstStyle/>
            <a:p/>
          </p:txBody>
        </p:sp>
        <p:sp>
          <p:nvSpPr>
            <p:cNvPr id="55" name="rc55"/>
            <p:cNvSpPr/>
            <p:nvPr/>
          </p:nvSpPr>
          <p:spPr>
            <a:xfrm>
              <a:off x="5732236" y="3175345"/>
              <a:ext cx="249522" cy="927351"/>
            </a:xfrm>
            <a:prstGeom prst="rect">
              <a:avLst/>
            </a:prstGeom>
            <a:solidFill>
              <a:srgbClr val="80BD41">
                <a:alpha val="100000"/>
              </a:srgbClr>
            </a:solidFill>
          </p:spPr>
          <p:txBody>
            <a:bodyPr/>
            <a:lstStyle/>
            <a:p/>
          </p:txBody>
        </p:sp>
        <p:sp>
          <p:nvSpPr>
            <p:cNvPr id="56" name="rc56"/>
            <p:cNvSpPr/>
            <p:nvPr/>
          </p:nvSpPr>
          <p:spPr>
            <a:xfrm>
              <a:off x="5732236" y="3126537"/>
              <a:ext cx="249522" cy="48807"/>
            </a:xfrm>
            <a:prstGeom prst="rect">
              <a:avLst/>
            </a:prstGeom>
            <a:solidFill>
              <a:srgbClr val="1CABE2">
                <a:alpha val="100000"/>
              </a:srgbClr>
            </a:solidFill>
          </p:spPr>
          <p:txBody>
            <a:bodyPr/>
            <a:lstStyle/>
            <a:p/>
          </p:txBody>
        </p:sp>
        <p:sp>
          <p:nvSpPr>
            <p:cNvPr id="57" name="rc57"/>
            <p:cNvSpPr/>
            <p:nvPr/>
          </p:nvSpPr>
          <p:spPr>
            <a:xfrm>
              <a:off x="6009484" y="3199329"/>
              <a:ext cx="249522" cy="903367"/>
            </a:xfrm>
            <a:prstGeom prst="rect">
              <a:avLst/>
            </a:prstGeom>
            <a:solidFill>
              <a:srgbClr val="80BD41">
                <a:alpha val="100000"/>
              </a:srgbClr>
            </a:solidFill>
          </p:spPr>
          <p:txBody>
            <a:bodyPr/>
            <a:lstStyle/>
            <a:p/>
          </p:txBody>
        </p:sp>
        <p:sp>
          <p:nvSpPr>
            <p:cNvPr id="58" name="rc58"/>
            <p:cNvSpPr/>
            <p:nvPr/>
          </p:nvSpPr>
          <p:spPr>
            <a:xfrm>
              <a:off x="6009484" y="3120776"/>
              <a:ext cx="249522" cy="78553"/>
            </a:xfrm>
            <a:prstGeom prst="rect">
              <a:avLst/>
            </a:prstGeom>
            <a:solidFill>
              <a:srgbClr val="1CABE2">
                <a:alpha val="100000"/>
              </a:srgbClr>
            </a:solidFill>
          </p:spPr>
          <p:txBody>
            <a:bodyPr/>
            <a:lstStyle/>
            <a:p/>
          </p:txBody>
        </p:sp>
        <p:sp>
          <p:nvSpPr>
            <p:cNvPr id="59" name="rc59"/>
            <p:cNvSpPr/>
            <p:nvPr/>
          </p:nvSpPr>
          <p:spPr>
            <a:xfrm>
              <a:off x="6286731" y="3248537"/>
              <a:ext cx="249522" cy="854159"/>
            </a:xfrm>
            <a:prstGeom prst="rect">
              <a:avLst/>
            </a:prstGeom>
            <a:solidFill>
              <a:srgbClr val="80BD41">
                <a:alpha val="100000"/>
              </a:srgbClr>
            </a:solidFill>
          </p:spPr>
          <p:txBody>
            <a:bodyPr/>
            <a:lstStyle/>
            <a:p/>
          </p:txBody>
        </p:sp>
        <p:sp>
          <p:nvSpPr>
            <p:cNvPr id="60" name="rc60"/>
            <p:cNvSpPr/>
            <p:nvPr/>
          </p:nvSpPr>
          <p:spPr>
            <a:xfrm>
              <a:off x="6286731" y="3120904"/>
              <a:ext cx="249522" cy="127633"/>
            </a:xfrm>
            <a:prstGeom prst="rect">
              <a:avLst/>
            </a:prstGeom>
            <a:solidFill>
              <a:srgbClr val="1CABE2">
                <a:alpha val="100000"/>
              </a:srgbClr>
            </a:solidFill>
          </p:spPr>
          <p:txBody>
            <a:bodyPr/>
            <a:lstStyle/>
            <a:p/>
          </p:txBody>
        </p:sp>
        <p:sp>
          <p:nvSpPr>
            <p:cNvPr id="61" name="rc61"/>
            <p:cNvSpPr/>
            <p:nvPr/>
          </p:nvSpPr>
          <p:spPr>
            <a:xfrm>
              <a:off x="6563979" y="3348200"/>
              <a:ext cx="249522" cy="754497"/>
            </a:xfrm>
            <a:prstGeom prst="rect">
              <a:avLst/>
            </a:prstGeom>
            <a:solidFill>
              <a:srgbClr val="80BD41">
                <a:alpha val="100000"/>
              </a:srgbClr>
            </a:solidFill>
          </p:spPr>
          <p:txBody>
            <a:bodyPr/>
            <a:lstStyle/>
            <a:p/>
          </p:txBody>
        </p:sp>
        <p:sp>
          <p:nvSpPr>
            <p:cNvPr id="62" name="rc62"/>
            <p:cNvSpPr/>
            <p:nvPr/>
          </p:nvSpPr>
          <p:spPr>
            <a:xfrm>
              <a:off x="6563979" y="3147637"/>
              <a:ext cx="249522" cy="200562"/>
            </a:xfrm>
            <a:prstGeom prst="rect">
              <a:avLst/>
            </a:prstGeom>
            <a:solidFill>
              <a:srgbClr val="1CABE2">
                <a:alpha val="100000"/>
              </a:srgbClr>
            </a:solidFill>
          </p:spPr>
          <p:txBody>
            <a:bodyPr/>
            <a:lstStyle/>
            <a:p/>
          </p:txBody>
        </p:sp>
        <p:sp>
          <p:nvSpPr>
            <p:cNvPr id="63" name="rc63"/>
            <p:cNvSpPr/>
            <p:nvPr/>
          </p:nvSpPr>
          <p:spPr>
            <a:xfrm>
              <a:off x="6841227" y="3291701"/>
              <a:ext cx="249522" cy="810995"/>
            </a:xfrm>
            <a:prstGeom prst="rect">
              <a:avLst/>
            </a:prstGeom>
            <a:solidFill>
              <a:srgbClr val="80BD41">
                <a:alpha val="100000"/>
              </a:srgbClr>
            </a:solidFill>
          </p:spPr>
          <p:txBody>
            <a:bodyPr/>
            <a:lstStyle/>
            <a:p/>
          </p:txBody>
        </p:sp>
        <p:sp>
          <p:nvSpPr>
            <p:cNvPr id="64" name="rc64"/>
            <p:cNvSpPr/>
            <p:nvPr/>
          </p:nvSpPr>
          <p:spPr>
            <a:xfrm>
              <a:off x="6841227" y="3181111"/>
              <a:ext cx="249522" cy="110590"/>
            </a:xfrm>
            <a:prstGeom prst="rect">
              <a:avLst/>
            </a:prstGeom>
            <a:solidFill>
              <a:srgbClr val="1CABE2">
                <a:alpha val="100000"/>
              </a:srgbClr>
            </a:solidFill>
          </p:spPr>
          <p:txBody>
            <a:bodyPr/>
            <a:lstStyle/>
            <a:p/>
          </p:txBody>
        </p:sp>
        <p:sp>
          <p:nvSpPr>
            <p:cNvPr id="65" name="rc65"/>
            <p:cNvSpPr/>
            <p:nvPr/>
          </p:nvSpPr>
          <p:spPr>
            <a:xfrm>
              <a:off x="7118474" y="3430362"/>
              <a:ext cx="249522" cy="672334"/>
            </a:xfrm>
            <a:prstGeom prst="rect">
              <a:avLst/>
            </a:prstGeom>
            <a:solidFill>
              <a:srgbClr val="80BD41">
                <a:alpha val="100000"/>
              </a:srgbClr>
            </a:solidFill>
          </p:spPr>
          <p:txBody>
            <a:bodyPr/>
            <a:lstStyle/>
            <a:p/>
          </p:txBody>
        </p:sp>
        <p:sp>
          <p:nvSpPr>
            <p:cNvPr id="66" name="rc66"/>
            <p:cNvSpPr/>
            <p:nvPr/>
          </p:nvSpPr>
          <p:spPr>
            <a:xfrm>
              <a:off x="7118474" y="3194137"/>
              <a:ext cx="249522" cy="236225"/>
            </a:xfrm>
            <a:prstGeom prst="rect">
              <a:avLst/>
            </a:prstGeom>
            <a:solidFill>
              <a:srgbClr val="1CABE2">
                <a:alpha val="100000"/>
              </a:srgbClr>
            </a:solidFill>
          </p:spPr>
          <p:txBody>
            <a:bodyPr/>
            <a:lstStyle/>
            <a:p/>
          </p:txBody>
        </p:sp>
        <p:sp>
          <p:nvSpPr>
            <p:cNvPr id="67" name="rc67"/>
            <p:cNvSpPr/>
            <p:nvPr/>
          </p:nvSpPr>
          <p:spPr>
            <a:xfrm>
              <a:off x="7395722" y="3348608"/>
              <a:ext cx="249522" cy="754089"/>
            </a:xfrm>
            <a:prstGeom prst="rect">
              <a:avLst/>
            </a:prstGeom>
            <a:solidFill>
              <a:srgbClr val="80BD41">
                <a:alpha val="100000"/>
              </a:srgbClr>
            </a:solidFill>
          </p:spPr>
          <p:txBody>
            <a:bodyPr/>
            <a:lstStyle/>
            <a:p/>
          </p:txBody>
        </p:sp>
        <p:sp>
          <p:nvSpPr>
            <p:cNvPr id="68" name="rc68"/>
            <p:cNvSpPr/>
            <p:nvPr/>
          </p:nvSpPr>
          <p:spPr>
            <a:xfrm>
              <a:off x="7395722" y="3204972"/>
              <a:ext cx="249522" cy="143636"/>
            </a:xfrm>
            <a:prstGeom prst="rect">
              <a:avLst/>
            </a:prstGeom>
            <a:solidFill>
              <a:srgbClr val="1CABE2">
                <a:alpha val="100000"/>
              </a:srgbClr>
            </a:solidFill>
          </p:spPr>
          <p:txBody>
            <a:bodyPr/>
            <a:lstStyle/>
            <a:p/>
          </p:txBody>
        </p:sp>
        <p:sp>
          <p:nvSpPr>
            <p:cNvPr id="69" name="rc69"/>
            <p:cNvSpPr/>
            <p:nvPr/>
          </p:nvSpPr>
          <p:spPr>
            <a:xfrm>
              <a:off x="7672970" y="3306413"/>
              <a:ext cx="249522" cy="796283"/>
            </a:xfrm>
            <a:prstGeom prst="rect">
              <a:avLst/>
            </a:prstGeom>
            <a:solidFill>
              <a:srgbClr val="80BD41">
                <a:alpha val="100000"/>
              </a:srgbClr>
            </a:solidFill>
          </p:spPr>
          <p:txBody>
            <a:bodyPr/>
            <a:lstStyle/>
            <a:p/>
          </p:txBody>
        </p:sp>
        <p:sp>
          <p:nvSpPr>
            <p:cNvPr id="70" name="rc70"/>
            <p:cNvSpPr/>
            <p:nvPr/>
          </p:nvSpPr>
          <p:spPr>
            <a:xfrm>
              <a:off x="7672970" y="3217937"/>
              <a:ext cx="249522" cy="88475"/>
            </a:xfrm>
            <a:prstGeom prst="rect">
              <a:avLst/>
            </a:prstGeom>
            <a:solidFill>
              <a:srgbClr val="1CABE2">
                <a:alpha val="100000"/>
              </a:srgbClr>
            </a:solidFill>
          </p:spPr>
          <p:txBody>
            <a:bodyPr/>
            <a:lstStyle/>
            <a:p/>
          </p:txBody>
        </p:sp>
        <p:sp>
          <p:nvSpPr>
            <p:cNvPr id="71" name="rc71"/>
            <p:cNvSpPr/>
            <p:nvPr/>
          </p:nvSpPr>
          <p:spPr>
            <a:xfrm>
              <a:off x="7950217" y="3306649"/>
              <a:ext cx="249522" cy="796048"/>
            </a:xfrm>
            <a:prstGeom prst="rect">
              <a:avLst/>
            </a:prstGeom>
            <a:solidFill>
              <a:srgbClr val="80BD41">
                <a:alpha val="100000"/>
              </a:srgbClr>
            </a:solidFill>
          </p:spPr>
          <p:txBody>
            <a:bodyPr/>
            <a:lstStyle/>
            <a:p/>
          </p:txBody>
        </p:sp>
        <p:sp>
          <p:nvSpPr>
            <p:cNvPr id="72" name="rc72"/>
            <p:cNvSpPr/>
            <p:nvPr/>
          </p:nvSpPr>
          <p:spPr>
            <a:xfrm>
              <a:off x="7950217" y="3227919"/>
              <a:ext cx="249522" cy="78729"/>
            </a:xfrm>
            <a:prstGeom prst="rect">
              <a:avLst/>
            </a:prstGeom>
            <a:solidFill>
              <a:srgbClr val="1CABE2">
                <a:alpha val="100000"/>
              </a:srgbClr>
            </a:solidFill>
          </p:spPr>
          <p:txBody>
            <a:bodyPr/>
            <a:lstStyle/>
            <a:p/>
          </p:txBody>
        </p:sp>
        <p:sp>
          <p:nvSpPr>
            <p:cNvPr id="73" name="pl73"/>
            <p:cNvSpPr/>
            <p:nvPr/>
          </p:nvSpPr>
          <p:spPr>
            <a:xfrm>
              <a:off x="1421035" y="1236556"/>
              <a:ext cx="6653943" cy="723773"/>
            </a:xfrm>
            <a:custGeom>
              <a:avLst/>
              <a:pathLst>
                <a:path w="6653943" h="723773">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28950"/>
                  </a:lnTo>
                  <a:lnTo>
                    <a:pt x="3881467" y="28950"/>
                  </a:lnTo>
                  <a:lnTo>
                    <a:pt x="4158714" y="57901"/>
                  </a:lnTo>
                  <a:lnTo>
                    <a:pt x="4435962" y="115803"/>
                  </a:lnTo>
                  <a:lnTo>
                    <a:pt x="4713210" y="202656"/>
                  </a:lnTo>
                  <a:lnTo>
                    <a:pt x="4990457" y="347411"/>
                  </a:lnTo>
                  <a:lnTo>
                    <a:pt x="5267705" y="579018"/>
                  </a:lnTo>
                  <a:lnTo>
                    <a:pt x="5544953" y="318460"/>
                  </a:lnTo>
                  <a:lnTo>
                    <a:pt x="5822200" y="723773"/>
                  </a:lnTo>
                  <a:lnTo>
                    <a:pt x="6099448" y="434263"/>
                  </a:lnTo>
                  <a:lnTo>
                    <a:pt x="6376696" y="260558"/>
                  </a:lnTo>
                  <a:lnTo>
                    <a:pt x="6653943" y="231607"/>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7182946"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1329607" y="28086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3.37</a:t>
              </a:r>
            </a:p>
          </p:txBody>
        </p:sp>
        <p:sp>
          <p:nvSpPr>
            <p:cNvPr id="85" name="tx85"/>
            <p:cNvSpPr/>
            <p:nvPr/>
          </p:nvSpPr>
          <p:spPr>
            <a:xfrm>
              <a:off x="2715845" y="28974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3.11</a:t>
              </a:r>
            </a:p>
          </p:txBody>
        </p:sp>
        <p:sp>
          <p:nvSpPr>
            <p:cNvPr id="86" name="tx86"/>
            <p:cNvSpPr/>
            <p:nvPr/>
          </p:nvSpPr>
          <p:spPr>
            <a:xfrm>
              <a:off x="4102084" y="29604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2.93</a:t>
              </a:r>
            </a:p>
          </p:txBody>
        </p:sp>
        <p:sp>
          <p:nvSpPr>
            <p:cNvPr id="87" name="tx87"/>
            <p:cNvSpPr/>
            <p:nvPr/>
          </p:nvSpPr>
          <p:spPr>
            <a:xfrm>
              <a:off x="5488322" y="29614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2.93</a:t>
              </a:r>
            </a:p>
          </p:txBody>
        </p:sp>
        <p:sp>
          <p:nvSpPr>
            <p:cNvPr id="88" name="tx88"/>
            <p:cNvSpPr/>
            <p:nvPr/>
          </p:nvSpPr>
          <p:spPr>
            <a:xfrm>
              <a:off x="6597312" y="30117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2.78</a:t>
              </a:r>
            </a:p>
          </p:txBody>
        </p:sp>
        <p:sp>
          <p:nvSpPr>
            <p:cNvPr id="89" name="tx89"/>
            <p:cNvSpPr/>
            <p:nvPr/>
          </p:nvSpPr>
          <p:spPr>
            <a:xfrm>
              <a:off x="6874560" y="30451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0" name="tx90"/>
            <p:cNvSpPr/>
            <p:nvPr/>
          </p:nvSpPr>
          <p:spPr>
            <a:xfrm>
              <a:off x="7151808" y="30582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2.64</a:t>
              </a:r>
            </a:p>
          </p:txBody>
        </p:sp>
        <p:sp>
          <p:nvSpPr>
            <p:cNvPr id="91" name="tx91"/>
            <p:cNvSpPr/>
            <p:nvPr/>
          </p:nvSpPr>
          <p:spPr>
            <a:xfrm>
              <a:off x="7429055" y="30690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2.61</a:t>
              </a:r>
            </a:p>
          </p:txBody>
        </p:sp>
        <p:sp>
          <p:nvSpPr>
            <p:cNvPr id="92" name="tx92"/>
            <p:cNvSpPr/>
            <p:nvPr/>
          </p:nvSpPr>
          <p:spPr>
            <a:xfrm>
              <a:off x="7706303" y="30820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2.57</a:t>
              </a:r>
            </a:p>
          </p:txBody>
        </p:sp>
        <p:sp>
          <p:nvSpPr>
            <p:cNvPr id="93" name="tx93"/>
            <p:cNvSpPr/>
            <p:nvPr/>
          </p:nvSpPr>
          <p:spPr>
            <a:xfrm>
              <a:off x="7983551" y="30919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2.55</a:t>
              </a:r>
            </a:p>
          </p:txBody>
        </p:sp>
        <p:sp>
          <p:nvSpPr>
            <p:cNvPr id="94" name="pl94"/>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4943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a:t>
              </a:r>
            </a:p>
          </p:txBody>
        </p:sp>
        <p:sp>
          <p:nvSpPr>
            <p:cNvPr id="105" name="tx105"/>
            <p:cNvSpPr/>
            <p:nvPr/>
          </p:nvSpPr>
          <p:spPr>
            <a:xfrm>
              <a:off x="1329607" y="29153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06" name="tx106"/>
            <p:cNvSpPr/>
            <p:nvPr/>
          </p:nvSpPr>
          <p:spPr>
            <a:xfrm>
              <a:off x="2715845" y="35383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3.08</a:t>
              </a:r>
            </a:p>
          </p:txBody>
        </p:sp>
        <p:sp>
          <p:nvSpPr>
            <p:cNvPr id="107" name="tx107"/>
            <p:cNvSpPr/>
            <p:nvPr/>
          </p:nvSpPr>
          <p:spPr>
            <a:xfrm>
              <a:off x="2715845" y="30037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08" name="tx108"/>
            <p:cNvSpPr/>
            <p:nvPr/>
          </p:nvSpPr>
          <p:spPr>
            <a:xfrm>
              <a:off x="4128209" y="35695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09" name="tx109"/>
            <p:cNvSpPr/>
            <p:nvPr/>
          </p:nvSpPr>
          <p:spPr>
            <a:xfrm>
              <a:off x="4102084" y="30663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0" name="tx110"/>
            <p:cNvSpPr/>
            <p:nvPr/>
          </p:nvSpPr>
          <p:spPr>
            <a:xfrm>
              <a:off x="5488322" y="35800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a:t>
              </a:r>
            </a:p>
          </p:txBody>
        </p:sp>
        <p:sp>
          <p:nvSpPr>
            <p:cNvPr id="111" name="tx111"/>
            <p:cNvSpPr/>
            <p:nvPr/>
          </p:nvSpPr>
          <p:spPr>
            <a:xfrm>
              <a:off x="5488322" y="30774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12" name="tx112"/>
            <p:cNvSpPr/>
            <p:nvPr/>
          </p:nvSpPr>
          <p:spPr>
            <a:xfrm>
              <a:off x="6623438" y="369154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3" name="tx113"/>
            <p:cNvSpPr/>
            <p:nvPr/>
          </p:nvSpPr>
          <p:spPr>
            <a:xfrm>
              <a:off x="6597312" y="32128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0.58</a:t>
              </a:r>
            </a:p>
          </p:txBody>
        </p:sp>
        <p:sp>
          <p:nvSpPr>
            <p:cNvPr id="114" name="tx114"/>
            <p:cNvSpPr/>
            <p:nvPr/>
          </p:nvSpPr>
          <p:spPr>
            <a:xfrm>
              <a:off x="6874560" y="36621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a:t>
              </a:r>
            </a:p>
          </p:txBody>
        </p:sp>
        <p:sp>
          <p:nvSpPr>
            <p:cNvPr id="115" name="tx115"/>
            <p:cNvSpPr/>
            <p:nvPr/>
          </p:nvSpPr>
          <p:spPr>
            <a:xfrm>
              <a:off x="6874560" y="32013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0.32</a:t>
              </a:r>
            </a:p>
          </p:txBody>
        </p:sp>
        <p:sp>
          <p:nvSpPr>
            <p:cNvPr id="116" name="tx116"/>
            <p:cNvSpPr/>
            <p:nvPr/>
          </p:nvSpPr>
          <p:spPr>
            <a:xfrm>
              <a:off x="7151808" y="37314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a:t>
              </a:r>
            </a:p>
          </p:txBody>
        </p:sp>
        <p:sp>
          <p:nvSpPr>
            <p:cNvPr id="117" name="tx117"/>
            <p:cNvSpPr/>
            <p:nvPr/>
          </p:nvSpPr>
          <p:spPr>
            <a:xfrm>
              <a:off x="7151808" y="32772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0.69</a:t>
              </a:r>
            </a:p>
          </p:txBody>
        </p:sp>
        <p:sp>
          <p:nvSpPr>
            <p:cNvPr id="118" name="tx118"/>
            <p:cNvSpPr/>
            <p:nvPr/>
          </p:nvSpPr>
          <p:spPr>
            <a:xfrm>
              <a:off x="7429055" y="36906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19" name="tx119"/>
            <p:cNvSpPr/>
            <p:nvPr/>
          </p:nvSpPr>
          <p:spPr>
            <a:xfrm>
              <a:off x="7429055" y="32417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0.42</a:t>
              </a:r>
            </a:p>
          </p:txBody>
        </p:sp>
        <p:sp>
          <p:nvSpPr>
            <p:cNvPr id="120" name="tx120"/>
            <p:cNvSpPr/>
            <p:nvPr/>
          </p:nvSpPr>
          <p:spPr>
            <a:xfrm>
              <a:off x="7706303" y="36694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2.32</a:t>
              </a:r>
            </a:p>
          </p:txBody>
        </p:sp>
        <p:sp>
          <p:nvSpPr>
            <p:cNvPr id="121" name="tx121"/>
            <p:cNvSpPr/>
            <p:nvPr/>
          </p:nvSpPr>
          <p:spPr>
            <a:xfrm>
              <a:off x="7706303" y="32271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22" name="tx122"/>
            <p:cNvSpPr/>
            <p:nvPr/>
          </p:nvSpPr>
          <p:spPr>
            <a:xfrm>
              <a:off x="7983551" y="36695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2.32</a:t>
              </a:r>
            </a:p>
          </p:txBody>
        </p:sp>
        <p:sp>
          <p:nvSpPr>
            <p:cNvPr id="123" name="tx123"/>
            <p:cNvSpPr/>
            <p:nvPr/>
          </p:nvSpPr>
          <p:spPr>
            <a:xfrm>
              <a:off x="7983551" y="32321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24" name="tx124"/>
            <p:cNvSpPr/>
            <p:nvPr/>
          </p:nvSpPr>
          <p:spPr>
            <a:xfrm>
              <a:off x="577897" y="405058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25" name="tx125"/>
            <p:cNvSpPr/>
            <p:nvPr/>
          </p:nvSpPr>
          <p:spPr>
            <a:xfrm>
              <a:off x="577897" y="3191336"/>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2.5M</a:t>
              </a:r>
            </a:p>
          </p:txBody>
        </p:sp>
        <p:sp>
          <p:nvSpPr>
            <p:cNvPr id="126" name="tx126"/>
            <p:cNvSpPr/>
            <p:nvPr/>
          </p:nvSpPr>
          <p:spPr>
            <a:xfrm>
              <a:off x="577897" y="233209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5.0M</a:t>
              </a:r>
            </a:p>
          </p:txBody>
        </p:sp>
        <p:sp>
          <p:nvSpPr>
            <p:cNvPr id="127" name="tx127"/>
            <p:cNvSpPr/>
            <p:nvPr/>
          </p:nvSpPr>
          <p:spPr>
            <a:xfrm>
              <a:off x="577897" y="1473254"/>
              <a:ext cx="3105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7.5M</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1760"/>
              <a:ext cx="131402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Brazil, 2000-2024</a:t>
              </a:r>
            </a:p>
          </p:txBody>
        </p:sp>
        <p:sp>
          <p:nvSpPr>
            <p:cNvPr id="153" name="pl153"/>
            <p:cNvSpPr/>
            <p:nvPr/>
          </p:nvSpPr>
          <p:spPr>
            <a:xfrm>
              <a:off x="247930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4535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21140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66232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02838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39443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5194035" cy="167191"/>
            </a:xfrm>
            <a:prstGeom prst="rect">
              <a:avLst/>
            </a:prstGeom>
            <a:solidFill>
              <a:srgbClr val="80BD41">
                <a:alpha val="100000"/>
              </a:srgbClr>
            </a:solidFill>
          </p:spPr>
          <p:txBody>
            <a:bodyPr/>
            <a:lstStyle/>
            <a:p/>
          </p:txBody>
        </p:sp>
        <p:sp>
          <p:nvSpPr>
            <p:cNvPr id="164" name="rc164"/>
            <p:cNvSpPr/>
            <p:nvPr/>
          </p:nvSpPr>
          <p:spPr>
            <a:xfrm>
              <a:off x="6490309" y="5889059"/>
              <a:ext cx="1380694" cy="167191"/>
            </a:xfrm>
            <a:prstGeom prst="rect">
              <a:avLst/>
            </a:prstGeom>
            <a:solidFill>
              <a:srgbClr val="1CABE2">
                <a:alpha val="100000"/>
              </a:srgbClr>
            </a:solidFill>
          </p:spPr>
          <p:txBody>
            <a:bodyPr/>
            <a:lstStyle/>
            <a:p/>
          </p:txBody>
        </p:sp>
        <p:sp>
          <p:nvSpPr>
            <p:cNvPr id="165" name="rc165"/>
            <p:cNvSpPr/>
            <p:nvPr/>
          </p:nvSpPr>
          <p:spPr>
            <a:xfrm>
              <a:off x="1296273" y="5680069"/>
              <a:ext cx="5481698" cy="167191"/>
            </a:xfrm>
            <a:prstGeom prst="rect">
              <a:avLst/>
            </a:prstGeom>
            <a:solidFill>
              <a:srgbClr val="80BD41">
                <a:alpha val="100000"/>
              </a:srgbClr>
            </a:solidFill>
          </p:spPr>
          <p:txBody>
            <a:bodyPr/>
            <a:lstStyle/>
            <a:p/>
          </p:txBody>
        </p:sp>
        <p:sp>
          <p:nvSpPr>
            <p:cNvPr id="166" name="rc166"/>
            <p:cNvSpPr/>
            <p:nvPr/>
          </p:nvSpPr>
          <p:spPr>
            <a:xfrm>
              <a:off x="6777972" y="5680069"/>
              <a:ext cx="609076" cy="167191"/>
            </a:xfrm>
            <a:prstGeom prst="rect">
              <a:avLst/>
            </a:prstGeom>
            <a:solidFill>
              <a:srgbClr val="1CABE2">
                <a:alpha val="100000"/>
              </a:srgbClr>
            </a:solidFill>
          </p:spPr>
          <p:txBody>
            <a:bodyPr/>
            <a:lstStyle/>
            <a:p/>
          </p:txBody>
        </p:sp>
        <p:sp>
          <p:nvSpPr>
            <p:cNvPr id="167" name="rc167"/>
            <p:cNvSpPr/>
            <p:nvPr/>
          </p:nvSpPr>
          <p:spPr>
            <a:xfrm>
              <a:off x="1296273" y="5471080"/>
              <a:ext cx="5480077" cy="167191"/>
            </a:xfrm>
            <a:prstGeom prst="rect">
              <a:avLst/>
            </a:prstGeom>
            <a:solidFill>
              <a:srgbClr val="80BD41">
                <a:alpha val="100000"/>
              </a:srgbClr>
            </a:solidFill>
          </p:spPr>
          <p:txBody>
            <a:bodyPr/>
            <a:lstStyle/>
            <a:p/>
          </p:txBody>
        </p:sp>
        <p:sp>
          <p:nvSpPr>
            <p:cNvPr id="168" name="rc168"/>
            <p:cNvSpPr/>
            <p:nvPr/>
          </p:nvSpPr>
          <p:spPr>
            <a:xfrm>
              <a:off x="6776351" y="5471080"/>
              <a:ext cx="541984" cy="167191"/>
            </a:xfrm>
            <a:prstGeom prst="rect">
              <a:avLst/>
            </a:prstGeom>
            <a:solidFill>
              <a:srgbClr val="1CABE2">
                <a:alpha val="100000"/>
              </a:srgbClr>
            </a:solidFill>
          </p:spPr>
          <p:txBody>
            <a:bodyPr/>
            <a:lstStyle/>
            <a:p/>
          </p:txBody>
        </p:sp>
        <p:sp>
          <p:nvSpPr>
            <p:cNvPr id="169" name="tx169"/>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2.78</a:t>
              </a:r>
            </a:p>
          </p:txBody>
        </p:sp>
        <p:sp>
          <p:nvSpPr>
            <p:cNvPr id="170" name="tx170"/>
            <p:cNvSpPr/>
            <p:nvPr/>
          </p:nvSpPr>
          <p:spPr>
            <a:xfrm>
              <a:off x="7579061"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2.57</a:t>
              </a:r>
            </a:p>
          </p:txBody>
        </p:sp>
        <p:sp>
          <p:nvSpPr>
            <p:cNvPr id="171" name="tx171"/>
            <p:cNvSpPr/>
            <p:nvPr/>
          </p:nvSpPr>
          <p:spPr>
            <a:xfrm>
              <a:off x="7506912"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2.55</a:t>
              </a:r>
            </a:p>
          </p:txBody>
        </p:sp>
        <p:sp>
          <p:nvSpPr>
            <p:cNvPr id="172" name="tx172"/>
            <p:cNvSpPr/>
            <p:nvPr/>
          </p:nvSpPr>
          <p:spPr>
            <a:xfrm>
              <a:off x="3817942"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73" name="tx173"/>
            <p:cNvSpPr/>
            <p:nvPr/>
          </p:nvSpPr>
          <p:spPr>
            <a:xfrm>
              <a:off x="7075163"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0.58</a:t>
              </a:r>
            </a:p>
          </p:txBody>
        </p:sp>
        <p:sp>
          <p:nvSpPr>
            <p:cNvPr id="174" name="tx174"/>
            <p:cNvSpPr/>
            <p:nvPr/>
          </p:nvSpPr>
          <p:spPr>
            <a:xfrm>
              <a:off x="3931629"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2.32</a:t>
              </a:r>
            </a:p>
          </p:txBody>
        </p:sp>
        <p:sp>
          <p:nvSpPr>
            <p:cNvPr id="175" name="tx175"/>
            <p:cNvSpPr/>
            <p:nvPr/>
          </p:nvSpPr>
          <p:spPr>
            <a:xfrm>
              <a:off x="6977016"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0.26</a:t>
              </a:r>
            </a:p>
          </p:txBody>
        </p:sp>
        <p:sp>
          <p:nvSpPr>
            <p:cNvPr id="176" name="tx176"/>
            <p:cNvSpPr/>
            <p:nvPr/>
          </p:nvSpPr>
          <p:spPr>
            <a:xfrm>
              <a:off x="3930818"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2.32</a:t>
              </a:r>
            </a:p>
          </p:txBody>
        </p:sp>
        <p:sp>
          <p:nvSpPr>
            <p:cNvPr id="177" name="tx177"/>
            <p:cNvSpPr/>
            <p:nvPr/>
          </p:nvSpPr>
          <p:spPr>
            <a:xfrm>
              <a:off x="6941850"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0.23</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82" name="tx182"/>
            <p:cNvSpPr/>
            <p:nvPr/>
          </p:nvSpPr>
          <p:spPr>
            <a:xfrm>
              <a:off x="3545888"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83" name="tx183"/>
            <p:cNvSpPr/>
            <p:nvPr/>
          </p:nvSpPr>
          <p:spPr>
            <a:xfrm>
              <a:off x="5911943"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84" name="tx184"/>
            <p:cNvSpPr/>
            <p:nvPr/>
          </p:nvSpPr>
          <p:spPr>
            <a:xfrm>
              <a:off x="8277997" y="6158495"/>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85" name="tx185"/>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(91%) was higher than in 2019 (79%).
The number of children vaccinated with DTP1 increased 6% compared to in 2019.
The number of surviving infants decreased approximately 8% compared to in 2019.
In 2024, 100,000 more children were vaccinated than in 2019.
In 2024, there were 200,000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Brazil</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885677"/>
            </a:xfrm>
            <a:custGeom>
              <a:avLst/>
              <a:pathLst>
                <a:path w="3418439" h="885677">
                  <a:moveTo>
                    <a:pt x="0" y="28570"/>
                  </a:moveTo>
                  <a:lnTo>
                    <a:pt x="142434" y="2857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114281"/>
                  </a:lnTo>
                  <a:lnTo>
                    <a:pt x="1851654" y="57140"/>
                  </a:lnTo>
                  <a:lnTo>
                    <a:pt x="1994089" y="171421"/>
                  </a:lnTo>
                  <a:lnTo>
                    <a:pt x="2136524" y="85710"/>
                  </a:lnTo>
                  <a:lnTo>
                    <a:pt x="2278959" y="285702"/>
                  </a:lnTo>
                  <a:lnTo>
                    <a:pt x="2421394" y="457124"/>
                  </a:lnTo>
                  <a:lnTo>
                    <a:pt x="2563829" y="342843"/>
                  </a:lnTo>
                  <a:lnTo>
                    <a:pt x="2706264" y="828537"/>
                  </a:lnTo>
                  <a:lnTo>
                    <a:pt x="2848699" y="628545"/>
                  </a:lnTo>
                  <a:lnTo>
                    <a:pt x="2991134" y="885677"/>
                  </a:lnTo>
                  <a:lnTo>
                    <a:pt x="3133569" y="628545"/>
                  </a:lnTo>
                  <a:lnTo>
                    <a:pt x="3276004" y="257132"/>
                  </a:lnTo>
                  <a:lnTo>
                    <a:pt x="3418439" y="228562"/>
                  </a:lnTo>
                </a:path>
              </a:pathLst>
            </a:custGeom>
            <a:ln w="27101" cap="flat">
              <a:solidFill>
                <a:srgbClr val="0058AB">
                  <a:alpha val="100000"/>
                </a:srgbClr>
              </a:solidFill>
              <a:prstDash val="solid"/>
              <a:round/>
            </a:ln>
          </p:spPr>
          <p:txBody>
            <a:bodyPr/>
            <a:lstStyle/>
            <a:p/>
          </p:txBody>
        </p:sp>
        <p:sp>
          <p:nvSpPr>
            <p:cNvPr id="22" name="pl22"/>
            <p:cNvSpPr/>
            <p:nvPr/>
          </p:nvSpPr>
          <p:spPr>
            <a:xfrm>
              <a:off x="1122022" y="1408519"/>
              <a:ext cx="3418439" cy="399983"/>
            </a:xfrm>
            <a:custGeom>
              <a:avLst/>
              <a:pathLst>
                <a:path w="3418439" h="399983">
                  <a:moveTo>
                    <a:pt x="0" y="399983"/>
                  </a:moveTo>
                  <a:lnTo>
                    <a:pt x="142434" y="399983"/>
                  </a:lnTo>
                  <a:lnTo>
                    <a:pt x="284869" y="399983"/>
                  </a:lnTo>
                  <a:lnTo>
                    <a:pt x="427304" y="342843"/>
                  </a:lnTo>
                  <a:lnTo>
                    <a:pt x="569739" y="285702"/>
                  </a:lnTo>
                  <a:lnTo>
                    <a:pt x="712174" y="257132"/>
                  </a:lnTo>
                  <a:lnTo>
                    <a:pt x="854609" y="228562"/>
                  </a:lnTo>
                  <a:lnTo>
                    <a:pt x="997044" y="228562"/>
                  </a:lnTo>
                  <a:lnTo>
                    <a:pt x="1139479" y="142851"/>
                  </a:lnTo>
                  <a:lnTo>
                    <a:pt x="1281914" y="85710"/>
                  </a:lnTo>
                  <a:lnTo>
                    <a:pt x="1424349" y="85710"/>
                  </a:lnTo>
                  <a:lnTo>
                    <a:pt x="1566784" y="57140"/>
                  </a:lnTo>
                  <a:lnTo>
                    <a:pt x="1709219" y="57140"/>
                  </a:lnTo>
                  <a:lnTo>
                    <a:pt x="1851654" y="85710"/>
                  </a:lnTo>
                  <a:lnTo>
                    <a:pt x="1994089" y="57140"/>
                  </a:lnTo>
                  <a:lnTo>
                    <a:pt x="2136524" y="28570"/>
                  </a:lnTo>
                  <a:lnTo>
                    <a:pt x="2278959" y="0"/>
                  </a:lnTo>
                  <a:lnTo>
                    <a:pt x="2421394" y="0"/>
                  </a:lnTo>
                  <a:lnTo>
                    <a:pt x="2563829" y="0"/>
                  </a:lnTo>
                  <a:lnTo>
                    <a:pt x="2706264" y="0"/>
                  </a:lnTo>
                  <a:lnTo>
                    <a:pt x="2848699" y="85710"/>
                  </a:lnTo>
                  <a:lnTo>
                    <a:pt x="2991134" y="114281"/>
                  </a:lnTo>
                  <a:lnTo>
                    <a:pt x="3133569" y="28570"/>
                  </a:lnTo>
                  <a:lnTo>
                    <a:pt x="3276004" y="5714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179957"/>
              <a:ext cx="3418439" cy="542834"/>
            </a:xfrm>
            <a:custGeom>
              <a:avLst/>
              <a:pathLst>
                <a:path w="3418439" h="542834">
                  <a:moveTo>
                    <a:pt x="0" y="85710"/>
                  </a:moveTo>
                  <a:lnTo>
                    <a:pt x="142434" y="114281"/>
                  </a:lnTo>
                  <a:lnTo>
                    <a:pt x="284869" y="85710"/>
                  </a:lnTo>
                  <a:lnTo>
                    <a:pt x="427304" y="57140"/>
                  </a:lnTo>
                  <a:lnTo>
                    <a:pt x="569739" y="28570"/>
                  </a:lnTo>
                  <a:lnTo>
                    <a:pt x="712174" y="0"/>
                  </a:lnTo>
                  <a:lnTo>
                    <a:pt x="854609" y="28570"/>
                  </a:lnTo>
                  <a:lnTo>
                    <a:pt x="997044" y="28570"/>
                  </a:lnTo>
                  <a:lnTo>
                    <a:pt x="1139479" y="57140"/>
                  </a:lnTo>
                  <a:lnTo>
                    <a:pt x="1281914" y="0"/>
                  </a:lnTo>
                  <a:lnTo>
                    <a:pt x="1424349" y="28570"/>
                  </a:lnTo>
                  <a:lnTo>
                    <a:pt x="1566784" y="28570"/>
                  </a:lnTo>
                  <a:lnTo>
                    <a:pt x="1709219" y="28570"/>
                  </a:lnTo>
                  <a:lnTo>
                    <a:pt x="1851654" y="114281"/>
                  </a:lnTo>
                  <a:lnTo>
                    <a:pt x="1994089" y="142851"/>
                  </a:lnTo>
                  <a:lnTo>
                    <a:pt x="2136524" y="114281"/>
                  </a:lnTo>
                  <a:lnTo>
                    <a:pt x="2278959" y="142851"/>
                  </a:lnTo>
                  <a:lnTo>
                    <a:pt x="2421394" y="257132"/>
                  </a:lnTo>
                  <a:lnTo>
                    <a:pt x="2563829" y="228562"/>
                  </a:lnTo>
                  <a:lnTo>
                    <a:pt x="2706264" y="399983"/>
                  </a:lnTo>
                  <a:lnTo>
                    <a:pt x="2848699" y="514264"/>
                  </a:lnTo>
                  <a:lnTo>
                    <a:pt x="2991134" y="542834"/>
                  </a:lnTo>
                  <a:lnTo>
                    <a:pt x="3133569" y="428553"/>
                  </a:lnTo>
                  <a:lnTo>
                    <a:pt x="3276004" y="314272"/>
                  </a:lnTo>
                  <a:lnTo>
                    <a:pt x="3418439"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885677"/>
            </a:xfrm>
            <a:custGeom>
              <a:avLst/>
              <a:pathLst>
                <a:path w="3418439" h="885677">
                  <a:moveTo>
                    <a:pt x="0" y="28570"/>
                  </a:moveTo>
                  <a:lnTo>
                    <a:pt x="142434" y="2857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114281"/>
                  </a:lnTo>
                  <a:lnTo>
                    <a:pt x="1851654" y="57140"/>
                  </a:lnTo>
                  <a:lnTo>
                    <a:pt x="1994089" y="171421"/>
                  </a:lnTo>
                  <a:lnTo>
                    <a:pt x="2136524" y="85710"/>
                  </a:lnTo>
                  <a:lnTo>
                    <a:pt x="2278959" y="285702"/>
                  </a:lnTo>
                  <a:lnTo>
                    <a:pt x="2421394" y="457124"/>
                  </a:lnTo>
                  <a:lnTo>
                    <a:pt x="2563829" y="342843"/>
                  </a:lnTo>
                  <a:lnTo>
                    <a:pt x="2706264" y="828537"/>
                  </a:lnTo>
                  <a:lnTo>
                    <a:pt x="2848699" y="628545"/>
                  </a:lnTo>
                  <a:lnTo>
                    <a:pt x="2991134" y="885677"/>
                  </a:lnTo>
                  <a:lnTo>
                    <a:pt x="3133569" y="628545"/>
                  </a:lnTo>
                  <a:lnTo>
                    <a:pt x="3276004" y="257132"/>
                  </a:lnTo>
                  <a:lnTo>
                    <a:pt x="3418439" y="228562"/>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885677"/>
            </a:xfrm>
            <a:custGeom>
              <a:avLst/>
              <a:pathLst>
                <a:path w="3418439" h="885677">
                  <a:moveTo>
                    <a:pt x="0" y="28570"/>
                  </a:moveTo>
                  <a:lnTo>
                    <a:pt x="142434" y="2857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114281"/>
                  </a:lnTo>
                  <a:lnTo>
                    <a:pt x="1851654" y="57140"/>
                  </a:lnTo>
                  <a:lnTo>
                    <a:pt x="1994089" y="171421"/>
                  </a:lnTo>
                  <a:lnTo>
                    <a:pt x="2136524" y="85710"/>
                  </a:lnTo>
                  <a:lnTo>
                    <a:pt x="2278959" y="285702"/>
                  </a:lnTo>
                  <a:lnTo>
                    <a:pt x="2421394" y="457124"/>
                  </a:lnTo>
                  <a:lnTo>
                    <a:pt x="2563829" y="342843"/>
                  </a:lnTo>
                  <a:lnTo>
                    <a:pt x="2706264" y="828537"/>
                  </a:lnTo>
                  <a:lnTo>
                    <a:pt x="2848699" y="628545"/>
                  </a:lnTo>
                  <a:lnTo>
                    <a:pt x="2991134" y="885677"/>
                  </a:lnTo>
                  <a:lnTo>
                    <a:pt x="3133569" y="628545"/>
                  </a:lnTo>
                  <a:lnTo>
                    <a:pt x="3276004" y="257132"/>
                  </a:lnTo>
                  <a:lnTo>
                    <a:pt x="3418439" y="228562"/>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24867"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24867"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8713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8713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509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754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4237" y="483177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Brazil</a:t>
              </a:r>
            </a:p>
          </p:txBody>
        </p:sp>
        <p:sp>
          <p:nvSpPr>
            <p:cNvPr id="60" name="tx60"/>
            <p:cNvSpPr/>
            <p:nvPr/>
          </p:nvSpPr>
          <p:spPr>
            <a:xfrm>
              <a:off x="276219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4644"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62197" y="472419"/>
              <a:ext cx="233808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Brazil, 2000-2024</a:t>
              </a:r>
            </a:p>
          </p:txBody>
        </p:sp>
        <p:sp>
          <p:nvSpPr>
            <p:cNvPr id="63" name="pl63"/>
            <p:cNvSpPr/>
            <p:nvPr/>
          </p:nvSpPr>
          <p:spPr>
            <a:xfrm>
              <a:off x="5244538" y="363915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50712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137509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307314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7" name="pl67"/>
            <p:cNvSpPr/>
            <p:nvPr/>
          </p:nvSpPr>
          <p:spPr>
            <a:xfrm>
              <a:off x="5244538" y="194111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80908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15460" y="1431698"/>
              <a:ext cx="3418439" cy="1754644"/>
            </a:xfrm>
            <a:custGeom>
              <a:avLst/>
              <a:pathLst>
                <a:path w="3418439" h="1754644">
                  <a:moveTo>
                    <a:pt x="0" y="56601"/>
                  </a:moveTo>
                  <a:lnTo>
                    <a:pt x="142434" y="56601"/>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226405"/>
                  </a:lnTo>
                  <a:lnTo>
                    <a:pt x="1851654" y="113202"/>
                  </a:lnTo>
                  <a:lnTo>
                    <a:pt x="1994089" y="339608"/>
                  </a:lnTo>
                  <a:lnTo>
                    <a:pt x="2136524" y="169804"/>
                  </a:lnTo>
                  <a:lnTo>
                    <a:pt x="2278959" y="566014"/>
                  </a:lnTo>
                  <a:lnTo>
                    <a:pt x="2421394" y="905623"/>
                  </a:lnTo>
                  <a:lnTo>
                    <a:pt x="2563829" y="679217"/>
                  </a:lnTo>
                  <a:lnTo>
                    <a:pt x="2706264" y="1641441"/>
                  </a:lnTo>
                  <a:lnTo>
                    <a:pt x="2848699" y="1245231"/>
                  </a:lnTo>
                  <a:lnTo>
                    <a:pt x="2991134" y="1754644"/>
                  </a:lnTo>
                  <a:lnTo>
                    <a:pt x="3133569" y="1245231"/>
                  </a:lnTo>
                  <a:lnTo>
                    <a:pt x="3276004" y="509412"/>
                  </a:lnTo>
                  <a:lnTo>
                    <a:pt x="3418439" y="452811"/>
                  </a:lnTo>
                </a:path>
              </a:pathLst>
            </a:custGeom>
            <a:ln w="27101" cap="flat">
              <a:solidFill>
                <a:srgbClr val="0058AB">
                  <a:alpha val="100000"/>
                </a:srgbClr>
              </a:solidFill>
              <a:prstDash val="solid"/>
              <a:round/>
            </a:ln>
          </p:spPr>
          <p:txBody>
            <a:bodyPr/>
            <a:lstStyle/>
            <a:p/>
          </p:txBody>
        </p:sp>
        <p:sp>
          <p:nvSpPr>
            <p:cNvPr id="77" name="pl77"/>
            <p:cNvSpPr/>
            <p:nvPr/>
          </p:nvSpPr>
          <p:spPr>
            <a:xfrm>
              <a:off x="5415460" y="3073140"/>
              <a:ext cx="3418439" cy="792420"/>
            </a:xfrm>
            <a:custGeom>
              <a:avLst/>
              <a:pathLst>
                <a:path w="3418439" h="792420">
                  <a:moveTo>
                    <a:pt x="0" y="792420"/>
                  </a:moveTo>
                  <a:lnTo>
                    <a:pt x="142434" y="792420"/>
                  </a:lnTo>
                  <a:lnTo>
                    <a:pt x="284869" y="792420"/>
                  </a:lnTo>
                  <a:lnTo>
                    <a:pt x="427304" y="679217"/>
                  </a:lnTo>
                  <a:lnTo>
                    <a:pt x="569739" y="566014"/>
                  </a:lnTo>
                  <a:lnTo>
                    <a:pt x="712174" y="509412"/>
                  </a:lnTo>
                  <a:lnTo>
                    <a:pt x="854609" y="452811"/>
                  </a:lnTo>
                  <a:lnTo>
                    <a:pt x="997044" y="452811"/>
                  </a:lnTo>
                  <a:lnTo>
                    <a:pt x="1139479" y="283007"/>
                  </a:lnTo>
                  <a:lnTo>
                    <a:pt x="1281914" y="169804"/>
                  </a:lnTo>
                  <a:lnTo>
                    <a:pt x="1424349" y="169804"/>
                  </a:lnTo>
                  <a:lnTo>
                    <a:pt x="1566784" y="113202"/>
                  </a:lnTo>
                  <a:lnTo>
                    <a:pt x="1709219" y="113202"/>
                  </a:lnTo>
                  <a:lnTo>
                    <a:pt x="1851654" y="169804"/>
                  </a:lnTo>
                  <a:lnTo>
                    <a:pt x="1994089" y="113202"/>
                  </a:lnTo>
                  <a:lnTo>
                    <a:pt x="2136524" y="56601"/>
                  </a:lnTo>
                  <a:lnTo>
                    <a:pt x="2278959" y="0"/>
                  </a:lnTo>
                  <a:lnTo>
                    <a:pt x="2421394" y="0"/>
                  </a:lnTo>
                  <a:lnTo>
                    <a:pt x="2563829" y="0"/>
                  </a:lnTo>
                  <a:lnTo>
                    <a:pt x="2706264" y="0"/>
                  </a:lnTo>
                  <a:lnTo>
                    <a:pt x="2848699" y="169804"/>
                  </a:lnTo>
                  <a:lnTo>
                    <a:pt x="2991134" y="226405"/>
                  </a:lnTo>
                  <a:lnTo>
                    <a:pt x="3133569" y="56601"/>
                  </a:lnTo>
                  <a:lnTo>
                    <a:pt x="3276004" y="113202"/>
                  </a:lnTo>
                  <a:lnTo>
                    <a:pt x="3418439" y="56601"/>
                  </a:lnTo>
                </a:path>
              </a:pathLst>
            </a:custGeom>
            <a:ln w="27101" cap="flat">
              <a:solidFill>
                <a:srgbClr val="80BD41">
                  <a:alpha val="100000"/>
                </a:srgbClr>
              </a:solidFill>
              <a:prstDash val="solid"/>
              <a:round/>
            </a:ln>
          </p:spPr>
          <p:txBody>
            <a:bodyPr/>
            <a:lstStyle/>
            <a:p/>
          </p:txBody>
        </p:sp>
        <p:sp>
          <p:nvSpPr>
            <p:cNvPr id="78" name="pl78"/>
            <p:cNvSpPr/>
            <p:nvPr/>
          </p:nvSpPr>
          <p:spPr>
            <a:xfrm>
              <a:off x="5415460" y="2280720"/>
              <a:ext cx="3418439" cy="1075427"/>
            </a:xfrm>
            <a:custGeom>
              <a:avLst/>
              <a:pathLst>
                <a:path w="3418439" h="1075427">
                  <a:moveTo>
                    <a:pt x="0" y="169804"/>
                  </a:moveTo>
                  <a:lnTo>
                    <a:pt x="142434" y="226405"/>
                  </a:lnTo>
                  <a:lnTo>
                    <a:pt x="284869" y="169804"/>
                  </a:lnTo>
                  <a:lnTo>
                    <a:pt x="427304" y="113202"/>
                  </a:lnTo>
                  <a:lnTo>
                    <a:pt x="569739" y="56601"/>
                  </a:lnTo>
                  <a:lnTo>
                    <a:pt x="712174" y="0"/>
                  </a:lnTo>
                  <a:lnTo>
                    <a:pt x="854609" y="56601"/>
                  </a:lnTo>
                  <a:lnTo>
                    <a:pt x="997044" y="56601"/>
                  </a:lnTo>
                  <a:lnTo>
                    <a:pt x="1139479" y="113202"/>
                  </a:lnTo>
                  <a:lnTo>
                    <a:pt x="1281914" y="0"/>
                  </a:lnTo>
                  <a:lnTo>
                    <a:pt x="1424349" y="56601"/>
                  </a:lnTo>
                  <a:lnTo>
                    <a:pt x="1566784" y="56601"/>
                  </a:lnTo>
                  <a:lnTo>
                    <a:pt x="1709219" y="56601"/>
                  </a:lnTo>
                  <a:lnTo>
                    <a:pt x="1851654" y="226405"/>
                  </a:lnTo>
                  <a:lnTo>
                    <a:pt x="1994089" y="283007"/>
                  </a:lnTo>
                  <a:lnTo>
                    <a:pt x="2136524" y="226405"/>
                  </a:lnTo>
                  <a:lnTo>
                    <a:pt x="2278959" y="283007"/>
                  </a:lnTo>
                  <a:lnTo>
                    <a:pt x="2421394" y="509412"/>
                  </a:lnTo>
                  <a:lnTo>
                    <a:pt x="2563829" y="452811"/>
                  </a:lnTo>
                  <a:lnTo>
                    <a:pt x="2706264" y="792420"/>
                  </a:lnTo>
                  <a:lnTo>
                    <a:pt x="2848699" y="1018825"/>
                  </a:lnTo>
                  <a:lnTo>
                    <a:pt x="2991134" y="1075427"/>
                  </a:lnTo>
                  <a:lnTo>
                    <a:pt x="3133569" y="849021"/>
                  </a:lnTo>
                  <a:lnTo>
                    <a:pt x="3276004" y="622615"/>
                  </a:lnTo>
                  <a:lnTo>
                    <a:pt x="3418439" y="679217"/>
                  </a:lnTo>
                </a:path>
              </a:pathLst>
            </a:custGeom>
            <a:ln w="27101" cap="flat">
              <a:solidFill>
                <a:srgbClr val="961A49">
                  <a:alpha val="100000"/>
                </a:srgbClr>
              </a:solidFill>
              <a:prstDash val="solid"/>
              <a:round/>
            </a:ln>
          </p:spPr>
          <p:txBody>
            <a:bodyPr/>
            <a:lstStyle/>
            <a:p/>
          </p:txBody>
        </p:sp>
        <p:sp>
          <p:nvSpPr>
            <p:cNvPr id="79" name="pl79"/>
            <p:cNvSpPr/>
            <p:nvPr/>
          </p:nvSpPr>
          <p:spPr>
            <a:xfrm>
              <a:off x="5415460" y="307314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0" name="pl80"/>
            <p:cNvSpPr/>
            <p:nvPr/>
          </p:nvSpPr>
          <p:spPr>
            <a:xfrm>
              <a:off x="5415460" y="1431698"/>
              <a:ext cx="3418439" cy="1754644"/>
            </a:xfrm>
            <a:custGeom>
              <a:avLst/>
              <a:pathLst>
                <a:path w="3418439" h="1754644">
                  <a:moveTo>
                    <a:pt x="0" y="56601"/>
                  </a:moveTo>
                  <a:lnTo>
                    <a:pt x="142434" y="56601"/>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226405"/>
                  </a:lnTo>
                  <a:lnTo>
                    <a:pt x="1851654" y="113202"/>
                  </a:lnTo>
                  <a:lnTo>
                    <a:pt x="1994089" y="339608"/>
                  </a:lnTo>
                  <a:lnTo>
                    <a:pt x="2136524" y="169804"/>
                  </a:lnTo>
                  <a:lnTo>
                    <a:pt x="2278959" y="566014"/>
                  </a:lnTo>
                  <a:lnTo>
                    <a:pt x="2421394" y="905623"/>
                  </a:lnTo>
                  <a:lnTo>
                    <a:pt x="2563829" y="679217"/>
                  </a:lnTo>
                  <a:lnTo>
                    <a:pt x="2706264" y="1641441"/>
                  </a:lnTo>
                  <a:lnTo>
                    <a:pt x="2848699" y="1245231"/>
                  </a:lnTo>
                  <a:lnTo>
                    <a:pt x="2991134" y="1754644"/>
                  </a:lnTo>
                  <a:lnTo>
                    <a:pt x="3133569" y="1245231"/>
                  </a:lnTo>
                  <a:lnTo>
                    <a:pt x="3276004" y="509412"/>
                  </a:lnTo>
                  <a:lnTo>
                    <a:pt x="3418439" y="452811"/>
                  </a:lnTo>
                </a:path>
              </a:pathLst>
            </a:custGeom>
            <a:ln w="43362" cap="flat">
              <a:solidFill>
                <a:srgbClr val="000000">
                  <a:alpha val="100000"/>
                </a:srgbClr>
              </a:solidFill>
              <a:prstDash val="solid"/>
              <a:round/>
            </a:ln>
          </p:spPr>
          <p:txBody>
            <a:bodyPr/>
            <a:lstStyle/>
            <a:p/>
          </p:txBody>
        </p:sp>
        <p:sp>
          <p:nvSpPr>
            <p:cNvPr id="81" name="pl81"/>
            <p:cNvSpPr/>
            <p:nvPr/>
          </p:nvSpPr>
          <p:spPr>
            <a:xfrm>
              <a:off x="5415460" y="1488300"/>
              <a:ext cx="0" cy="984865"/>
            </a:xfrm>
            <a:custGeom>
              <a:avLst/>
              <a:pathLst>
                <a:path w="0" h="984865">
                  <a:moveTo>
                    <a:pt x="0" y="0"/>
                  </a:moveTo>
                  <a:lnTo>
                    <a:pt x="0" y="984865"/>
                  </a:lnTo>
                </a:path>
              </a:pathLst>
            </a:custGeom>
            <a:ln w="13550" cap="flat">
              <a:solidFill>
                <a:srgbClr val="0058AB">
                  <a:alpha val="100000"/>
                </a:srgbClr>
              </a:solidFill>
              <a:prstDash val="dot"/>
              <a:round/>
            </a:ln>
          </p:spPr>
          <p:txBody>
            <a:bodyPr/>
            <a:lstStyle/>
            <a:p/>
          </p:txBody>
        </p:sp>
        <p:sp>
          <p:nvSpPr>
            <p:cNvPr id="82" name="pl82"/>
            <p:cNvSpPr/>
            <p:nvPr/>
          </p:nvSpPr>
          <p:spPr>
            <a:xfrm>
              <a:off x="6127635" y="1431698"/>
              <a:ext cx="0" cy="1041466"/>
            </a:xfrm>
            <a:custGeom>
              <a:avLst/>
              <a:pathLst>
                <a:path w="0" h="1041466">
                  <a:moveTo>
                    <a:pt x="0" y="0"/>
                  </a:moveTo>
                  <a:lnTo>
                    <a:pt x="0" y="1041466"/>
                  </a:lnTo>
                </a:path>
              </a:pathLst>
            </a:custGeom>
            <a:ln w="13550" cap="flat">
              <a:solidFill>
                <a:srgbClr val="0058AB">
                  <a:alpha val="100000"/>
                </a:srgbClr>
              </a:solidFill>
              <a:prstDash val="dot"/>
              <a:round/>
            </a:ln>
          </p:spPr>
          <p:txBody>
            <a:bodyPr/>
            <a:lstStyle/>
            <a:p/>
          </p:txBody>
        </p:sp>
        <p:sp>
          <p:nvSpPr>
            <p:cNvPr id="83" name="pl83"/>
            <p:cNvSpPr/>
            <p:nvPr/>
          </p:nvSpPr>
          <p:spPr>
            <a:xfrm>
              <a:off x="6839810" y="1431698"/>
              <a:ext cx="0" cy="1041466"/>
            </a:xfrm>
            <a:custGeom>
              <a:avLst/>
              <a:pathLst>
                <a:path w="0" h="1041466">
                  <a:moveTo>
                    <a:pt x="0" y="0"/>
                  </a:moveTo>
                  <a:lnTo>
                    <a:pt x="0" y="1041466"/>
                  </a:lnTo>
                </a:path>
              </a:pathLst>
            </a:custGeom>
            <a:ln w="13550" cap="flat">
              <a:solidFill>
                <a:srgbClr val="0058AB">
                  <a:alpha val="100000"/>
                </a:srgbClr>
              </a:solidFill>
              <a:prstDash val="dot"/>
              <a:round/>
            </a:ln>
          </p:spPr>
          <p:txBody>
            <a:bodyPr/>
            <a:lstStyle/>
            <a:p/>
          </p:txBody>
        </p:sp>
        <p:sp>
          <p:nvSpPr>
            <p:cNvPr id="84" name="pl84"/>
            <p:cNvSpPr/>
            <p:nvPr/>
          </p:nvSpPr>
          <p:spPr>
            <a:xfrm>
              <a:off x="7551985" y="1601503"/>
              <a:ext cx="0" cy="871662"/>
            </a:xfrm>
            <a:custGeom>
              <a:avLst/>
              <a:pathLst>
                <a:path w="0" h="871662">
                  <a:moveTo>
                    <a:pt x="0" y="0"/>
                  </a:moveTo>
                  <a:lnTo>
                    <a:pt x="0" y="871662"/>
                  </a:lnTo>
                </a:path>
              </a:pathLst>
            </a:custGeom>
            <a:ln w="13550" cap="flat">
              <a:solidFill>
                <a:srgbClr val="0058AB">
                  <a:alpha val="100000"/>
                </a:srgbClr>
              </a:solidFill>
              <a:prstDash val="dot"/>
              <a:round/>
            </a:ln>
          </p:spPr>
          <p:txBody>
            <a:bodyPr/>
            <a:lstStyle/>
            <a:p/>
          </p:txBody>
        </p:sp>
        <p:sp>
          <p:nvSpPr>
            <p:cNvPr id="85" name="pl85"/>
            <p:cNvSpPr/>
            <p:nvPr/>
          </p:nvSpPr>
          <p:spPr>
            <a:xfrm>
              <a:off x="8121725" y="2473165"/>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1464" y="1941111"/>
              <a:ext cx="0" cy="532053"/>
            </a:xfrm>
            <a:custGeom>
              <a:avLst/>
              <a:pathLst>
                <a:path w="0" h="532053">
                  <a:moveTo>
                    <a:pt x="0" y="0"/>
                  </a:moveTo>
                  <a:lnTo>
                    <a:pt x="0" y="532053"/>
                  </a:lnTo>
                </a:path>
              </a:pathLst>
            </a:custGeom>
            <a:ln w="13550" cap="flat">
              <a:solidFill>
                <a:srgbClr val="0058AB">
                  <a:alpha val="100000"/>
                </a:srgbClr>
              </a:solidFill>
              <a:prstDash val="dot"/>
              <a:round/>
            </a:ln>
          </p:spPr>
          <p:txBody>
            <a:bodyPr/>
            <a:lstStyle/>
            <a:p/>
          </p:txBody>
        </p:sp>
        <p:sp>
          <p:nvSpPr>
            <p:cNvPr id="87" name="pl87"/>
            <p:cNvSpPr/>
            <p:nvPr/>
          </p:nvSpPr>
          <p:spPr>
            <a:xfrm>
              <a:off x="8833899" y="1884510"/>
              <a:ext cx="0" cy="588654"/>
            </a:xfrm>
            <a:custGeom>
              <a:avLst/>
              <a:pathLst>
                <a:path w="0" h="588654">
                  <a:moveTo>
                    <a:pt x="0" y="0"/>
                  </a:moveTo>
                  <a:lnTo>
                    <a:pt x="0" y="588654"/>
                  </a:lnTo>
                </a:path>
              </a:pathLst>
            </a:custGeom>
            <a:ln w="13550" cap="flat">
              <a:solidFill>
                <a:srgbClr val="0058AB">
                  <a:alpha val="100000"/>
                </a:srgbClr>
              </a:solidFill>
              <a:prstDash val="dot"/>
              <a:round/>
            </a:ln>
          </p:spPr>
          <p:txBody>
            <a:bodyPr/>
            <a:lstStyle/>
            <a:p/>
          </p:txBody>
        </p:sp>
        <p:sp>
          <p:nvSpPr>
            <p:cNvPr id="88" name="pl88"/>
            <p:cNvSpPr/>
            <p:nvPr/>
          </p:nvSpPr>
          <p:spPr>
            <a:xfrm>
              <a:off x="5415460" y="1431698"/>
              <a:ext cx="3418439" cy="1754644"/>
            </a:xfrm>
            <a:custGeom>
              <a:avLst/>
              <a:pathLst>
                <a:path w="3418439" h="1754644">
                  <a:moveTo>
                    <a:pt x="0" y="56601"/>
                  </a:moveTo>
                  <a:lnTo>
                    <a:pt x="142434" y="56601"/>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226405"/>
                  </a:lnTo>
                  <a:lnTo>
                    <a:pt x="1851654" y="113202"/>
                  </a:lnTo>
                  <a:lnTo>
                    <a:pt x="1994089" y="339608"/>
                  </a:lnTo>
                  <a:lnTo>
                    <a:pt x="2136524" y="169804"/>
                  </a:lnTo>
                  <a:lnTo>
                    <a:pt x="2278959" y="566014"/>
                  </a:lnTo>
                  <a:lnTo>
                    <a:pt x="2421394" y="905623"/>
                  </a:lnTo>
                  <a:lnTo>
                    <a:pt x="2563829" y="679217"/>
                  </a:lnTo>
                  <a:lnTo>
                    <a:pt x="2706264" y="1641441"/>
                  </a:lnTo>
                  <a:lnTo>
                    <a:pt x="2848699" y="1245231"/>
                  </a:lnTo>
                  <a:lnTo>
                    <a:pt x="2991134" y="1754644"/>
                  </a:lnTo>
                  <a:lnTo>
                    <a:pt x="3133569" y="1245231"/>
                  </a:lnTo>
                  <a:lnTo>
                    <a:pt x="3276004" y="509412"/>
                  </a:lnTo>
                  <a:lnTo>
                    <a:pt x="3418439" y="452811"/>
                  </a:lnTo>
                </a:path>
              </a:pathLst>
            </a:custGeom>
            <a:ln w="27101" cap="flat">
              <a:solidFill>
                <a:srgbClr val="0058AB">
                  <a:alpha val="100000"/>
                </a:srgbClr>
              </a:solidFill>
              <a:prstDash val="solid"/>
              <a:round/>
            </a:ln>
          </p:spPr>
          <p:txBody>
            <a:bodyPr/>
            <a:lstStyle/>
            <a:p/>
          </p:txBody>
        </p:sp>
        <p:sp>
          <p:nvSpPr>
            <p:cNvPr id="89" name="tx89"/>
            <p:cNvSpPr/>
            <p:nvPr/>
          </p:nvSpPr>
          <p:spPr>
            <a:xfrm>
              <a:off x="5355171" y="2410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90" name="tx90"/>
            <p:cNvSpPr/>
            <p:nvPr/>
          </p:nvSpPr>
          <p:spPr>
            <a:xfrm>
              <a:off x="6067345" y="2410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29</a:t>
              </a:r>
            </a:p>
          </p:txBody>
        </p:sp>
        <p:sp>
          <p:nvSpPr>
            <p:cNvPr id="91" name="tx91"/>
            <p:cNvSpPr/>
            <p:nvPr/>
          </p:nvSpPr>
          <p:spPr>
            <a:xfrm>
              <a:off x="6779520" y="2410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29</a:t>
              </a:r>
            </a:p>
          </p:txBody>
        </p:sp>
        <p:sp>
          <p:nvSpPr>
            <p:cNvPr id="92" name="tx92"/>
            <p:cNvSpPr/>
            <p:nvPr/>
          </p:nvSpPr>
          <p:spPr>
            <a:xfrm>
              <a:off x="7491695" y="2410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93" name="tx93"/>
            <p:cNvSpPr/>
            <p:nvPr/>
          </p:nvSpPr>
          <p:spPr>
            <a:xfrm>
              <a:off x="8091580" y="2410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31175" y="2410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5" name="tx95"/>
            <p:cNvSpPr/>
            <p:nvPr/>
          </p:nvSpPr>
          <p:spPr>
            <a:xfrm>
              <a:off x="8773610" y="241140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21</a:t>
              </a:r>
            </a:p>
          </p:txBody>
        </p:sp>
        <p:sp>
          <p:nvSpPr>
            <p:cNvPr id="96" name="tx96"/>
            <p:cNvSpPr/>
            <p:nvPr/>
          </p:nvSpPr>
          <p:spPr>
            <a:xfrm>
              <a:off x="8901372" y="30906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6102" y="29208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8" name="tx98"/>
            <p:cNvSpPr/>
            <p:nvPr/>
          </p:nvSpPr>
          <p:spPr>
            <a:xfrm>
              <a:off x="5104214" y="30210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5026519" y="18889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26519" y="7569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1" name="tx101"/>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8057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8057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78852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5098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47676" y="483177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Brazil</a:t>
              </a:r>
            </a:p>
          </p:txBody>
        </p:sp>
        <p:sp>
          <p:nvSpPr>
            <p:cNvPr id="114" name="tx114"/>
            <p:cNvSpPr/>
            <p:nvPr/>
          </p:nvSpPr>
          <p:spPr>
            <a:xfrm>
              <a:off x="705562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18082"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6" name="tx116"/>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1954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95199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70854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46508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07372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83027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58681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34336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7321564" cy="149993"/>
            </a:xfrm>
            <a:prstGeom prst="rect">
              <a:avLst/>
            </a:prstGeom>
            <a:solidFill>
              <a:srgbClr val="1CABE2">
                <a:alpha val="80000"/>
              </a:srgbClr>
            </a:solidFill>
          </p:spPr>
          <p:txBody>
            <a:bodyPr/>
            <a:lstStyle/>
            <a:p/>
          </p:txBody>
        </p:sp>
        <p:sp>
          <p:nvSpPr>
            <p:cNvPr id="130" name="rc130"/>
            <p:cNvSpPr/>
            <p:nvPr/>
          </p:nvSpPr>
          <p:spPr>
            <a:xfrm>
              <a:off x="1317178" y="5637654"/>
              <a:ext cx="2260876" cy="149993"/>
            </a:xfrm>
            <a:prstGeom prst="rect">
              <a:avLst/>
            </a:prstGeom>
            <a:solidFill>
              <a:srgbClr val="1CABE2">
                <a:alpha val="80000"/>
              </a:srgbClr>
            </a:solidFill>
          </p:spPr>
          <p:txBody>
            <a:bodyPr/>
            <a:lstStyle/>
            <a:p/>
          </p:txBody>
        </p:sp>
        <p:sp>
          <p:nvSpPr>
            <p:cNvPr id="131" name="rc131"/>
            <p:cNvSpPr/>
            <p:nvPr/>
          </p:nvSpPr>
          <p:spPr>
            <a:xfrm>
              <a:off x="1317178" y="5450161"/>
              <a:ext cx="2011833" cy="149993"/>
            </a:xfrm>
            <a:prstGeom prst="rect">
              <a:avLst/>
            </a:prstGeom>
            <a:solidFill>
              <a:srgbClr val="1CABE2">
                <a:alpha val="80000"/>
              </a:srgbClr>
            </a:solidFill>
          </p:spPr>
          <p:txBody>
            <a:bodyPr/>
            <a:lstStyle/>
            <a:p/>
          </p:txBody>
        </p:sp>
        <p:sp>
          <p:nvSpPr>
            <p:cNvPr id="132" name="tx132"/>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834,000</a:t>
              </a:r>
            </a:p>
          </p:txBody>
        </p:sp>
        <p:sp>
          <p:nvSpPr>
            <p:cNvPr id="133" name="tx133"/>
            <p:cNvSpPr/>
            <p:nvPr/>
          </p:nvSpPr>
          <p:spPr>
            <a:xfrm>
              <a:off x="3068641"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257,000</a:t>
              </a:r>
            </a:p>
          </p:txBody>
        </p:sp>
        <p:sp>
          <p:nvSpPr>
            <p:cNvPr id="134" name="tx134"/>
            <p:cNvSpPr/>
            <p:nvPr/>
          </p:nvSpPr>
          <p:spPr>
            <a:xfrm>
              <a:off x="2819598"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229,000</a:t>
              </a:r>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56874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0" name="tx140"/>
            <p:cNvSpPr/>
            <p:nvPr/>
          </p:nvSpPr>
          <p:spPr>
            <a:xfrm>
              <a:off x="432529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1" name="tx141"/>
            <p:cNvSpPr/>
            <p:nvPr/>
          </p:nvSpPr>
          <p:spPr>
            <a:xfrm>
              <a:off x="608183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2" name="tx142"/>
            <p:cNvSpPr/>
            <p:nvPr/>
          </p:nvSpPr>
          <p:spPr>
            <a:xfrm>
              <a:off x="783838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800,000</a:t>
              </a:r>
            </a:p>
          </p:txBody>
        </p:sp>
        <p:sp>
          <p:nvSpPr>
            <p:cNvPr id="143" name="tx143"/>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Brazil (91%) was 6 percentage points higher than the global average (85%) and 9 percentage points higher than the average across all LACR countries (82%).
National DTP3 coverage was 21 percentage points higher than in 2019 (70%).
This equates to 229,000 un- and undervaccinated children in 2024 compared to 834,000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F26A21">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Brazil ranked number 18 out of 32 countries for lowest DTP3 coverage (based on tied ranks).
Brazil was in the top 10 countries with the most un- and undervaccinated children (rank=2).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899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565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231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897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732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398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064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905946"/>
              <a:ext cx="249522" cy="1100738"/>
            </a:xfrm>
            <a:prstGeom prst="rect">
              <a:avLst/>
            </a:prstGeom>
            <a:solidFill>
              <a:srgbClr val="80BD41">
                <a:alpha val="100000"/>
              </a:srgbClr>
            </a:solidFill>
          </p:spPr>
          <p:txBody>
            <a:bodyPr/>
            <a:lstStyle/>
            <a:p/>
          </p:txBody>
        </p:sp>
        <p:sp>
          <p:nvSpPr>
            <p:cNvPr id="24" name="rc24"/>
            <p:cNvSpPr/>
            <p:nvPr/>
          </p:nvSpPr>
          <p:spPr>
            <a:xfrm>
              <a:off x="1296273" y="2883482"/>
              <a:ext cx="249522" cy="22464"/>
            </a:xfrm>
            <a:prstGeom prst="rect">
              <a:avLst/>
            </a:prstGeom>
            <a:solidFill>
              <a:srgbClr val="1CABE2">
                <a:alpha val="100000"/>
              </a:srgbClr>
            </a:solidFill>
          </p:spPr>
          <p:txBody>
            <a:bodyPr/>
            <a:lstStyle/>
            <a:p/>
          </p:txBody>
        </p:sp>
        <p:sp>
          <p:nvSpPr>
            <p:cNvPr id="25" name="rc25"/>
            <p:cNvSpPr/>
            <p:nvPr/>
          </p:nvSpPr>
          <p:spPr>
            <a:xfrm>
              <a:off x="1573521" y="2928835"/>
              <a:ext cx="249522" cy="1077849"/>
            </a:xfrm>
            <a:prstGeom prst="rect">
              <a:avLst/>
            </a:prstGeom>
            <a:solidFill>
              <a:srgbClr val="80BD41">
                <a:alpha val="100000"/>
              </a:srgbClr>
            </a:solidFill>
          </p:spPr>
          <p:txBody>
            <a:bodyPr/>
            <a:lstStyle/>
            <a:p/>
          </p:txBody>
        </p:sp>
        <p:sp>
          <p:nvSpPr>
            <p:cNvPr id="26" name="rc26"/>
            <p:cNvSpPr/>
            <p:nvPr/>
          </p:nvSpPr>
          <p:spPr>
            <a:xfrm>
              <a:off x="1573521" y="2906838"/>
              <a:ext cx="249522" cy="21997"/>
            </a:xfrm>
            <a:prstGeom prst="rect">
              <a:avLst/>
            </a:prstGeom>
            <a:solidFill>
              <a:srgbClr val="1CABE2">
                <a:alpha val="100000"/>
              </a:srgbClr>
            </a:solidFill>
          </p:spPr>
          <p:txBody>
            <a:bodyPr/>
            <a:lstStyle/>
            <a:p/>
          </p:txBody>
        </p:sp>
        <p:sp>
          <p:nvSpPr>
            <p:cNvPr id="27" name="rc27"/>
            <p:cNvSpPr/>
            <p:nvPr/>
          </p:nvSpPr>
          <p:spPr>
            <a:xfrm>
              <a:off x="1850769" y="2942652"/>
              <a:ext cx="249522" cy="1064033"/>
            </a:xfrm>
            <a:prstGeom prst="rect">
              <a:avLst/>
            </a:prstGeom>
            <a:solidFill>
              <a:srgbClr val="80BD41">
                <a:alpha val="100000"/>
              </a:srgbClr>
            </a:solidFill>
          </p:spPr>
          <p:txBody>
            <a:bodyPr/>
            <a:lstStyle/>
            <a:p/>
          </p:txBody>
        </p:sp>
        <p:sp>
          <p:nvSpPr>
            <p:cNvPr id="28" name="rc28"/>
            <p:cNvSpPr/>
            <p:nvPr/>
          </p:nvSpPr>
          <p:spPr>
            <a:xfrm>
              <a:off x="1850769" y="2931904"/>
              <a:ext cx="249522" cy="10747"/>
            </a:xfrm>
            <a:prstGeom prst="rect">
              <a:avLst/>
            </a:prstGeom>
            <a:solidFill>
              <a:srgbClr val="1CABE2">
                <a:alpha val="100000"/>
              </a:srgbClr>
            </a:solidFill>
          </p:spPr>
          <p:txBody>
            <a:bodyPr/>
            <a:lstStyle/>
            <a:p/>
          </p:txBody>
        </p:sp>
        <p:sp>
          <p:nvSpPr>
            <p:cNvPr id="29" name="rc29"/>
            <p:cNvSpPr/>
            <p:nvPr/>
          </p:nvSpPr>
          <p:spPr>
            <a:xfrm>
              <a:off x="2128016" y="2967654"/>
              <a:ext cx="249522" cy="1039031"/>
            </a:xfrm>
            <a:prstGeom prst="rect">
              <a:avLst/>
            </a:prstGeom>
            <a:solidFill>
              <a:srgbClr val="80BD41">
                <a:alpha val="100000"/>
              </a:srgbClr>
            </a:solidFill>
          </p:spPr>
          <p:txBody>
            <a:bodyPr/>
            <a:lstStyle/>
            <a:p/>
          </p:txBody>
        </p:sp>
        <p:sp>
          <p:nvSpPr>
            <p:cNvPr id="30" name="rc30"/>
            <p:cNvSpPr/>
            <p:nvPr/>
          </p:nvSpPr>
          <p:spPr>
            <a:xfrm>
              <a:off x="2128016" y="2957158"/>
              <a:ext cx="249522" cy="10495"/>
            </a:xfrm>
            <a:prstGeom prst="rect">
              <a:avLst/>
            </a:prstGeom>
            <a:solidFill>
              <a:srgbClr val="1CABE2">
                <a:alpha val="100000"/>
              </a:srgbClr>
            </a:solidFill>
          </p:spPr>
          <p:txBody>
            <a:bodyPr/>
            <a:lstStyle/>
            <a:p/>
          </p:txBody>
        </p:sp>
        <p:sp>
          <p:nvSpPr>
            <p:cNvPr id="31" name="rc31"/>
            <p:cNvSpPr/>
            <p:nvPr/>
          </p:nvSpPr>
          <p:spPr>
            <a:xfrm>
              <a:off x="2405264" y="2973347"/>
              <a:ext cx="249522" cy="1033338"/>
            </a:xfrm>
            <a:prstGeom prst="rect">
              <a:avLst/>
            </a:prstGeom>
            <a:solidFill>
              <a:srgbClr val="80BD41">
                <a:alpha val="100000"/>
              </a:srgbClr>
            </a:solidFill>
          </p:spPr>
          <p:txBody>
            <a:bodyPr/>
            <a:lstStyle/>
            <a:p/>
          </p:txBody>
        </p:sp>
        <p:sp>
          <p:nvSpPr>
            <p:cNvPr id="32" name="rc32"/>
            <p:cNvSpPr/>
            <p:nvPr/>
          </p:nvSpPr>
          <p:spPr>
            <a:xfrm>
              <a:off x="2405264" y="2962909"/>
              <a:ext cx="249522" cy="10437"/>
            </a:xfrm>
            <a:prstGeom prst="rect">
              <a:avLst/>
            </a:prstGeom>
            <a:solidFill>
              <a:srgbClr val="1CABE2">
                <a:alpha val="100000"/>
              </a:srgbClr>
            </a:solidFill>
          </p:spPr>
          <p:txBody>
            <a:bodyPr/>
            <a:lstStyle/>
            <a:p/>
          </p:txBody>
        </p:sp>
        <p:sp>
          <p:nvSpPr>
            <p:cNvPr id="33" name="rc33"/>
            <p:cNvSpPr/>
            <p:nvPr/>
          </p:nvSpPr>
          <p:spPr>
            <a:xfrm>
              <a:off x="2682512" y="2979971"/>
              <a:ext cx="249522" cy="1026714"/>
            </a:xfrm>
            <a:prstGeom prst="rect">
              <a:avLst/>
            </a:prstGeom>
            <a:solidFill>
              <a:srgbClr val="80BD41">
                <a:alpha val="100000"/>
              </a:srgbClr>
            </a:solidFill>
          </p:spPr>
          <p:txBody>
            <a:bodyPr/>
            <a:lstStyle/>
            <a:p/>
          </p:txBody>
        </p:sp>
        <p:sp>
          <p:nvSpPr>
            <p:cNvPr id="34" name="rc34"/>
            <p:cNvSpPr/>
            <p:nvPr/>
          </p:nvSpPr>
          <p:spPr>
            <a:xfrm>
              <a:off x="2682512" y="2969600"/>
              <a:ext cx="249522" cy="10370"/>
            </a:xfrm>
            <a:prstGeom prst="rect">
              <a:avLst/>
            </a:prstGeom>
            <a:solidFill>
              <a:srgbClr val="1CABE2">
                <a:alpha val="100000"/>
              </a:srgbClr>
            </a:solidFill>
          </p:spPr>
          <p:txBody>
            <a:bodyPr/>
            <a:lstStyle/>
            <a:p/>
          </p:txBody>
        </p:sp>
        <p:sp>
          <p:nvSpPr>
            <p:cNvPr id="35" name="rc35"/>
            <p:cNvSpPr/>
            <p:nvPr/>
          </p:nvSpPr>
          <p:spPr>
            <a:xfrm>
              <a:off x="2959759" y="2997129"/>
              <a:ext cx="249522" cy="1009556"/>
            </a:xfrm>
            <a:prstGeom prst="rect">
              <a:avLst/>
            </a:prstGeom>
            <a:solidFill>
              <a:srgbClr val="80BD41">
                <a:alpha val="100000"/>
              </a:srgbClr>
            </a:solidFill>
          </p:spPr>
          <p:txBody>
            <a:bodyPr/>
            <a:lstStyle/>
            <a:p/>
          </p:txBody>
        </p:sp>
        <p:sp>
          <p:nvSpPr>
            <p:cNvPr id="36" name="rc36"/>
            <p:cNvSpPr/>
            <p:nvPr/>
          </p:nvSpPr>
          <p:spPr>
            <a:xfrm>
              <a:off x="2959759" y="2986931"/>
              <a:ext cx="249522" cy="10197"/>
            </a:xfrm>
            <a:prstGeom prst="rect">
              <a:avLst/>
            </a:prstGeom>
            <a:solidFill>
              <a:srgbClr val="1CABE2">
                <a:alpha val="100000"/>
              </a:srgbClr>
            </a:solidFill>
          </p:spPr>
          <p:txBody>
            <a:bodyPr/>
            <a:lstStyle/>
            <a:p/>
          </p:txBody>
        </p:sp>
        <p:sp>
          <p:nvSpPr>
            <p:cNvPr id="37" name="rc37"/>
            <p:cNvSpPr/>
            <p:nvPr/>
          </p:nvSpPr>
          <p:spPr>
            <a:xfrm>
              <a:off x="3237007" y="3013134"/>
              <a:ext cx="249522" cy="993550"/>
            </a:xfrm>
            <a:prstGeom prst="rect">
              <a:avLst/>
            </a:prstGeom>
            <a:solidFill>
              <a:srgbClr val="80BD41">
                <a:alpha val="100000"/>
              </a:srgbClr>
            </a:solidFill>
          </p:spPr>
          <p:txBody>
            <a:bodyPr/>
            <a:lstStyle/>
            <a:p/>
          </p:txBody>
        </p:sp>
        <p:sp>
          <p:nvSpPr>
            <p:cNvPr id="38" name="rc38"/>
            <p:cNvSpPr/>
            <p:nvPr/>
          </p:nvSpPr>
          <p:spPr>
            <a:xfrm>
              <a:off x="3237007" y="3003098"/>
              <a:ext cx="249522" cy="10035"/>
            </a:xfrm>
            <a:prstGeom prst="rect">
              <a:avLst/>
            </a:prstGeom>
            <a:solidFill>
              <a:srgbClr val="1CABE2">
                <a:alpha val="100000"/>
              </a:srgbClr>
            </a:solidFill>
          </p:spPr>
          <p:txBody>
            <a:bodyPr/>
            <a:lstStyle/>
            <a:p/>
          </p:txBody>
        </p:sp>
        <p:sp>
          <p:nvSpPr>
            <p:cNvPr id="39" name="rc39"/>
            <p:cNvSpPr/>
            <p:nvPr/>
          </p:nvSpPr>
          <p:spPr>
            <a:xfrm>
              <a:off x="3514255" y="3029948"/>
              <a:ext cx="249522" cy="976736"/>
            </a:xfrm>
            <a:prstGeom prst="rect">
              <a:avLst/>
            </a:prstGeom>
            <a:solidFill>
              <a:srgbClr val="80BD41">
                <a:alpha val="100000"/>
              </a:srgbClr>
            </a:solidFill>
          </p:spPr>
          <p:txBody>
            <a:bodyPr/>
            <a:lstStyle/>
            <a:p/>
          </p:txBody>
        </p:sp>
        <p:sp>
          <p:nvSpPr>
            <p:cNvPr id="40" name="rc40"/>
            <p:cNvSpPr/>
            <p:nvPr/>
          </p:nvSpPr>
          <p:spPr>
            <a:xfrm>
              <a:off x="3514255" y="3020082"/>
              <a:ext cx="249522" cy="9866"/>
            </a:xfrm>
            <a:prstGeom prst="rect">
              <a:avLst/>
            </a:prstGeom>
            <a:solidFill>
              <a:srgbClr val="1CABE2">
                <a:alpha val="100000"/>
              </a:srgbClr>
            </a:solidFill>
          </p:spPr>
          <p:txBody>
            <a:bodyPr/>
            <a:lstStyle/>
            <a:p/>
          </p:txBody>
        </p:sp>
        <p:sp>
          <p:nvSpPr>
            <p:cNvPr id="41" name="rc41"/>
            <p:cNvSpPr/>
            <p:nvPr/>
          </p:nvSpPr>
          <p:spPr>
            <a:xfrm>
              <a:off x="3791502" y="3035124"/>
              <a:ext cx="249522" cy="971561"/>
            </a:xfrm>
            <a:prstGeom prst="rect">
              <a:avLst/>
            </a:prstGeom>
            <a:solidFill>
              <a:srgbClr val="80BD41">
                <a:alpha val="100000"/>
              </a:srgbClr>
            </a:solidFill>
          </p:spPr>
          <p:txBody>
            <a:bodyPr/>
            <a:lstStyle/>
            <a:p/>
          </p:txBody>
        </p:sp>
        <p:sp>
          <p:nvSpPr>
            <p:cNvPr id="42" name="rc42"/>
            <p:cNvSpPr/>
            <p:nvPr/>
          </p:nvSpPr>
          <p:spPr>
            <a:xfrm>
              <a:off x="3791502" y="3025310"/>
              <a:ext cx="249522" cy="9813"/>
            </a:xfrm>
            <a:prstGeom prst="rect">
              <a:avLst/>
            </a:prstGeom>
            <a:solidFill>
              <a:srgbClr val="1CABE2">
                <a:alpha val="100000"/>
              </a:srgbClr>
            </a:solidFill>
          </p:spPr>
          <p:txBody>
            <a:bodyPr/>
            <a:lstStyle/>
            <a:p/>
          </p:txBody>
        </p:sp>
        <p:sp>
          <p:nvSpPr>
            <p:cNvPr id="43" name="rc43"/>
            <p:cNvSpPr/>
            <p:nvPr/>
          </p:nvSpPr>
          <p:spPr>
            <a:xfrm>
              <a:off x="4068750" y="3040465"/>
              <a:ext cx="249522" cy="966219"/>
            </a:xfrm>
            <a:prstGeom prst="rect">
              <a:avLst/>
            </a:prstGeom>
            <a:solidFill>
              <a:srgbClr val="80BD41">
                <a:alpha val="100000"/>
              </a:srgbClr>
            </a:solidFill>
          </p:spPr>
          <p:txBody>
            <a:bodyPr/>
            <a:lstStyle/>
            <a:p/>
          </p:txBody>
        </p:sp>
        <p:sp>
          <p:nvSpPr>
            <p:cNvPr id="44" name="rc44"/>
            <p:cNvSpPr/>
            <p:nvPr/>
          </p:nvSpPr>
          <p:spPr>
            <a:xfrm>
              <a:off x="4068750" y="3030705"/>
              <a:ext cx="249522" cy="9759"/>
            </a:xfrm>
            <a:prstGeom prst="rect">
              <a:avLst/>
            </a:prstGeom>
            <a:solidFill>
              <a:srgbClr val="1CABE2">
                <a:alpha val="100000"/>
              </a:srgbClr>
            </a:solidFill>
          </p:spPr>
          <p:txBody>
            <a:bodyPr/>
            <a:lstStyle/>
            <a:p/>
          </p:txBody>
        </p:sp>
        <p:sp>
          <p:nvSpPr>
            <p:cNvPr id="45" name="rc45"/>
            <p:cNvSpPr/>
            <p:nvPr/>
          </p:nvSpPr>
          <p:spPr>
            <a:xfrm>
              <a:off x="4345998" y="3044488"/>
              <a:ext cx="249522" cy="962196"/>
            </a:xfrm>
            <a:prstGeom prst="rect">
              <a:avLst/>
            </a:prstGeom>
            <a:solidFill>
              <a:srgbClr val="80BD41">
                <a:alpha val="100000"/>
              </a:srgbClr>
            </a:solidFill>
          </p:spPr>
          <p:txBody>
            <a:bodyPr/>
            <a:lstStyle/>
            <a:p/>
          </p:txBody>
        </p:sp>
        <p:sp>
          <p:nvSpPr>
            <p:cNvPr id="46" name="rc46"/>
            <p:cNvSpPr/>
            <p:nvPr/>
          </p:nvSpPr>
          <p:spPr>
            <a:xfrm>
              <a:off x="4345998" y="3034769"/>
              <a:ext cx="249522" cy="9719"/>
            </a:xfrm>
            <a:prstGeom prst="rect">
              <a:avLst/>
            </a:prstGeom>
            <a:solidFill>
              <a:srgbClr val="1CABE2">
                <a:alpha val="100000"/>
              </a:srgbClr>
            </a:solidFill>
          </p:spPr>
          <p:txBody>
            <a:bodyPr/>
            <a:lstStyle/>
            <a:p/>
          </p:txBody>
        </p:sp>
        <p:sp>
          <p:nvSpPr>
            <p:cNvPr id="47" name="rc47"/>
            <p:cNvSpPr/>
            <p:nvPr/>
          </p:nvSpPr>
          <p:spPr>
            <a:xfrm>
              <a:off x="4623245" y="3088003"/>
              <a:ext cx="249522" cy="918681"/>
            </a:xfrm>
            <a:prstGeom prst="rect">
              <a:avLst/>
            </a:prstGeom>
            <a:solidFill>
              <a:srgbClr val="80BD41">
                <a:alpha val="100000"/>
              </a:srgbClr>
            </a:solidFill>
          </p:spPr>
          <p:txBody>
            <a:bodyPr/>
            <a:lstStyle/>
            <a:p/>
          </p:txBody>
        </p:sp>
        <p:sp>
          <p:nvSpPr>
            <p:cNvPr id="48" name="rc48"/>
            <p:cNvSpPr/>
            <p:nvPr/>
          </p:nvSpPr>
          <p:spPr>
            <a:xfrm>
              <a:off x="4623245" y="3039652"/>
              <a:ext cx="249522" cy="48351"/>
            </a:xfrm>
            <a:prstGeom prst="rect">
              <a:avLst/>
            </a:prstGeom>
            <a:solidFill>
              <a:srgbClr val="1CABE2">
                <a:alpha val="100000"/>
              </a:srgbClr>
            </a:solidFill>
          </p:spPr>
          <p:txBody>
            <a:bodyPr/>
            <a:lstStyle/>
            <a:p/>
          </p:txBody>
        </p:sp>
        <p:sp>
          <p:nvSpPr>
            <p:cNvPr id="49" name="rc49"/>
            <p:cNvSpPr/>
            <p:nvPr/>
          </p:nvSpPr>
          <p:spPr>
            <a:xfrm>
              <a:off x="4900493" y="3070108"/>
              <a:ext cx="249522" cy="936576"/>
            </a:xfrm>
            <a:prstGeom prst="rect">
              <a:avLst/>
            </a:prstGeom>
            <a:solidFill>
              <a:srgbClr val="80BD41">
                <a:alpha val="100000"/>
              </a:srgbClr>
            </a:solidFill>
          </p:spPr>
          <p:txBody>
            <a:bodyPr/>
            <a:lstStyle/>
            <a:p/>
          </p:txBody>
        </p:sp>
        <p:sp>
          <p:nvSpPr>
            <p:cNvPr id="50" name="rc50"/>
            <p:cNvSpPr/>
            <p:nvPr/>
          </p:nvSpPr>
          <p:spPr>
            <a:xfrm>
              <a:off x="4900493" y="3041142"/>
              <a:ext cx="249522" cy="28966"/>
            </a:xfrm>
            <a:prstGeom prst="rect">
              <a:avLst/>
            </a:prstGeom>
            <a:solidFill>
              <a:srgbClr val="1CABE2">
                <a:alpha val="100000"/>
              </a:srgbClr>
            </a:solidFill>
          </p:spPr>
          <p:txBody>
            <a:bodyPr/>
            <a:lstStyle/>
            <a:p/>
          </p:txBody>
        </p:sp>
        <p:sp>
          <p:nvSpPr>
            <p:cNvPr id="51" name="rc51"/>
            <p:cNvSpPr/>
            <p:nvPr/>
          </p:nvSpPr>
          <p:spPr>
            <a:xfrm>
              <a:off x="5177741" y="3101211"/>
              <a:ext cx="249522" cy="905473"/>
            </a:xfrm>
            <a:prstGeom prst="rect">
              <a:avLst/>
            </a:prstGeom>
            <a:solidFill>
              <a:srgbClr val="80BD41">
                <a:alpha val="100000"/>
              </a:srgbClr>
            </a:solidFill>
          </p:spPr>
          <p:txBody>
            <a:bodyPr/>
            <a:lstStyle/>
            <a:p/>
          </p:txBody>
        </p:sp>
        <p:sp>
          <p:nvSpPr>
            <p:cNvPr id="52" name="rc52"/>
            <p:cNvSpPr/>
            <p:nvPr/>
          </p:nvSpPr>
          <p:spPr>
            <a:xfrm>
              <a:off x="5177741" y="3033057"/>
              <a:ext cx="249522" cy="68154"/>
            </a:xfrm>
            <a:prstGeom prst="rect">
              <a:avLst/>
            </a:prstGeom>
            <a:solidFill>
              <a:srgbClr val="1CABE2">
                <a:alpha val="100000"/>
              </a:srgbClr>
            </a:solidFill>
          </p:spPr>
          <p:txBody>
            <a:bodyPr/>
            <a:lstStyle/>
            <a:p/>
          </p:txBody>
        </p:sp>
        <p:sp>
          <p:nvSpPr>
            <p:cNvPr id="53" name="rc53"/>
            <p:cNvSpPr/>
            <p:nvPr/>
          </p:nvSpPr>
          <p:spPr>
            <a:xfrm>
              <a:off x="5454988" y="3070606"/>
              <a:ext cx="249522" cy="936078"/>
            </a:xfrm>
            <a:prstGeom prst="rect">
              <a:avLst/>
            </a:prstGeom>
            <a:solidFill>
              <a:srgbClr val="80BD41">
                <a:alpha val="100000"/>
              </a:srgbClr>
            </a:solidFill>
          </p:spPr>
          <p:txBody>
            <a:bodyPr/>
            <a:lstStyle/>
            <a:p/>
          </p:txBody>
        </p:sp>
        <p:sp>
          <p:nvSpPr>
            <p:cNvPr id="54" name="rc54"/>
            <p:cNvSpPr/>
            <p:nvPr/>
          </p:nvSpPr>
          <p:spPr>
            <a:xfrm>
              <a:off x="5454988" y="3031603"/>
              <a:ext cx="249522" cy="39003"/>
            </a:xfrm>
            <a:prstGeom prst="rect">
              <a:avLst/>
            </a:prstGeom>
            <a:solidFill>
              <a:srgbClr val="1CABE2">
                <a:alpha val="100000"/>
              </a:srgbClr>
            </a:solidFill>
          </p:spPr>
          <p:txBody>
            <a:bodyPr/>
            <a:lstStyle/>
            <a:p/>
          </p:txBody>
        </p:sp>
        <p:sp>
          <p:nvSpPr>
            <p:cNvPr id="55" name="rc55"/>
            <p:cNvSpPr/>
            <p:nvPr/>
          </p:nvSpPr>
          <p:spPr>
            <a:xfrm>
              <a:off x="5732236" y="3164036"/>
              <a:ext cx="249522" cy="842648"/>
            </a:xfrm>
            <a:prstGeom prst="rect">
              <a:avLst/>
            </a:prstGeom>
            <a:solidFill>
              <a:srgbClr val="80BD41">
                <a:alpha val="100000"/>
              </a:srgbClr>
            </a:solidFill>
          </p:spPr>
          <p:txBody>
            <a:bodyPr/>
            <a:lstStyle/>
            <a:p/>
          </p:txBody>
        </p:sp>
        <p:sp>
          <p:nvSpPr>
            <p:cNvPr id="56" name="rc56"/>
            <p:cNvSpPr/>
            <p:nvPr/>
          </p:nvSpPr>
          <p:spPr>
            <a:xfrm>
              <a:off x="5732236" y="3059889"/>
              <a:ext cx="249522" cy="104147"/>
            </a:xfrm>
            <a:prstGeom prst="rect">
              <a:avLst/>
            </a:prstGeom>
            <a:solidFill>
              <a:srgbClr val="1CABE2">
                <a:alpha val="100000"/>
              </a:srgbClr>
            </a:solidFill>
          </p:spPr>
          <p:txBody>
            <a:bodyPr/>
            <a:lstStyle/>
            <a:p/>
          </p:txBody>
        </p:sp>
        <p:sp>
          <p:nvSpPr>
            <p:cNvPr id="57" name="rc57"/>
            <p:cNvSpPr/>
            <p:nvPr/>
          </p:nvSpPr>
          <p:spPr>
            <a:xfrm>
              <a:off x="6009484" y="3216206"/>
              <a:ext cx="249522" cy="790478"/>
            </a:xfrm>
            <a:prstGeom prst="rect">
              <a:avLst/>
            </a:prstGeom>
            <a:solidFill>
              <a:srgbClr val="80BD41">
                <a:alpha val="100000"/>
              </a:srgbClr>
            </a:solidFill>
          </p:spPr>
          <p:txBody>
            <a:bodyPr/>
            <a:lstStyle/>
            <a:p/>
          </p:txBody>
        </p:sp>
        <p:sp>
          <p:nvSpPr>
            <p:cNvPr id="58" name="rc58"/>
            <p:cNvSpPr/>
            <p:nvPr/>
          </p:nvSpPr>
          <p:spPr>
            <a:xfrm>
              <a:off x="6009484" y="3054300"/>
              <a:ext cx="249522" cy="161905"/>
            </a:xfrm>
            <a:prstGeom prst="rect">
              <a:avLst/>
            </a:prstGeom>
            <a:solidFill>
              <a:srgbClr val="1CABE2">
                <a:alpha val="100000"/>
              </a:srgbClr>
            </a:solidFill>
          </p:spPr>
          <p:txBody>
            <a:bodyPr/>
            <a:lstStyle/>
            <a:p/>
          </p:txBody>
        </p:sp>
        <p:sp>
          <p:nvSpPr>
            <p:cNvPr id="59" name="rc59"/>
            <p:cNvSpPr/>
            <p:nvPr/>
          </p:nvSpPr>
          <p:spPr>
            <a:xfrm>
              <a:off x="6286731" y="3178219"/>
              <a:ext cx="249522" cy="828465"/>
            </a:xfrm>
            <a:prstGeom prst="rect">
              <a:avLst/>
            </a:prstGeom>
            <a:solidFill>
              <a:srgbClr val="80BD41">
                <a:alpha val="100000"/>
              </a:srgbClr>
            </a:solidFill>
          </p:spPr>
          <p:txBody>
            <a:bodyPr/>
            <a:lstStyle/>
            <a:p/>
          </p:txBody>
        </p:sp>
        <p:sp>
          <p:nvSpPr>
            <p:cNvPr id="60" name="rc60"/>
            <p:cNvSpPr/>
            <p:nvPr/>
          </p:nvSpPr>
          <p:spPr>
            <a:xfrm>
              <a:off x="6286731" y="3054425"/>
              <a:ext cx="249522" cy="123793"/>
            </a:xfrm>
            <a:prstGeom prst="rect">
              <a:avLst/>
            </a:prstGeom>
            <a:solidFill>
              <a:srgbClr val="1CABE2">
                <a:alpha val="100000"/>
              </a:srgbClr>
            </a:solidFill>
          </p:spPr>
          <p:txBody>
            <a:bodyPr/>
            <a:lstStyle/>
            <a:p/>
          </p:txBody>
        </p:sp>
        <p:sp>
          <p:nvSpPr>
            <p:cNvPr id="61" name="rc61"/>
            <p:cNvSpPr/>
            <p:nvPr/>
          </p:nvSpPr>
          <p:spPr>
            <a:xfrm>
              <a:off x="6563979" y="3358253"/>
              <a:ext cx="249522" cy="648432"/>
            </a:xfrm>
            <a:prstGeom prst="rect">
              <a:avLst/>
            </a:prstGeom>
            <a:solidFill>
              <a:srgbClr val="80BD41">
                <a:alpha val="100000"/>
              </a:srgbClr>
            </a:solidFill>
          </p:spPr>
          <p:txBody>
            <a:bodyPr/>
            <a:lstStyle/>
            <a:p/>
          </p:txBody>
        </p:sp>
        <p:sp>
          <p:nvSpPr>
            <p:cNvPr id="62" name="rc62"/>
            <p:cNvSpPr/>
            <p:nvPr/>
          </p:nvSpPr>
          <p:spPr>
            <a:xfrm>
              <a:off x="6563979" y="3080353"/>
              <a:ext cx="249522" cy="277899"/>
            </a:xfrm>
            <a:prstGeom prst="rect">
              <a:avLst/>
            </a:prstGeom>
            <a:solidFill>
              <a:srgbClr val="1CABE2">
                <a:alpha val="100000"/>
              </a:srgbClr>
            </a:solidFill>
          </p:spPr>
          <p:txBody>
            <a:bodyPr/>
            <a:lstStyle/>
            <a:p/>
          </p:txBody>
        </p:sp>
        <p:sp>
          <p:nvSpPr>
            <p:cNvPr id="63" name="rc63"/>
            <p:cNvSpPr/>
            <p:nvPr/>
          </p:nvSpPr>
          <p:spPr>
            <a:xfrm>
              <a:off x="6841227" y="3318409"/>
              <a:ext cx="249522" cy="688275"/>
            </a:xfrm>
            <a:prstGeom prst="rect">
              <a:avLst/>
            </a:prstGeom>
            <a:solidFill>
              <a:srgbClr val="80BD41">
                <a:alpha val="100000"/>
              </a:srgbClr>
            </a:solidFill>
          </p:spPr>
          <p:txBody>
            <a:bodyPr/>
            <a:lstStyle/>
            <a:p/>
          </p:txBody>
        </p:sp>
        <p:sp>
          <p:nvSpPr>
            <p:cNvPr id="64" name="rc64"/>
            <p:cNvSpPr/>
            <p:nvPr/>
          </p:nvSpPr>
          <p:spPr>
            <a:xfrm>
              <a:off x="6841227" y="3112821"/>
              <a:ext cx="249522" cy="205588"/>
            </a:xfrm>
            <a:prstGeom prst="rect">
              <a:avLst/>
            </a:prstGeom>
            <a:solidFill>
              <a:srgbClr val="1CABE2">
                <a:alpha val="100000"/>
              </a:srgbClr>
            </a:solidFill>
          </p:spPr>
          <p:txBody>
            <a:bodyPr/>
            <a:lstStyle/>
            <a:p/>
          </p:txBody>
        </p:sp>
        <p:sp>
          <p:nvSpPr>
            <p:cNvPr id="65" name="rc65"/>
            <p:cNvSpPr/>
            <p:nvPr/>
          </p:nvSpPr>
          <p:spPr>
            <a:xfrm>
              <a:off x="7118474" y="3407448"/>
              <a:ext cx="249522" cy="599236"/>
            </a:xfrm>
            <a:prstGeom prst="rect">
              <a:avLst/>
            </a:prstGeom>
            <a:solidFill>
              <a:srgbClr val="80BD41">
                <a:alpha val="100000"/>
              </a:srgbClr>
            </a:solidFill>
          </p:spPr>
          <p:txBody>
            <a:bodyPr/>
            <a:lstStyle/>
            <a:p/>
          </p:txBody>
        </p:sp>
        <p:sp>
          <p:nvSpPr>
            <p:cNvPr id="66" name="rc66"/>
            <p:cNvSpPr/>
            <p:nvPr/>
          </p:nvSpPr>
          <p:spPr>
            <a:xfrm>
              <a:off x="7118474" y="3125455"/>
              <a:ext cx="249522" cy="281993"/>
            </a:xfrm>
            <a:prstGeom prst="rect">
              <a:avLst/>
            </a:prstGeom>
            <a:solidFill>
              <a:srgbClr val="1CABE2">
                <a:alpha val="100000"/>
              </a:srgbClr>
            </a:solidFill>
          </p:spPr>
          <p:txBody>
            <a:bodyPr/>
            <a:lstStyle/>
            <a:p/>
          </p:txBody>
        </p:sp>
        <p:sp>
          <p:nvSpPr>
            <p:cNvPr id="67" name="rc67"/>
            <p:cNvSpPr/>
            <p:nvPr/>
          </p:nvSpPr>
          <p:spPr>
            <a:xfrm>
              <a:off x="7395722" y="3336229"/>
              <a:ext cx="249522" cy="670455"/>
            </a:xfrm>
            <a:prstGeom prst="rect">
              <a:avLst/>
            </a:prstGeom>
            <a:solidFill>
              <a:srgbClr val="80BD41">
                <a:alpha val="100000"/>
              </a:srgbClr>
            </a:solidFill>
          </p:spPr>
          <p:txBody>
            <a:bodyPr/>
            <a:lstStyle/>
            <a:p/>
          </p:txBody>
        </p:sp>
        <p:sp>
          <p:nvSpPr>
            <p:cNvPr id="68" name="rc68"/>
            <p:cNvSpPr/>
            <p:nvPr/>
          </p:nvSpPr>
          <p:spPr>
            <a:xfrm>
              <a:off x="7395722" y="3135964"/>
              <a:ext cx="249522" cy="200265"/>
            </a:xfrm>
            <a:prstGeom prst="rect">
              <a:avLst/>
            </a:prstGeom>
            <a:solidFill>
              <a:srgbClr val="1CABE2">
                <a:alpha val="100000"/>
              </a:srgbClr>
            </a:solidFill>
          </p:spPr>
          <p:txBody>
            <a:bodyPr/>
            <a:lstStyle/>
            <a:p/>
          </p:txBody>
        </p:sp>
        <p:sp>
          <p:nvSpPr>
            <p:cNvPr id="69" name="rc69"/>
            <p:cNvSpPr/>
            <p:nvPr/>
          </p:nvSpPr>
          <p:spPr>
            <a:xfrm>
              <a:off x="7672970" y="3234354"/>
              <a:ext cx="249522" cy="772331"/>
            </a:xfrm>
            <a:prstGeom prst="rect">
              <a:avLst/>
            </a:prstGeom>
            <a:solidFill>
              <a:srgbClr val="80BD41">
                <a:alpha val="100000"/>
              </a:srgbClr>
            </a:solidFill>
          </p:spPr>
          <p:txBody>
            <a:bodyPr/>
            <a:lstStyle/>
            <a:p/>
          </p:txBody>
        </p:sp>
        <p:sp>
          <p:nvSpPr>
            <p:cNvPr id="70" name="rc70"/>
            <p:cNvSpPr/>
            <p:nvPr/>
          </p:nvSpPr>
          <p:spPr>
            <a:xfrm>
              <a:off x="7672970" y="3148539"/>
              <a:ext cx="249522" cy="85814"/>
            </a:xfrm>
            <a:prstGeom prst="rect">
              <a:avLst/>
            </a:prstGeom>
            <a:solidFill>
              <a:srgbClr val="1CABE2">
                <a:alpha val="100000"/>
              </a:srgbClr>
            </a:solidFill>
          </p:spPr>
          <p:txBody>
            <a:bodyPr/>
            <a:lstStyle/>
            <a:p/>
          </p:txBody>
        </p:sp>
        <p:sp>
          <p:nvSpPr>
            <p:cNvPr id="71" name="rc71"/>
            <p:cNvSpPr/>
            <p:nvPr/>
          </p:nvSpPr>
          <p:spPr>
            <a:xfrm>
              <a:off x="7950217" y="3234582"/>
              <a:ext cx="249522" cy="772102"/>
            </a:xfrm>
            <a:prstGeom prst="rect">
              <a:avLst/>
            </a:prstGeom>
            <a:solidFill>
              <a:srgbClr val="80BD41">
                <a:alpha val="100000"/>
              </a:srgbClr>
            </a:solidFill>
          </p:spPr>
          <p:txBody>
            <a:bodyPr/>
            <a:lstStyle/>
            <a:p/>
          </p:txBody>
        </p:sp>
        <p:sp>
          <p:nvSpPr>
            <p:cNvPr id="72" name="rc72"/>
            <p:cNvSpPr/>
            <p:nvPr/>
          </p:nvSpPr>
          <p:spPr>
            <a:xfrm>
              <a:off x="7950217" y="3158220"/>
              <a:ext cx="249522" cy="76361"/>
            </a:xfrm>
            <a:prstGeom prst="rect">
              <a:avLst/>
            </a:prstGeom>
            <a:solidFill>
              <a:srgbClr val="1CABE2">
                <a:alpha val="100000"/>
              </a:srgbClr>
            </a:solidFill>
          </p:spPr>
          <p:txBody>
            <a:bodyPr/>
            <a:lstStyle/>
            <a:p/>
          </p:txBody>
        </p:sp>
        <p:sp>
          <p:nvSpPr>
            <p:cNvPr id="73" name="pl73"/>
            <p:cNvSpPr/>
            <p:nvPr/>
          </p:nvSpPr>
          <p:spPr>
            <a:xfrm>
              <a:off x="1421035" y="1226758"/>
              <a:ext cx="6653943" cy="870482"/>
            </a:xfrm>
            <a:custGeom>
              <a:avLst/>
              <a:pathLst>
                <a:path w="6653943" h="870482">
                  <a:moveTo>
                    <a:pt x="0" y="28080"/>
                  </a:moveTo>
                  <a:lnTo>
                    <a:pt x="277247" y="2808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112320"/>
                  </a:lnTo>
                  <a:lnTo>
                    <a:pt x="3604219" y="56160"/>
                  </a:lnTo>
                  <a:lnTo>
                    <a:pt x="3881467" y="168480"/>
                  </a:lnTo>
                  <a:lnTo>
                    <a:pt x="4158714" y="84240"/>
                  </a:lnTo>
                  <a:lnTo>
                    <a:pt x="4435962" y="280800"/>
                  </a:lnTo>
                  <a:lnTo>
                    <a:pt x="4713210" y="449281"/>
                  </a:lnTo>
                  <a:lnTo>
                    <a:pt x="4990457" y="336960"/>
                  </a:lnTo>
                  <a:lnTo>
                    <a:pt x="5267705" y="814321"/>
                  </a:lnTo>
                  <a:lnTo>
                    <a:pt x="5544953" y="617761"/>
                  </a:lnTo>
                  <a:lnTo>
                    <a:pt x="5822200" y="870482"/>
                  </a:lnTo>
                  <a:lnTo>
                    <a:pt x="6099448" y="617761"/>
                  </a:lnTo>
                  <a:lnTo>
                    <a:pt x="6376696" y="252720"/>
                  </a:lnTo>
                  <a:lnTo>
                    <a:pt x="6653943" y="22464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9" name="tx79"/>
            <p:cNvSpPr/>
            <p:nvPr/>
          </p:nvSpPr>
          <p:spPr>
            <a:xfrm>
              <a:off x="6905698"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1" name="tx81"/>
            <p:cNvSpPr/>
            <p:nvPr/>
          </p:nvSpPr>
          <p:spPr>
            <a:xfrm>
              <a:off x="7460194"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1329607" y="27475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3.37</a:t>
              </a:r>
            </a:p>
          </p:txBody>
        </p:sp>
        <p:sp>
          <p:nvSpPr>
            <p:cNvPr id="85" name="tx85"/>
            <p:cNvSpPr/>
            <p:nvPr/>
          </p:nvSpPr>
          <p:spPr>
            <a:xfrm>
              <a:off x="2715845" y="28336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3.11</a:t>
              </a:r>
            </a:p>
          </p:txBody>
        </p:sp>
        <p:sp>
          <p:nvSpPr>
            <p:cNvPr id="86" name="tx86"/>
            <p:cNvSpPr/>
            <p:nvPr/>
          </p:nvSpPr>
          <p:spPr>
            <a:xfrm>
              <a:off x="4102084" y="28947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2.93</a:t>
              </a:r>
            </a:p>
          </p:txBody>
        </p:sp>
        <p:sp>
          <p:nvSpPr>
            <p:cNvPr id="87" name="tx87"/>
            <p:cNvSpPr/>
            <p:nvPr/>
          </p:nvSpPr>
          <p:spPr>
            <a:xfrm>
              <a:off x="5488322" y="28956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2.93</a:t>
              </a:r>
            </a:p>
          </p:txBody>
        </p:sp>
        <p:sp>
          <p:nvSpPr>
            <p:cNvPr id="88" name="tx88"/>
            <p:cNvSpPr/>
            <p:nvPr/>
          </p:nvSpPr>
          <p:spPr>
            <a:xfrm>
              <a:off x="6597312" y="29444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2.78</a:t>
              </a:r>
            </a:p>
          </p:txBody>
        </p:sp>
        <p:sp>
          <p:nvSpPr>
            <p:cNvPr id="89" name="tx89"/>
            <p:cNvSpPr/>
            <p:nvPr/>
          </p:nvSpPr>
          <p:spPr>
            <a:xfrm>
              <a:off x="6874560" y="29768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0" name="tx90"/>
            <p:cNvSpPr/>
            <p:nvPr/>
          </p:nvSpPr>
          <p:spPr>
            <a:xfrm>
              <a:off x="7151808" y="29895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2.64</a:t>
              </a:r>
            </a:p>
          </p:txBody>
        </p:sp>
        <p:sp>
          <p:nvSpPr>
            <p:cNvPr id="91" name="tx91"/>
            <p:cNvSpPr/>
            <p:nvPr/>
          </p:nvSpPr>
          <p:spPr>
            <a:xfrm>
              <a:off x="7429055" y="30000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2.61</a:t>
              </a:r>
            </a:p>
          </p:txBody>
        </p:sp>
        <p:sp>
          <p:nvSpPr>
            <p:cNvPr id="92" name="tx92"/>
            <p:cNvSpPr/>
            <p:nvPr/>
          </p:nvSpPr>
          <p:spPr>
            <a:xfrm>
              <a:off x="7706303" y="30126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2.57</a:t>
              </a:r>
            </a:p>
          </p:txBody>
        </p:sp>
        <p:sp>
          <p:nvSpPr>
            <p:cNvPr id="93" name="tx93"/>
            <p:cNvSpPr/>
            <p:nvPr/>
          </p:nvSpPr>
          <p:spPr>
            <a:xfrm>
              <a:off x="7983551" y="30222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2.55</a:t>
              </a:r>
            </a:p>
          </p:txBody>
        </p:sp>
        <p:sp>
          <p:nvSpPr>
            <p:cNvPr id="94" name="pl94"/>
            <p:cNvSpPr/>
            <p:nvPr/>
          </p:nvSpPr>
          <p:spPr>
            <a:xfrm>
              <a:off x="1421035"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898562"/>
            </a:xfrm>
            <a:custGeom>
              <a:avLst/>
              <a:pathLst>
                <a:path w="0" h="898562">
                  <a:moveTo>
                    <a:pt x="0" y="89856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55732" y="342122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05" name="tx105"/>
            <p:cNvSpPr/>
            <p:nvPr/>
          </p:nvSpPr>
          <p:spPr>
            <a:xfrm>
              <a:off x="1329607" y="28596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06" name="tx106"/>
            <p:cNvSpPr/>
            <p:nvPr/>
          </p:nvSpPr>
          <p:spPr>
            <a:xfrm>
              <a:off x="2715845" y="34582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3.08</a:t>
              </a:r>
            </a:p>
          </p:txBody>
        </p:sp>
        <p:sp>
          <p:nvSpPr>
            <p:cNvPr id="107" name="tx107"/>
            <p:cNvSpPr/>
            <p:nvPr/>
          </p:nvSpPr>
          <p:spPr>
            <a:xfrm>
              <a:off x="2715845" y="29396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08" name="tx108"/>
            <p:cNvSpPr/>
            <p:nvPr/>
          </p:nvSpPr>
          <p:spPr>
            <a:xfrm>
              <a:off x="4128209" y="348852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09" name="tx109"/>
            <p:cNvSpPr/>
            <p:nvPr/>
          </p:nvSpPr>
          <p:spPr>
            <a:xfrm>
              <a:off x="4102084" y="30004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0" name="tx110"/>
            <p:cNvSpPr/>
            <p:nvPr/>
          </p:nvSpPr>
          <p:spPr>
            <a:xfrm>
              <a:off x="5488322" y="35035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2.81</a:t>
              </a:r>
            </a:p>
          </p:txBody>
        </p:sp>
        <p:sp>
          <p:nvSpPr>
            <p:cNvPr id="111" name="tx111"/>
            <p:cNvSpPr/>
            <p:nvPr/>
          </p:nvSpPr>
          <p:spPr>
            <a:xfrm>
              <a:off x="5488322" y="30160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12" name="tx112"/>
            <p:cNvSpPr/>
            <p:nvPr/>
          </p:nvSpPr>
          <p:spPr>
            <a:xfrm>
              <a:off x="6597312" y="36474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13" name="tx113"/>
            <p:cNvSpPr/>
            <p:nvPr/>
          </p:nvSpPr>
          <p:spPr>
            <a:xfrm>
              <a:off x="6597312" y="31842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14" name="tx114"/>
            <p:cNvSpPr/>
            <p:nvPr/>
          </p:nvSpPr>
          <p:spPr>
            <a:xfrm>
              <a:off x="6874560" y="36274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15" name="tx115"/>
            <p:cNvSpPr/>
            <p:nvPr/>
          </p:nvSpPr>
          <p:spPr>
            <a:xfrm>
              <a:off x="6874560" y="31805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0.62</a:t>
              </a:r>
            </a:p>
          </p:txBody>
        </p:sp>
        <p:sp>
          <p:nvSpPr>
            <p:cNvPr id="116" name="tx116"/>
            <p:cNvSpPr/>
            <p:nvPr/>
          </p:nvSpPr>
          <p:spPr>
            <a:xfrm>
              <a:off x="7177933" y="367201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7" name="tx117"/>
            <p:cNvSpPr/>
            <p:nvPr/>
          </p:nvSpPr>
          <p:spPr>
            <a:xfrm>
              <a:off x="7151808" y="32314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18" name="tx118"/>
            <p:cNvSpPr/>
            <p:nvPr/>
          </p:nvSpPr>
          <p:spPr>
            <a:xfrm>
              <a:off x="7429055" y="36364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a:t>
              </a:r>
            </a:p>
          </p:txBody>
        </p:sp>
        <p:sp>
          <p:nvSpPr>
            <p:cNvPr id="119" name="tx119"/>
            <p:cNvSpPr/>
            <p:nvPr/>
          </p:nvSpPr>
          <p:spPr>
            <a:xfrm>
              <a:off x="7455181" y="32010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a:t>
              </a:r>
            </a:p>
          </p:txBody>
        </p:sp>
        <p:sp>
          <p:nvSpPr>
            <p:cNvPr id="120" name="tx120"/>
            <p:cNvSpPr/>
            <p:nvPr/>
          </p:nvSpPr>
          <p:spPr>
            <a:xfrm>
              <a:off x="7706303" y="35854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2.32</a:t>
              </a:r>
            </a:p>
          </p:txBody>
        </p:sp>
        <p:sp>
          <p:nvSpPr>
            <p:cNvPr id="121" name="tx121"/>
            <p:cNvSpPr/>
            <p:nvPr/>
          </p:nvSpPr>
          <p:spPr>
            <a:xfrm>
              <a:off x="7706303" y="31563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22" name="tx122"/>
            <p:cNvSpPr/>
            <p:nvPr/>
          </p:nvSpPr>
          <p:spPr>
            <a:xfrm>
              <a:off x="7983551" y="35855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2.32</a:t>
              </a:r>
            </a:p>
          </p:txBody>
        </p:sp>
        <p:sp>
          <p:nvSpPr>
            <p:cNvPr id="123" name="tx123"/>
            <p:cNvSpPr/>
            <p:nvPr/>
          </p:nvSpPr>
          <p:spPr>
            <a:xfrm>
              <a:off x="7983551" y="31613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24" name="tx124"/>
            <p:cNvSpPr/>
            <p:nvPr/>
          </p:nvSpPr>
          <p:spPr>
            <a:xfrm>
              <a:off x="577897" y="395457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25" name="tx125"/>
            <p:cNvSpPr/>
            <p:nvPr/>
          </p:nvSpPr>
          <p:spPr>
            <a:xfrm>
              <a:off x="577897" y="312117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2.5M</a:t>
              </a:r>
            </a:p>
          </p:txBody>
        </p:sp>
        <p:sp>
          <p:nvSpPr>
            <p:cNvPr id="126" name="tx126"/>
            <p:cNvSpPr/>
            <p:nvPr/>
          </p:nvSpPr>
          <p:spPr>
            <a:xfrm>
              <a:off x="577897" y="228777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5.0M</a:t>
              </a:r>
            </a:p>
          </p:txBody>
        </p:sp>
        <p:sp>
          <p:nvSpPr>
            <p:cNvPr id="127" name="tx127"/>
            <p:cNvSpPr/>
            <p:nvPr/>
          </p:nvSpPr>
          <p:spPr>
            <a:xfrm>
              <a:off x="577897" y="1454781"/>
              <a:ext cx="3105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7.5M</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1760"/>
              <a:ext cx="131402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Brazil, 2000-2024</a:t>
              </a:r>
            </a:p>
          </p:txBody>
        </p:sp>
        <p:sp>
          <p:nvSpPr>
            <p:cNvPr id="153" name="pl153"/>
            <p:cNvSpPr/>
            <p:nvPr/>
          </p:nvSpPr>
          <p:spPr>
            <a:xfrm>
              <a:off x="247930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4535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21140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66232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02838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39443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4602311" cy="162162"/>
            </a:xfrm>
            <a:prstGeom prst="rect">
              <a:avLst/>
            </a:prstGeom>
            <a:solidFill>
              <a:srgbClr val="80BD41">
                <a:alpha val="100000"/>
              </a:srgbClr>
            </a:solidFill>
          </p:spPr>
          <p:txBody>
            <a:bodyPr/>
            <a:lstStyle/>
            <a:p/>
          </p:txBody>
        </p:sp>
        <p:sp>
          <p:nvSpPr>
            <p:cNvPr id="164" name="rc164"/>
            <p:cNvSpPr/>
            <p:nvPr/>
          </p:nvSpPr>
          <p:spPr>
            <a:xfrm>
              <a:off x="5898585" y="5774644"/>
              <a:ext cx="1972418" cy="162162"/>
            </a:xfrm>
            <a:prstGeom prst="rect">
              <a:avLst/>
            </a:prstGeom>
            <a:solidFill>
              <a:srgbClr val="1CABE2">
                <a:alpha val="100000"/>
              </a:srgbClr>
            </a:solidFill>
          </p:spPr>
          <p:txBody>
            <a:bodyPr/>
            <a:lstStyle/>
            <a:p/>
          </p:txBody>
        </p:sp>
        <p:sp>
          <p:nvSpPr>
            <p:cNvPr id="165" name="rc165"/>
            <p:cNvSpPr/>
            <p:nvPr/>
          </p:nvSpPr>
          <p:spPr>
            <a:xfrm>
              <a:off x="1296273" y="5571941"/>
              <a:ext cx="5481698" cy="162162"/>
            </a:xfrm>
            <a:prstGeom prst="rect">
              <a:avLst/>
            </a:prstGeom>
            <a:solidFill>
              <a:srgbClr val="80BD41">
                <a:alpha val="100000"/>
              </a:srgbClr>
            </a:solidFill>
          </p:spPr>
          <p:txBody>
            <a:bodyPr/>
            <a:lstStyle/>
            <a:p/>
          </p:txBody>
        </p:sp>
        <p:sp>
          <p:nvSpPr>
            <p:cNvPr id="166" name="rc166"/>
            <p:cNvSpPr/>
            <p:nvPr/>
          </p:nvSpPr>
          <p:spPr>
            <a:xfrm>
              <a:off x="6777972" y="5571941"/>
              <a:ext cx="609076" cy="162162"/>
            </a:xfrm>
            <a:prstGeom prst="rect">
              <a:avLst/>
            </a:prstGeom>
            <a:solidFill>
              <a:srgbClr val="1CABE2">
                <a:alpha val="100000"/>
              </a:srgbClr>
            </a:solidFill>
          </p:spPr>
          <p:txBody>
            <a:bodyPr/>
            <a:lstStyle/>
            <a:p/>
          </p:txBody>
        </p:sp>
        <p:sp>
          <p:nvSpPr>
            <p:cNvPr id="167" name="rc167"/>
            <p:cNvSpPr/>
            <p:nvPr/>
          </p:nvSpPr>
          <p:spPr>
            <a:xfrm>
              <a:off x="1296273" y="5369238"/>
              <a:ext cx="5480077" cy="162162"/>
            </a:xfrm>
            <a:prstGeom prst="rect">
              <a:avLst/>
            </a:prstGeom>
            <a:solidFill>
              <a:srgbClr val="80BD41">
                <a:alpha val="100000"/>
              </a:srgbClr>
            </a:solidFill>
          </p:spPr>
          <p:txBody>
            <a:bodyPr/>
            <a:lstStyle/>
            <a:p/>
          </p:txBody>
        </p:sp>
        <p:sp>
          <p:nvSpPr>
            <p:cNvPr id="168" name="rc168"/>
            <p:cNvSpPr/>
            <p:nvPr/>
          </p:nvSpPr>
          <p:spPr>
            <a:xfrm>
              <a:off x="6776351" y="5369238"/>
              <a:ext cx="541984" cy="162162"/>
            </a:xfrm>
            <a:prstGeom prst="rect">
              <a:avLst/>
            </a:prstGeom>
            <a:solidFill>
              <a:srgbClr val="1CABE2">
                <a:alpha val="100000"/>
              </a:srgbClr>
            </a:solidFill>
          </p:spPr>
          <p:txBody>
            <a:bodyPr/>
            <a:lstStyle/>
            <a:p/>
          </p:txBody>
        </p:sp>
        <p:sp>
          <p:nvSpPr>
            <p:cNvPr id="169" name="tx169"/>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2.78</a:t>
              </a:r>
            </a:p>
          </p:txBody>
        </p:sp>
        <p:sp>
          <p:nvSpPr>
            <p:cNvPr id="170" name="tx170"/>
            <p:cNvSpPr/>
            <p:nvPr/>
          </p:nvSpPr>
          <p:spPr>
            <a:xfrm>
              <a:off x="7579061"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2.57</a:t>
              </a:r>
            </a:p>
          </p:txBody>
        </p:sp>
        <p:sp>
          <p:nvSpPr>
            <p:cNvPr id="171" name="tx171"/>
            <p:cNvSpPr/>
            <p:nvPr/>
          </p:nvSpPr>
          <p:spPr>
            <a:xfrm>
              <a:off x="7506912"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2.55</a:t>
              </a:r>
            </a:p>
          </p:txBody>
        </p:sp>
        <p:sp>
          <p:nvSpPr>
            <p:cNvPr id="172" name="tx172"/>
            <p:cNvSpPr/>
            <p:nvPr/>
          </p:nvSpPr>
          <p:spPr>
            <a:xfrm>
              <a:off x="3491935"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173" name="tx173"/>
            <p:cNvSpPr/>
            <p:nvPr/>
          </p:nvSpPr>
          <p:spPr>
            <a:xfrm>
              <a:off x="6779301"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0.83</a:t>
              </a:r>
            </a:p>
          </p:txBody>
        </p:sp>
        <p:sp>
          <p:nvSpPr>
            <p:cNvPr id="174" name="tx174"/>
            <p:cNvSpPr/>
            <p:nvPr/>
          </p:nvSpPr>
          <p:spPr>
            <a:xfrm>
              <a:off x="3931629"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2.32</a:t>
              </a:r>
            </a:p>
          </p:txBody>
        </p:sp>
        <p:sp>
          <p:nvSpPr>
            <p:cNvPr id="175" name="tx175"/>
            <p:cNvSpPr/>
            <p:nvPr/>
          </p:nvSpPr>
          <p:spPr>
            <a:xfrm>
              <a:off x="6977016"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0.26</a:t>
              </a:r>
            </a:p>
          </p:txBody>
        </p:sp>
        <p:sp>
          <p:nvSpPr>
            <p:cNvPr id="176" name="tx176"/>
            <p:cNvSpPr/>
            <p:nvPr/>
          </p:nvSpPr>
          <p:spPr>
            <a:xfrm>
              <a:off x="3930818"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2.32</a:t>
              </a:r>
            </a:p>
          </p:txBody>
        </p:sp>
        <p:sp>
          <p:nvSpPr>
            <p:cNvPr id="177" name="tx177"/>
            <p:cNvSpPr/>
            <p:nvPr/>
          </p:nvSpPr>
          <p:spPr>
            <a:xfrm>
              <a:off x="6941850"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0.23</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79834" y="6037863"/>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82" name="tx182"/>
            <p:cNvSpPr/>
            <p:nvPr/>
          </p:nvSpPr>
          <p:spPr>
            <a:xfrm>
              <a:off x="3545888" y="6039568"/>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83" name="tx183"/>
            <p:cNvSpPr/>
            <p:nvPr/>
          </p:nvSpPr>
          <p:spPr>
            <a:xfrm>
              <a:off x="5911943" y="6039568"/>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84" name="tx184"/>
            <p:cNvSpPr/>
            <p:nvPr/>
          </p:nvSpPr>
          <p:spPr>
            <a:xfrm>
              <a:off x="8277997" y="6037795"/>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85" name="tx185"/>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(91%) was higher than in 2019 (70%).
The number of children vaccinated with DTP3 increased 19% compared to in 2019.
The number of surviving infants decreased approximately 8% compared to in 2019.
In 2024, 400,000 more children were vaccinated than in 2019.
In 2024, there were 200,000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716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014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313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612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365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664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963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948050"/>
              <a:ext cx="249522" cy="58634"/>
            </a:xfrm>
            <a:prstGeom prst="rect">
              <a:avLst/>
            </a:prstGeom>
            <a:solidFill>
              <a:srgbClr val="E2231A">
                <a:alpha val="100000"/>
              </a:srgbClr>
            </a:solidFill>
          </p:spPr>
          <p:txBody>
            <a:bodyPr/>
            <a:lstStyle/>
            <a:p/>
          </p:txBody>
        </p:sp>
        <p:sp>
          <p:nvSpPr>
            <p:cNvPr id="24" name="rc24"/>
            <p:cNvSpPr/>
            <p:nvPr/>
          </p:nvSpPr>
          <p:spPr>
            <a:xfrm>
              <a:off x="1573521" y="3949269"/>
              <a:ext cx="249522" cy="57416"/>
            </a:xfrm>
            <a:prstGeom prst="rect">
              <a:avLst/>
            </a:prstGeom>
            <a:solidFill>
              <a:srgbClr val="E2231A">
                <a:alpha val="100000"/>
              </a:srgbClr>
            </a:solidFill>
          </p:spPr>
          <p:txBody>
            <a:bodyPr/>
            <a:lstStyle/>
            <a:p/>
          </p:txBody>
        </p:sp>
        <p:sp>
          <p:nvSpPr>
            <p:cNvPr id="25" name="rc25"/>
            <p:cNvSpPr/>
            <p:nvPr/>
          </p:nvSpPr>
          <p:spPr>
            <a:xfrm>
              <a:off x="1850769" y="3782255"/>
              <a:ext cx="249522" cy="224430"/>
            </a:xfrm>
            <a:prstGeom prst="rect">
              <a:avLst/>
            </a:prstGeom>
            <a:solidFill>
              <a:srgbClr val="E2231A">
                <a:alpha val="100000"/>
              </a:srgbClr>
            </a:solidFill>
          </p:spPr>
          <p:txBody>
            <a:bodyPr/>
            <a:lstStyle/>
            <a:p/>
          </p:txBody>
        </p:sp>
        <p:sp>
          <p:nvSpPr>
            <p:cNvPr id="26" name="rc26"/>
            <p:cNvSpPr/>
            <p:nvPr/>
          </p:nvSpPr>
          <p:spPr>
            <a:xfrm>
              <a:off x="2128016" y="3842318"/>
              <a:ext cx="249522" cy="164367"/>
            </a:xfrm>
            <a:prstGeom prst="rect">
              <a:avLst/>
            </a:prstGeom>
            <a:solidFill>
              <a:srgbClr val="E2231A">
                <a:alpha val="100000"/>
              </a:srgbClr>
            </a:solidFill>
          </p:spPr>
          <p:txBody>
            <a:bodyPr/>
            <a:lstStyle/>
            <a:p/>
          </p:txBody>
        </p:sp>
        <p:sp>
          <p:nvSpPr>
            <p:cNvPr id="27" name="rc27"/>
            <p:cNvSpPr/>
            <p:nvPr/>
          </p:nvSpPr>
          <p:spPr>
            <a:xfrm>
              <a:off x="2405264" y="3843219"/>
              <a:ext cx="249522" cy="163465"/>
            </a:xfrm>
            <a:prstGeom prst="rect">
              <a:avLst/>
            </a:prstGeom>
            <a:solidFill>
              <a:srgbClr val="E2231A">
                <a:alpha val="100000"/>
              </a:srgbClr>
            </a:solidFill>
          </p:spPr>
          <p:txBody>
            <a:bodyPr/>
            <a:lstStyle/>
            <a:p/>
          </p:txBody>
        </p:sp>
        <p:sp>
          <p:nvSpPr>
            <p:cNvPr id="28" name="rc28"/>
            <p:cNvSpPr/>
            <p:nvPr/>
          </p:nvSpPr>
          <p:spPr>
            <a:xfrm>
              <a:off x="2682512" y="3898406"/>
              <a:ext cx="249522" cy="108278"/>
            </a:xfrm>
            <a:prstGeom prst="rect">
              <a:avLst/>
            </a:prstGeom>
            <a:solidFill>
              <a:srgbClr val="E2231A">
                <a:alpha val="100000"/>
              </a:srgbClr>
            </a:solidFill>
          </p:spPr>
          <p:txBody>
            <a:bodyPr/>
            <a:lstStyle/>
            <a:p/>
          </p:txBody>
        </p:sp>
        <p:sp>
          <p:nvSpPr>
            <p:cNvPr id="29" name="rc29"/>
            <p:cNvSpPr/>
            <p:nvPr/>
          </p:nvSpPr>
          <p:spPr>
            <a:xfrm>
              <a:off x="2959759" y="3953450"/>
              <a:ext cx="249522" cy="53234"/>
            </a:xfrm>
            <a:prstGeom prst="rect">
              <a:avLst/>
            </a:prstGeom>
            <a:solidFill>
              <a:srgbClr val="E2231A">
                <a:alpha val="100000"/>
              </a:srgbClr>
            </a:solidFill>
          </p:spPr>
          <p:txBody>
            <a:bodyPr/>
            <a:lstStyle/>
            <a:p/>
          </p:txBody>
        </p:sp>
        <p:sp>
          <p:nvSpPr>
            <p:cNvPr id="30" name="rc30"/>
            <p:cNvSpPr/>
            <p:nvPr/>
          </p:nvSpPr>
          <p:spPr>
            <a:xfrm>
              <a:off x="3237007" y="3954294"/>
              <a:ext cx="249522" cy="52390"/>
            </a:xfrm>
            <a:prstGeom prst="rect">
              <a:avLst/>
            </a:prstGeom>
            <a:solidFill>
              <a:srgbClr val="E2231A">
                <a:alpha val="100000"/>
              </a:srgbClr>
            </a:solidFill>
          </p:spPr>
          <p:txBody>
            <a:bodyPr/>
            <a:lstStyle/>
            <a:p/>
          </p:txBody>
        </p:sp>
        <p:sp>
          <p:nvSpPr>
            <p:cNvPr id="31" name="rc31"/>
            <p:cNvSpPr/>
            <p:nvPr/>
          </p:nvSpPr>
          <p:spPr>
            <a:xfrm>
              <a:off x="3514255" y="3955180"/>
              <a:ext cx="249522" cy="51504"/>
            </a:xfrm>
            <a:prstGeom prst="rect">
              <a:avLst/>
            </a:prstGeom>
            <a:solidFill>
              <a:srgbClr val="E2231A">
                <a:alpha val="100000"/>
              </a:srgbClr>
            </a:solidFill>
          </p:spPr>
          <p:txBody>
            <a:bodyPr/>
            <a:lstStyle/>
            <a:p/>
          </p:txBody>
        </p:sp>
        <p:sp>
          <p:nvSpPr>
            <p:cNvPr id="32" name="rc32"/>
            <p:cNvSpPr/>
            <p:nvPr/>
          </p:nvSpPr>
          <p:spPr>
            <a:xfrm>
              <a:off x="3791502" y="3955453"/>
              <a:ext cx="249522" cy="51231"/>
            </a:xfrm>
            <a:prstGeom prst="rect">
              <a:avLst/>
            </a:prstGeom>
            <a:solidFill>
              <a:srgbClr val="E2231A">
                <a:alpha val="100000"/>
              </a:srgbClr>
            </a:solidFill>
          </p:spPr>
          <p:txBody>
            <a:bodyPr/>
            <a:lstStyle/>
            <a:p/>
          </p:txBody>
        </p:sp>
        <p:sp>
          <p:nvSpPr>
            <p:cNvPr id="33" name="rc33"/>
            <p:cNvSpPr/>
            <p:nvPr/>
          </p:nvSpPr>
          <p:spPr>
            <a:xfrm>
              <a:off x="4068750" y="3955735"/>
              <a:ext cx="249522" cy="50949"/>
            </a:xfrm>
            <a:prstGeom prst="rect">
              <a:avLst/>
            </a:prstGeom>
            <a:solidFill>
              <a:srgbClr val="E2231A">
                <a:alpha val="100000"/>
              </a:srgbClr>
            </a:solidFill>
          </p:spPr>
          <p:txBody>
            <a:bodyPr/>
            <a:lstStyle/>
            <a:p/>
          </p:txBody>
        </p:sp>
        <p:sp>
          <p:nvSpPr>
            <p:cNvPr id="34" name="rc34"/>
            <p:cNvSpPr/>
            <p:nvPr/>
          </p:nvSpPr>
          <p:spPr>
            <a:xfrm>
              <a:off x="4345998" y="3955948"/>
              <a:ext cx="249522" cy="50737"/>
            </a:xfrm>
            <a:prstGeom prst="rect">
              <a:avLst/>
            </a:prstGeom>
            <a:solidFill>
              <a:srgbClr val="E2231A">
                <a:alpha val="100000"/>
              </a:srgbClr>
            </a:solidFill>
          </p:spPr>
          <p:txBody>
            <a:bodyPr/>
            <a:lstStyle/>
            <a:p/>
          </p:txBody>
        </p:sp>
        <p:sp>
          <p:nvSpPr>
            <p:cNvPr id="35" name="rc35"/>
            <p:cNvSpPr/>
            <p:nvPr/>
          </p:nvSpPr>
          <p:spPr>
            <a:xfrm>
              <a:off x="4623245" y="3956202"/>
              <a:ext cx="249522" cy="50483"/>
            </a:xfrm>
            <a:prstGeom prst="rect">
              <a:avLst/>
            </a:prstGeom>
            <a:solidFill>
              <a:srgbClr val="E2231A">
                <a:alpha val="100000"/>
              </a:srgbClr>
            </a:solidFill>
          </p:spPr>
          <p:txBody>
            <a:bodyPr/>
            <a:lstStyle/>
            <a:p/>
          </p:txBody>
        </p:sp>
        <p:sp>
          <p:nvSpPr>
            <p:cNvPr id="36" name="rc36"/>
            <p:cNvSpPr/>
            <p:nvPr/>
          </p:nvSpPr>
          <p:spPr>
            <a:xfrm>
              <a:off x="4900493" y="3905875"/>
              <a:ext cx="249522" cy="100809"/>
            </a:xfrm>
            <a:prstGeom prst="rect">
              <a:avLst/>
            </a:prstGeom>
            <a:solidFill>
              <a:srgbClr val="E2231A">
                <a:alpha val="100000"/>
              </a:srgbClr>
            </a:solidFill>
          </p:spPr>
          <p:txBody>
            <a:bodyPr/>
            <a:lstStyle/>
            <a:p/>
          </p:txBody>
        </p:sp>
        <p:sp>
          <p:nvSpPr>
            <p:cNvPr id="37" name="rc37"/>
            <p:cNvSpPr/>
            <p:nvPr/>
          </p:nvSpPr>
          <p:spPr>
            <a:xfrm>
              <a:off x="5177741" y="3854204"/>
              <a:ext cx="249522" cy="152481"/>
            </a:xfrm>
            <a:prstGeom prst="rect">
              <a:avLst/>
            </a:prstGeom>
            <a:solidFill>
              <a:srgbClr val="E2231A">
                <a:alpha val="100000"/>
              </a:srgbClr>
            </a:solidFill>
          </p:spPr>
          <p:txBody>
            <a:bodyPr/>
            <a:lstStyle/>
            <a:p/>
          </p:txBody>
        </p:sp>
        <p:sp>
          <p:nvSpPr>
            <p:cNvPr id="38" name="rc38"/>
            <p:cNvSpPr/>
            <p:nvPr/>
          </p:nvSpPr>
          <p:spPr>
            <a:xfrm>
              <a:off x="5454988" y="3803073"/>
              <a:ext cx="249522" cy="203611"/>
            </a:xfrm>
            <a:prstGeom prst="rect">
              <a:avLst/>
            </a:prstGeom>
            <a:solidFill>
              <a:srgbClr val="E2231A">
                <a:alpha val="100000"/>
              </a:srgbClr>
            </a:solidFill>
          </p:spPr>
          <p:txBody>
            <a:bodyPr/>
            <a:lstStyle/>
            <a:p/>
          </p:txBody>
        </p:sp>
        <p:sp>
          <p:nvSpPr>
            <p:cNvPr id="39" name="rc39"/>
            <p:cNvSpPr/>
            <p:nvPr/>
          </p:nvSpPr>
          <p:spPr>
            <a:xfrm>
              <a:off x="5732236" y="3759555"/>
              <a:ext cx="249522" cy="247130"/>
            </a:xfrm>
            <a:prstGeom prst="rect">
              <a:avLst/>
            </a:prstGeom>
            <a:solidFill>
              <a:srgbClr val="E2231A">
                <a:alpha val="100000"/>
              </a:srgbClr>
            </a:solidFill>
          </p:spPr>
          <p:txBody>
            <a:bodyPr/>
            <a:lstStyle/>
            <a:p/>
          </p:txBody>
        </p:sp>
        <p:sp>
          <p:nvSpPr>
            <p:cNvPr id="40" name="rc40"/>
            <p:cNvSpPr/>
            <p:nvPr/>
          </p:nvSpPr>
          <p:spPr>
            <a:xfrm>
              <a:off x="6009484" y="3360352"/>
              <a:ext cx="249522" cy="646332"/>
            </a:xfrm>
            <a:prstGeom prst="rect">
              <a:avLst/>
            </a:prstGeom>
            <a:solidFill>
              <a:srgbClr val="E2231A">
                <a:alpha val="100000"/>
              </a:srgbClr>
            </a:solidFill>
          </p:spPr>
          <p:txBody>
            <a:bodyPr/>
            <a:lstStyle/>
            <a:p/>
          </p:txBody>
        </p:sp>
        <p:sp>
          <p:nvSpPr>
            <p:cNvPr id="41" name="rc41"/>
            <p:cNvSpPr/>
            <p:nvPr/>
          </p:nvSpPr>
          <p:spPr>
            <a:xfrm>
              <a:off x="6286731" y="3608995"/>
              <a:ext cx="249522" cy="397690"/>
            </a:xfrm>
            <a:prstGeom prst="rect">
              <a:avLst/>
            </a:prstGeom>
            <a:solidFill>
              <a:srgbClr val="E2231A">
                <a:alpha val="100000"/>
              </a:srgbClr>
            </a:solidFill>
          </p:spPr>
          <p:txBody>
            <a:bodyPr/>
            <a:lstStyle/>
            <a:p/>
          </p:txBody>
        </p:sp>
        <p:sp>
          <p:nvSpPr>
            <p:cNvPr id="42" name="rc42"/>
            <p:cNvSpPr/>
            <p:nvPr/>
          </p:nvSpPr>
          <p:spPr>
            <a:xfrm>
              <a:off x="6563979" y="3571464"/>
              <a:ext cx="249522" cy="435220"/>
            </a:xfrm>
            <a:prstGeom prst="rect">
              <a:avLst/>
            </a:prstGeom>
            <a:solidFill>
              <a:srgbClr val="E2231A">
                <a:alpha val="100000"/>
              </a:srgbClr>
            </a:solidFill>
          </p:spPr>
          <p:txBody>
            <a:bodyPr/>
            <a:lstStyle/>
            <a:p/>
          </p:txBody>
        </p:sp>
        <p:sp>
          <p:nvSpPr>
            <p:cNvPr id="43" name="rc43"/>
            <p:cNvSpPr/>
            <p:nvPr/>
          </p:nvSpPr>
          <p:spPr>
            <a:xfrm>
              <a:off x="6841227" y="3026764"/>
              <a:ext cx="249522" cy="979920"/>
            </a:xfrm>
            <a:prstGeom prst="rect">
              <a:avLst/>
            </a:prstGeom>
            <a:solidFill>
              <a:srgbClr val="E2231A">
                <a:alpha val="100000"/>
              </a:srgbClr>
            </a:solidFill>
          </p:spPr>
          <p:txBody>
            <a:bodyPr/>
            <a:lstStyle/>
            <a:p/>
          </p:txBody>
        </p:sp>
        <p:sp>
          <p:nvSpPr>
            <p:cNvPr id="44" name="rc44"/>
            <p:cNvSpPr/>
            <p:nvPr/>
          </p:nvSpPr>
          <p:spPr>
            <a:xfrm>
              <a:off x="7118474" y="2764595"/>
              <a:ext cx="249522" cy="1242089"/>
            </a:xfrm>
            <a:prstGeom prst="rect">
              <a:avLst/>
            </a:prstGeom>
            <a:solidFill>
              <a:srgbClr val="E2231A">
                <a:alpha val="100000"/>
              </a:srgbClr>
            </a:solidFill>
          </p:spPr>
          <p:txBody>
            <a:bodyPr/>
            <a:lstStyle/>
            <a:p/>
          </p:txBody>
        </p:sp>
        <p:sp>
          <p:nvSpPr>
            <p:cNvPr id="45" name="rc45"/>
            <p:cNvSpPr/>
            <p:nvPr/>
          </p:nvSpPr>
          <p:spPr>
            <a:xfrm>
              <a:off x="7395722" y="3143045"/>
              <a:ext cx="249522" cy="863640"/>
            </a:xfrm>
            <a:prstGeom prst="rect">
              <a:avLst/>
            </a:prstGeom>
            <a:solidFill>
              <a:srgbClr val="E2231A">
                <a:alpha val="100000"/>
              </a:srgbClr>
            </a:solidFill>
          </p:spPr>
          <p:txBody>
            <a:bodyPr/>
            <a:lstStyle/>
            <a:p/>
          </p:txBody>
        </p:sp>
        <p:sp>
          <p:nvSpPr>
            <p:cNvPr id="46" name="rc46"/>
            <p:cNvSpPr/>
            <p:nvPr/>
          </p:nvSpPr>
          <p:spPr>
            <a:xfrm>
              <a:off x="7672970" y="3424308"/>
              <a:ext cx="249522" cy="582376"/>
            </a:xfrm>
            <a:prstGeom prst="rect">
              <a:avLst/>
            </a:prstGeom>
            <a:solidFill>
              <a:srgbClr val="E2231A">
                <a:alpha val="100000"/>
              </a:srgbClr>
            </a:solidFill>
          </p:spPr>
          <p:txBody>
            <a:bodyPr/>
            <a:lstStyle/>
            <a:p/>
          </p:txBody>
        </p:sp>
        <p:sp>
          <p:nvSpPr>
            <p:cNvPr id="47" name="rc47"/>
            <p:cNvSpPr/>
            <p:nvPr/>
          </p:nvSpPr>
          <p:spPr>
            <a:xfrm>
              <a:off x="7950217" y="3696636"/>
              <a:ext cx="249522" cy="310049"/>
            </a:xfrm>
            <a:prstGeom prst="rect">
              <a:avLst/>
            </a:prstGeom>
            <a:solidFill>
              <a:srgbClr val="E2231A">
                <a:alpha val="100000"/>
              </a:srgbClr>
            </a:solidFill>
          </p:spPr>
          <p:txBody>
            <a:bodyPr/>
            <a:lstStyle/>
            <a:p/>
          </p:txBody>
        </p:sp>
        <p:sp>
          <p:nvSpPr>
            <p:cNvPr id="48" name="rc48"/>
            <p:cNvSpPr/>
            <p:nvPr/>
          </p:nvSpPr>
          <p:spPr>
            <a:xfrm>
              <a:off x="1296273" y="3707622"/>
              <a:ext cx="249522" cy="240428"/>
            </a:xfrm>
            <a:prstGeom prst="rect">
              <a:avLst/>
            </a:prstGeom>
            <a:solidFill>
              <a:srgbClr val="B3B3B3">
                <a:alpha val="100000"/>
              </a:srgbClr>
            </a:solidFill>
          </p:spPr>
          <p:txBody>
            <a:bodyPr/>
            <a:lstStyle/>
            <a:p/>
          </p:txBody>
        </p:sp>
        <p:sp>
          <p:nvSpPr>
            <p:cNvPr id="49" name="rc49"/>
            <p:cNvSpPr/>
            <p:nvPr/>
          </p:nvSpPr>
          <p:spPr>
            <a:xfrm>
              <a:off x="1573521" y="3707022"/>
              <a:ext cx="249522" cy="242247"/>
            </a:xfrm>
            <a:prstGeom prst="rect">
              <a:avLst/>
            </a:prstGeom>
            <a:solidFill>
              <a:srgbClr val="B3B3B3">
                <a:alpha val="100000"/>
              </a:srgbClr>
            </a:solidFill>
          </p:spPr>
          <p:txBody>
            <a:bodyPr/>
            <a:lstStyle/>
            <a:p/>
          </p:txBody>
        </p:sp>
        <p:sp>
          <p:nvSpPr>
            <p:cNvPr id="50" name="rc50"/>
            <p:cNvSpPr/>
            <p:nvPr/>
          </p:nvSpPr>
          <p:spPr>
            <a:xfrm>
              <a:off x="1850769" y="2804960"/>
              <a:ext cx="249522" cy="977294"/>
            </a:xfrm>
            <a:prstGeom prst="rect">
              <a:avLst/>
            </a:prstGeom>
            <a:solidFill>
              <a:srgbClr val="B3B3B3">
                <a:alpha val="100000"/>
              </a:srgbClr>
            </a:solidFill>
          </p:spPr>
          <p:txBody>
            <a:bodyPr/>
            <a:lstStyle/>
            <a:p/>
          </p:txBody>
        </p:sp>
        <p:sp>
          <p:nvSpPr>
            <p:cNvPr id="51" name="rc51"/>
            <p:cNvSpPr/>
            <p:nvPr/>
          </p:nvSpPr>
          <p:spPr>
            <a:xfrm>
              <a:off x="2128016" y="2454798"/>
              <a:ext cx="249522" cy="1387519"/>
            </a:xfrm>
            <a:prstGeom prst="rect">
              <a:avLst/>
            </a:prstGeom>
            <a:solidFill>
              <a:srgbClr val="B3B3B3">
                <a:alpha val="100000"/>
              </a:srgbClr>
            </a:solidFill>
          </p:spPr>
          <p:txBody>
            <a:bodyPr/>
            <a:lstStyle/>
            <a:p/>
          </p:txBody>
        </p:sp>
        <p:sp>
          <p:nvSpPr>
            <p:cNvPr id="52" name="rc52"/>
            <p:cNvSpPr/>
            <p:nvPr/>
          </p:nvSpPr>
          <p:spPr>
            <a:xfrm>
              <a:off x="2405264" y="2127724"/>
              <a:ext cx="249522" cy="1715495"/>
            </a:xfrm>
            <a:prstGeom prst="rect">
              <a:avLst/>
            </a:prstGeom>
            <a:solidFill>
              <a:srgbClr val="B3B3B3">
                <a:alpha val="100000"/>
              </a:srgbClr>
            </a:solidFill>
          </p:spPr>
          <p:txBody>
            <a:bodyPr/>
            <a:lstStyle/>
            <a:p/>
          </p:txBody>
        </p:sp>
        <p:sp>
          <p:nvSpPr>
            <p:cNvPr id="53" name="rc53"/>
            <p:cNvSpPr/>
            <p:nvPr/>
          </p:nvSpPr>
          <p:spPr>
            <a:xfrm>
              <a:off x="2682512" y="1761313"/>
              <a:ext cx="249522" cy="2137092"/>
            </a:xfrm>
            <a:prstGeom prst="rect">
              <a:avLst/>
            </a:prstGeom>
            <a:solidFill>
              <a:srgbClr val="B3B3B3">
                <a:alpha val="100000"/>
              </a:srgbClr>
            </a:solidFill>
          </p:spPr>
          <p:txBody>
            <a:bodyPr/>
            <a:lstStyle/>
            <a:p/>
          </p:txBody>
        </p:sp>
        <p:sp>
          <p:nvSpPr>
            <p:cNvPr id="54" name="rc54"/>
            <p:cNvSpPr/>
            <p:nvPr/>
          </p:nvSpPr>
          <p:spPr>
            <a:xfrm>
              <a:off x="2959759" y="1471133"/>
              <a:ext cx="249522" cy="2482317"/>
            </a:xfrm>
            <a:prstGeom prst="rect">
              <a:avLst/>
            </a:prstGeom>
            <a:solidFill>
              <a:srgbClr val="B3B3B3">
                <a:alpha val="100000"/>
              </a:srgbClr>
            </a:solidFill>
          </p:spPr>
          <p:txBody>
            <a:bodyPr/>
            <a:lstStyle/>
            <a:p/>
          </p:txBody>
        </p:sp>
        <p:sp>
          <p:nvSpPr>
            <p:cNvPr id="55" name="rc55"/>
            <p:cNvSpPr/>
            <p:nvPr/>
          </p:nvSpPr>
          <p:spPr>
            <a:xfrm>
              <a:off x="3237007" y="1198678"/>
              <a:ext cx="249522" cy="2755616"/>
            </a:xfrm>
            <a:prstGeom prst="rect">
              <a:avLst/>
            </a:prstGeom>
            <a:solidFill>
              <a:srgbClr val="B3B3B3">
                <a:alpha val="100000"/>
              </a:srgbClr>
            </a:solidFill>
          </p:spPr>
          <p:txBody>
            <a:bodyPr/>
            <a:lstStyle/>
            <a:p/>
          </p:txBody>
        </p:sp>
        <p:sp>
          <p:nvSpPr>
            <p:cNvPr id="56" name="rc56"/>
            <p:cNvSpPr/>
            <p:nvPr/>
          </p:nvSpPr>
          <p:spPr>
            <a:xfrm>
              <a:off x="3514255" y="1619079"/>
              <a:ext cx="249522" cy="2336101"/>
            </a:xfrm>
            <a:prstGeom prst="rect">
              <a:avLst/>
            </a:prstGeom>
            <a:solidFill>
              <a:srgbClr val="B3B3B3">
                <a:alpha val="100000"/>
              </a:srgbClr>
            </a:solidFill>
          </p:spPr>
          <p:txBody>
            <a:bodyPr/>
            <a:lstStyle/>
            <a:p/>
          </p:txBody>
        </p:sp>
        <p:sp>
          <p:nvSpPr>
            <p:cNvPr id="57" name="rc57"/>
            <p:cNvSpPr/>
            <p:nvPr/>
          </p:nvSpPr>
          <p:spPr>
            <a:xfrm>
              <a:off x="3791502" y="1579495"/>
              <a:ext cx="249522" cy="2375958"/>
            </a:xfrm>
            <a:prstGeom prst="rect">
              <a:avLst/>
            </a:prstGeom>
            <a:solidFill>
              <a:srgbClr val="B3B3B3">
                <a:alpha val="100000"/>
              </a:srgbClr>
            </a:solidFill>
          </p:spPr>
          <p:txBody>
            <a:bodyPr/>
            <a:lstStyle/>
            <a:p/>
          </p:txBody>
        </p:sp>
        <p:sp>
          <p:nvSpPr>
            <p:cNvPr id="58" name="rc58"/>
            <p:cNvSpPr/>
            <p:nvPr/>
          </p:nvSpPr>
          <p:spPr>
            <a:xfrm>
              <a:off x="4068750" y="1501892"/>
              <a:ext cx="249522" cy="2453843"/>
            </a:xfrm>
            <a:prstGeom prst="rect">
              <a:avLst/>
            </a:prstGeom>
            <a:solidFill>
              <a:srgbClr val="B3B3B3">
                <a:alpha val="100000"/>
              </a:srgbClr>
            </a:solidFill>
          </p:spPr>
          <p:txBody>
            <a:bodyPr/>
            <a:lstStyle/>
            <a:p/>
          </p:txBody>
        </p:sp>
        <p:sp>
          <p:nvSpPr>
            <p:cNvPr id="59" name="rc59"/>
            <p:cNvSpPr/>
            <p:nvPr/>
          </p:nvSpPr>
          <p:spPr>
            <a:xfrm>
              <a:off x="4345998" y="2487217"/>
              <a:ext cx="249522" cy="1468730"/>
            </a:xfrm>
            <a:prstGeom prst="rect">
              <a:avLst/>
            </a:prstGeom>
            <a:solidFill>
              <a:srgbClr val="B3B3B3">
                <a:alpha val="100000"/>
              </a:srgbClr>
            </a:solidFill>
          </p:spPr>
          <p:txBody>
            <a:bodyPr/>
            <a:lstStyle/>
            <a:p/>
          </p:txBody>
        </p:sp>
        <p:sp>
          <p:nvSpPr>
            <p:cNvPr id="60" name="rc60"/>
            <p:cNvSpPr/>
            <p:nvPr/>
          </p:nvSpPr>
          <p:spPr>
            <a:xfrm>
              <a:off x="4623245" y="2461343"/>
              <a:ext cx="249522" cy="1494858"/>
            </a:xfrm>
            <a:prstGeom prst="rect">
              <a:avLst/>
            </a:prstGeom>
            <a:solidFill>
              <a:srgbClr val="B3B3B3">
                <a:alpha val="100000"/>
              </a:srgbClr>
            </a:solidFill>
          </p:spPr>
          <p:txBody>
            <a:bodyPr/>
            <a:lstStyle/>
            <a:p/>
          </p:txBody>
        </p:sp>
        <p:sp>
          <p:nvSpPr>
            <p:cNvPr id="61" name="rc61"/>
            <p:cNvSpPr/>
            <p:nvPr/>
          </p:nvSpPr>
          <p:spPr>
            <a:xfrm>
              <a:off x="4900493" y="2428150"/>
              <a:ext cx="249522" cy="1477725"/>
            </a:xfrm>
            <a:prstGeom prst="rect">
              <a:avLst/>
            </a:prstGeom>
            <a:solidFill>
              <a:srgbClr val="B3B3B3">
                <a:alpha val="100000"/>
              </a:srgbClr>
            </a:solidFill>
          </p:spPr>
          <p:txBody>
            <a:bodyPr/>
            <a:lstStyle/>
            <a:p/>
          </p:txBody>
        </p:sp>
        <p:sp>
          <p:nvSpPr>
            <p:cNvPr id="62" name="rc62"/>
            <p:cNvSpPr/>
            <p:nvPr/>
          </p:nvSpPr>
          <p:spPr>
            <a:xfrm>
              <a:off x="5177741" y="3453078"/>
              <a:ext cx="249522" cy="401125"/>
            </a:xfrm>
            <a:prstGeom prst="rect">
              <a:avLst/>
            </a:prstGeom>
            <a:solidFill>
              <a:srgbClr val="B3B3B3">
                <a:alpha val="100000"/>
              </a:srgbClr>
            </a:solidFill>
          </p:spPr>
          <p:txBody>
            <a:bodyPr/>
            <a:lstStyle/>
            <a:p/>
          </p:txBody>
        </p:sp>
        <p:sp>
          <p:nvSpPr>
            <p:cNvPr id="63" name="rc63"/>
            <p:cNvSpPr/>
            <p:nvPr/>
          </p:nvSpPr>
          <p:spPr>
            <a:xfrm>
              <a:off x="5454988" y="3003093"/>
              <a:ext cx="249522" cy="799979"/>
            </a:xfrm>
            <a:prstGeom prst="rect">
              <a:avLst/>
            </a:prstGeom>
            <a:solidFill>
              <a:srgbClr val="B3B3B3">
                <a:alpha val="100000"/>
              </a:srgbClr>
            </a:solidFill>
          </p:spPr>
          <p:txBody>
            <a:bodyPr/>
            <a:lstStyle/>
            <a:p/>
          </p:txBody>
        </p:sp>
        <p:sp>
          <p:nvSpPr>
            <p:cNvPr id="64" name="rc64"/>
            <p:cNvSpPr/>
            <p:nvPr/>
          </p:nvSpPr>
          <p:spPr>
            <a:xfrm>
              <a:off x="5732236" y="2848345"/>
              <a:ext cx="249522" cy="911209"/>
            </a:xfrm>
            <a:prstGeom prst="rect">
              <a:avLst/>
            </a:prstGeom>
            <a:solidFill>
              <a:srgbClr val="B3B3B3">
                <a:alpha val="100000"/>
              </a:srgbClr>
            </a:solidFill>
          </p:spPr>
          <p:txBody>
            <a:bodyPr/>
            <a:lstStyle/>
            <a:p/>
          </p:txBody>
        </p:sp>
        <p:sp>
          <p:nvSpPr>
            <p:cNvPr id="65" name="rc65"/>
            <p:cNvSpPr/>
            <p:nvPr/>
          </p:nvSpPr>
          <p:spPr>
            <a:xfrm>
              <a:off x="6009484" y="2336255"/>
              <a:ext cx="249522" cy="1024096"/>
            </a:xfrm>
            <a:prstGeom prst="rect">
              <a:avLst/>
            </a:prstGeom>
            <a:solidFill>
              <a:srgbClr val="B3B3B3">
                <a:alpha val="100000"/>
              </a:srgbClr>
            </a:solidFill>
          </p:spPr>
          <p:txBody>
            <a:bodyPr/>
            <a:lstStyle/>
            <a:p/>
          </p:txBody>
        </p:sp>
        <p:sp>
          <p:nvSpPr>
            <p:cNvPr id="66" name="rc66"/>
            <p:cNvSpPr/>
            <p:nvPr/>
          </p:nvSpPr>
          <p:spPr>
            <a:xfrm>
              <a:off x="6286731" y="2808677"/>
              <a:ext cx="249522" cy="800317"/>
            </a:xfrm>
            <a:prstGeom prst="rect">
              <a:avLst/>
            </a:prstGeom>
            <a:solidFill>
              <a:srgbClr val="B3B3B3">
                <a:alpha val="100000"/>
              </a:srgbClr>
            </a:solidFill>
          </p:spPr>
          <p:txBody>
            <a:bodyPr/>
            <a:lstStyle/>
            <a:p/>
          </p:txBody>
        </p:sp>
        <p:sp>
          <p:nvSpPr>
            <p:cNvPr id="67" name="rc67"/>
            <p:cNvSpPr/>
            <p:nvPr/>
          </p:nvSpPr>
          <p:spPr>
            <a:xfrm>
              <a:off x="6563979" y="1738161"/>
              <a:ext cx="249522" cy="1833303"/>
            </a:xfrm>
            <a:prstGeom prst="rect">
              <a:avLst/>
            </a:prstGeom>
            <a:solidFill>
              <a:srgbClr val="B3B3B3">
                <a:alpha val="100000"/>
              </a:srgbClr>
            </a:solidFill>
          </p:spPr>
          <p:txBody>
            <a:bodyPr/>
            <a:lstStyle/>
            <a:p/>
          </p:txBody>
        </p:sp>
        <p:sp>
          <p:nvSpPr>
            <p:cNvPr id="68" name="rc68"/>
            <p:cNvSpPr/>
            <p:nvPr/>
          </p:nvSpPr>
          <p:spPr>
            <a:xfrm>
              <a:off x="6841227" y="1236948"/>
              <a:ext cx="249522" cy="1789816"/>
            </a:xfrm>
            <a:prstGeom prst="rect">
              <a:avLst/>
            </a:prstGeom>
            <a:solidFill>
              <a:srgbClr val="B3B3B3">
                <a:alpha val="100000"/>
              </a:srgbClr>
            </a:solidFill>
          </p:spPr>
          <p:txBody>
            <a:bodyPr/>
            <a:lstStyle/>
            <a:p/>
          </p:txBody>
        </p:sp>
        <p:sp>
          <p:nvSpPr>
            <p:cNvPr id="69" name="rc69"/>
            <p:cNvSpPr/>
            <p:nvPr/>
          </p:nvSpPr>
          <p:spPr>
            <a:xfrm>
              <a:off x="7118474" y="1371567"/>
              <a:ext cx="249522" cy="1393027"/>
            </a:xfrm>
            <a:prstGeom prst="rect">
              <a:avLst/>
            </a:prstGeom>
            <a:solidFill>
              <a:srgbClr val="B3B3B3">
                <a:alpha val="100000"/>
              </a:srgbClr>
            </a:solidFill>
          </p:spPr>
          <p:txBody>
            <a:bodyPr/>
            <a:lstStyle/>
            <a:p/>
          </p:txBody>
        </p:sp>
        <p:sp>
          <p:nvSpPr>
            <p:cNvPr id="70" name="rc70"/>
            <p:cNvSpPr/>
            <p:nvPr/>
          </p:nvSpPr>
          <p:spPr>
            <a:xfrm>
              <a:off x="7395722" y="2021189"/>
              <a:ext cx="249522" cy="1121855"/>
            </a:xfrm>
            <a:prstGeom prst="rect">
              <a:avLst/>
            </a:prstGeom>
            <a:solidFill>
              <a:srgbClr val="B3B3B3">
                <a:alpha val="100000"/>
              </a:srgbClr>
            </a:solidFill>
          </p:spPr>
          <p:txBody>
            <a:bodyPr/>
            <a:lstStyle/>
            <a:p/>
          </p:txBody>
        </p:sp>
        <p:sp>
          <p:nvSpPr>
            <p:cNvPr id="71" name="rc71"/>
            <p:cNvSpPr/>
            <p:nvPr/>
          </p:nvSpPr>
          <p:spPr>
            <a:xfrm>
              <a:off x="7672970" y="2348430"/>
              <a:ext cx="249522" cy="1075878"/>
            </a:xfrm>
            <a:prstGeom prst="rect">
              <a:avLst/>
            </a:prstGeom>
            <a:solidFill>
              <a:srgbClr val="B3B3B3">
                <a:alpha val="100000"/>
              </a:srgbClr>
            </a:solidFill>
          </p:spPr>
          <p:txBody>
            <a:bodyPr/>
            <a:lstStyle/>
            <a:p/>
          </p:txBody>
        </p:sp>
        <p:sp>
          <p:nvSpPr>
            <p:cNvPr id="72" name="rc72"/>
            <p:cNvSpPr/>
            <p:nvPr/>
          </p:nvSpPr>
          <p:spPr>
            <a:xfrm>
              <a:off x="7950217" y="2553300"/>
              <a:ext cx="249522" cy="1143335"/>
            </a:xfrm>
            <a:prstGeom prst="rect">
              <a:avLst/>
            </a:prstGeom>
            <a:solidFill>
              <a:srgbClr val="B3B3B3">
                <a:alpha val="100000"/>
              </a:srgbClr>
            </a:solidFill>
          </p:spPr>
          <p:txBody>
            <a:bodyPr/>
            <a:lstStyle/>
            <a:p/>
          </p:txBody>
        </p:sp>
        <p:sp>
          <p:nvSpPr>
            <p:cNvPr id="73" name="pl73"/>
            <p:cNvSpPr/>
            <p:nvPr/>
          </p:nvSpPr>
          <p:spPr>
            <a:xfrm>
              <a:off x="1421035" y="1226758"/>
              <a:ext cx="6653943" cy="730081"/>
            </a:xfrm>
            <a:custGeom>
              <a:avLst/>
              <a:pathLst>
                <a:path w="6653943" h="730081">
                  <a:moveTo>
                    <a:pt x="0" y="0"/>
                  </a:moveTo>
                  <a:lnTo>
                    <a:pt x="277247" y="0"/>
                  </a:lnTo>
                  <a:lnTo>
                    <a:pt x="554495" y="84240"/>
                  </a:lnTo>
                  <a:lnTo>
                    <a:pt x="831742" y="56160"/>
                  </a:lnTo>
                  <a:lnTo>
                    <a:pt x="1108990" y="56160"/>
                  </a:lnTo>
                  <a:lnTo>
                    <a:pt x="1386238" y="28080"/>
                  </a:lnTo>
                  <a:lnTo>
                    <a:pt x="1663485" y="0"/>
                  </a:lnTo>
                  <a:lnTo>
                    <a:pt x="1940733" y="0"/>
                  </a:lnTo>
                  <a:lnTo>
                    <a:pt x="2217981" y="0"/>
                  </a:lnTo>
                  <a:lnTo>
                    <a:pt x="2495228" y="0"/>
                  </a:lnTo>
                  <a:lnTo>
                    <a:pt x="2772476" y="0"/>
                  </a:lnTo>
                  <a:lnTo>
                    <a:pt x="3049724" y="0"/>
                  </a:lnTo>
                  <a:lnTo>
                    <a:pt x="3326971" y="0"/>
                  </a:lnTo>
                  <a:lnTo>
                    <a:pt x="3604219" y="28080"/>
                  </a:lnTo>
                  <a:lnTo>
                    <a:pt x="3881467" y="56160"/>
                  </a:lnTo>
                  <a:lnTo>
                    <a:pt x="4158714" y="84240"/>
                  </a:lnTo>
                  <a:lnTo>
                    <a:pt x="4435962" y="112320"/>
                  </a:lnTo>
                  <a:lnTo>
                    <a:pt x="4713210" y="336960"/>
                  </a:lnTo>
                  <a:lnTo>
                    <a:pt x="4990457" y="196560"/>
                  </a:lnTo>
                  <a:lnTo>
                    <a:pt x="5267705" y="224640"/>
                  </a:lnTo>
                  <a:lnTo>
                    <a:pt x="5544953" y="561601"/>
                  </a:lnTo>
                  <a:lnTo>
                    <a:pt x="5822200" y="730081"/>
                  </a:lnTo>
                  <a:lnTo>
                    <a:pt x="6099448" y="505441"/>
                  </a:lnTo>
                  <a:lnTo>
                    <a:pt x="6376696" y="336960"/>
                  </a:lnTo>
                  <a:lnTo>
                    <a:pt x="6653943" y="168480"/>
                  </a:lnTo>
                </a:path>
              </a:pathLst>
            </a:custGeom>
            <a:ln w="27101" cap="flat">
              <a:solidFill>
                <a:srgbClr val="0058AB">
                  <a:alpha val="100000"/>
                </a:srgbClr>
              </a:solidFill>
              <a:prstDash val="solid"/>
              <a:round/>
            </a:ln>
          </p:spPr>
          <p:txBody>
            <a:bodyPr/>
            <a:lstStyle/>
            <a:p/>
          </p:txBody>
        </p:sp>
        <p:sp>
          <p:nvSpPr>
            <p:cNvPr id="74" name="pl74"/>
            <p:cNvSpPr/>
            <p:nvPr/>
          </p:nvSpPr>
          <p:spPr>
            <a:xfrm>
              <a:off x="1421035" y="1339079"/>
              <a:ext cx="6653943" cy="1432083"/>
            </a:xfrm>
            <a:custGeom>
              <a:avLst/>
              <a:pathLst>
                <a:path w="6653943" h="1432083">
                  <a:moveTo>
                    <a:pt x="0" y="0"/>
                  </a:moveTo>
                  <a:lnTo>
                    <a:pt x="277247" y="0"/>
                  </a:lnTo>
                  <a:lnTo>
                    <a:pt x="554495" y="421200"/>
                  </a:lnTo>
                  <a:lnTo>
                    <a:pt x="831742" y="589681"/>
                  </a:lnTo>
                  <a:lnTo>
                    <a:pt x="1108990" y="758161"/>
                  </a:lnTo>
                  <a:lnTo>
                    <a:pt x="1386238" y="954722"/>
                  </a:lnTo>
                  <a:lnTo>
                    <a:pt x="1663485" y="1123202"/>
                  </a:lnTo>
                  <a:lnTo>
                    <a:pt x="1940733" y="1291682"/>
                  </a:lnTo>
                  <a:lnTo>
                    <a:pt x="2217981" y="1095122"/>
                  </a:lnTo>
                  <a:lnTo>
                    <a:pt x="2495228" y="1123202"/>
                  </a:lnTo>
                  <a:lnTo>
                    <a:pt x="2772476" y="1179362"/>
                  </a:lnTo>
                  <a:lnTo>
                    <a:pt x="3049724" y="673921"/>
                  </a:lnTo>
                  <a:lnTo>
                    <a:pt x="3326971" y="702001"/>
                  </a:lnTo>
                  <a:lnTo>
                    <a:pt x="3604219" y="730081"/>
                  </a:lnTo>
                  <a:lnTo>
                    <a:pt x="3881467" y="168480"/>
                  </a:lnTo>
                  <a:lnTo>
                    <a:pt x="4158714" y="421200"/>
                  </a:lnTo>
                  <a:lnTo>
                    <a:pt x="4435962" y="505441"/>
                  </a:lnTo>
                  <a:lnTo>
                    <a:pt x="4713210" y="786241"/>
                  </a:lnTo>
                  <a:lnTo>
                    <a:pt x="4990457" y="533521"/>
                  </a:lnTo>
                  <a:lnTo>
                    <a:pt x="5267705" y="1151282"/>
                  </a:lnTo>
                  <a:lnTo>
                    <a:pt x="5544953" y="1432083"/>
                  </a:lnTo>
                  <a:lnTo>
                    <a:pt x="5822200" y="1375923"/>
                  </a:lnTo>
                  <a:lnTo>
                    <a:pt x="6099448" y="1038962"/>
                  </a:lnTo>
                  <a:lnTo>
                    <a:pt x="6376696" y="870482"/>
                  </a:lnTo>
                  <a:lnTo>
                    <a:pt x="6653943" y="758161"/>
                  </a:lnTo>
                </a:path>
              </a:pathLst>
            </a:custGeom>
            <a:ln w="27101" cap="flat">
              <a:solidFill>
                <a:srgbClr val="333333">
                  <a:alpha val="100000"/>
                </a:srgbClr>
              </a:solidFill>
              <a:prstDash val="solid"/>
              <a:round/>
            </a:ln>
          </p:spPr>
          <p:txBody>
            <a:bodyPr/>
            <a:lstStyle/>
            <a:p/>
          </p:txBody>
        </p:sp>
        <p:sp>
          <p:nvSpPr>
            <p:cNvPr id="75" name="tx75"/>
            <p:cNvSpPr/>
            <p:nvPr/>
          </p:nvSpPr>
          <p:spPr>
            <a:xfrm>
              <a:off x="6618402"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76" name="tx76"/>
            <p:cNvSpPr/>
            <p:nvPr/>
          </p:nvSpPr>
          <p:spPr>
            <a:xfrm>
              <a:off x="6895650" y="1605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79</a:t>
              </a:r>
            </a:p>
          </p:txBody>
        </p:sp>
        <p:sp>
          <p:nvSpPr>
            <p:cNvPr id="77" name="tx77"/>
            <p:cNvSpPr/>
            <p:nvPr/>
          </p:nvSpPr>
          <p:spPr>
            <a:xfrm>
              <a:off x="7172898" y="177380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73</a:t>
              </a:r>
            </a:p>
          </p:txBody>
        </p:sp>
        <p:sp>
          <p:nvSpPr>
            <p:cNvPr id="78" name="tx78"/>
            <p:cNvSpPr/>
            <p:nvPr/>
          </p:nvSpPr>
          <p:spPr>
            <a:xfrm>
              <a:off x="7450145" y="154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81</a:t>
              </a:r>
            </a:p>
          </p:txBody>
        </p:sp>
        <p:sp>
          <p:nvSpPr>
            <p:cNvPr id="79" name="tx79"/>
            <p:cNvSpPr/>
            <p:nvPr/>
          </p:nvSpPr>
          <p:spPr>
            <a:xfrm>
              <a:off x="7727393"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80" name="tx80"/>
            <p:cNvSpPr/>
            <p:nvPr/>
          </p:nvSpPr>
          <p:spPr>
            <a:xfrm>
              <a:off x="8004641"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81" name="tx81"/>
            <p:cNvSpPr/>
            <p:nvPr/>
          </p:nvSpPr>
          <p:spPr>
            <a:xfrm>
              <a:off x="6618402" y="2552190"/>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54</a:t>
              </a:r>
            </a:p>
          </p:txBody>
        </p:sp>
        <p:sp>
          <p:nvSpPr>
            <p:cNvPr id="82" name="tx82"/>
            <p:cNvSpPr/>
            <p:nvPr/>
          </p:nvSpPr>
          <p:spPr>
            <a:xfrm>
              <a:off x="6895650" y="283453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44</a:t>
              </a:r>
            </a:p>
          </p:txBody>
        </p:sp>
        <p:sp>
          <p:nvSpPr>
            <p:cNvPr id="83" name="tx83"/>
            <p:cNvSpPr/>
            <p:nvPr/>
          </p:nvSpPr>
          <p:spPr>
            <a:xfrm>
              <a:off x="7172898" y="27764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46</a:t>
              </a:r>
            </a:p>
          </p:txBody>
        </p:sp>
        <p:sp>
          <p:nvSpPr>
            <p:cNvPr id="84" name="tx84"/>
            <p:cNvSpPr/>
            <p:nvPr/>
          </p:nvSpPr>
          <p:spPr>
            <a:xfrm>
              <a:off x="7450145" y="24394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58</a:t>
              </a:r>
            </a:p>
          </p:txBody>
        </p:sp>
        <p:sp>
          <p:nvSpPr>
            <p:cNvPr id="85" name="tx85"/>
            <p:cNvSpPr/>
            <p:nvPr/>
          </p:nvSpPr>
          <p:spPr>
            <a:xfrm>
              <a:off x="7727393" y="22710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64</a:t>
              </a:r>
            </a:p>
          </p:txBody>
        </p:sp>
        <p:sp>
          <p:nvSpPr>
            <p:cNvPr id="86" name="tx86"/>
            <p:cNvSpPr/>
            <p:nvPr/>
          </p:nvSpPr>
          <p:spPr>
            <a:xfrm>
              <a:off x="8004641" y="215869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68</a:t>
              </a:r>
            </a:p>
          </p:txBody>
        </p:sp>
        <p:sp>
          <p:nvSpPr>
            <p:cNvPr id="87" name="tx87"/>
            <p:cNvSpPr/>
            <p:nvPr/>
          </p:nvSpPr>
          <p:spPr>
            <a:xfrm>
              <a:off x="1390890" y="393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88" name="tx88"/>
            <p:cNvSpPr/>
            <p:nvPr/>
          </p:nvSpPr>
          <p:spPr>
            <a:xfrm>
              <a:off x="2731924" y="39121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9" name="tx89"/>
            <p:cNvSpPr/>
            <p:nvPr/>
          </p:nvSpPr>
          <p:spPr>
            <a:xfrm>
              <a:off x="4163367" y="39407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90" name="tx90"/>
            <p:cNvSpPr/>
            <p:nvPr/>
          </p:nvSpPr>
          <p:spPr>
            <a:xfrm>
              <a:off x="5504401" y="38644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1" name="tx91"/>
            <p:cNvSpPr/>
            <p:nvPr/>
          </p:nvSpPr>
          <p:spPr>
            <a:xfrm>
              <a:off x="6613391" y="37486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2" name="tx92"/>
            <p:cNvSpPr/>
            <p:nvPr/>
          </p:nvSpPr>
          <p:spPr>
            <a:xfrm>
              <a:off x="6890639" y="34762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93" name="tx93"/>
            <p:cNvSpPr/>
            <p:nvPr/>
          </p:nvSpPr>
          <p:spPr>
            <a:xfrm>
              <a:off x="7167887" y="33452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94" name="tx94"/>
            <p:cNvSpPr/>
            <p:nvPr/>
          </p:nvSpPr>
          <p:spPr>
            <a:xfrm>
              <a:off x="7445134" y="35344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95" name="tx95"/>
            <p:cNvSpPr/>
            <p:nvPr/>
          </p:nvSpPr>
          <p:spPr>
            <a:xfrm>
              <a:off x="7722382" y="367500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96" name="tx96"/>
            <p:cNvSpPr/>
            <p:nvPr/>
          </p:nvSpPr>
          <p:spPr>
            <a:xfrm>
              <a:off x="7999630" y="381122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7" name="tx97"/>
            <p:cNvSpPr/>
            <p:nvPr/>
          </p:nvSpPr>
          <p:spPr>
            <a:xfrm>
              <a:off x="1345686" y="37873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8" name="tx98"/>
            <p:cNvSpPr/>
            <p:nvPr/>
          </p:nvSpPr>
          <p:spPr>
            <a:xfrm>
              <a:off x="2731924" y="279074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9" name="tx99"/>
            <p:cNvSpPr/>
            <p:nvPr/>
          </p:nvSpPr>
          <p:spPr>
            <a:xfrm>
              <a:off x="4118163" y="268969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0" name="tx100"/>
            <p:cNvSpPr/>
            <p:nvPr/>
          </p:nvSpPr>
          <p:spPr>
            <a:xfrm>
              <a:off x="5504401" y="33626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1" name="tx101"/>
            <p:cNvSpPr/>
            <p:nvPr/>
          </p:nvSpPr>
          <p:spPr>
            <a:xfrm>
              <a:off x="6613391" y="261569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2" name="tx102"/>
            <p:cNvSpPr/>
            <p:nvPr/>
          </p:nvSpPr>
          <p:spPr>
            <a:xfrm>
              <a:off x="6935843" y="20927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03" name="tx103"/>
            <p:cNvSpPr/>
            <p:nvPr/>
          </p:nvSpPr>
          <p:spPr>
            <a:xfrm>
              <a:off x="7167887" y="20276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04" name="tx104"/>
            <p:cNvSpPr/>
            <p:nvPr/>
          </p:nvSpPr>
          <p:spPr>
            <a:xfrm>
              <a:off x="7445134" y="25416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105" name="tx105"/>
            <p:cNvSpPr/>
            <p:nvPr/>
          </p:nvSpPr>
          <p:spPr>
            <a:xfrm>
              <a:off x="7722382" y="284592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106" name="tx106"/>
            <p:cNvSpPr/>
            <p:nvPr/>
          </p:nvSpPr>
          <p:spPr>
            <a:xfrm>
              <a:off x="7999630" y="308452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07" name="tx107"/>
            <p:cNvSpPr/>
            <p:nvPr/>
          </p:nvSpPr>
          <p:spPr>
            <a:xfrm>
              <a:off x="1345686" y="35895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108" name="tx108"/>
            <p:cNvSpPr/>
            <p:nvPr/>
          </p:nvSpPr>
          <p:spPr>
            <a:xfrm>
              <a:off x="2731924" y="164322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09" name="tx109"/>
            <p:cNvSpPr/>
            <p:nvPr/>
          </p:nvSpPr>
          <p:spPr>
            <a:xfrm>
              <a:off x="4118163" y="138517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10" name="tx110"/>
            <p:cNvSpPr/>
            <p:nvPr/>
          </p:nvSpPr>
          <p:spPr>
            <a:xfrm>
              <a:off x="5504401" y="28850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0.6</a:t>
              </a:r>
            </a:p>
          </p:txBody>
        </p:sp>
        <p:sp>
          <p:nvSpPr>
            <p:cNvPr id="111" name="tx111"/>
            <p:cNvSpPr/>
            <p:nvPr/>
          </p:nvSpPr>
          <p:spPr>
            <a:xfrm>
              <a:off x="6613391" y="162006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12" name="tx112"/>
            <p:cNvSpPr/>
            <p:nvPr/>
          </p:nvSpPr>
          <p:spPr>
            <a:xfrm>
              <a:off x="6890639" y="111891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13" name="tx113"/>
            <p:cNvSpPr/>
            <p:nvPr/>
          </p:nvSpPr>
          <p:spPr>
            <a:xfrm>
              <a:off x="7167887" y="125352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14" name="tx114"/>
            <p:cNvSpPr/>
            <p:nvPr/>
          </p:nvSpPr>
          <p:spPr>
            <a:xfrm>
              <a:off x="7445134" y="190447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15" name="tx115"/>
            <p:cNvSpPr/>
            <p:nvPr/>
          </p:nvSpPr>
          <p:spPr>
            <a:xfrm>
              <a:off x="7767586" y="223171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16" name="tx116"/>
            <p:cNvSpPr/>
            <p:nvPr/>
          </p:nvSpPr>
          <p:spPr>
            <a:xfrm>
              <a:off x="7999630" y="243526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0.8</a:t>
              </a:r>
            </a:p>
          </p:txBody>
        </p:sp>
        <p:sp>
          <p:nvSpPr>
            <p:cNvPr id="117" name="tx117"/>
            <p:cNvSpPr/>
            <p:nvPr/>
          </p:nvSpPr>
          <p:spPr>
            <a:xfrm>
              <a:off x="577897" y="395457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18" name="tx118"/>
            <p:cNvSpPr/>
            <p:nvPr/>
          </p:nvSpPr>
          <p:spPr>
            <a:xfrm>
              <a:off x="577897" y="308444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19" name="tx119"/>
            <p:cNvSpPr/>
            <p:nvPr/>
          </p:nvSpPr>
          <p:spPr>
            <a:xfrm>
              <a:off x="577897" y="221431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0" name="tx120"/>
            <p:cNvSpPr/>
            <p:nvPr/>
          </p:nvSpPr>
          <p:spPr>
            <a:xfrm>
              <a:off x="577897" y="134418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21" name="tx12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759388" y="2466929"/>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137" name="tx137"/>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8" name="pl138"/>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9" name="pl139"/>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40" name="tx140"/>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1" name="tx141"/>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2" name="rc142"/>
            <p:cNvSpPr/>
            <p:nvPr/>
          </p:nvSpPr>
          <p:spPr>
            <a:xfrm>
              <a:off x="4678790" y="4909475"/>
              <a:ext cx="201456" cy="201456"/>
            </a:xfrm>
            <a:prstGeom prst="rect">
              <a:avLst/>
            </a:prstGeom>
            <a:solidFill>
              <a:srgbClr val="E2231A">
                <a:alpha val="100000"/>
              </a:srgbClr>
            </a:solidFill>
          </p:spPr>
          <p:txBody>
            <a:bodyPr/>
            <a:lstStyle/>
            <a:p/>
          </p:txBody>
        </p:sp>
        <p:sp>
          <p:nvSpPr>
            <p:cNvPr id="143" name="rc143"/>
            <p:cNvSpPr/>
            <p:nvPr/>
          </p:nvSpPr>
          <p:spPr>
            <a:xfrm>
              <a:off x="5642950" y="4909475"/>
              <a:ext cx="201456" cy="201456"/>
            </a:xfrm>
            <a:prstGeom prst="rect">
              <a:avLst/>
            </a:prstGeom>
            <a:solidFill>
              <a:srgbClr val="B3B3B3">
                <a:alpha val="100000"/>
              </a:srgbClr>
            </a:solidFill>
          </p:spPr>
          <p:txBody>
            <a:bodyPr/>
            <a:lstStyle/>
            <a:p/>
          </p:txBody>
        </p:sp>
        <p:sp>
          <p:nvSpPr>
            <p:cNvPr id="144" name="tx144"/>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5" name="tx145"/>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6" name="tx146"/>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7" name="tx147"/>
            <p:cNvSpPr/>
            <p:nvPr/>
          </p:nvSpPr>
          <p:spPr>
            <a:xfrm>
              <a:off x="951100" y="661760"/>
              <a:ext cx="131402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Brazil, 2000-2024</a:t>
              </a:r>
            </a:p>
          </p:txBody>
        </p:sp>
        <p:sp>
          <p:nvSpPr>
            <p:cNvPr id="148" name="pl148"/>
            <p:cNvSpPr/>
            <p:nvPr/>
          </p:nvSpPr>
          <p:spPr>
            <a:xfrm>
              <a:off x="262024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526817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79161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394420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659213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296273" y="5774644"/>
              <a:ext cx="1324442" cy="162162"/>
            </a:xfrm>
            <a:prstGeom prst="rect">
              <a:avLst/>
            </a:prstGeom>
            <a:solidFill>
              <a:srgbClr val="E2231A">
                <a:alpha val="100000"/>
              </a:srgbClr>
            </a:solidFill>
          </p:spPr>
          <p:txBody>
            <a:bodyPr/>
            <a:lstStyle/>
            <a:p/>
          </p:txBody>
        </p:sp>
        <p:sp>
          <p:nvSpPr>
            <p:cNvPr id="158" name="rc158"/>
            <p:cNvSpPr/>
            <p:nvPr/>
          </p:nvSpPr>
          <p:spPr>
            <a:xfrm>
              <a:off x="1296273" y="5571941"/>
              <a:ext cx="1772261" cy="162162"/>
            </a:xfrm>
            <a:prstGeom prst="rect">
              <a:avLst/>
            </a:prstGeom>
            <a:solidFill>
              <a:srgbClr val="E2231A">
                <a:alpha val="100000"/>
              </a:srgbClr>
            </a:solidFill>
          </p:spPr>
          <p:txBody>
            <a:bodyPr/>
            <a:lstStyle/>
            <a:p/>
          </p:txBody>
        </p:sp>
        <p:sp>
          <p:nvSpPr>
            <p:cNvPr id="159" name="rc159"/>
            <p:cNvSpPr/>
            <p:nvPr/>
          </p:nvSpPr>
          <p:spPr>
            <a:xfrm>
              <a:off x="1296273" y="5369238"/>
              <a:ext cx="943527" cy="162162"/>
            </a:xfrm>
            <a:prstGeom prst="rect">
              <a:avLst/>
            </a:prstGeom>
            <a:solidFill>
              <a:srgbClr val="E2231A">
                <a:alpha val="100000"/>
              </a:srgbClr>
            </a:solidFill>
          </p:spPr>
          <p:txBody>
            <a:bodyPr/>
            <a:lstStyle/>
            <a:p/>
          </p:txBody>
        </p:sp>
        <p:sp>
          <p:nvSpPr>
            <p:cNvPr id="160" name="rc160"/>
            <p:cNvSpPr/>
            <p:nvPr/>
          </p:nvSpPr>
          <p:spPr>
            <a:xfrm>
              <a:off x="2620716" y="5774644"/>
              <a:ext cx="5579023" cy="162162"/>
            </a:xfrm>
            <a:prstGeom prst="rect">
              <a:avLst/>
            </a:prstGeom>
            <a:solidFill>
              <a:srgbClr val="B3B3B3">
                <a:alpha val="100000"/>
              </a:srgbClr>
            </a:solidFill>
          </p:spPr>
          <p:txBody>
            <a:bodyPr/>
            <a:lstStyle/>
            <a:p/>
          </p:txBody>
        </p:sp>
        <p:sp>
          <p:nvSpPr>
            <p:cNvPr id="161" name="rc161"/>
            <p:cNvSpPr/>
            <p:nvPr/>
          </p:nvSpPr>
          <p:spPr>
            <a:xfrm>
              <a:off x="3068534" y="5571941"/>
              <a:ext cx="3274062" cy="162162"/>
            </a:xfrm>
            <a:prstGeom prst="rect">
              <a:avLst/>
            </a:prstGeom>
            <a:solidFill>
              <a:srgbClr val="B3B3B3">
                <a:alpha val="100000"/>
              </a:srgbClr>
            </a:solidFill>
          </p:spPr>
          <p:txBody>
            <a:bodyPr/>
            <a:lstStyle/>
            <a:p/>
          </p:txBody>
        </p:sp>
        <p:sp>
          <p:nvSpPr>
            <p:cNvPr id="162" name="rc162"/>
            <p:cNvSpPr/>
            <p:nvPr/>
          </p:nvSpPr>
          <p:spPr>
            <a:xfrm>
              <a:off x="2239800" y="5369238"/>
              <a:ext cx="3479346" cy="162162"/>
            </a:xfrm>
            <a:prstGeom prst="rect">
              <a:avLst/>
            </a:prstGeom>
            <a:solidFill>
              <a:srgbClr val="B3B3B3">
                <a:alpha val="100000"/>
              </a:srgbClr>
            </a:solidFill>
          </p:spPr>
          <p:txBody>
            <a:bodyPr/>
            <a:lstStyle/>
            <a:p/>
          </p:txBody>
        </p:sp>
        <p:sp>
          <p:nvSpPr>
            <p:cNvPr id="163" name="tx163"/>
            <p:cNvSpPr/>
            <p:nvPr/>
          </p:nvSpPr>
          <p:spPr>
            <a:xfrm>
              <a:off x="8280112"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64" name="tx164"/>
            <p:cNvSpPr/>
            <p:nvPr/>
          </p:nvSpPr>
          <p:spPr>
            <a:xfrm>
              <a:off x="6374751" y="561129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a:t>
              </a:r>
            </a:p>
          </p:txBody>
        </p:sp>
        <p:sp>
          <p:nvSpPr>
            <p:cNvPr id="165" name="tx165"/>
            <p:cNvSpPr/>
            <p:nvPr/>
          </p:nvSpPr>
          <p:spPr>
            <a:xfrm>
              <a:off x="5799519"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a:t>
              </a:r>
            </a:p>
          </p:txBody>
        </p:sp>
        <p:sp>
          <p:nvSpPr>
            <p:cNvPr id="166" name="tx166"/>
            <p:cNvSpPr/>
            <p:nvPr/>
          </p:nvSpPr>
          <p:spPr>
            <a:xfrm>
              <a:off x="1878123"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0.3</a:t>
              </a:r>
            </a:p>
          </p:txBody>
        </p:sp>
        <p:sp>
          <p:nvSpPr>
            <p:cNvPr id="167" name="tx167"/>
            <p:cNvSpPr/>
            <p:nvPr/>
          </p:nvSpPr>
          <p:spPr>
            <a:xfrm>
              <a:off x="2102032"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0.3</a:t>
              </a:r>
            </a:p>
          </p:txBody>
        </p:sp>
        <p:sp>
          <p:nvSpPr>
            <p:cNvPr id="168" name="tx168"/>
            <p:cNvSpPr/>
            <p:nvPr/>
          </p:nvSpPr>
          <p:spPr>
            <a:xfrm>
              <a:off x="1687665"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0.2</a:t>
              </a:r>
            </a:p>
          </p:txBody>
        </p:sp>
        <p:sp>
          <p:nvSpPr>
            <p:cNvPr id="169" name="tx169"/>
            <p:cNvSpPr/>
            <p:nvPr/>
          </p:nvSpPr>
          <p:spPr>
            <a:xfrm>
              <a:off x="5329856"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70" name="tx170"/>
            <p:cNvSpPr/>
            <p:nvPr/>
          </p:nvSpPr>
          <p:spPr>
            <a:xfrm>
              <a:off x="4625194"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0.6</a:t>
              </a:r>
            </a:p>
          </p:txBody>
        </p:sp>
        <p:sp>
          <p:nvSpPr>
            <p:cNvPr id="171" name="tx171"/>
            <p:cNvSpPr/>
            <p:nvPr/>
          </p:nvSpPr>
          <p:spPr>
            <a:xfrm>
              <a:off x="3899101"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0.7</a:t>
              </a:r>
            </a:p>
          </p:txBody>
        </p:sp>
        <p:sp>
          <p:nvSpPr>
            <p:cNvPr id="172" name="tx17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4" name="tx17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1140987" y="60378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76" name="tx176"/>
            <p:cNvSpPr/>
            <p:nvPr/>
          </p:nvSpPr>
          <p:spPr>
            <a:xfrm>
              <a:off x="3788919" y="60378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77" name="tx177"/>
            <p:cNvSpPr/>
            <p:nvPr/>
          </p:nvSpPr>
          <p:spPr>
            <a:xfrm>
              <a:off x="6436851" y="60378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78" name="tx178"/>
            <p:cNvSpPr/>
            <p:nvPr/>
          </p:nvSpPr>
          <p:spPr>
            <a:xfrm>
              <a:off x="3587194" y="6173067"/>
              <a:ext cx="232162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79" name="tx17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0" name="tx180"/>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93%. This is greater than in 2019, where coverage was 91%.
178,000 children missed their routine first dose of measles vaccine.
MCV2 is typically administered to children between 18 months and five years old. MCV2 coverage increased to 68%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742826"/>
            </a:xfrm>
            <a:custGeom>
              <a:avLst/>
              <a:pathLst>
                <a:path w="3397293" h="742826">
                  <a:moveTo>
                    <a:pt x="0" y="0"/>
                  </a:moveTo>
                  <a:lnTo>
                    <a:pt x="141553" y="0"/>
                  </a:lnTo>
                  <a:lnTo>
                    <a:pt x="283107" y="85710"/>
                  </a:lnTo>
                  <a:lnTo>
                    <a:pt x="424661" y="57140"/>
                  </a:lnTo>
                  <a:lnTo>
                    <a:pt x="566215" y="57140"/>
                  </a:lnTo>
                  <a:lnTo>
                    <a:pt x="707769" y="28570"/>
                  </a:lnTo>
                  <a:lnTo>
                    <a:pt x="849323" y="0"/>
                  </a:lnTo>
                  <a:lnTo>
                    <a:pt x="990877" y="0"/>
                  </a:lnTo>
                  <a:lnTo>
                    <a:pt x="1132431" y="0"/>
                  </a:lnTo>
                  <a:lnTo>
                    <a:pt x="1273984" y="0"/>
                  </a:lnTo>
                  <a:lnTo>
                    <a:pt x="1415538" y="0"/>
                  </a:lnTo>
                  <a:lnTo>
                    <a:pt x="1557092" y="0"/>
                  </a:lnTo>
                  <a:lnTo>
                    <a:pt x="1698646" y="0"/>
                  </a:lnTo>
                  <a:lnTo>
                    <a:pt x="1840200" y="28570"/>
                  </a:lnTo>
                  <a:lnTo>
                    <a:pt x="1981754" y="57140"/>
                  </a:lnTo>
                  <a:lnTo>
                    <a:pt x="2123308" y="85710"/>
                  </a:lnTo>
                  <a:lnTo>
                    <a:pt x="2264862" y="114281"/>
                  </a:lnTo>
                  <a:lnTo>
                    <a:pt x="2406416" y="342843"/>
                  </a:lnTo>
                  <a:lnTo>
                    <a:pt x="2547969" y="199991"/>
                  </a:lnTo>
                  <a:lnTo>
                    <a:pt x="2689523" y="228562"/>
                  </a:lnTo>
                  <a:lnTo>
                    <a:pt x="2831077" y="571405"/>
                  </a:lnTo>
                  <a:lnTo>
                    <a:pt x="2972631" y="742826"/>
                  </a:lnTo>
                  <a:lnTo>
                    <a:pt x="3114185" y="514264"/>
                  </a:lnTo>
                  <a:lnTo>
                    <a:pt x="3255739" y="342843"/>
                  </a:lnTo>
                  <a:lnTo>
                    <a:pt x="3397293" y="17142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742826"/>
            </a:xfrm>
            <a:custGeom>
              <a:avLst/>
              <a:pathLst>
                <a:path w="3397293" h="742826">
                  <a:moveTo>
                    <a:pt x="0" y="0"/>
                  </a:moveTo>
                  <a:lnTo>
                    <a:pt x="141553" y="0"/>
                  </a:lnTo>
                  <a:lnTo>
                    <a:pt x="283107" y="85710"/>
                  </a:lnTo>
                  <a:lnTo>
                    <a:pt x="424661" y="57140"/>
                  </a:lnTo>
                  <a:lnTo>
                    <a:pt x="566215" y="57140"/>
                  </a:lnTo>
                  <a:lnTo>
                    <a:pt x="707769" y="28570"/>
                  </a:lnTo>
                  <a:lnTo>
                    <a:pt x="849323" y="0"/>
                  </a:lnTo>
                  <a:lnTo>
                    <a:pt x="990877" y="0"/>
                  </a:lnTo>
                  <a:lnTo>
                    <a:pt x="1132431" y="0"/>
                  </a:lnTo>
                  <a:lnTo>
                    <a:pt x="1273984" y="0"/>
                  </a:lnTo>
                  <a:lnTo>
                    <a:pt x="1415538" y="0"/>
                  </a:lnTo>
                  <a:lnTo>
                    <a:pt x="1557092" y="0"/>
                  </a:lnTo>
                  <a:lnTo>
                    <a:pt x="1698646" y="0"/>
                  </a:lnTo>
                  <a:lnTo>
                    <a:pt x="1840200" y="28570"/>
                  </a:lnTo>
                  <a:lnTo>
                    <a:pt x="1981754" y="57140"/>
                  </a:lnTo>
                  <a:lnTo>
                    <a:pt x="2123308" y="85710"/>
                  </a:lnTo>
                  <a:lnTo>
                    <a:pt x="2264862" y="114281"/>
                  </a:lnTo>
                  <a:lnTo>
                    <a:pt x="2406416" y="342843"/>
                  </a:lnTo>
                  <a:lnTo>
                    <a:pt x="2547969" y="199991"/>
                  </a:lnTo>
                  <a:lnTo>
                    <a:pt x="2689523" y="228562"/>
                  </a:lnTo>
                  <a:lnTo>
                    <a:pt x="2831077" y="571405"/>
                  </a:lnTo>
                  <a:lnTo>
                    <a:pt x="2972631" y="742826"/>
                  </a:lnTo>
                  <a:lnTo>
                    <a:pt x="3114185" y="514264"/>
                  </a:lnTo>
                  <a:lnTo>
                    <a:pt x="3255739" y="342843"/>
                  </a:lnTo>
                  <a:lnTo>
                    <a:pt x="3397293" y="17142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742826"/>
            </a:xfrm>
            <a:custGeom>
              <a:avLst/>
              <a:pathLst>
                <a:path w="3397293" h="742826">
                  <a:moveTo>
                    <a:pt x="0" y="0"/>
                  </a:moveTo>
                  <a:lnTo>
                    <a:pt x="141553" y="0"/>
                  </a:lnTo>
                  <a:lnTo>
                    <a:pt x="283107" y="85710"/>
                  </a:lnTo>
                  <a:lnTo>
                    <a:pt x="424661" y="57140"/>
                  </a:lnTo>
                  <a:lnTo>
                    <a:pt x="566215" y="57140"/>
                  </a:lnTo>
                  <a:lnTo>
                    <a:pt x="707769" y="28570"/>
                  </a:lnTo>
                  <a:lnTo>
                    <a:pt x="849323" y="0"/>
                  </a:lnTo>
                  <a:lnTo>
                    <a:pt x="990877" y="0"/>
                  </a:lnTo>
                  <a:lnTo>
                    <a:pt x="1132431" y="0"/>
                  </a:lnTo>
                  <a:lnTo>
                    <a:pt x="1273984" y="0"/>
                  </a:lnTo>
                  <a:lnTo>
                    <a:pt x="1415538" y="0"/>
                  </a:lnTo>
                  <a:lnTo>
                    <a:pt x="1557092" y="0"/>
                  </a:lnTo>
                  <a:lnTo>
                    <a:pt x="1698646" y="0"/>
                  </a:lnTo>
                  <a:lnTo>
                    <a:pt x="1840200" y="28570"/>
                  </a:lnTo>
                  <a:lnTo>
                    <a:pt x="1981754" y="57140"/>
                  </a:lnTo>
                  <a:lnTo>
                    <a:pt x="2123308" y="85710"/>
                  </a:lnTo>
                  <a:lnTo>
                    <a:pt x="2264862" y="114281"/>
                  </a:lnTo>
                  <a:lnTo>
                    <a:pt x="2406416" y="342843"/>
                  </a:lnTo>
                  <a:lnTo>
                    <a:pt x="2547969" y="199991"/>
                  </a:lnTo>
                  <a:lnTo>
                    <a:pt x="2689523" y="228562"/>
                  </a:lnTo>
                  <a:lnTo>
                    <a:pt x="2831077" y="571405"/>
                  </a:lnTo>
                  <a:lnTo>
                    <a:pt x="2972631" y="742826"/>
                  </a:lnTo>
                  <a:lnTo>
                    <a:pt x="3114185" y="514264"/>
                  </a:lnTo>
                  <a:lnTo>
                    <a:pt x="3255739" y="342843"/>
                  </a:lnTo>
                  <a:lnTo>
                    <a:pt x="3397293" y="17142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755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755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346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591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42607" y="483177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Brazil</a:t>
              </a:r>
            </a:p>
          </p:txBody>
        </p:sp>
        <p:sp>
          <p:nvSpPr>
            <p:cNvPr id="60" name="tx60"/>
            <p:cNvSpPr/>
            <p:nvPr/>
          </p:nvSpPr>
          <p:spPr>
            <a:xfrm>
              <a:off x="275055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3014"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33637" y="471005"/>
              <a:ext cx="237194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Brazil, 2000-2024</a:t>
              </a:r>
            </a:p>
          </p:txBody>
        </p:sp>
        <p:sp>
          <p:nvSpPr>
            <p:cNvPr id="63" name="pl63"/>
            <p:cNvSpPr/>
            <p:nvPr/>
          </p:nvSpPr>
          <p:spPr>
            <a:xfrm>
              <a:off x="5267799" y="36223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115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007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1899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2169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061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5953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846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757539"/>
              <a:ext cx="3397293" cy="2108021"/>
            </a:xfrm>
            <a:custGeom>
              <a:avLst/>
              <a:pathLst>
                <a:path w="3397293" h="2108021">
                  <a:moveTo>
                    <a:pt x="0" y="0"/>
                  </a:moveTo>
                  <a:lnTo>
                    <a:pt x="141553" y="0"/>
                  </a:lnTo>
                  <a:lnTo>
                    <a:pt x="283107" y="243233"/>
                  </a:lnTo>
                  <a:lnTo>
                    <a:pt x="424661" y="162155"/>
                  </a:lnTo>
                  <a:lnTo>
                    <a:pt x="566215" y="162155"/>
                  </a:lnTo>
                  <a:lnTo>
                    <a:pt x="707769" y="81077"/>
                  </a:lnTo>
                  <a:lnTo>
                    <a:pt x="849323" y="0"/>
                  </a:lnTo>
                  <a:lnTo>
                    <a:pt x="990877" y="0"/>
                  </a:lnTo>
                  <a:lnTo>
                    <a:pt x="1132431" y="0"/>
                  </a:lnTo>
                  <a:lnTo>
                    <a:pt x="1273984" y="0"/>
                  </a:lnTo>
                  <a:lnTo>
                    <a:pt x="1415538" y="0"/>
                  </a:lnTo>
                  <a:lnTo>
                    <a:pt x="1557092" y="0"/>
                  </a:lnTo>
                  <a:lnTo>
                    <a:pt x="1698646" y="0"/>
                  </a:lnTo>
                  <a:lnTo>
                    <a:pt x="1840200" y="81077"/>
                  </a:lnTo>
                  <a:lnTo>
                    <a:pt x="1981754" y="162155"/>
                  </a:lnTo>
                  <a:lnTo>
                    <a:pt x="2123308" y="243233"/>
                  </a:lnTo>
                  <a:lnTo>
                    <a:pt x="2264862" y="324310"/>
                  </a:lnTo>
                  <a:lnTo>
                    <a:pt x="2406416" y="972932"/>
                  </a:lnTo>
                  <a:lnTo>
                    <a:pt x="2547969" y="567544"/>
                  </a:lnTo>
                  <a:lnTo>
                    <a:pt x="2689523" y="648621"/>
                  </a:lnTo>
                  <a:lnTo>
                    <a:pt x="2831077" y="1621554"/>
                  </a:lnTo>
                  <a:lnTo>
                    <a:pt x="2972631" y="2108021"/>
                  </a:lnTo>
                  <a:lnTo>
                    <a:pt x="3114185" y="1459399"/>
                  </a:lnTo>
                  <a:lnTo>
                    <a:pt x="3255739" y="972932"/>
                  </a:lnTo>
                  <a:lnTo>
                    <a:pt x="3397293" y="486466"/>
                  </a:lnTo>
                </a:path>
              </a:pathLst>
            </a:custGeom>
            <a:ln w="27101" cap="flat">
              <a:solidFill>
                <a:srgbClr val="0058AB">
                  <a:alpha val="100000"/>
                </a:srgbClr>
              </a:solidFill>
              <a:prstDash val="solid"/>
              <a:round/>
            </a:ln>
          </p:spPr>
          <p:txBody>
            <a:bodyPr/>
            <a:lstStyle/>
            <a:p/>
          </p:txBody>
        </p:sp>
        <p:sp>
          <p:nvSpPr>
            <p:cNvPr id="79" name="pl79"/>
            <p:cNvSpPr/>
            <p:nvPr/>
          </p:nvSpPr>
          <p:spPr>
            <a:xfrm>
              <a:off x="5437664" y="2406161"/>
              <a:ext cx="3397293" cy="1216166"/>
            </a:xfrm>
            <a:custGeom>
              <a:avLst/>
              <a:pathLst>
                <a:path w="3397293" h="1216166">
                  <a:moveTo>
                    <a:pt x="0" y="1216166"/>
                  </a:moveTo>
                  <a:lnTo>
                    <a:pt x="141553" y="1135088"/>
                  </a:lnTo>
                  <a:lnTo>
                    <a:pt x="283107" y="1135088"/>
                  </a:lnTo>
                  <a:lnTo>
                    <a:pt x="424661" y="1054010"/>
                  </a:lnTo>
                  <a:lnTo>
                    <a:pt x="566215" y="891855"/>
                  </a:lnTo>
                  <a:lnTo>
                    <a:pt x="707769" y="729699"/>
                  </a:lnTo>
                  <a:lnTo>
                    <a:pt x="849323" y="567544"/>
                  </a:lnTo>
                  <a:lnTo>
                    <a:pt x="990877" y="567544"/>
                  </a:lnTo>
                  <a:lnTo>
                    <a:pt x="1132431" y="405388"/>
                  </a:lnTo>
                  <a:lnTo>
                    <a:pt x="1273984" y="243233"/>
                  </a:lnTo>
                  <a:lnTo>
                    <a:pt x="1415538" y="162155"/>
                  </a:lnTo>
                  <a:lnTo>
                    <a:pt x="1557092" y="162155"/>
                  </a:lnTo>
                  <a:lnTo>
                    <a:pt x="1698646" y="162155"/>
                  </a:lnTo>
                  <a:lnTo>
                    <a:pt x="1840200" y="162155"/>
                  </a:lnTo>
                  <a:lnTo>
                    <a:pt x="1981754" y="162155"/>
                  </a:lnTo>
                  <a:lnTo>
                    <a:pt x="2123308" y="162155"/>
                  </a:lnTo>
                  <a:lnTo>
                    <a:pt x="2264862" y="81077"/>
                  </a:lnTo>
                  <a:lnTo>
                    <a:pt x="2406416" y="81077"/>
                  </a:lnTo>
                  <a:lnTo>
                    <a:pt x="2547969" y="0"/>
                  </a:lnTo>
                  <a:lnTo>
                    <a:pt x="2689523" y="0"/>
                  </a:lnTo>
                  <a:lnTo>
                    <a:pt x="2831077" y="243233"/>
                  </a:lnTo>
                  <a:lnTo>
                    <a:pt x="2972631" y="405388"/>
                  </a:lnTo>
                  <a:lnTo>
                    <a:pt x="3114185" y="243233"/>
                  </a:lnTo>
                  <a:lnTo>
                    <a:pt x="3255739" y="243233"/>
                  </a:lnTo>
                  <a:lnTo>
                    <a:pt x="3397293" y="162155"/>
                  </a:lnTo>
                </a:path>
              </a:pathLst>
            </a:custGeom>
            <a:ln w="27101" cap="flat">
              <a:solidFill>
                <a:srgbClr val="80BD41">
                  <a:alpha val="100000"/>
                </a:srgbClr>
              </a:solidFill>
              <a:prstDash val="solid"/>
              <a:round/>
            </a:ln>
          </p:spPr>
          <p:txBody>
            <a:bodyPr/>
            <a:lstStyle/>
            <a:p/>
          </p:txBody>
        </p:sp>
        <p:sp>
          <p:nvSpPr>
            <p:cNvPr id="80" name="pl80"/>
            <p:cNvSpPr/>
            <p:nvPr/>
          </p:nvSpPr>
          <p:spPr>
            <a:xfrm>
              <a:off x="5437664" y="1676461"/>
              <a:ext cx="3397293" cy="1135088"/>
            </a:xfrm>
            <a:custGeom>
              <a:avLst/>
              <a:pathLst>
                <a:path w="3397293" h="1135088">
                  <a:moveTo>
                    <a:pt x="0" y="162155"/>
                  </a:moveTo>
                  <a:lnTo>
                    <a:pt x="141553" y="0"/>
                  </a:lnTo>
                  <a:lnTo>
                    <a:pt x="283107" y="162155"/>
                  </a:lnTo>
                  <a:lnTo>
                    <a:pt x="424661" y="81077"/>
                  </a:lnTo>
                  <a:lnTo>
                    <a:pt x="566215" y="162155"/>
                  </a:lnTo>
                  <a:lnTo>
                    <a:pt x="707769" y="243233"/>
                  </a:lnTo>
                  <a:lnTo>
                    <a:pt x="849323" y="81077"/>
                  </a:lnTo>
                  <a:lnTo>
                    <a:pt x="990877" y="81077"/>
                  </a:lnTo>
                  <a:lnTo>
                    <a:pt x="1132431" y="0"/>
                  </a:lnTo>
                  <a:lnTo>
                    <a:pt x="1273984" y="81077"/>
                  </a:lnTo>
                  <a:lnTo>
                    <a:pt x="1415538" y="162155"/>
                  </a:lnTo>
                  <a:lnTo>
                    <a:pt x="1557092" y="81077"/>
                  </a:lnTo>
                  <a:lnTo>
                    <a:pt x="1698646" y="0"/>
                  </a:lnTo>
                  <a:lnTo>
                    <a:pt x="1840200" y="243233"/>
                  </a:lnTo>
                  <a:lnTo>
                    <a:pt x="1981754" y="162155"/>
                  </a:lnTo>
                  <a:lnTo>
                    <a:pt x="2123308" y="162155"/>
                  </a:lnTo>
                  <a:lnTo>
                    <a:pt x="2264862" y="162155"/>
                  </a:lnTo>
                  <a:lnTo>
                    <a:pt x="2406416" y="729699"/>
                  </a:lnTo>
                  <a:lnTo>
                    <a:pt x="2547969" y="324310"/>
                  </a:lnTo>
                  <a:lnTo>
                    <a:pt x="2689523" y="729699"/>
                  </a:lnTo>
                  <a:lnTo>
                    <a:pt x="2831077" y="891855"/>
                  </a:lnTo>
                  <a:lnTo>
                    <a:pt x="2972631" y="972932"/>
                  </a:lnTo>
                  <a:lnTo>
                    <a:pt x="3114185" y="1135088"/>
                  </a:lnTo>
                  <a:lnTo>
                    <a:pt x="3255739" y="972932"/>
                  </a:lnTo>
                  <a:lnTo>
                    <a:pt x="3397293" y="729699"/>
                  </a:lnTo>
                </a:path>
              </a:pathLst>
            </a:custGeom>
            <a:ln w="27101" cap="flat">
              <a:solidFill>
                <a:srgbClr val="961A49">
                  <a:alpha val="100000"/>
                </a:srgbClr>
              </a:solidFill>
              <a:prstDash val="solid"/>
              <a:round/>
            </a:ln>
          </p:spPr>
          <p:txBody>
            <a:bodyPr/>
            <a:lstStyle/>
            <a:p/>
          </p:txBody>
        </p:sp>
        <p:sp>
          <p:nvSpPr>
            <p:cNvPr id="81" name="pl81"/>
            <p:cNvSpPr/>
            <p:nvPr/>
          </p:nvSpPr>
          <p:spPr>
            <a:xfrm>
              <a:off x="5437664" y="240616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757539"/>
              <a:ext cx="3397293" cy="2108021"/>
            </a:xfrm>
            <a:custGeom>
              <a:avLst/>
              <a:pathLst>
                <a:path w="3397293" h="2108021">
                  <a:moveTo>
                    <a:pt x="0" y="0"/>
                  </a:moveTo>
                  <a:lnTo>
                    <a:pt x="141553" y="0"/>
                  </a:lnTo>
                  <a:lnTo>
                    <a:pt x="283107" y="243233"/>
                  </a:lnTo>
                  <a:lnTo>
                    <a:pt x="424661" y="162155"/>
                  </a:lnTo>
                  <a:lnTo>
                    <a:pt x="566215" y="162155"/>
                  </a:lnTo>
                  <a:lnTo>
                    <a:pt x="707769" y="81077"/>
                  </a:lnTo>
                  <a:lnTo>
                    <a:pt x="849323" y="0"/>
                  </a:lnTo>
                  <a:lnTo>
                    <a:pt x="990877" y="0"/>
                  </a:lnTo>
                  <a:lnTo>
                    <a:pt x="1132431" y="0"/>
                  </a:lnTo>
                  <a:lnTo>
                    <a:pt x="1273984" y="0"/>
                  </a:lnTo>
                  <a:lnTo>
                    <a:pt x="1415538" y="0"/>
                  </a:lnTo>
                  <a:lnTo>
                    <a:pt x="1557092" y="0"/>
                  </a:lnTo>
                  <a:lnTo>
                    <a:pt x="1698646" y="0"/>
                  </a:lnTo>
                  <a:lnTo>
                    <a:pt x="1840200" y="81077"/>
                  </a:lnTo>
                  <a:lnTo>
                    <a:pt x="1981754" y="162155"/>
                  </a:lnTo>
                  <a:lnTo>
                    <a:pt x="2123308" y="243233"/>
                  </a:lnTo>
                  <a:lnTo>
                    <a:pt x="2264862" y="324310"/>
                  </a:lnTo>
                  <a:lnTo>
                    <a:pt x="2406416" y="972932"/>
                  </a:lnTo>
                  <a:lnTo>
                    <a:pt x="2547969" y="567544"/>
                  </a:lnTo>
                  <a:lnTo>
                    <a:pt x="2689523" y="648621"/>
                  </a:lnTo>
                  <a:lnTo>
                    <a:pt x="2831077" y="1621554"/>
                  </a:lnTo>
                  <a:lnTo>
                    <a:pt x="2972631" y="2108021"/>
                  </a:lnTo>
                  <a:lnTo>
                    <a:pt x="3114185" y="1459399"/>
                  </a:lnTo>
                  <a:lnTo>
                    <a:pt x="3255739" y="972932"/>
                  </a:lnTo>
                  <a:lnTo>
                    <a:pt x="3397293" y="486466"/>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46737"/>
              <a:ext cx="0" cy="210802"/>
            </a:xfrm>
            <a:custGeom>
              <a:avLst/>
              <a:pathLst>
                <a:path w="0" h="210802">
                  <a:moveTo>
                    <a:pt x="0" y="21080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46737"/>
              <a:ext cx="0" cy="291879"/>
            </a:xfrm>
            <a:custGeom>
              <a:avLst/>
              <a:pathLst>
                <a:path w="0" h="291879">
                  <a:moveTo>
                    <a:pt x="0" y="29187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46737"/>
              <a:ext cx="0" cy="210802"/>
            </a:xfrm>
            <a:custGeom>
              <a:avLst/>
              <a:pathLst>
                <a:path w="0" h="210802">
                  <a:moveTo>
                    <a:pt x="0" y="21080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46737"/>
              <a:ext cx="0" cy="454035"/>
            </a:xfrm>
            <a:custGeom>
              <a:avLst/>
              <a:pathLst>
                <a:path w="0" h="454035">
                  <a:moveTo>
                    <a:pt x="0" y="45403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46737"/>
              <a:ext cx="0" cy="859424"/>
            </a:xfrm>
            <a:custGeom>
              <a:avLst/>
              <a:pathLst>
                <a:path w="0" h="859424">
                  <a:moveTo>
                    <a:pt x="0" y="85942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46737"/>
              <a:ext cx="0" cy="1183734"/>
            </a:xfrm>
            <a:custGeom>
              <a:avLst/>
              <a:pathLst>
                <a:path w="0" h="1183734">
                  <a:moveTo>
                    <a:pt x="0" y="118373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46737"/>
              <a:ext cx="0" cy="697268"/>
            </a:xfrm>
            <a:custGeom>
              <a:avLst/>
              <a:pathLst>
                <a:path w="0" h="697268">
                  <a:moveTo>
                    <a:pt x="0" y="69726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757539"/>
              <a:ext cx="3397293" cy="2108021"/>
            </a:xfrm>
            <a:custGeom>
              <a:avLst/>
              <a:pathLst>
                <a:path w="3397293" h="2108021">
                  <a:moveTo>
                    <a:pt x="0" y="0"/>
                  </a:moveTo>
                  <a:lnTo>
                    <a:pt x="141553" y="0"/>
                  </a:lnTo>
                  <a:lnTo>
                    <a:pt x="283107" y="243233"/>
                  </a:lnTo>
                  <a:lnTo>
                    <a:pt x="424661" y="162155"/>
                  </a:lnTo>
                  <a:lnTo>
                    <a:pt x="566215" y="162155"/>
                  </a:lnTo>
                  <a:lnTo>
                    <a:pt x="707769" y="81077"/>
                  </a:lnTo>
                  <a:lnTo>
                    <a:pt x="849323" y="0"/>
                  </a:lnTo>
                  <a:lnTo>
                    <a:pt x="990877" y="0"/>
                  </a:lnTo>
                  <a:lnTo>
                    <a:pt x="1132431" y="0"/>
                  </a:lnTo>
                  <a:lnTo>
                    <a:pt x="1273984" y="0"/>
                  </a:lnTo>
                  <a:lnTo>
                    <a:pt x="1415538" y="0"/>
                  </a:lnTo>
                  <a:lnTo>
                    <a:pt x="1557092" y="0"/>
                  </a:lnTo>
                  <a:lnTo>
                    <a:pt x="1698646" y="0"/>
                  </a:lnTo>
                  <a:lnTo>
                    <a:pt x="1840200" y="81077"/>
                  </a:lnTo>
                  <a:lnTo>
                    <a:pt x="1981754" y="162155"/>
                  </a:lnTo>
                  <a:lnTo>
                    <a:pt x="2123308" y="243233"/>
                  </a:lnTo>
                  <a:lnTo>
                    <a:pt x="2264862" y="324310"/>
                  </a:lnTo>
                  <a:lnTo>
                    <a:pt x="2406416" y="972932"/>
                  </a:lnTo>
                  <a:lnTo>
                    <a:pt x="2547969" y="567544"/>
                  </a:lnTo>
                  <a:lnTo>
                    <a:pt x="2689523" y="648621"/>
                  </a:lnTo>
                  <a:lnTo>
                    <a:pt x="2831077" y="1621554"/>
                  </a:lnTo>
                  <a:lnTo>
                    <a:pt x="2972631" y="2108021"/>
                  </a:lnTo>
                  <a:lnTo>
                    <a:pt x="3114185" y="1459399"/>
                  </a:lnTo>
                  <a:lnTo>
                    <a:pt x="3255739" y="972932"/>
                  </a:lnTo>
                  <a:lnTo>
                    <a:pt x="3397293" y="486466"/>
                  </a:lnTo>
                </a:path>
              </a:pathLst>
            </a:custGeom>
            <a:ln w="27101" cap="flat">
              <a:solidFill>
                <a:srgbClr val="0058AB">
                  <a:alpha val="100000"/>
                </a:srgbClr>
              </a:solidFill>
              <a:prstDash val="solid"/>
              <a:round/>
            </a:ln>
          </p:spPr>
          <p:txBody>
            <a:bodyPr/>
            <a:lstStyle/>
            <a:p/>
          </p:txBody>
        </p:sp>
        <p:sp>
          <p:nvSpPr>
            <p:cNvPr id="91" name="tx91"/>
            <p:cNvSpPr/>
            <p:nvPr/>
          </p:nvSpPr>
          <p:spPr>
            <a:xfrm>
              <a:off x="5407519" y="14738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2" name="tx92"/>
            <p:cNvSpPr/>
            <p:nvPr/>
          </p:nvSpPr>
          <p:spPr>
            <a:xfrm>
              <a:off x="6115288" y="147651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3" name="tx93"/>
            <p:cNvSpPr/>
            <p:nvPr/>
          </p:nvSpPr>
          <p:spPr>
            <a:xfrm>
              <a:off x="6823058" y="14738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7530827" y="147524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8097042" y="14738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7550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804812" y="14751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902429" y="252920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3657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16482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3540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5432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324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9220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9220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0015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6261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59306" y="483177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Brazil</a:t>
              </a:r>
            </a:p>
          </p:txBody>
        </p:sp>
        <p:sp>
          <p:nvSpPr>
            <p:cNvPr id="117" name="tx117"/>
            <p:cNvSpPr/>
            <p:nvPr/>
          </p:nvSpPr>
          <p:spPr>
            <a:xfrm>
              <a:off x="706725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29713"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41109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5989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78674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97457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50500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69283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8806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5471537" cy="149993"/>
            </a:xfrm>
            <a:prstGeom prst="rect">
              <a:avLst/>
            </a:prstGeom>
            <a:solidFill>
              <a:srgbClr val="E2231A">
                <a:alpha val="80000"/>
              </a:srgbClr>
            </a:solidFill>
          </p:spPr>
          <p:txBody>
            <a:bodyPr/>
            <a:lstStyle/>
            <a:p/>
          </p:txBody>
        </p:sp>
        <p:sp>
          <p:nvSpPr>
            <p:cNvPr id="132" name="rc132"/>
            <p:cNvSpPr/>
            <p:nvPr/>
          </p:nvSpPr>
          <p:spPr>
            <a:xfrm>
              <a:off x="1317178" y="5637654"/>
              <a:ext cx="7321564" cy="149993"/>
            </a:xfrm>
            <a:prstGeom prst="rect">
              <a:avLst/>
            </a:prstGeom>
            <a:solidFill>
              <a:srgbClr val="E2231A">
                <a:alpha val="80000"/>
              </a:srgbClr>
            </a:solidFill>
          </p:spPr>
          <p:txBody>
            <a:bodyPr/>
            <a:lstStyle/>
            <a:p/>
          </p:txBody>
        </p:sp>
        <p:sp>
          <p:nvSpPr>
            <p:cNvPr id="133" name="rc133"/>
            <p:cNvSpPr/>
            <p:nvPr/>
          </p:nvSpPr>
          <p:spPr>
            <a:xfrm>
              <a:off x="1317178" y="5450161"/>
              <a:ext cx="3897899" cy="149993"/>
            </a:xfrm>
            <a:prstGeom prst="rect">
              <a:avLst/>
            </a:prstGeom>
            <a:solidFill>
              <a:srgbClr val="E2231A">
                <a:alpha val="80000"/>
              </a:srgbClr>
            </a:solidFill>
          </p:spPr>
          <p:txBody>
            <a:bodyPr/>
            <a:lstStyle/>
            <a:p/>
          </p:txBody>
        </p:sp>
        <p:sp>
          <p:nvSpPr>
            <p:cNvPr id="134" name="tx134"/>
            <p:cNvSpPr/>
            <p:nvPr/>
          </p:nvSpPr>
          <p:spPr>
            <a:xfrm>
              <a:off x="6279303"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250,000</a:t>
              </a:r>
            </a:p>
          </p:txBody>
        </p:sp>
        <p:sp>
          <p:nvSpPr>
            <p:cNvPr id="135" name="tx135"/>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335,000</a:t>
              </a:r>
            </a:p>
          </p:txBody>
        </p:sp>
        <p:sp>
          <p:nvSpPr>
            <p:cNvPr id="136" name="tx136"/>
            <p:cNvSpPr/>
            <p:nvPr/>
          </p:nvSpPr>
          <p:spPr>
            <a:xfrm>
              <a:off x="4705664"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178,000</a:t>
              </a:r>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00002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2" name="tx142"/>
            <p:cNvSpPr/>
            <p:nvPr/>
          </p:nvSpPr>
          <p:spPr>
            <a:xfrm>
              <a:off x="518785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3" name="tx143"/>
            <p:cNvSpPr/>
            <p:nvPr/>
          </p:nvSpPr>
          <p:spPr>
            <a:xfrm>
              <a:off x="7375681"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4" name="tx144"/>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Brazil (93%) was 9 percentage points higher than the global average (84%) and 7 percentage points higher than the average across all LACR countries (86%).
National MCV1 coverage was 2 percentage points higher than in 2019 (91%).
This equates to 178,000 unvaccinated children in 2024 compared to 250,000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F26A21">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Brazil ranked number 19 out of 32 countries for lowest MCV1 coverage (based on tied ranks).
Brazil was in the top 10 countries with the most unvaccinated children (rank=2).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30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138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545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953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34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42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249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956240"/>
              <a:ext cx="249522" cy="1146456"/>
            </a:xfrm>
            <a:prstGeom prst="rect">
              <a:avLst/>
            </a:prstGeom>
            <a:solidFill>
              <a:srgbClr val="80BD41">
                <a:alpha val="100000"/>
              </a:srgbClr>
            </a:solidFill>
          </p:spPr>
          <p:txBody>
            <a:bodyPr/>
            <a:lstStyle/>
            <a:p/>
          </p:txBody>
        </p:sp>
        <p:sp>
          <p:nvSpPr>
            <p:cNvPr id="24" name="rc24"/>
            <p:cNvSpPr/>
            <p:nvPr/>
          </p:nvSpPr>
          <p:spPr>
            <a:xfrm>
              <a:off x="1296273" y="2944660"/>
              <a:ext cx="249522" cy="11580"/>
            </a:xfrm>
            <a:prstGeom prst="rect">
              <a:avLst/>
            </a:prstGeom>
            <a:solidFill>
              <a:srgbClr val="E2231A">
                <a:alpha val="100000"/>
              </a:srgbClr>
            </a:solidFill>
          </p:spPr>
          <p:txBody>
            <a:bodyPr/>
            <a:lstStyle/>
            <a:p/>
          </p:txBody>
        </p:sp>
        <p:sp>
          <p:nvSpPr>
            <p:cNvPr id="25" name="rc25"/>
            <p:cNvSpPr/>
            <p:nvPr/>
          </p:nvSpPr>
          <p:spPr>
            <a:xfrm>
              <a:off x="1573521" y="2980080"/>
              <a:ext cx="249522" cy="1122616"/>
            </a:xfrm>
            <a:prstGeom prst="rect">
              <a:avLst/>
            </a:prstGeom>
            <a:solidFill>
              <a:srgbClr val="80BD41">
                <a:alpha val="100000"/>
              </a:srgbClr>
            </a:solidFill>
          </p:spPr>
          <p:txBody>
            <a:bodyPr/>
            <a:lstStyle/>
            <a:p/>
          </p:txBody>
        </p:sp>
        <p:sp>
          <p:nvSpPr>
            <p:cNvPr id="26" name="rc26"/>
            <p:cNvSpPr/>
            <p:nvPr/>
          </p:nvSpPr>
          <p:spPr>
            <a:xfrm>
              <a:off x="1573521" y="2968740"/>
              <a:ext cx="249522" cy="11339"/>
            </a:xfrm>
            <a:prstGeom prst="rect">
              <a:avLst/>
            </a:prstGeom>
            <a:solidFill>
              <a:srgbClr val="E2231A">
                <a:alpha val="100000"/>
              </a:srgbClr>
            </a:solidFill>
          </p:spPr>
          <p:txBody>
            <a:bodyPr/>
            <a:lstStyle/>
            <a:p/>
          </p:txBody>
        </p:sp>
        <p:sp>
          <p:nvSpPr>
            <p:cNvPr id="27" name="rc27"/>
            <p:cNvSpPr/>
            <p:nvPr/>
          </p:nvSpPr>
          <p:spPr>
            <a:xfrm>
              <a:off x="1850769" y="3038908"/>
              <a:ext cx="249522" cy="1063788"/>
            </a:xfrm>
            <a:prstGeom prst="rect">
              <a:avLst/>
            </a:prstGeom>
            <a:solidFill>
              <a:srgbClr val="80BD41">
                <a:alpha val="100000"/>
              </a:srgbClr>
            </a:solidFill>
          </p:spPr>
          <p:txBody>
            <a:bodyPr/>
            <a:lstStyle/>
            <a:p/>
          </p:txBody>
        </p:sp>
        <p:sp>
          <p:nvSpPr>
            <p:cNvPr id="28" name="rc28"/>
            <p:cNvSpPr/>
            <p:nvPr/>
          </p:nvSpPr>
          <p:spPr>
            <a:xfrm>
              <a:off x="1850769" y="2994583"/>
              <a:ext cx="249522" cy="44324"/>
            </a:xfrm>
            <a:prstGeom prst="rect">
              <a:avLst/>
            </a:prstGeom>
            <a:solidFill>
              <a:srgbClr val="E2231A">
                <a:alpha val="100000"/>
              </a:srgbClr>
            </a:solidFill>
          </p:spPr>
          <p:txBody>
            <a:bodyPr/>
            <a:lstStyle/>
            <a:p/>
          </p:txBody>
        </p:sp>
        <p:sp>
          <p:nvSpPr>
            <p:cNvPr id="29" name="rc29"/>
            <p:cNvSpPr/>
            <p:nvPr/>
          </p:nvSpPr>
          <p:spPr>
            <a:xfrm>
              <a:off x="2128016" y="3053083"/>
              <a:ext cx="249522" cy="1049613"/>
            </a:xfrm>
            <a:prstGeom prst="rect">
              <a:avLst/>
            </a:prstGeom>
            <a:solidFill>
              <a:srgbClr val="80BD41">
                <a:alpha val="100000"/>
              </a:srgbClr>
            </a:solidFill>
          </p:spPr>
          <p:txBody>
            <a:bodyPr/>
            <a:lstStyle/>
            <a:p/>
          </p:txBody>
        </p:sp>
        <p:sp>
          <p:nvSpPr>
            <p:cNvPr id="30" name="rc30"/>
            <p:cNvSpPr/>
            <p:nvPr/>
          </p:nvSpPr>
          <p:spPr>
            <a:xfrm>
              <a:off x="2128016" y="3020621"/>
              <a:ext cx="249522" cy="32462"/>
            </a:xfrm>
            <a:prstGeom prst="rect">
              <a:avLst/>
            </a:prstGeom>
            <a:solidFill>
              <a:srgbClr val="E2231A">
                <a:alpha val="100000"/>
              </a:srgbClr>
            </a:solidFill>
          </p:spPr>
          <p:txBody>
            <a:bodyPr/>
            <a:lstStyle/>
            <a:p/>
          </p:txBody>
        </p:sp>
        <p:sp>
          <p:nvSpPr>
            <p:cNvPr id="31" name="rc31"/>
            <p:cNvSpPr/>
            <p:nvPr/>
          </p:nvSpPr>
          <p:spPr>
            <a:xfrm>
              <a:off x="2405264" y="3058834"/>
              <a:ext cx="249522" cy="1043862"/>
            </a:xfrm>
            <a:prstGeom prst="rect">
              <a:avLst/>
            </a:prstGeom>
            <a:solidFill>
              <a:srgbClr val="80BD41">
                <a:alpha val="100000"/>
              </a:srgbClr>
            </a:solidFill>
          </p:spPr>
          <p:txBody>
            <a:bodyPr/>
            <a:lstStyle/>
            <a:p/>
          </p:txBody>
        </p:sp>
        <p:sp>
          <p:nvSpPr>
            <p:cNvPr id="32" name="rc32"/>
            <p:cNvSpPr/>
            <p:nvPr/>
          </p:nvSpPr>
          <p:spPr>
            <a:xfrm>
              <a:off x="2405264" y="3026550"/>
              <a:ext cx="249522" cy="32284"/>
            </a:xfrm>
            <a:prstGeom prst="rect">
              <a:avLst/>
            </a:prstGeom>
            <a:solidFill>
              <a:srgbClr val="E2231A">
                <a:alpha val="100000"/>
              </a:srgbClr>
            </a:solidFill>
          </p:spPr>
          <p:txBody>
            <a:bodyPr/>
            <a:lstStyle/>
            <a:p/>
          </p:txBody>
        </p:sp>
        <p:sp>
          <p:nvSpPr>
            <p:cNvPr id="33" name="rc33"/>
            <p:cNvSpPr/>
            <p:nvPr/>
          </p:nvSpPr>
          <p:spPr>
            <a:xfrm>
              <a:off x="2682512" y="3054833"/>
              <a:ext cx="249522" cy="1047863"/>
            </a:xfrm>
            <a:prstGeom prst="rect">
              <a:avLst/>
            </a:prstGeom>
            <a:solidFill>
              <a:srgbClr val="80BD41">
                <a:alpha val="100000"/>
              </a:srgbClr>
            </a:solidFill>
          </p:spPr>
          <p:txBody>
            <a:bodyPr/>
            <a:lstStyle/>
            <a:p/>
          </p:txBody>
        </p:sp>
        <p:sp>
          <p:nvSpPr>
            <p:cNvPr id="34" name="rc34"/>
            <p:cNvSpPr/>
            <p:nvPr/>
          </p:nvSpPr>
          <p:spPr>
            <a:xfrm>
              <a:off x="2682512" y="3033448"/>
              <a:ext cx="249522" cy="21384"/>
            </a:xfrm>
            <a:prstGeom prst="rect">
              <a:avLst/>
            </a:prstGeom>
            <a:solidFill>
              <a:srgbClr val="E2231A">
                <a:alpha val="100000"/>
              </a:srgbClr>
            </a:solidFill>
          </p:spPr>
          <p:txBody>
            <a:bodyPr/>
            <a:lstStyle/>
            <a:p/>
          </p:txBody>
        </p:sp>
        <p:sp>
          <p:nvSpPr>
            <p:cNvPr id="35" name="rc35"/>
            <p:cNvSpPr/>
            <p:nvPr/>
          </p:nvSpPr>
          <p:spPr>
            <a:xfrm>
              <a:off x="2959759" y="3061831"/>
              <a:ext cx="249522" cy="1040865"/>
            </a:xfrm>
            <a:prstGeom prst="rect">
              <a:avLst/>
            </a:prstGeom>
            <a:solidFill>
              <a:srgbClr val="80BD41">
                <a:alpha val="100000"/>
              </a:srgbClr>
            </a:solidFill>
          </p:spPr>
          <p:txBody>
            <a:bodyPr/>
            <a:lstStyle/>
            <a:p/>
          </p:txBody>
        </p:sp>
        <p:sp>
          <p:nvSpPr>
            <p:cNvPr id="36" name="rc36"/>
            <p:cNvSpPr/>
            <p:nvPr/>
          </p:nvSpPr>
          <p:spPr>
            <a:xfrm>
              <a:off x="2959759" y="3051317"/>
              <a:ext cx="249522" cy="10513"/>
            </a:xfrm>
            <a:prstGeom prst="rect">
              <a:avLst/>
            </a:prstGeom>
            <a:solidFill>
              <a:srgbClr val="E2231A">
                <a:alpha val="100000"/>
              </a:srgbClr>
            </a:solidFill>
          </p:spPr>
          <p:txBody>
            <a:bodyPr/>
            <a:lstStyle/>
            <a:p/>
          </p:txBody>
        </p:sp>
        <p:sp>
          <p:nvSpPr>
            <p:cNvPr id="37" name="rc37"/>
            <p:cNvSpPr/>
            <p:nvPr/>
          </p:nvSpPr>
          <p:spPr>
            <a:xfrm>
              <a:off x="3237007" y="3078333"/>
              <a:ext cx="249522" cy="1024364"/>
            </a:xfrm>
            <a:prstGeom prst="rect">
              <a:avLst/>
            </a:prstGeom>
            <a:solidFill>
              <a:srgbClr val="80BD41">
                <a:alpha val="100000"/>
              </a:srgbClr>
            </a:solidFill>
          </p:spPr>
          <p:txBody>
            <a:bodyPr/>
            <a:lstStyle/>
            <a:p/>
          </p:txBody>
        </p:sp>
        <p:sp>
          <p:nvSpPr>
            <p:cNvPr id="38" name="rc38"/>
            <p:cNvSpPr/>
            <p:nvPr/>
          </p:nvSpPr>
          <p:spPr>
            <a:xfrm>
              <a:off x="3237007" y="3067986"/>
              <a:ext cx="249522" cy="10347"/>
            </a:xfrm>
            <a:prstGeom prst="rect">
              <a:avLst/>
            </a:prstGeom>
            <a:solidFill>
              <a:srgbClr val="E2231A">
                <a:alpha val="100000"/>
              </a:srgbClr>
            </a:solidFill>
          </p:spPr>
          <p:txBody>
            <a:bodyPr/>
            <a:lstStyle/>
            <a:p/>
          </p:txBody>
        </p:sp>
        <p:sp>
          <p:nvSpPr>
            <p:cNvPr id="39" name="rc39"/>
            <p:cNvSpPr/>
            <p:nvPr/>
          </p:nvSpPr>
          <p:spPr>
            <a:xfrm>
              <a:off x="3514255" y="3095669"/>
              <a:ext cx="249522" cy="1007028"/>
            </a:xfrm>
            <a:prstGeom prst="rect">
              <a:avLst/>
            </a:prstGeom>
            <a:solidFill>
              <a:srgbClr val="80BD41">
                <a:alpha val="100000"/>
              </a:srgbClr>
            </a:solidFill>
          </p:spPr>
          <p:txBody>
            <a:bodyPr/>
            <a:lstStyle/>
            <a:p/>
          </p:txBody>
        </p:sp>
        <p:sp>
          <p:nvSpPr>
            <p:cNvPr id="40" name="rc40"/>
            <p:cNvSpPr/>
            <p:nvPr/>
          </p:nvSpPr>
          <p:spPr>
            <a:xfrm>
              <a:off x="3514255" y="3085496"/>
              <a:ext cx="249522" cy="10172"/>
            </a:xfrm>
            <a:prstGeom prst="rect">
              <a:avLst/>
            </a:prstGeom>
            <a:solidFill>
              <a:srgbClr val="E2231A">
                <a:alpha val="100000"/>
              </a:srgbClr>
            </a:solidFill>
          </p:spPr>
          <p:txBody>
            <a:bodyPr/>
            <a:lstStyle/>
            <a:p/>
          </p:txBody>
        </p:sp>
        <p:sp>
          <p:nvSpPr>
            <p:cNvPr id="41" name="rc41"/>
            <p:cNvSpPr/>
            <p:nvPr/>
          </p:nvSpPr>
          <p:spPr>
            <a:xfrm>
              <a:off x="3791502" y="3101004"/>
              <a:ext cx="249522" cy="1001692"/>
            </a:xfrm>
            <a:prstGeom prst="rect">
              <a:avLst/>
            </a:prstGeom>
            <a:solidFill>
              <a:srgbClr val="80BD41">
                <a:alpha val="100000"/>
              </a:srgbClr>
            </a:solidFill>
          </p:spPr>
          <p:txBody>
            <a:bodyPr/>
            <a:lstStyle/>
            <a:p/>
          </p:txBody>
        </p:sp>
        <p:sp>
          <p:nvSpPr>
            <p:cNvPr id="42" name="rc42"/>
            <p:cNvSpPr/>
            <p:nvPr/>
          </p:nvSpPr>
          <p:spPr>
            <a:xfrm>
              <a:off x="3791502" y="3090886"/>
              <a:ext cx="249522" cy="10118"/>
            </a:xfrm>
            <a:prstGeom prst="rect">
              <a:avLst/>
            </a:prstGeom>
            <a:solidFill>
              <a:srgbClr val="E2231A">
                <a:alpha val="100000"/>
              </a:srgbClr>
            </a:solidFill>
          </p:spPr>
          <p:txBody>
            <a:bodyPr/>
            <a:lstStyle/>
            <a:p/>
          </p:txBody>
        </p:sp>
        <p:sp>
          <p:nvSpPr>
            <p:cNvPr id="43" name="rc43"/>
            <p:cNvSpPr/>
            <p:nvPr/>
          </p:nvSpPr>
          <p:spPr>
            <a:xfrm>
              <a:off x="4068750" y="3106511"/>
              <a:ext cx="249522" cy="996185"/>
            </a:xfrm>
            <a:prstGeom prst="rect">
              <a:avLst/>
            </a:prstGeom>
            <a:solidFill>
              <a:srgbClr val="80BD41">
                <a:alpha val="100000"/>
              </a:srgbClr>
            </a:solidFill>
          </p:spPr>
          <p:txBody>
            <a:bodyPr/>
            <a:lstStyle/>
            <a:p/>
          </p:txBody>
        </p:sp>
        <p:sp>
          <p:nvSpPr>
            <p:cNvPr id="44" name="rc44"/>
            <p:cNvSpPr/>
            <p:nvPr/>
          </p:nvSpPr>
          <p:spPr>
            <a:xfrm>
              <a:off x="4068750" y="3096449"/>
              <a:ext cx="249522" cy="10062"/>
            </a:xfrm>
            <a:prstGeom prst="rect">
              <a:avLst/>
            </a:prstGeom>
            <a:solidFill>
              <a:srgbClr val="E2231A">
                <a:alpha val="100000"/>
              </a:srgbClr>
            </a:solidFill>
          </p:spPr>
          <p:txBody>
            <a:bodyPr/>
            <a:lstStyle/>
            <a:p/>
          </p:txBody>
        </p:sp>
        <p:sp>
          <p:nvSpPr>
            <p:cNvPr id="45" name="rc45"/>
            <p:cNvSpPr/>
            <p:nvPr/>
          </p:nvSpPr>
          <p:spPr>
            <a:xfrm>
              <a:off x="4345998" y="3110659"/>
              <a:ext cx="249522" cy="992037"/>
            </a:xfrm>
            <a:prstGeom prst="rect">
              <a:avLst/>
            </a:prstGeom>
            <a:solidFill>
              <a:srgbClr val="80BD41">
                <a:alpha val="100000"/>
              </a:srgbClr>
            </a:solidFill>
          </p:spPr>
          <p:txBody>
            <a:bodyPr/>
            <a:lstStyle/>
            <a:p/>
          </p:txBody>
        </p:sp>
        <p:sp>
          <p:nvSpPr>
            <p:cNvPr id="46" name="rc46"/>
            <p:cNvSpPr/>
            <p:nvPr/>
          </p:nvSpPr>
          <p:spPr>
            <a:xfrm>
              <a:off x="4345998" y="3100638"/>
              <a:ext cx="249522" cy="10020"/>
            </a:xfrm>
            <a:prstGeom prst="rect">
              <a:avLst/>
            </a:prstGeom>
            <a:solidFill>
              <a:srgbClr val="E2231A">
                <a:alpha val="100000"/>
              </a:srgbClr>
            </a:solidFill>
          </p:spPr>
          <p:txBody>
            <a:bodyPr/>
            <a:lstStyle/>
            <a:p/>
          </p:txBody>
        </p:sp>
        <p:sp>
          <p:nvSpPr>
            <p:cNvPr id="47" name="rc47"/>
            <p:cNvSpPr/>
            <p:nvPr/>
          </p:nvSpPr>
          <p:spPr>
            <a:xfrm>
              <a:off x="4623245" y="3115643"/>
              <a:ext cx="249522" cy="987053"/>
            </a:xfrm>
            <a:prstGeom prst="rect">
              <a:avLst/>
            </a:prstGeom>
            <a:solidFill>
              <a:srgbClr val="80BD41">
                <a:alpha val="100000"/>
              </a:srgbClr>
            </a:solidFill>
          </p:spPr>
          <p:txBody>
            <a:bodyPr/>
            <a:lstStyle/>
            <a:p/>
          </p:txBody>
        </p:sp>
        <p:sp>
          <p:nvSpPr>
            <p:cNvPr id="48" name="rc48"/>
            <p:cNvSpPr/>
            <p:nvPr/>
          </p:nvSpPr>
          <p:spPr>
            <a:xfrm>
              <a:off x="4623245" y="3105673"/>
              <a:ext cx="249522" cy="9970"/>
            </a:xfrm>
            <a:prstGeom prst="rect">
              <a:avLst/>
            </a:prstGeom>
            <a:solidFill>
              <a:srgbClr val="E2231A">
                <a:alpha val="100000"/>
              </a:srgbClr>
            </a:solidFill>
          </p:spPr>
          <p:txBody>
            <a:bodyPr/>
            <a:lstStyle/>
            <a:p/>
          </p:txBody>
        </p:sp>
        <p:sp>
          <p:nvSpPr>
            <p:cNvPr id="49" name="rc49"/>
            <p:cNvSpPr/>
            <p:nvPr/>
          </p:nvSpPr>
          <p:spPr>
            <a:xfrm>
              <a:off x="4900493" y="3127119"/>
              <a:ext cx="249522" cy="975578"/>
            </a:xfrm>
            <a:prstGeom prst="rect">
              <a:avLst/>
            </a:prstGeom>
            <a:solidFill>
              <a:srgbClr val="80BD41">
                <a:alpha val="100000"/>
              </a:srgbClr>
            </a:solidFill>
          </p:spPr>
          <p:txBody>
            <a:bodyPr/>
            <a:lstStyle/>
            <a:p/>
          </p:txBody>
        </p:sp>
        <p:sp>
          <p:nvSpPr>
            <p:cNvPr id="50" name="rc50"/>
            <p:cNvSpPr/>
            <p:nvPr/>
          </p:nvSpPr>
          <p:spPr>
            <a:xfrm>
              <a:off x="4900493" y="3107209"/>
              <a:ext cx="249522" cy="19909"/>
            </a:xfrm>
            <a:prstGeom prst="rect">
              <a:avLst/>
            </a:prstGeom>
            <a:solidFill>
              <a:srgbClr val="E2231A">
                <a:alpha val="100000"/>
              </a:srgbClr>
            </a:solidFill>
          </p:spPr>
          <p:txBody>
            <a:bodyPr/>
            <a:lstStyle/>
            <a:p/>
          </p:txBody>
        </p:sp>
        <p:sp>
          <p:nvSpPr>
            <p:cNvPr id="51" name="rc51"/>
            <p:cNvSpPr/>
            <p:nvPr/>
          </p:nvSpPr>
          <p:spPr>
            <a:xfrm>
              <a:off x="5177741" y="3128988"/>
              <a:ext cx="249522" cy="973708"/>
            </a:xfrm>
            <a:prstGeom prst="rect">
              <a:avLst/>
            </a:prstGeom>
            <a:solidFill>
              <a:srgbClr val="80BD41">
                <a:alpha val="100000"/>
              </a:srgbClr>
            </a:solidFill>
          </p:spPr>
          <p:txBody>
            <a:bodyPr/>
            <a:lstStyle/>
            <a:p/>
          </p:txBody>
        </p:sp>
        <p:sp>
          <p:nvSpPr>
            <p:cNvPr id="52" name="rc52"/>
            <p:cNvSpPr/>
            <p:nvPr/>
          </p:nvSpPr>
          <p:spPr>
            <a:xfrm>
              <a:off x="5177741" y="3098874"/>
              <a:ext cx="249522" cy="30114"/>
            </a:xfrm>
            <a:prstGeom prst="rect">
              <a:avLst/>
            </a:prstGeom>
            <a:solidFill>
              <a:srgbClr val="E2231A">
                <a:alpha val="100000"/>
              </a:srgbClr>
            </a:solidFill>
          </p:spPr>
          <p:txBody>
            <a:bodyPr/>
            <a:lstStyle/>
            <a:p/>
          </p:txBody>
        </p:sp>
        <p:sp>
          <p:nvSpPr>
            <p:cNvPr id="53" name="rc53"/>
            <p:cNvSpPr/>
            <p:nvPr/>
          </p:nvSpPr>
          <p:spPr>
            <a:xfrm>
              <a:off x="5454988" y="3137587"/>
              <a:ext cx="249522" cy="965109"/>
            </a:xfrm>
            <a:prstGeom prst="rect">
              <a:avLst/>
            </a:prstGeom>
            <a:solidFill>
              <a:srgbClr val="80BD41">
                <a:alpha val="100000"/>
              </a:srgbClr>
            </a:solidFill>
          </p:spPr>
          <p:txBody>
            <a:bodyPr/>
            <a:lstStyle/>
            <a:p/>
          </p:txBody>
        </p:sp>
        <p:sp>
          <p:nvSpPr>
            <p:cNvPr id="54" name="rc54"/>
            <p:cNvSpPr/>
            <p:nvPr/>
          </p:nvSpPr>
          <p:spPr>
            <a:xfrm>
              <a:off x="5454988" y="3097374"/>
              <a:ext cx="249522" cy="40213"/>
            </a:xfrm>
            <a:prstGeom prst="rect">
              <a:avLst/>
            </a:prstGeom>
            <a:solidFill>
              <a:srgbClr val="E2231A">
                <a:alpha val="100000"/>
              </a:srgbClr>
            </a:solidFill>
          </p:spPr>
          <p:txBody>
            <a:bodyPr/>
            <a:lstStyle/>
            <a:p/>
          </p:txBody>
        </p:sp>
        <p:sp>
          <p:nvSpPr>
            <p:cNvPr id="55" name="rc55"/>
            <p:cNvSpPr/>
            <p:nvPr/>
          </p:nvSpPr>
          <p:spPr>
            <a:xfrm>
              <a:off x="5732236" y="3175345"/>
              <a:ext cx="249522" cy="927351"/>
            </a:xfrm>
            <a:prstGeom prst="rect">
              <a:avLst/>
            </a:prstGeom>
            <a:solidFill>
              <a:srgbClr val="80BD41">
                <a:alpha val="100000"/>
              </a:srgbClr>
            </a:solidFill>
          </p:spPr>
          <p:txBody>
            <a:bodyPr/>
            <a:lstStyle/>
            <a:p/>
          </p:txBody>
        </p:sp>
        <p:sp>
          <p:nvSpPr>
            <p:cNvPr id="56" name="rc56"/>
            <p:cNvSpPr/>
            <p:nvPr/>
          </p:nvSpPr>
          <p:spPr>
            <a:xfrm>
              <a:off x="5732236" y="3126537"/>
              <a:ext cx="249522" cy="48807"/>
            </a:xfrm>
            <a:prstGeom prst="rect">
              <a:avLst/>
            </a:prstGeom>
            <a:solidFill>
              <a:srgbClr val="E2231A">
                <a:alpha val="100000"/>
              </a:srgbClr>
            </a:solidFill>
          </p:spPr>
          <p:txBody>
            <a:bodyPr/>
            <a:lstStyle/>
            <a:p/>
          </p:txBody>
        </p:sp>
        <p:sp>
          <p:nvSpPr>
            <p:cNvPr id="57" name="rc57"/>
            <p:cNvSpPr/>
            <p:nvPr/>
          </p:nvSpPr>
          <p:spPr>
            <a:xfrm>
              <a:off x="6009484" y="3248426"/>
              <a:ext cx="249522" cy="854271"/>
            </a:xfrm>
            <a:prstGeom prst="rect">
              <a:avLst/>
            </a:prstGeom>
            <a:solidFill>
              <a:srgbClr val="80BD41">
                <a:alpha val="100000"/>
              </a:srgbClr>
            </a:solidFill>
          </p:spPr>
          <p:txBody>
            <a:bodyPr/>
            <a:lstStyle/>
            <a:p/>
          </p:txBody>
        </p:sp>
        <p:sp>
          <p:nvSpPr>
            <p:cNvPr id="58" name="rc58"/>
            <p:cNvSpPr/>
            <p:nvPr/>
          </p:nvSpPr>
          <p:spPr>
            <a:xfrm>
              <a:off x="6009484" y="3120776"/>
              <a:ext cx="249522" cy="127649"/>
            </a:xfrm>
            <a:prstGeom prst="rect">
              <a:avLst/>
            </a:prstGeom>
            <a:solidFill>
              <a:srgbClr val="E2231A">
                <a:alpha val="100000"/>
              </a:srgbClr>
            </a:solidFill>
          </p:spPr>
          <p:txBody>
            <a:bodyPr/>
            <a:lstStyle/>
            <a:p/>
          </p:txBody>
        </p:sp>
        <p:sp>
          <p:nvSpPr>
            <p:cNvPr id="59" name="rc59"/>
            <p:cNvSpPr/>
            <p:nvPr/>
          </p:nvSpPr>
          <p:spPr>
            <a:xfrm>
              <a:off x="6286731" y="3199448"/>
              <a:ext cx="249522" cy="903249"/>
            </a:xfrm>
            <a:prstGeom prst="rect">
              <a:avLst/>
            </a:prstGeom>
            <a:solidFill>
              <a:srgbClr val="80BD41">
                <a:alpha val="100000"/>
              </a:srgbClr>
            </a:solidFill>
          </p:spPr>
          <p:txBody>
            <a:bodyPr/>
            <a:lstStyle/>
            <a:p/>
          </p:txBody>
        </p:sp>
        <p:sp>
          <p:nvSpPr>
            <p:cNvPr id="60" name="rc60"/>
            <p:cNvSpPr/>
            <p:nvPr/>
          </p:nvSpPr>
          <p:spPr>
            <a:xfrm>
              <a:off x="6286731" y="3120904"/>
              <a:ext cx="249522" cy="78543"/>
            </a:xfrm>
            <a:prstGeom prst="rect">
              <a:avLst/>
            </a:prstGeom>
            <a:solidFill>
              <a:srgbClr val="E2231A">
                <a:alpha val="100000"/>
              </a:srgbClr>
            </a:solidFill>
          </p:spPr>
          <p:txBody>
            <a:bodyPr/>
            <a:lstStyle/>
            <a:p/>
          </p:txBody>
        </p:sp>
        <p:sp>
          <p:nvSpPr>
            <p:cNvPr id="61" name="rc61"/>
            <p:cNvSpPr/>
            <p:nvPr/>
          </p:nvSpPr>
          <p:spPr>
            <a:xfrm>
              <a:off x="6563979" y="3233592"/>
              <a:ext cx="249522" cy="869104"/>
            </a:xfrm>
            <a:prstGeom prst="rect">
              <a:avLst/>
            </a:prstGeom>
            <a:solidFill>
              <a:srgbClr val="80BD41">
                <a:alpha val="100000"/>
              </a:srgbClr>
            </a:solidFill>
          </p:spPr>
          <p:txBody>
            <a:bodyPr/>
            <a:lstStyle/>
            <a:p/>
          </p:txBody>
        </p:sp>
        <p:sp>
          <p:nvSpPr>
            <p:cNvPr id="62" name="rc62"/>
            <p:cNvSpPr/>
            <p:nvPr/>
          </p:nvSpPr>
          <p:spPr>
            <a:xfrm>
              <a:off x="6563979" y="3147637"/>
              <a:ext cx="249522" cy="85955"/>
            </a:xfrm>
            <a:prstGeom prst="rect">
              <a:avLst/>
            </a:prstGeom>
            <a:solidFill>
              <a:srgbClr val="E2231A">
                <a:alpha val="100000"/>
              </a:srgbClr>
            </a:solidFill>
          </p:spPr>
          <p:txBody>
            <a:bodyPr/>
            <a:lstStyle/>
            <a:p/>
          </p:txBody>
        </p:sp>
        <p:sp>
          <p:nvSpPr>
            <p:cNvPr id="63" name="rc63"/>
            <p:cNvSpPr/>
            <p:nvPr/>
          </p:nvSpPr>
          <p:spPr>
            <a:xfrm>
              <a:off x="6841227" y="3374644"/>
              <a:ext cx="249522" cy="728052"/>
            </a:xfrm>
            <a:prstGeom prst="rect">
              <a:avLst/>
            </a:prstGeom>
            <a:solidFill>
              <a:srgbClr val="80BD41">
                <a:alpha val="100000"/>
              </a:srgbClr>
            </a:solidFill>
          </p:spPr>
          <p:txBody>
            <a:bodyPr/>
            <a:lstStyle/>
            <a:p/>
          </p:txBody>
        </p:sp>
        <p:sp>
          <p:nvSpPr>
            <p:cNvPr id="64" name="rc64"/>
            <p:cNvSpPr/>
            <p:nvPr/>
          </p:nvSpPr>
          <p:spPr>
            <a:xfrm>
              <a:off x="6841227" y="3181111"/>
              <a:ext cx="249522" cy="193533"/>
            </a:xfrm>
            <a:prstGeom prst="rect">
              <a:avLst/>
            </a:prstGeom>
            <a:solidFill>
              <a:srgbClr val="E2231A">
                <a:alpha val="100000"/>
              </a:srgbClr>
            </a:solidFill>
          </p:spPr>
          <p:txBody>
            <a:bodyPr/>
            <a:lstStyle/>
            <a:p/>
          </p:txBody>
        </p:sp>
        <p:sp>
          <p:nvSpPr>
            <p:cNvPr id="65" name="rc65"/>
            <p:cNvSpPr/>
            <p:nvPr/>
          </p:nvSpPr>
          <p:spPr>
            <a:xfrm>
              <a:off x="7118474" y="3439448"/>
              <a:ext cx="249522" cy="663248"/>
            </a:xfrm>
            <a:prstGeom prst="rect">
              <a:avLst/>
            </a:prstGeom>
            <a:solidFill>
              <a:srgbClr val="80BD41">
                <a:alpha val="100000"/>
              </a:srgbClr>
            </a:solidFill>
          </p:spPr>
          <p:txBody>
            <a:bodyPr/>
            <a:lstStyle/>
            <a:p/>
          </p:txBody>
        </p:sp>
        <p:sp>
          <p:nvSpPr>
            <p:cNvPr id="66" name="rc66"/>
            <p:cNvSpPr/>
            <p:nvPr/>
          </p:nvSpPr>
          <p:spPr>
            <a:xfrm>
              <a:off x="7118474" y="3194137"/>
              <a:ext cx="249522" cy="245311"/>
            </a:xfrm>
            <a:prstGeom prst="rect">
              <a:avLst/>
            </a:prstGeom>
            <a:solidFill>
              <a:srgbClr val="E2231A">
                <a:alpha val="100000"/>
              </a:srgbClr>
            </a:solidFill>
          </p:spPr>
          <p:txBody>
            <a:bodyPr/>
            <a:lstStyle/>
            <a:p/>
          </p:txBody>
        </p:sp>
        <p:sp>
          <p:nvSpPr>
            <p:cNvPr id="67" name="rc67"/>
            <p:cNvSpPr/>
            <p:nvPr/>
          </p:nvSpPr>
          <p:spPr>
            <a:xfrm>
              <a:off x="7395722" y="3375539"/>
              <a:ext cx="249522" cy="727157"/>
            </a:xfrm>
            <a:prstGeom prst="rect">
              <a:avLst/>
            </a:prstGeom>
            <a:solidFill>
              <a:srgbClr val="80BD41">
                <a:alpha val="100000"/>
              </a:srgbClr>
            </a:solidFill>
          </p:spPr>
          <p:txBody>
            <a:bodyPr/>
            <a:lstStyle/>
            <a:p/>
          </p:txBody>
        </p:sp>
        <p:sp>
          <p:nvSpPr>
            <p:cNvPr id="68" name="rc68"/>
            <p:cNvSpPr/>
            <p:nvPr/>
          </p:nvSpPr>
          <p:spPr>
            <a:xfrm>
              <a:off x="7395722" y="3204972"/>
              <a:ext cx="249522" cy="170567"/>
            </a:xfrm>
            <a:prstGeom prst="rect">
              <a:avLst/>
            </a:prstGeom>
            <a:solidFill>
              <a:srgbClr val="E2231A">
                <a:alpha val="100000"/>
              </a:srgbClr>
            </a:solidFill>
          </p:spPr>
          <p:txBody>
            <a:bodyPr/>
            <a:lstStyle/>
            <a:p/>
          </p:txBody>
        </p:sp>
        <p:sp>
          <p:nvSpPr>
            <p:cNvPr id="69" name="rc69"/>
            <p:cNvSpPr/>
            <p:nvPr/>
          </p:nvSpPr>
          <p:spPr>
            <a:xfrm>
              <a:off x="7672970" y="3332956"/>
              <a:ext cx="249522" cy="769740"/>
            </a:xfrm>
            <a:prstGeom prst="rect">
              <a:avLst/>
            </a:prstGeom>
            <a:solidFill>
              <a:srgbClr val="80BD41">
                <a:alpha val="100000"/>
              </a:srgbClr>
            </a:solidFill>
          </p:spPr>
          <p:txBody>
            <a:bodyPr/>
            <a:lstStyle/>
            <a:p/>
          </p:txBody>
        </p:sp>
        <p:sp>
          <p:nvSpPr>
            <p:cNvPr id="70" name="rc70"/>
            <p:cNvSpPr/>
            <p:nvPr/>
          </p:nvSpPr>
          <p:spPr>
            <a:xfrm>
              <a:off x="7672970" y="3217937"/>
              <a:ext cx="249522" cy="115018"/>
            </a:xfrm>
            <a:prstGeom prst="rect">
              <a:avLst/>
            </a:prstGeom>
            <a:solidFill>
              <a:srgbClr val="E2231A">
                <a:alpha val="100000"/>
              </a:srgbClr>
            </a:solidFill>
          </p:spPr>
          <p:txBody>
            <a:bodyPr/>
            <a:lstStyle/>
            <a:p/>
          </p:txBody>
        </p:sp>
        <p:sp>
          <p:nvSpPr>
            <p:cNvPr id="71" name="rc71"/>
            <p:cNvSpPr/>
            <p:nvPr/>
          </p:nvSpPr>
          <p:spPr>
            <a:xfrm>
              <a:off x="7950217" y="3289153"/>
              <a:ext cx="249522" cy="813543"/>
            </a:xfrm>
            <a:prstGeom prst="rect">
              <a:avLst/>
            </a:prstGeom>
            <a:solidFill>
              <a:srgbClr val="80BD41">
                <a:alpha val="100000"/>
              </a:srgbClr>
            </a:solidFill>
          </p:spPr>
          <p:txBody>
            <a:bodyPr/>
            <a:lstStyle/>
            <a:p/>
          </p:txBody>
        </p:sp>
        <p:sp>
          <p:nvSpPr>
            <p:cNvPr id="72" name="rc72"/>
            <p:cNvSpPr/>
            <p:nvPr/>
          </p:nvSpPr>
          <p:spPr>
            <a:xfrm>
              <a:off x="7950217" y="3227919"/>
              <a:ext cx="249522" cy="61234"/>
            </a:xfrm>
            <a:prstGeom prst="rect">
              <a:avLst/>
            </a:prstGeom>
            <a:solidFill>
              <a:srgbClr val="E2231A">
                <a:alpha val="100000"/>
              </a:srgbClr>
            </a:solidFill>
          </p:spPr>
          <p:txBody>
            <a:bodyPr/>
            <a:lstStyle/>
            <a:p/>
          </p:txBody>
        </p:sp>
        <p:sp>
          <p:nvSpPr>
            <p:cNvPr id="73" name="pl73"/>
            <p:cNvSpPr/>
            <p:nvPr/>
          </p:nvSpPr>
          <p:spPr>
            <a:xfrm>
              <a:off x="1421035" y="1236556"/>
              <a:ext cx="6653943" cy="752723"/>
            </a:xfrm>
            <a:custGeom>
              <a:avLst/>
              <a:pathLst>
                <a:path w="6653943" h="752723">
                  <a:moveTo>
                    <a:pt x="0" y="0"/>
                  </a:moveTo>
                  <a:lnTo>
                    <a:pt x="277247" y="0"/>
                  </a:lnTo>
                  <a:lnTo>
                    <a:pt x="554495" y="86852"/>
                  </a:lnTo>
                  <a:lnTo>
                    <a:pt x="831742" y="57901"/>
                  </a:lnTo>
                  <a:lnTo>
                    <a:pt x="1108990" y="57901"/>
                  </a:lnTo>
                  <a:lnTo>
                    <a:pt x="1386238" y="28950"/>
                  </a:lnTo>
                  <a:lnTo>
                    <a:pt x="1663485" y="0"/>
                  </a:lnTo>
                  <a:lnTo>
                    <a:pt x="1940733" y="0"/>
                  </a:lnTo>
                  <a:lnTo>
                    <a:pt x="2217981" y="0"/>
                  </a:lnTo>
                  <a:lnTo>
                    <a:pt x="2495228" y="0"/>
                  </a:lnTo>
                  <a:lnTo>
                    <a:pt x="2772476" y="0"/>
                  </a:lnTo>
                  <a:lnTo>
                    <a:pt x="3049724" y="0"/>
                  </a:lnTo>
                  <a:lnTo>
                    <a:pt x="3326971" y="0"/>
                  </a:lnTo>
                  <a:lnTo>
                    <a:pt x="3604219" y="28950"/>
                  </a:lnTo>
                  <a:lnTo>
                    <a:pt x="3881467" y="57901"/>
                  </a:lnTo>
                  <a:lnTo>
                    <a:pt x="4158714" y="86852"/>
                  </a:lnTo>
                  <a:lnTo>
                    <a:pt x="4435962" y="115803"/>
                  </a:lnTo>
                  <a:lnTo>
                    <a:pt x="4713210" y="347411"/>
                  </a:lnTo>
                  <a:lnTo>
                    <a:pt x="4990457" y="202656"/>
                  </a:lnTo>
                  <a:lnTo>
                    <a:pt x="5267705" y="231607"/>
                  </a:lnTo>
                  <a:lnTo>
                    <a:pt x="5544953" y="579018"/>
                  </a:lnTo>
                  <a:lnTo>
                    <a:pt x="5822200" y="752723"/>
                  </a:lnTo>
                  <a:lnTo>
                    <a:pt x="6099448" y="521116"/>
                  </a:lnTo>
                  <a:lnTo>
                    <a:pt x="6376696" y="347411"/>
                  </a:lnTo>
                  <a:lnTo>
                    <a:pt x="6653943" y="173705"/>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0" name="tx80"/>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1329607" y="28086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3.37</a:t>
              </a:r>
            </a:p>
          </p:txBody>
        </p:sp>
        <p:sp>
          <p:nvSpPr>
            <p:cNvPr id="85" name="tx85"/>
            <p:cNvSpPr/>
            <p:nvPr/>
          </p:nvSpPr>
          <p:spPr>
            <a:xfrm>
              <a:off x="2715845" y="28974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3.11</a:t>
              </a:r>
            </a:p>
          </p:txBody>
        </p:sp>
        <p:sp>
          <p:nvSpPr>
            <p:cNvPr id="86" name="tx86"/>
            <p:cNvSpPr/>
            <p:nvPr/>
          </p:nvSpPr>
          <p:spPr>
            <a:xfrm>
              <a:off x="4102084" y="29604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2.93</a:t>
              </a:r>
            </a:p>
          </p:txBody>
        </p:sp>
        <p:sp>
          <p:nvSpPr>
            <p:cNvPr id="87" name="tx87"/>
            <p:cNvSpPr/>
            <p:nvPr/>
          </p:nvSpPr>
          <p:spPr>
            <a:xfrm>
              <a:off x="5488322" y="29614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2.93</a:t>
              </a:r>
            </a:p>
          </p:txBody>
        </p:sp>
        <p:sp>
          <p:nvSpPr>
            <p:cNvPr id="88" name="tx88"/>
            <p:cNvSpPr/>
            <p:nvPr/>
          </p:nvSpPr>
          <p:spPr>
            <a:xfrm>
              <a:off x="6597312" y="30117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2.78</a:t>
              </a:r>
            </a:p>
          </p:txBody>
        </p:sp>
        <p:sp>
          <p:nvSpPr>
            <p:cNvPr id="89" name="tx89"/>
            <p:cNvSpPr/>
            <p:nvPr/>
          </p:nvSpPr>
          <p:spPr>
            <a:xfrm>
              <a:off x="6874560" y="30451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0" name="tx90"/>
            <p:cNvSpPr/>
            <p:nvPr/>
          </p:nvSpPr>
          <p:spPr>
            <a:xfrm>
              <a:off x="7151808" y="30582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2.64</a:t>
              </a:r>
            </a:p>
          </p:txBody>
        </p:sp>
        <p:sp>
          <p:nvSpPr>
            <p:cNvPr id="91" name="tx91"/>
            <p:cNvSpPr/>
            <p:nvPr/>
          </p:nvSpPr>
          <p:spPr>
            <a:xfrm>
              <a:off x="7429055" y="30690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2.61</a:t>
              </a:r>
            </a:p>
          </p:txBody>
        </p:sp>
        <p:sp>
          <p:nvSpPr>
            <p:cNvPr id="92" name="tx92"/>
            <p:cNvSpPr/>
            <p:nvPr/>
          </p:nvSpPr>
          <p:spPr>
            <a:xfrm>
              <a:off x="7706303" y="30820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2.57</a:t>
              </a:r>
            </a:p>
          </p:txBody>
        </p:sp>
        <p:sp>
          <p:nvSpPr>
            <p:cNvPr id="93" name="tx93"/>
            <p:cNvSpPr/>
            <p:nvPr/>
          </p:nvSpPr>
          <p:spPr>
            <a:xfrm>
              <a:off x="7983551" y="30919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2.55</a:t>
              </a:r>
            </a:p>
          </p:txBody>
        </p:sp>
        <p:sp>
          <p:nvSpPr>
            <p:cNvPr id="94" name="pl94"/>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4943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a:t>
              </a:r>
            </a:p>
          </p:txBody>
        </p:sp>
        <p:sp>
          <p:nvSpPr>
            <p:cNvPr id="105" name="tx105"/>
            <p:cNvSpPr/>
            <p:nvPr/>
          </p:nvSpPr>
          <p:spPr>
            <a:xfrm>
              <a:off x="1329607" y="29153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06" name="tx106"/>
            <p:cNvSpPr/>
            <p:nvPr/>
          </p:nvSpPr>
          <p:spPr>
            <a:xfrm>
              <a:off x="2715845" y="35436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a:t>
              </a:r>
            </a:p>
          </p:txBody>
        </p:sp>
        <p:sp>
          <p:nvSpPr>
            <p:cNvPr id="107" name="tx107"/>
            <p:cNvSpPr/>
            <p:nvPr/>
          </p:nvSpPr>
          <p:spPr>
            <a:xfrm>
              <a:off x="2715845" y="30090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08" name="tx108"/>
            <p:cNvSpPr/>
            <p:nvPr/>
          </p:nvSpPr>
          <p:spPr>
            <a:xfrm>
              <a:off x="4128209" y="35695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09" name="tx109"/>
            <p:cNvSpPr/>
            <p:nvPr/>
          </p:nvSpPr>
          <p:spPr>
            <a:xfrm>
              <a:off x="4102084" y="30663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0" name="tx110"/>
            <p:cNvSpPr/>
            <p:nvPr/>
          </p:nvSpPr>
          <p:spPr>
            <a:xfrm>
              <a:off x="5488322" y="35850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2.81</a:t>
              </a:r>
            </a:p>
          </p:txBody>
        </p:sp>
        <p:sp>
          <p:nvSpPr>
            <p:cNvPr id="111" name="tx111"/>
            <p:cNvSpPr/>
            <p:nvPr/>
          </p:nvSpPr>
          <p:spPr>
            <a:xfrm>
              <a:off x="5488322" y="30824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12" name="tx112"/>
            <p:cNvSpPr/>
            <p:nvPr/>
          </p:nvSpPr>
          <p:spPr>
            <a:xfrm>
              <a:off x="6597312" y="36330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a:t>
              </a:r>
            </a:p>
          </p:txBody>
        </p:sp>
        <p:sp>
          <p:nvSpPr>
            <p:cNvPr id="113" name="tx113"/>
            <p:cNvSpPr/>
            <p:nvPr/>
          </p:nvSpPr>
          <p:spPr>
            <a:xfrm>
              <a:off x="6597312" y="31555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14" name="tx114"/>
            <p:cNvSpPr/>
            <p:nvPr/>
          </p:nvSpPr>
          <p:spPr>
            <a:xfrm>
              <a:off x="6874560" y="370476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a:t>
              </a:r>
            </a:p>
          </p:txBody>
        </p:sp>
        <p:sp>
          <p:nvSpPr>
            <p:cNvPr id="115" name="tx115"/>
            <p:cNvSpPr/>
            <p:nvPr/>
          </p:nvSpPr>
          <p:spPr>
            <a:xfrm>
              <a:off x="6874560" y="32428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0.56</a:t>
              </a:r>
            </a:p>
          </p:txBody>
        </p:sp>
        <p:sp>
          <p:nvSpPr>
            <p:cNvPr id="116" name="tx116"/>
            <p:cNvSpPr/>
            <p:nvPr/>
          </p:nvSpPr>
          <p:spPr>
            <a:xfrm>
              <a:off x="7151808" y="37359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17" name="tx117"/>
            <p:cNvSpPr/>
            <p:nvPr/>
          </p:nvSpPr>
          <p:spPr>
            <a:xfrm>
              <a:off x="7151808" y="32817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0.71</a:t>
              </a:r>
            </a:p>
          </p:txBody>
        </p:sp>
        <p:sp>
          <p:nvSpPr>
            <p:cNvPr id="118" name="tx118"/>
            <p:cNvSpPr/>
            <p:nvPr/>
          </p:nvSpPr>
          <p:spPr>
            <a:xfrm>
              <a:off x="7429055" y="370521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a:t>
              </a:r>
            </a:p>
          </p:txBody>
        </p:sp>
        <p:sp>
          <p:nvSpPr>
            <p:cNvPr id="119" name="tx119"/>
            <p:cNvSpPr/>
            <p:nvPr/>
          </p:nvSpPr>
          <p:spPr>
            <a:xfrm>
              <a:off x="7455181" y="325520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a:t>
              </a:r>
            </a:p>
          </p:txBody>
        </p:sp>
        <p:sp>
          <p:nvSpPr>
            <p:cNvPr id="120" name="tx120"/>
            <p:cNvSpPr/>
            <p:nvPr/>
          </p:nvSpPr>
          <p:spPr>
            <a:xfrm>
              <a:off x="7706303" y="368392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21" name="tx121"/>
            <p:cNvSpPr/>
            <p:nvPr/>
          </p:nvSpPr>
          <p:spPr>
            <a:xfrm>
              <a:off x="7706303" y="32403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0.33</a:t>
              </a:r>
            </a:p>
          </p:txBody>
        </p:sp>
        <p:sp>
          <p:nvSpPr>
            <p:cNvPr id="122" name="tx122"/>
            <p:cNvSpPr/>
            <p:nvPr/>
          </p:nvSpPr>
          <p:spPr>
            <a:xfrm>
              <a:off x="7983551" y="36608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2.37</a:t>
              </a:r>
            </a:p>
          </p:txBody>
        </p:sp>
        <p:sp>
          <p:nvSpPr>
            <p:cNvPr id="123" name="tx123"/>
            <p:cNvSpPr/>
            <p:nvPr/>
          </p:nvSpPr>
          <p:spPr>
            <a:xfrm>
              <a:off x="7983551" y="32234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24" name="tx124"/>
            <p:cNvSpPr/>
            <p:nvPr/>
          </p:nvSpPr>
          <p:spPr>
            <a:xfrm>
              <a:off x="577897" y="405058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25" name="tx125"/>
            <p:cNvSpPr/>
            <p:nvPr/>
          </p:nvSpPr>
          <p:spPr>
            <a:xfrm>
              <a:off x="577897" y="3191336"/>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2.5M</a:t>
              </a:r>
            </a:p>
          </p:txBody>
        </p:sp>
        <p:sp>
          <p:nvSpPr>
            <p:cNvPr id="126" name="tx126"/>
            <p:cNvSpPr/>
            <p:nvPr/>
          </p:nvSpPr>
          <p:spPr>
            <a:xfrm>
              <a:off x="577897" y="233209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5.0M</a:t>
              </a:r>
            </a:p>
          </p:txBody>
        </p:sp>
        <p:sp>
          <p:nvSpPr>
            <p:cNvPr id="127" name="tx127"/>
            <p:cNvSpPr/>
            <p:nvPr/>
          </p:nvSpPr>
          <p:spPr>
            <a:xfrm>
              <a:off x="577897" y="1473254"/>
              <a:ext cx="3105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7.5M</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1760"/>
              <a:ext cx="131402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Brazil, 2000-2024</a:t>
              </a:r>
            </a:p>
          </p:txBody>
        </p:sp>
        <p:sp>
          <p:nvSpPr>
            <p:cNvPr id="153" name="pl153"/>
            <p:cNvSpPr/>
            <p:nvPr/>
          </p:nvSpPr>
          <p:spPr>
            <a:xfrm>
              <a:off x="247930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4535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21140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66232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02838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39443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5983003" cy="167191"/>
            </a:xfrm>
            <a:prstGeom prst="rect">
              <a:avLst/>
            </a:prstGeom>
            <a:solidFill>
              <a:srgbClr val="80BD41">
                <a:alpha val="100000"/>
              </a:srgbClr>
            </a:solidFill>
          </p:spPr>
          <p:txBody>
            <a:bodyPr/>
            <a:lstStyle/>
            <a:p/>
          </p:txBody>
        </p:sp>
        <p:sp>
          <p:nvSpPr>
            <p:cNvPr id="164" name="rc164"/>
            <p:cNvSpPr/>
            <p:nvPr/>
          </p:nvSpPr>
          <p:spPr>
            <a:xfrm>
              <a:off x="7279277" y="5889059"/>
              <a:ext cx="591726" cy="167191"/>
            </a:xfrm>
            <a:prstGeom prst="rect">
              <a:avLst/>
            </a:prstGeom>
            <a:solidFill>
              <a:srgbClr val="E2231A">
                <a:alpha val="100000"/>
              </a:srgbClr>
            </a:solidFill>
          </p:spPr>
          <p:txBody>
            <a:bodyPr/>
            <a:lstStyle/>
            <a:p/>
          </p:txBody>
        </p:sp>
        <p:sp>
          <p:nvSpPr>
            <p:cNvPr id="165" name="rc165"/>
            <p:cNvSpPr/>
            <p:nvPr/>
          </p:nvSpPr>
          <p:spPr>
            <a:xfrm>
              <a:off x="1296273" y="5680069"/>
              <a:ext cx="5298975" cy="167191"/>
            </a:xfrm>
            <a:prstGeom prst="rect">
              <a:avLst/>
            </a:prstGeom>
            <a:solidFill>
              <a:srgbClr val="80BD41">
                <a:alpha val="100000"/>
              </a:srgbClr>
            </a:solidFill>
          </p:spPr>
          <p:txBody>
            <a:bodyPr/>
            <a:lstStyle/>
            <a:p/>
          </p:txBody>
        </p:sp>
        <p:sp>
          <p:nvSpPr>
            <p:cNvPr id="166" name="rc166"/>
            <p:cNvSpPr/>
            <p:nvPr/>
          </p:nvSpPr>
          <p:spPr>
            <a:xfrm>
              <a:off x="6595248" y="5680069"/>
              <a:ext cx="791800" cy="167191"/>
            </a:xfrm>
            <a:prstGeom prst="rect">
              <a:avLst/>
            </a:prstGeom>
            <a:solidFill>
              <a:srgbClr val="E2231A">
                <a:alpha val="100000"/>
              </a:srgbClr>
            </a:solidFill>
          </p:spPr>
          <p:txBody>
            <a:bodyPr/>
            <a:lstStyle/>
            <a:p/>
          </p:txBody>
        </p:sp>
        <p:sp>
          <p:nvSpPr>
            <p:cNvPr id="167" name="rc167"/>
            <p:cNvSpPr/>
            <p:nvPr/>
          </p:nvSpPr>
          <p:spPr>
            <a:xfrm>
              <a:off x="1296273" y="5471080"/>
              <a:ext cx="5600519" cy="167191"/>
            </a:xfrm>
            <a:prstGeom prst="rect">
              <a:avLst/>
            </a:prstGeom>
            <a:solidFill>
              <a:srgbClr val="80BD41">
                <a:alpha val="100000"/>
              </a:srgbClr>
            </a:solidFill>
          </p:spPr>
          <p:txBody>
            <a:bodyPr/>
            <a:lstStyle/>
            <a:p/>
          </p:txBody>
        </p:sp>
        <p:sp>
          <p:nvSpPr>
            <p:cNvPr id="168" name="rc168"/>
            <p:cNvSpPr/>
            <p:nvPr/>
          </p:nvSpPr>
          <p:spPr>
            <a:xfrm>
              <a:off x="6896793" y="5471080"/>
              <a:ext cx="421543" cy="167191"/>
            </a:xfrm>
            <a:prstGeom prst="rect">
              <a:avLst/>
            </a:prstGeom>
            <a:solidFill>
              <a:srgbClr val="E2231A">
                <a:alpha val="100000"/>
              </a:srgbClr>
            </a:solidFill>
          </p:spPr>
          <p:txBody>
            <a:bodyPr/>
            <a:lstStyle/>
            <a:p/>
          </p:txBody>
        </p:sp>
        <p:sp>
          <p:nvSpPr>
            <p:cNvPr id="169" name="tx169"/>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2.78</a:t>
              </a:r>
            </a:p>
          </p:txBody>
        </p:sp>
        <p:sp>
          <p:nvSpPr>
            <p:cNvPr id="170" name="tx170"/>
            <p:cNvSpPr/>
            <p:nvPr/>
          </p:nvSpPr>
          <p:spPr>
            <a:xfrm>
              <a:off x="7579061"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2.57</a:t>
              </a:r>
            </a:p>
          </p:txBody>
        </p:sp>
        <p:sp>
          <p:nvSpPr>
            <p:cNvPr id="171" name="tx171"/>
            <p:cNvSpPr/>
            <p:nvPr/>
          </p:nvSpPr>
          <p:spPr>
            <a:xfrm>
              <a:off x="7506912"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2.55</a:t>
              </a:r>
            </a:p>
          </p:txBody>
        </p:sp>
        <p:sp>
          <p:nvSpPr>
            <p:cNvPr id="172" name="tx172"/>
            <p:cNvSpPr/>
            <p:nvPr/>
          </p:nvSpPr>
          <p:spPr>
            <a:xfrm>
              <a:off x="4182281"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2.53</a:t>
              </a:r>
            </a:p>
          </p:txBody>
        </p:sp>
        <p:sp>
          <p:nvSpPr>
            <p:cNvPr id="173" name="tx173"/>
            <p:cNvSpPr/>
            <p:nvPr/>
          </p:nvSpPr>
          <p:spPr>
            <a:xfrm>
              <a:off x="746964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0.25</a:t>
              </a:r>
            </a:p>
          </p:txBody>
        </p:sp>
        <p:sp>
          <p:nvSpPr>
            <p:cNvPr id="174" name="tx174"/>
            <p:cNvSpPr/>
            <p:nvPr/>
          </p:nvSpPr>
          <p:spPr>
            <a:xfrm>
              <a:off x="3840267" y="572454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2.24</a:t>
              </a:r>
            </a:p>
          </p:txBody>
        </p:sp>
        <p:sp>
          <p:nvSpPr>
            <p:cNvPr id="175" name="tx175"/>
            <p:cNvSpPr/>
            <p:nvPr/>
          </p:nvSpPr>
          <p:spPr>
            <a:xfrm>
              <a:off x="6885655"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0.33</a:t>
              </a:r>
            </a:p>
          </p:txBody>
        </p:sp>
        <p:sp>
          <p:nvSpPr>
            <p:cNvPr id="176" name="tx176"/>
            <p:cNvSpPr/>
            <p:nvPr/>
          </p:nvSpPr>
          <p:spPr>
            <a:xfrm>
              <a:off x="3991039"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2.37</a:t>
              </a:r>
            </a:p>
          </p:txBody>
        </p:sp>
        <p:sp>
          <p:nvSpPr>
            <p:cNvPr id="177" name="tx177"/>
            <p:cNvSpPr/>
            <p:nvPr/>
          </p:nvSpPr>
          <p:spPr>
            <a:xfrm>
              <a:off x="7002071"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0.18</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82" name="tx182"/>
            <p:cNvSpPr/>
            <p:nvPr/>
          </p:nvSpPr>
          <p:spPr>
            <a:xfrm>
              <a:off x="3545888"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83" name="tx183"/>
            <p:cNvSpPr/>
            <p:nvPr/>
          </p:nvSpPr>
          <p:spPr>
            <a:xfrm>
              <a:off x="5911943"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84" name="tx184"/>
            <p:cNvSpPr/>
            <p:nvPr/>
          </p:nvSpPr>
          <p:spPr>
            <a:xfrm>
              <a:off x="8277997" y="6158495"/>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85" name="tx185"/>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(93%) was higher than in 2019 (91%).
The number of children vaccinated with MCV1 decreased 6% compared to in 2019.
The number of surviving infants decreased approximately 8% compared to in 2019.
In 2024, 200,000 fewer children were vaccinated than in 2019.
In 2024, there were 200,000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74971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49378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23786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98194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37767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12175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286582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160990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1333639"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57746"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81853"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05960"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830067"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5417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78281"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02388"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26496"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50603"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74710"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052791" y="5333213"/>
              <a:ext cx="561696" cy="44459"/>
            </a:xfrm>
            <a:prstGeom prst="rect">
              <a:avLst/>
            </a:prstGeom>
            <a:solidFill>
              <a:srgbClr val="1CABE2">
                <a:alpha val="100000"/>
              </a:srgbClr>
            </a:solidFill>
          </p:spPr>
          <p:txBody>
            <a:bodyPr/>
            <a:lstStyle/>
            <a:p/>
          </p:txBody>
        </p:sp>
        <p:sp>
          <p:nvSpPr>
            <p:cNvPr id="24" name="rc24"/>
            <p:cNvSpPr/>
            <p:nvPr/>
          </p:nvSpPr>
          <p:spPr>
            <a:xfrm>
              <a:off x="1676898" y="5364235"/>
              <a:ext cx="561696" cy="13438"/>
            </a:xfrm>
            <a:prstGeom prst="rect">
              <a:avLst/>
            </a:prstGeom>
            <a:solidFill>
              <a:srgbClr val="1CABE2">
                <a:alpha val="100000"/>
              </a:srgbClr>
            </a:solidFill>
          </p:spPr>
          <p:txBody>
            <a:bodyPr/>
            <a:lstStyle/>
            <a:p/>
          </p:txBody>
        </p:sp>
        <p:sp>
          <p:nvSpPr>
            <p:cNvPr id="25" name="rc25"/>
            <p:cNvSpPr/>
            <p:nvPr/>
          </p:nvSpPr>
          <p:spPr>
            <a:xfrm>
              <a:off x="2301005" y="5377673"/>
              <a:ext cx="561696" cy="0"/>
            </a:xfrm>
            <a:prstGeom prst="rect">
              <a:avLst/>
            </a:prstGeom>
            <a:solidFill>
              <a:srgbClr val="1CABE2">
                <a:alpha val="100000"/>
              </a:srgbClr>
            </a:solidFill>
          </p:spPr>
          <p:txBody>
            <a:bodyPr/>
            <a:lstStyle/>
            <a:p/>
          </p:txBody>
        </p:sp>
        <p:sp>
          <p:nvSpPr>
            <p:cNvPr id="26" name="rc26"/>
            <p:cNvSpPr/>
            <p:nvPr/>
          </p:nvSpPr>
          <p:spPr>
            <a:xfrm>
              <a:off x="2925112" y="5377673"/>
              <a:ext cx="561696" cy="0"/>
            </a:xfrm>
            <a:prstGeom prst="rect">
              <a:avLst/>
            </a:prstGeom>
            <a:solidFill>
              <a:srgbClr val="1CABE2">
                <a:alpha val="100000"/>
              </a:srgbClr>
            </a:solidFill>
          </p:spPr>
          <p:txBody>
            <a:bodyPr/>
            <a:lstStyle/>
            <a:p/>
          </p:txBody>
        </p:sp>
        <p:sp>
          <p:nvSpPr>
            <p:cNvPr id="27" name="rc27"/>
            <p:cNvSpPr/>
            <p:nvPr/>
          </p:nvSpPr>
          <p:spPr>
            <a:xfrm>
              <a:off x="3549219" y="4729240"/>
              <a:ext cx="561696" cy="648433"/>
            </a:xfrm>
            <a:prstGeom prst="rect">
              <a:avLst/>
            </a:prstGeom>
            <a:solidFill>
              <a:srgbClr val="1CABE2">
                <a:alpha val="100000"/>
              </a:srgbClr>
            </a:solidFill>
          </p:spPr>
          <p:txBody>
            <a:bodyPr/>
            <a:lstStyle/>
            <a:p/>
          </p:txBody>
        </p:sp>
        <p:sp>
          <p:nvSpPr>
            <p:cNvPr id="28" name="rc28"/>
            <p:cNvSpPr/>
            <p:nvPr/>
          </p:nvSpPr>
          <p:spPr>
            <a:xfrm>
              <a:off x="4173326" y="4065170"/>
              <a:ext cx="561696" cy="1312502"/>
            </a:xfrm>
            <a:prstGeom prst="rect">
              <a:avLst/>
            </a:prstGeom>
            <a:solidFill>
              <a:srgbClr val="1CABE2">
                <a:alpha val="100000"/>
              </a:srgbClr>
            </a:solidFill>
          </p:spPr>
          <p:txBody>
            <a:bodyPr/>
            <a:lstStyle/>
            <a:p/>
          </p:txBody>
        </p:sp>
        <p:sp>
          <p:nvSpPr>
            <p:cNvPr id="29" name="rc29"/>
            <p:cNvSpPr/>
            <p:nvPr/>
          </p:nvSpPr>
          <p:spPr>
            <a:xfrm>
              <a:off x="4797433" y="4848490"/>
              <a:ext cx="561696" cy="529183"/>
            </a:xfrm>
            <a:prstGeom prst="rect">
              <a:avLst/>
            </a:prstGeom>
            <a:solidFill>
              <a:srgbClr val="1CABE2">
                <a:alpha val="100000"/>
              </a:srgbClr>
            </a:solidFill>
          </p:spPr>
          <p:txBody>
            <a:bodyPr/>
            <a:lstStyle/>
            <a:p/>
          </p:txBody>
        </p:sp>
        <p:sp>
          <p:nvSpPr>
            <p:cNvPr id="30" name="rc30"/>
            <p:cNvSpPr/>
            <p:nvPr/>
          </p:nvSpPr>
          <p:spPr>
            <a:xfrm>
              <a:off x="5421540" y="5336165"/>
              <a:ext cx="561696" cy="41508"/>
            </a:xfrm>
            <a:prstGeom prst="rect">
              <a:avLst/>
            </a:prstGeom>
            <a:solidFill>
              <a:srgbClr val="1CABE2">
                <a:alpha val="100000"/>
              </a:srgbClr>
            </a:solidFill>
          </p:spPr>
          <p:txBody>
            <a:bodyPr/>
            <a:lstStyle/>
            <a:p/>
          </p:txBody>
        </p:sp>
        <p:sp>
          <p:nvSpPr>
            <p:cNvPr id="31" name="rc31"/>
            <p:cNvSpPr/>
            <p:nvPr/>
          </p:nvSpPr>
          <p:spPr>
            <a:xfrm>
              <a:off x="6045647" y="5375036"/>
              <a:ext cx="561696" cy="2637"/>
            </a:xfrm>
            <a:prstGeom prst="rect">
              <a:avLst/>
            </a:prstGeom>
            <a:solidFill>
              <a:srgbClr val="1CABE2">
                <a:alpha val="100000"/>
              </a:srgbClr>
            </a:solidFill>
          </p:spPr>
          <p:txBody>
            <a:bodyPr/>
            <a:lstStyle/>
            <a:p/>
          </p:txBody>
        </p:sp>
        <p:sp>
          <p:nvSpPr>
            <p:cNvPr id="32" name="rc32"/>
            <p:cNvSpPr/>
            <p:nvPr/>
          </p:nvSpPr>
          <p:spPr>
            <a:xfrm>
              <a:off x="6669755" y="5377673"/>
              <a:ext cx="561696" cy="0"/>
            </a:xfrm>
            <a:prstGeom prst="rect">
              <a:avLst/>
            </a:prstGeom>
            <a:solidFill>
              <a:srgbClr val="1CABE2">
                <a:alpha val="100000"/>
              </a:srgbClr>
            </a:solidFill>
          </p:spPr>
          <p:txBody>
            <a:bodyPr/>
            <a:lstStyle/>
            <a:p/>
          </p:txBody>
        </p:sp>
        <p:sp>
          <p:nvSpPr>
            <p:cNvPr id="33" name="rc33"/>
            <p:cNvSpPr/>
            <p:nvPr/>
          </p:nvSpPr>
          <p:spPr>
            <a:xfrm>
              <a:off x="7293862" y="5377422"/>
              <a:ext cx="561696" cy="251"/>
            </a:xfrm>
            <a:prstGeom prst="rect">
              <a:avLst/>
            </a:prstGeom>
            <a:solidFill>
              <a:srgbClr val="1CABE2">
                <a:alpha val="100000"/>
              </a:srgbClr>
            </a:solidFill>
          </p:spPr>
          <p:txBody>
            <a:bodyPr/>
            <a:lstStyle/>
            <a:p/>
          </p:txBody>
        </p:sp>
        <p:sp>
          <p:nvSpPr>
            <p:cNvPr id="34" name="pl34"/>
            <p:cNvSpPr/>
            <p:nvPr/>
          </p:nvSpPr>
          <p:spPr>
            <a:xfrm>
              <a:off x="1333639" y="1133915"/>
              <a:ext cx="6241071" cy="1050002"/>
            </a:xfrm>
            <a:custGeom>
              <a:avLst/>
              <a:pathLst>
                <a:path w="6241071" h="1050002">
                  <a:moveTo>
                    <a:pt x="0" y="0"/>
                  </a:moveTo>
                  <a:lnTo>
                    <a:pt x="624107" y="43750"/>
                  </a:lnTo>
                  <a:lnTo>
                    <a:pt x="1248214" y="87500"/>
                  </a:lnTo>
                  <a:lnTo>
                    <a:pt x="1872321" y="437500"/>
                  </a:lnTo>
                  <a:lnTo>
                    <a:pt x="2496428" y="218750"/>
                  </a:lnTo>
                  <a:lnTo>
                    <a:pt x="3120535" y="262500"/>
                  </a:lnTo>
                  <a:lnTo>
                    <a:pt x="3744642" y="787501"/>
                  </a:lnTo>
                  <a:lnTo>
                    <a:pt x="4368749" y="1050002"/>
                  </a:lnTo>
                  <a:lnTo>
                    <a:pt x="4992856" y="700001"/>
                  </a:lnTo>
                  <a:lnTo>
                    <a:pt x="5616963" y="437500"/>
                  </a:lnTo>
                  <a:lnTo>
                    <a:pt x="6241071" y="175000"/>
                  </a:lnTo>
                </a:path>
              </a:pathLst>
            </a:custGeom>
            <a:ln w="27101" cap="flat">
              <a:solidFill>
                <a:srgbClr val="00833D">
                  <a:alpha val="100000"/>
                </a:srgbClr>
              </a:solidFill>
              <a:prstDash val="solid"/>
              <a:round/>
            </a:ln>
          </p:spPr>
          <p:txBody>
            <a:bodyPr/>
            <a:lstStyle/>
            <a:p/>
          </p:txBody>
        </p:sp>
        <p:sp>
          <p:nvSpPr>
            <p:cNvPr id="35" name="pl35"/>
            <p:cNvSpPr/>
            <p:nvPr/>
          </p:nvSpPr>
          <p:spPr>
            <a:xfrm>
              <a:off x="1333639" y="1483915"/>
              <a:ext cx="6241071" cy="1968753"/>
            </a:xfrm>
            <a:custGeom>
              <a:avLst/>
              <a:pathLst>
                <a:path w="6241071" h="1968753">
                  <a:moveTo>
                    <a:pt x="0" y="0"/>
                  </a:moveTo>
                  <a:lnTo>
                    <a:pt x="624107" y="393750"/>
                  </a:lnTo>
                  <a:lnTo>
                    <a:pt x="1248214" y="525001"/>
                  </a:lnTo>
                  <a:lnTo>
                    <a:pt x="1872321" y="962501"/>
                  </a:lnTo>
                  <a:lnTo>
                    <a:pt x="2496428" y="568751"/>
                  </a:lnTo>
                  <a:lnTo>
                    <a:pt x="3120535" y="1531253"/>
                  </a:lnTo>
                  <a:lnTo>
                    <a:pt x="3744642" y="1968753"/>
                  </a:lnTo>
                  <a:lnTo>
                    <a:pt x="4368749" y="1881253"/>
                  </a:lnTo>
                  <a:lnTo>
                    <a:pt x="4992856" y="1356252"/>
                  </a:lnTo>
                  <a:lnTo>
                    <a:pt x="5616963" y="1093752"/>
                  </a:lnTo>
                  <a:lnTo>
                    <a:pt x="6241071" y="918751"/>
                  </a:lnTo>
                </a:path>
              </a:pathLst>
            </a:custGeom>
            <a:ln w="27101" cap="flat">
              <a:solidFill>
                <a:srgbClr val="002759">
                  <a:alpha val="100000"/>
                </a:srgbClr>
              </a:solidFill>
              <a:prstDash val="solid"/>
              <a:round/>
            </a:ln>
          </p:spPr>
          <p:txBody>
            <a:bodyPr/>
            <a:lstStyle/>
            <a:p/>
          </p:txBody>
        </p:sp>
        <p:sp>
          <p:nvSpPr>
            <p:cNvPr id="36" name="pt36"/>
            <p:cNvSpPr/>
            <p:nvPr/>
          </p:nvSpPr>
          <p:spPr>
            <a:xfrm>
              <a:off x="1302037" y="110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1926145" y="11460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2550252" y="1189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3174359" y="1539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3798466" y="13210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4422573" y="1364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5046680" y="18898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5670787" y="21523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6294894" y="18023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6919001" y="1539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7543109" y="127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1302037" y="14523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1926145" y="18460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2550252" y="19773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3174359" y="24148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3798466" y="20210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4422573" y="29835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5046680" y="34210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5670787" y="33335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6294894" y="28085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6919001" y="25460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7543109" y="23710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tx58"/>
            <p:cNvSpPr/>
            <p:nvPr/>
          </p:nvSpPr>
          <p:spPr>
            <a:xfrm>
              <a:off x="1234161" y="520337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708</a:t>
              </a:r>
            </a:p>
          </p:txBody>
        </p:sp>
        <p:sp>
          <p:nvSpPr>
            <p:cNvPr id="59" name="tx59"/>
            <p:cNvSpPr/>
            <p:nvPr/>
          </p:nvSpPr>
          <p:spPr>
            <a:xfrm>
              <a:off x="1858268" y="5235848"/>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214</a:t>
              </a:r>
            </a:p>
          </p:txBody>
        </p:sp>
        <p:sp>
          <p:nvSpPr>
            <p:cNvPr id="60" name="tx60"/>
            <p:cNvSpPr/>
            <p:nvPr/>
          </p:nvSpPr>
          <p:spPr>
            <a:xfrm>
              <a:off x="2548694"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3172801"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3647705" y="4583968"/>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10,326</a:t>
              </a:r>
            </a:p>
          </p:txBody>
        </p:sp>
        <p:sp>
          <p:nvSpPr>
            <p:cNvPr id="63" name="tx63"/>
            <p:cNvSpPr/>
            <p:nvPr/>
          </p:nvSpPr>
          <p:spPr>
            <a:xfrm>
              <a:off x="4271813" y="3919898"/>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20,901</a:t>
              </a:r>
            </a:p>
          </p:txBody>
        </p:sp>
        <p:sp>
          <p:nvSpPr>
            <p:cNvPr id="64" name="tx64"/>
            <p:cNvSpPr/>
            <p:nvPr/>
          </p:nvSpPr>
          <p:spPr>
            <a:xfrm>
              <a:off x="4929079" y="470321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8,427</a:t>
              </a:r>
            </a:p>
          </p:txBody>
        </p:sp>
        <p:sp>
          <p:nvSpPr>
            <p:cNvPr id="65" name="tx65"/>
            <p:cNvSpPr/>
            <p:nvPr/>
          </p:nvSpPr>
          <p:spPr>
            <a:xfrm>
              <a:off x="5602910" y="520632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661</a:t>
              </a:r>
            </a:p>
          </p:txBody>
        </p:sp>
        <p:sp>
          <p:nvSpPr>
            <p:cNvPr id="66" name="tx66"/>
            <p:cNvSpPr/>
            <p:nvPr/>
          </p:nvSpPr>
          <p:spPr>
            <a:xfrm>
              <a:off x="6260177" y="5246649"/>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42</a:t>
              </a:r>
            </a:p>
          </p:txBody>
        </p:sp>
        <p:sp>
          <p:nvSpPr>
            <p:cNvPr id="67" name="tx67"/>
            <p:cNvSpPr/>
            <p:nvPr/>
          </p:nvSpPr>
          <p:spPr>
            <a:xfrm>
              <a:off x="6917443"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7541550" y="5249384"/>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69" name="pl69"/>
            <p:cNvSpPr/>
            <p:nvPr/>
          </p:nvSpPr>
          <p:spPr>
            <a:xfrm>
              <a:off x="7592694" y="1308922"/>
              <a:ext cx="269609" cy="112"/>
            </a:xfrm>
            <a:custGeom>
              <a:avLst/>
              <a:pathLst>
                <a:path w="269609" h="112">
                  <a:moveTo>
                    <a:pt x="269609" y="112"/>
                  </a:moveTo>
                  <a:lnTo>
                    <a:pt x="0" y="0"/>
                  </a:lnTo>
                </a:path>
              </a:pathLst>
            </a:custGeom>
          </p:spPr>
          <p:txBody>
            <a:bodyPr/>
            <a:lstStyle/>
            <a:p/>
          </p:txBody>
        </p:sp>
        <p:sp>
          <p:nvSpPr>
            <p:cNvPr id="70" name="pl70"/>
            <p:cNvSpPr/>
            <p:nvPr/>
          </p:nvSpPr>
          <p:spPr>
            <a:xfrm>
              <a:off x="7592694" y="2402679"/>
              <a:ext cx="269609" cy="174"/>
            </a:xfrm>
            <a:custGeom>
              <a:avLst/>
              <a:pathLst>
                <a:path w="269609" h="174">
                  <a:moveTo>
                    <a:pt x="269609" y="174"/>
                  </a:moveTo>
                  <a:lnTo>
                    <a:pt x="0" y="0"/>
                  </a:lnTo>
                </a:path>
              </a:pathLst>
            </a:custGeom>
          </p:spPr>
          <p:txBody>
            <a:bodyPr/>
            <a:lstStyle/>
            <a:p/>
          </p:txBody>
        </p:sp>
        <p:sp>
          <p:nvSpPr>
            <p:cNvPr id="71" name="pg71"/>
            <p:cNvSpPr/>
            <p:nvPr/>
          </p:nvSpPr>
          <p:spPr>
            <a:xfrm>
              <a:off x="7793724" y="122063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2" name="tx72"/>
            <p:cNvSpPr/>
            <p:nvPr/>
          </p:nvSpPr>
          <p:spPr>
            <a:xfrm>
              <a:off x="7816584" y="126175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93%</a:t>
              </a:r>
            </a:p>
          </p:txBody>
        </p:sp>
        <p:sp>
          <p:nvSpPr>
            <p:cNvPr id="73" name="pg73"/>
            <p:cNvSpPr/>
            <p:nvPr/>
          </p:nvSpPr>
          <p:spPr>
            <a:xfrm>
              <a:off x="7793724" y="231445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4" name="tx74"/>
            <p:cNvSpPr/>
            <p:nvPr/>
          </p:nvSpPr>
          <p:spPr>
            <a:xfrm>
              <a:off x="7816584" y="235557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68%</a:t>
              </a:r>
            </a:p>
          </p:txBody>
        </p:sp>
        <p:sp>
          <p:nvSpPr>
            <p:cNvPr id="75" name="rc75"/>
            <p:cNvSpPr/>
            <p:nvPr/>
          </p:nvSpPr>
          <p:spPr>
            <a:xfrm>
              <a:off x="959174" y="646101"/>
              <a:ext cx="7676517" cy="4956884"/>
            </a:xfrm>
            <a:prstGeom prst="rect">
              <a:avLst/>
            </a:prstGeom>
            <a:ln w="13550" cap="rnd">
              <a:solidFill>
                <a:srgbClr val="BEBEBE">
                  <a:alpha val="100000"/>
                </a:srgbClr>
              </a:solidFill>
              <a:prstDash val="solid"/>
              <a:round/>
            </a:ln>
          </p:spPr>
          <p:txBody>
            <a:bodyPr/>
            <a:lstStyle/>
            <a:p/>
          </p:txBody>
        </p:sp>
        <p:sp>
          <p:nvSpPr>
            <p:cNvPr id="76" name="tx76"/>
            <p:cNvSpPr/>
            <p:nvPr/>
          </p:nvSpPr>
          <p:spPr>
            <a:xfrm>
              <a:off x="825913"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7" name="tx77"/>
            <p:cNvSpPr/>
            <p:nvPr/>
          </p:nvSpPr>
          <p:spPr>
            <a:xfrm>
              <a:off x="508103" y="4057940"/>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78" name="tx78"/>
            <p:cNvSpPr/>
            <p:nvPr/>
          </p:nvSpPr>
          <p:spPr>
            <a:xfrm>
              <a:off x="508103" y="2802016"/>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40,000</a:t>
              </a:r>
            </a:p>
          </p:txBody>
        </p:sp>
        <p:sp>
          <p:nvSpPr>
            <p:cNvPr id="79" name="tx79"/>
            <p:cNvSpPr/>
            <p:nvPr/>
          </p:nvSpPr>
          <p:spPr>
            <a:xfrm>
              <a:off x="508103" y="1546093"/>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60,000</a:t>
              </a:r>
            </a:p>
          </p:txBody>
        </p:sp>
        <p:sp>
          <p:nvSpPr>
            <p:cNvPr id="80" name="tx80"/>
            <p:cNvSpPr/>
            <p:nvPr/>
          </p:nvSpPr>
          <p:spPr>
            <a:xfrm>
              <a:off x="8698322"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1" name="tx81"/>
            <p:cNvSpPr/>
            <p:nvPr/>
          </p:nvSpPr>
          <p:spPr>
            <a:xfrm>
              <a:off x="8698322" y="48927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2" name="tx82"/>
            <p:cNvSpPr/>
            <p:nvPr/>
          </p:nvSpPr>
          <p:spPr>
            <a:xfrm>
              <a:off x="8698322" y="44552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3" name="tx83"/>
            <p:cNvSpPr/>
            <p:nvPr/>
          </p:nvSpPr>
          <p:spPr>
            <a:xfrm>
              <a:off x="8698322" y="4017731"/>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4" name="tx84"/>
            <p:cNvSpPr/>
            <p:nvPr/>
          </p:nvSpPr>
          <p:spPr>
            <a:xfrm>
              <a:off x="8698322" y="358029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5" name="tx85"/>
            <p:cNvSpPr/>
            <p:nvPr/>
          </p:nvSpPr>
          <p:spPr>
            <a:xfrm>
              <a:off x="8698322" y="314279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6" name="tx86"/>
            <p:cNvSpPr/>
            <p:nvPr/>
          </p:nvSpPr>
          <p:spPr>
            <a:xfrm>
              <a:off x="8698322" y="27052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7" name="tx87"/>
            <p:cNvSpPr/>
            <p:nvPr/>
          </p:nvSpPr>
          <p:spPr>
            <a:xfrm>
              <a:off x="8698322" y="22677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8" name="tx88"/>
            <p:cNvSpPr/>
            <p:nvPr/>
          </p:nvSpPr>
          <p:spPr>
            <a:xfrm>
              <a:off x="8698322" y="18302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9" name="tx89"/>
            <p:cNvSpPr/>
            <p:nvPr/>
          </p:nvSpPr>
          <p:spPr>
            <a:xfrm>
              <a:off x="8698322" y="139278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0" name="tx90"/>
            <p:cNvSpPr/>
            <p:nvPr/>
          </p:nvSpPr>
          <p:spPr>
            <a:xfrm>
              <a:off x="8698322" y="9552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1" name="tx91"/>
            <p:cNvSpPr/>
            <p:nvPr/>
          </p:nvSpPr>
          <p:spPr>
            <a:xfrm rot="-5400000">
              <a:off x="1191415"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2" name="tx92"/>
            <p:cNvSpPr/>
            <p:nvPr/>
          </p:nvSpPr>
          <p:spPr>
            <a:xfrm rot="-5400000">
              <a:off x="1790221"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3" name="tx93"/>
            <p:cNvSpPr/>
            <p:nvPr/>
          </p:nvSpPr>
          <p:spPr>
            <a:xfrm rot="-5400000">
              <a:off x="2439629"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4" name="tx94"/>
            <p:cNvSpPr/>
            <p:nvPr/>
          </p:nvSpPr>
          <p:spPr>
            <a:xfrm rot="-5400000">
              <a:off x="3038435"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5" name="tx95"/>
            <p:cNvSpPr/>
            <p:nvPr/>
          </p:nvSpPr>
          <p:spPr>
            <a:xfrm rot="-5400000">
              <a:off x="3687843"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6" name="tx96"/>
            <p:cNvSpPr/>
            <p:nvPr/>
          </p:nvSpPr>
          <p:spPr>
            <a:xfrm rot="-5400000">
              <a:off x="4311950"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7" name="tx97"/>
            <p:cNvSpPr/>
            <p:nvPr/>
          </p:nvSpPr>
          <p:spPr>
            <a:xfrm rot="-5400000">
              <a:off x="4936058"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8" name="tx98"/>
            <p:cNvSpPr/>
            <p:nvPr/>
          </p:nvSpPr>
          <p:spPr>
            <a:xfrm rot="-5400000">
              <a:off x="5560165"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9" name="tx99"/>
            <p:cNvSpPr/>
            <p:nvPr/>
          </p:nvSpPr>
          <p:spPr>
            <a:xfrm rot="-5400000">
              <a:off x="6184272"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0" name="tx100"/>
            <p:cNvSpPr/>
            <p:nvPr/>
          </p:nvSpPr>
          <p:spPr>
            <a:xfrm rot="-5400000">
              <a:off x="6808348"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1" name="tx101"/>
            <p:cNvSpPr/>
            <p:nvPr/>
          </p:nvSpPr>
          <p:spPr>
            <a:xfrm rot="-5400000">
              <a:off x="7432486"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2" name="tx102"/>
            <p:cNvSpPr/>
            <p:nvPr/>
          </p:nvSpPr>
          <p:spPr>
            <a:xfrm rot="-5400000">
              <a:off x="-415232" y="3072872"/>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3" name="tx103"/>
            <p:cNvSpPr/>
            <p:nvPr/>
          </p:nvSpPr>
          <p:spPr>
            <a:xfrm rot="5400000">
              <a:off x="8341156" y="305899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4" name="tx104"/>
            <p:cNvSpPr/>
            <p:nvPr/>
          </p:nvSpPr>
          <p:spPr>
            <a:xfrm>
              <a:off x="2150227" y="401416"/>
              <a:ext cx="529441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Brazil, 2014-2024</a:t>
              </a:r>
            </a:p>
          </p:txBody>
        </p:sp>
        <p:sp>
          <p:nvSpPr>
            <p:cNvPr id="105" name="tx105"/>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6" name="tx106"/>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07" name="tx107"/>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08" name="tx108"/>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0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4 confirmed measles cases in Brazil. In the same year, MCV1 coverage was 93% and MCV2 coverage was 68%.
There were no confirmed cases in the previous year (n=0).
The highest number of measles cases was reported in 2019 (n=20,901). In this year, MCV1 coverage was 91%.
Brazil reported measles vaccine stockouts in 2011, 2015, and 2017.</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510008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93495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76981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160468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451751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335238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218725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102211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9796" y="1954225"/>
              <a:ext cx="3485499" cy="1398159"/>
            </a:xfrm>
            <a:custGeom>
              <a:avLst/>
              <a:pathLst>
                <a:path w="3485499" h="1398159">
                  <a:moveTo>
                    <a:pt x="0" y="1281646"/>
                  </a:moveTo>
                  <a:lnTo>
                    <a:pt x="145229" y="1281646"/>
                  </a:lnTo>
                  <a:lnTo>
                    <a:pt x="290458" y="1398159"/>
                  </a:lnTo>
                  <a:lnTo>
                    <a:pt x="435687" y="1398159"/>
                  </a:lnTo>
                  <a:lnTo>
                    <a:pt x="580916" y="1398159"/>
                  </a:lnTo>
                  <a:lnTo>
                    <a:pt x="726145" y="1398159"/>
                  </a:lnTo>
                  <a:lnTo>
                    <a:pt x="871374" y="1398159"/>
                  </a:lnTo>
                  <a:lnTo>
                    <a:pt x="1016603" y="1398159"/>
                  </a:lnTo>
                  <a:lnTo>
                    <a:pt x="1161833" y="1398159"/>
                  </a:lnTo>
                  <a:lnTo>
                    <a:pt x="1307062" y="1398159"/>
                  </a:lnTo>
                  <a:lnTo>
                    <a:pt x="1452291" y="1398159"/>
                  </a:lnTo>
                  <a:lnTo>
                    <a:pt x="1597520" y="1398159"/>
                  </a:lnTo>
                  <a:lnTo>
                    <a:pt x="1742749" y="932106"/>
                  </a:lnTo>
                  <a:lnTo>
                    <a:pt x="1887978" y="1281646"/>
                  </a:lnTo>
                  <a:lnTo>
                    <a:pt x="2033207" y="815593"/>
                  </a:lnTo>
                  <a:lnTo>
                    <a:pt x="2178437" y="1281646"/>
                  </a:lnTo>
                  <a:lnTo>
                    <a:pt x="2323666" y="699079"/>
                  </a:lnTo>
                  <a:lnTo>
                    <a:pt x="2468895" y="233026"/>
                  </a:lnTo>
                  <a:lnTo>
                    <a:pt x="2614124" y="1398159"/>
                  </a:lnTo>
                  <a:lnTo>
                    <a:pt x="2759353" y="116513"/>
                  </a:lnTo>
                  <a:lnTo>
                    <a:pt x="2904582" y="0"/>
                  </a:lnTo>
                  <a:lnTo>
                    <a:pt x="3049811" y="466053"/>
                  </a:lnTo>
                  <a:lnTo>
                    <a:pt x="3195040" y="466053"/>
                  </a:lnTo>
                  <a:lnTo>
                    <a:pt x="3340270" y="1398159"/>
                  </a:lnTo>
                  <a:lnTo>
                    <a:pt x="3485499" y="1398159"/>
                  </a:lnTo>
                </a:path>
              </a:pathLst>
            </a:custGeom>
            <a:ln w="27101" cap="flat">
              <a:solidFill>
                <a:srgbClr val="0058AB">
                  <a:alpha val="80000"/>
                </a:srgbClr>
              </a:solidFill>
              <a:prstDash val="solid"/>
              <a:round/>
            </a:ln>
          </p:spPr>
          <p:txBody>
            <a:bodyPr/>
            <a:lstStyle/>
            <a:p/>
          </p:txBody>
        </p:sp>
        <p:sp>
          <p:nvSpPr>
            <p:cNvPr id="21" name="pl21"/>
            <p:cNvSpPr/>
            <p:nvPr/>
          </p:nvSpPr>
          <p:spPr>
            <a:xfrm>
              <a:off x="979796" y="1837712"/>
              <a:ext cx="3485499" cy="932106"/>
            </a:xfrm>
            <a:custGeom>
              <a:avLst/>
              <a:pathLst>
                <a:path w="3485499" h="932106">
                  <a:moveTo>
                    <a:pt x="0" y="0"/>
                  </a:moveTo>
                  <a:lnTo>
                    <a:pt x="145229" y="116513"/>
                  </a:lnTo>
                  <a:lnTo>
                    <a:pt x="290458" y="0"/>
                  </a:lnTo>
                  <a:lnTo>
                    <a:pt x="435687" y="233026"/>
                  </a:lnTo>
                  <a:lnTo>
                    <a:pt x="580916" y="349539"/>
                  </a:lnTo>
                  <a:lnTo>
                    <a:pt x="726145" y="233026"/>
                  </a:lnTo>
                  <a:lnTo>
                    <a:pt x="871374" y="349539"/>
                  </a:lnTo>
                  <a:lnTo>
                    <a:pt x="1016603" y="349539"/>
                  </a:lnTo>
                  <a:lnTo>
                    <a:pt x="1161833" y="582566"/>
                  </a:lnTo>
                  <a:lnTo>
                    <a:pt x="1307062" y="699079"/>
                  </a:lnTo>
                  <a:lnTo>
                    <a:pt x="1452291" y="815593"/>
                  </a:lnTo>
                  <a:lnTo>
                    <a:pt x="1597520" y="815593"/>
                  </a:lnTo>
                  <a:lnTo>
                    <a:pt x="1742749" y="815593"/>
                  </a:lnTo>
                  <a:lnTo>
                    <a:pt x="1887978" y="815593"/>
                  </a:lnTo>
                  <a:lnTo>
                    <a:pt x="2033207" y="932106"/>
                  </a:lnTo>
                  <a:lnTo>
                    <a:pt x="2178437" y="932106"/>
                  </a:lnTo>
                  <a:lnTo>
                    <a:pt x="2323666" y="932106"/>
                  </a:lnTo>
                  <a:lnTo>
                    <a:pt x="2468895" y="932106"/>
                  </a:lnTo>
                  <a:lnTo>
                    <a:pt x="2614124" y="932106"/>
                  </a:lnTo>
                  <a:lnTo>
                    <a:pt x="2759353" y="932106"/>
                  </a:lnTo>
                  <a:lnTo>
                    <a:pt x="2904582" y="932106"/>
                  </a:lnTo>
                  <a:lnTo>
                    <a:pt x="3049811" y="815593"/>
                  </a:lnTo>
                  <a:lnTo>
                    <a:pt x="3195040" y="932106"/>
                  </a:lnTo>
                  <a:lnTo>
                    <a:pt x="3340270" y="932106"/>
                  </a:lnTo>
                  <a:lnTo>
                    <a:pt x="3485499" y="932106"/>
                  </a:lnTo>
                </a:path>
              </a:pathLst>
            </a:custGeom>
            <a:ln w="27101" cap="flat">
              <a:solidFill>
                <a:srgbClr val="1CABE2">
                  <a:alpha val="80000"/>
                </a:srgbClr>
              </a:solidFill>
              <a:prstDash val="solid"/>
              <a:round/>
            </a:ln>
          </p:spPr>
          <p:txBody>
            <a:bodyPr/>
            <a:lstStyle/>
            <a:p/>
          </p:txBody>
        </p:sp>
        <p:sp>
          <p:nvSpPr>
            <p:cNvPr id="22" name="pl22"/>
            <p:cNvSpPr/>
            <p:nvPr/>
          </p:nvSpPr>
          <p:spPr>
            <a:xfrm>
              <a:off x="979796" y="2187251"/>
              <a:ext cx="3485499" cy="932106"/>
            </a:xfrm>
            <a:custGeom>
              <a:avLst/>
              <a:pathLst>
                <a:path w="3485499" h="932106">
                  <a:moveTo>
                    <a:pt x="0" y="466053"/>
                  </a:moveTo>
                  <a:lnTo>
                    <a:pt x="145229" y="582566"/>
                  </a:lnTo>
                  <a:lnTo>
                    <a:pt x="290458" y="582566"/>
                  </a:lnTo>
                  <a:lnTo>
                    <a:pt x="435687" y="699079"/>
                  </a:lnTo>
                  <a:lnTo>
                    <a:pt x="580916" y="815593"/>
                  </a:lnTo>
                  <a:lnTo>
                    <a:pt x="726145" y="699079"/>
                  </a:lnTo>
                  <a:lnTo>
                    <a:pt x="871374" y="815593"/>
                  </a:lnTo>
                  <a:lnTo>
                    <a:pt x="1016603" y="932106"/>
                  </a:lnTo>
                  <a:lnTo>
                    <a:pt x="1161833" y="582566"/>
                  </a:lnTo>
                  <a:lnTo>
                    <a:pt x="1307062" y="815593"/>
                  </a:lnTo>
                  <a:lnTo>
                    <a:pt x="1452291" y="815593"/>
                  </a:lnTo>
                  <a:lnTo>
                    <a:pt x="1597520" y="699079"/>
                  </a:lnTo>
                  <a:lnTo>
                    <a:pt x="1742749" y="815593"/>
                  </a:lnTo>
                  <a:lnTo>
                    <a:pt x="1887978" y="699079"/>
                  </a:lnTo>
                  <a:lnTo>
                    <a:pt x="2033207" y="349539"/>
                  </a:lnTo>
                  <a:lnTo>
                    <a:pt x="2178437" y="349539"/>
                  </a:lnTo>
                  <a:lnTo>
                    <a:pt x="2323666" y="466053"/>
                  </a:lnTo>
                  <a:lnTo>
                    <a:pt x="2468895" y="116513"/>
                  </a:lnTo>
                  <a:lnTo>
                    <a:pt x="2614124" y="582566"/>
                  </a:lnTo>
                  <a:lnTo>
                    <a:pt x="2759353" y="349539"/>
                  </a:lnTo>
                  <a:lnTo>
                    <a:pt x="2904582" y="0"/>
                  </a:lnTo>
                  <a:lnTo>
                    <a:pt x="3049811" y="116513"/>
                  </a:lnTo>
                  <a:lnTo>
                    <a:pt x="3195040" y="116513"/>
                  </a:lnTo>
                  <a:lnTo>
                    <a:pt x="3340270" y="582566"/>
                  </a:lnTo>
                  <a:lnTo>
                    <a:pt x="3485499" y="699079"/>
                  </a:lnTo>
                </a:path>
              </a:pathLst>
            </a:custGeom>
            <a:ln w="27101" cap="flat">
              <a:solidFill>
                <a:srgbClr val="00833D">
                  <a:alpha val="80000"/>
                </a:srgbClr>
              </a:solidFill>
              <a:prstDash val="solid"/>
              <a:round/>
            </a:ln>
          </p:spPr>
          <p:txBody>
            <a:bodyPr/>
            <a:lstStyle/>
            <a:p/>
          </p:txBody>
        </p:sp>
        <p:sp>
          <p:nvSpPr>
            <p:cNvPr id="23" name="pl23"/>
            <p:cNvSpPr/>
            <p:nvPr/>
          </p:nvSpPr>
          <p:spPr>
            <a:xfrm>
              <a:off x="979796" y="1954225"/>
              <a:ext cx="3485499" cy="1398159"/>
            </a:xfrm>
            <a:custGeom>
              <a:avLst/>
              <a:pathLst>
                <a:path w="3485499" h="1398159">
                  <a:moveTo>
                    <a:pt x="0" y="1281646"/>
                  </a:moveTo>
                  <a:lnTo>
                    <a:pt x="145229" y="1281646"/>
                  </a:lnTo>
                  <a:lnTo>
                    <a:pt x="290458" y="1398159"/>
                  </a:lnTo>
                  <a:lnTo>
                    <a:pt x="435687" y="1398159"/>
                  </a:lnTo>
                  <a:lnTo>
                    <a:pt x="580916" y="1398159"/>
                  </a:lnTo>
                  <a:lnTo>
                    <a:pt x="726145" y="1398159"/>
                  </a:lnTo>
                  <a:lnTo>
                    <a:pt x="871374" y="1398159"/>
                  </a:lnTo>
                  <a:lnTo>
                    <a:pt x="1016603" y="1398159"/>
                  </a:lnTo>
                  <a:lnTo>
                    <a:pt x="1161833" y="1398159"/>
                  </a:lnTo>
                  <a:lnTo>
                    <a:pt x="1307062" y="1398159"/>
                  </a:lnTo>
                  <a:lnTo>
                    <a:pt x="1452291" y="1398159"/>
                  </a:lnTo>
                  <a:lnTo>
                    <a:pt x="1597520" y="1398159"/>
                  </a:lnTo>
                  <a:lnTo>
                    <a:pt x="1742749" y="932106"/>
                  </a:lnTo>
                  <a:lnTo>
                    <a:pt x="1887978" y="1281646"/>
                  </a:lnTo>
                  <a:lnTo>
                    <a:pt x="2033207" y="815593"/>
                  </a:lnTo>
                  <a:lnTo>
                    <a:pt x="2178437" y="1281646"/>
                  </a:lnTo>
                  <a:lnTo>
                    <a:pt x="2323666" y="699079"/>
                  </a:lnTo>
                  <a:lnTo>
                    <a:pt x="2468895" y="233026"/>
                  </a:lnTo>
                  <a:lnTo>
                    <a:pt x="2614124" y="1398159"/>
                  </a:lnTo>
                  <a:lnTo>
                    <a:pt x="2759353" y="116513"/>
                  </a:lnTo>
                  <a:lnTo>
                    <a:pt x="2904582" y="0"/>
                  </a:lnTo>
                  <a:lnTo>
                    <a:pt x="3049811" y="466053"/>
                  </a:lnTo>
                  <a:lnTo>
                    <a:pt x="3195040" y="466053"/>
                  </a:lnTo>
                  <a:lnTo>
                    <a:pt x="3340270" y="1398159"/>
                  </a:lnTo>
                  <a:lnTo>
                    <a:pt x="3485499" y="1398159"/>
                  </a:lnTo>
                </a:path>
              </a:pathLst>
            </a:custGeom>
            <a:ln w="43362" cap="flat">
              <a:solidFill>
                <a:srgbClr val="000000">
                  <a:alpha val="100000"/>
                </a:srgbClr>
              </a:solidFill>
              <a:prstDash val="solid"/>
              <a:round/>
            </a:ln>
          </p:spPr>
          <p:txBody>
            <a:bodyPr/>
            <a:lstStyle/>
            <a:p/>
          </p:txBody>
        </p:sp>
        <p:sp>
          <p:nvSpPr>
            <p:cNvPr id="24" name="pl24"/>
            <p:cNvSpPr/>
            <p:nvPr/>
          </p:nvSpPr>
          <p:spPr>
            <a:xfrm>
              <a:off x="979796" y="1954225"/>
              <a:ext cx="3485499" cy="1398159"/>
            </a:xfrm>
            <a:custGeom>
              <a:avLst/>
              <a:pathLst>
                <a:path w="3485499" h="1398159">
                  <a:moveTo>
                    <a:pt x="0" y="1281646"/>
                  </a:moveTo>
                  <a:lnTo>
                    <a:pt x="145229" y="1281646"/>
                  </a:lnTo>
                  <a:lnTo>
                    <a:pt x="290458" y="1398159"/>
                  </a:lnTo>
                  <a:lnTo>
                    <a:pt x="435687" y="1398159"/>
                  </a:lnTo>
                  <a:lnTo>
                    <a:pt x="580916" y="1398159"/>
                  </a:lnTo>
                  <a:lnTo>
                    <a:pt x="726145" y="1398159"/>
                  </a:lnTo>
                  <a:lnTo>
                    <a:pt x="871374" y="1398159"/>
                  </a:lnTo>
                  <a:lnTo>
                    <a:pt x="1016603" y="1398159"/>
                  </a:lnTo>
                  <a:lnTo>
                    <a:pt x="1161833" y="1398159"/>
                  </a:lnTo>
                  <a:lnTo>
                    <a:pt x="1307062" y="1398159"/>
                  </a:lnTo>
                  <a:lnTo>
                    <a:pt x="1452291" y="1398159"/>
                  </a:lnTo>
                  <a:lnTo>
                    <a:pt x="1597520" y="1398159"/>
                  </a:lnTo>
                  <a:lnTo>
                    <a:pt x="1742749" y="932106"/>
                  </a:lnTo>
                  <a:lnTo>
                    <a:pt x="1887978" y="1281646"/>
                  </a:lnTo>
                  <a:lnTo>
                    <a:pt x="2033207" y="815593"/>
                  </a:lnTo>
                  <a:lnTo>
                    <a:pt x="2178437" y="1281646"/>
                  </a:lnTo>
                  <a:lnTo>
                    <a:pt x="2323666" y="699079"/>
                  </a:lnTo>
                  <a:lnTo>
                    <a:pt x="2468895" y="233026"/>
                  </a:lnTo>
                  <a:lnTo>
                    <a:pt x="2614124" y="1398159"/>
                  </a:lnTo>
                  <a:lnTo>
                    <a:pt x="2759353" y="116513"/>
                  </a:lnTo>
                  <a:lnTo>
                    <a:pt x="2904582" y="0"/>
                  </a:lnTo>
                  <a:lnTo>
                    <a:pt x="3049811" y="466053"/>
                  </a:lnTo>
                  <a:lnTo>
                    <a:pt x="3195040" y="466053"/>
                  </a:lnTo>
                  <a:lnTo>
                    <a:pt x="3340270" y="1398159"/>
                  </a:lnTo>
                  <a:lnTo>
                    <a:pt x="3485499" y="1398159"/>
                  </a:lnTo>
                </a:path>
              </a:pathLst>
            </a:custGeom>
            <a:ln w="27101" cap="flat">
              <a:solidFill>
                <a:srgbClr val="0058AB">
                  <a:alpha val="100000"/>
                </a:srgbClr>
              </a:solidFill>
              <a:prstDash val="solid"/>
              <a:round/>
            </a:ln>
          </p:spPr>
          <p:txBody>
            <a:bodyPr/>
            <a:lstStyle/>
            <a:p/>
          </p:txBody>
        </p:sp>
        <p:sp>
          <p:nvSpPr>
            <p:cNvPr id="25" name="pl25"/>
            <p:cNvSpPr/>
            <p:nvPr/>
          </p:nvSpPr>
          <p:spPr>
            <a:xfrm>
              <a:off x="805521" y="3352385"/>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6" name="pl26"/>
            <p:cNvSpPr/>
            <p:nvPr/>
          </p:nvSpPr>
          <p:spPr>
            <a:xfrm>
              <a:off x="979796" y="2886331"/>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705942" y="3002845"/>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32088" y="3002845"/>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58233" y="2886331"/>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9150" y="1721198"/>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0066" y="3002845"/>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5295" y="3002845"/>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921308" y="28197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51661" y="284982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5" name="pg35"/>
            <p:cNvSpPr/>
            <p:nvPr/>
          </p:nvSpPr>
          <p:spPr>
            <a:xfrm>
              <a:off x="1647453" y="293627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77807" y="296510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373599" y="293627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403952" y="296510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99745" y="28197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30098" y="284982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652526" y="165463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682879" y="168468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43" name="pg43"/>
            <p:cNvSpPr/>
            <p:nvPr/>
          </p:nvSpPr>
          <p:spPr>
            <a:xfrm>
              <a:off x="4261578" y="293627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1931" y="296510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6807" y="293627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7160" y="296510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5585" y="27307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5585" y="284753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9" name="tx49"/>
            <p:cNvSpPr/>
            <p:nvPr/>
          </p:nvSpPr>
          <p:spPr>
            <a:xfrm>
              <a:off x="577692" y="4474879"/>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679323" y="33097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15755" y="21446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615755" y="9794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7844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7844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8639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4884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945542" y="6102617"/>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Brazil</a:t>
              </a:r>
            </a:p>
          </p:txBody>
        </p:sp>
        <p:sp>
          <p:nvSpPr>
            <p:cNvPr id="66" name="tx66"/>
            <p:cNvSpPr/>
            <p:nvPr/>
          </p:nvSpPr>
          <p:spPr>
            <a:xfrm>
              <a:off x="265349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15948"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8" name="tx68"/>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70772" y="510008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393495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276981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160468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451751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335238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170772" y="218725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102211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45047" y="2187251"/>
              <a:ext cx="3485499" cy="2912832"/>
            </a:xfrm>
            <a:custGeom>
              <a:avLst/>
              <a:pathLst>
                <a:path w="3485499" h="2912832">
                  <a:moveTo>
                    <a:pt x="0" y="1165133"/>
                  </a:moveTo>
                  <a:lnTo>
                    <a:pt x="145229" y="1165133"/>
                  </a:lnTo>
                  <a:lnTo>
                    <a:pt x="290458" y="815593"/>
                  </a:lnTo>
                  <a:lnTo>
                    <a:pt x="435687" y="932106"/>
                  </a:lnTo>
                  <a:lnTo>
                    <a:pt x="580916" y="932106"/>
                  </a:lnTo>
                  <a:lnTo>
                    <a:pt x="726145" y="1048619"/>
                  </a:lnTo>
                  <a:lnTo>
                    <a:pt x="871374" y="1165133"/>
                  </a:lnTo>
                  <a:lnTo>
                    <a:pt x="1016603" y="1165133"/>
                  </a:lnTo>
                  <a:lnTo>
                    <a:pt x="1161833" y="1165133"/>
                  </a:lnTo>
                  <a:lnTo>
                    <a:pt x="1307062" y="1165133"/>
                  </a:lnTo>
                  <a:lnTo>
                    <a:pt x="1452291" y="1165133"/>
                  </a:lnTo>
                  <a:lnTo>
                    <a:pt x="1597520" y="1165133"/>
                  </a:lnTo>
                  <a:lnTo>
                    <a:pt x="1742749" y="1165133"/>
                  </a:lnTo>
                  <a:lnTo>
                    <a:pt x="1887978" y="1165133"/>
                  </a:lnTo>
                  <a:lnTo>
                    <a:pt x="2033207" y="1048619"/>
                  </a:lnTo>
                  <a:lnTo>
                    <a:pt x="2178437" y="1048619"/>
                  </a:lnTo>
                  <a:lnTo>
                    <a:pt x="2323666" y="1165133"/>
                  </a:lnTo>
                  <a:lnTo>
                    <a:pt x="2468895" y="582566"/>
                  </a:lnTo>
                  <a:lnTo>
                    <a:pt x="2614124" y="1864213"/>
                  </a:lnTo>
                  <a:lnTo>
                    <a:pt x="2759353" y="2912832"/>
                  </a:lnTo>
                  <a:lnTo>
                    <a:pt x="2904582" y="0"/>
                  </a:lnTo>
                  <a:lnTo>
                    <a:pt x="3049811" y="1048619"/>
                  </a:lnTo>
                  <a:lnTo>
                    <a:pt x="3195040" y="699079"/>
                  </a:lnTo>
                  <a:lnTo>
                    <a:pt x="3340270" y="815593"/>
                  </a:lnTo>
                  <a:lnTo>
                    <a:pt x="3485499" y="1398159"/>
                  </a:lnTo>
                </a:path>
              </a:pathLst>
            </a:custGeom>
            <a:ln w="27101" cap="flat">
              <a:solidFill>
                <a:srgbClr val="0058AB">
                  <a:alpha val="80000"/>
                </a:srgbClr>
              </a:solidFill>
              <a:prstDash val="solid"/>
              <a:round/>
            </a:ln>
          </p:spPr>
          <p:txBody>
            <a:bodyPr/>
            <a:lstStyle/>
            <a:p/>
          </p:txBody>
        </p:sp>
        <p:sp>
          <p:nvSpPr>
            <p:cNvPr id="85" name="pl85"/>
            <p:cNvSpPr/>
            <p:nvPr/>
          </p:nvSpPr>
          <p:spPr>
            <a:xfrm>
              <a:off x="5345047" y="1721198"/>
              <a:ext cx="3485499" cy="1048619"/>
            </a:xfrm>
            <a:custGeom>
              <a:avLst/>
              <a:pathLst>
                <a:path w="3485499" h="1048619">
                  <a:moveTo>
                    <a:pt x="0" y="0"/>
                  </a:moveTo>
                  <a:lnTo>
                    <a:pt x="145229" y="116513"/>
                  </a:lnTo>
                  <a:lnTo>
                    <a:pt x="290458" y="116513"/>
                  </a:lnTo>
                  <a:lnTo>
                    <a:pt x="435687" y="233026"/>
                  </a:lnTo>
                  <a:lnTo>
                    <a:pt x="580916" y="349539"/>
                  </a:lnTo>
                  <a:lnTo>
                    <a:pt x="726145" y="349539"/>
                  </a:lnTo>
                  <a:lnTo>
                    <a:pt x="871374" y="466053"/>
                  </a:lnTo>
                  <a:lnTo>
                    <a:pt x="1016603" y="582566"/>
                  </a:lnTo>
                  <a:lnTo>
                    <a:pt x="1161833" y="699079"/>
                  </a:lnTo>
                  <a:lnTo>
                    <a:pt x="1307062" y="815593"/>
                  </a:lnTo>
                  <a:lnTo>
                    <a:pt x="1452291" y="932106"/>
                  </a:lnTo>
                  <a:lnTo>
                    <a:pt x="1597520" y="932106"/>
                  </a:lnTo>
                  <a:lnTo>
                    <a:pt x="1742749" y="932106"/>
                  </a:lnTo>
                  <a:lnTo>
                    <a:pt x="1887978" y="1048619"/>
                  </a:lnTo>
                  <a:lnTo>
                    <a:pt x="2033207" y="932106"/>
                  </a:lnTo>
                  <a:lnTo>
                    <a:pt x="2178437" y="1048619"/>
                  </a:lnTo>
                  <a:lnTo>
                    <a:pt x="2323666" y="932106"/>
                  </a:lnTo>
                  <a:lnTo>
                    <a:pt x="2468895" y="932106"/>
                  </a:lnTo>
                  <a:lnTo>
                    <a:pt x="2614124" y="1048619"/>
                  </a:lnTo>
                  <a:lnTo>
                    <a:pt x="2759353" y="1048619"/>
                  </a:lnTo>
                  <a:lnTo>
                    <a:pt x="2904582" y="1048619"/>
                  </a:lnTo>
                  <a:lnTo>
                    <a:pt x="3049811" y="932106"/>
                  </a:lnTo>
                  <a:lnTo>
                    <a:pt x="3195040" y="815593"/>
                  </a:lnTo>
                  <a:lnTo>
                    <a:pt x="3340270" y="815593"/>
                  </a:lnTo>
                  <a:lnTo>
                    <a:pt x="3485499" y="932106"/>
                  </a:lnTo>
                </a:path>
              </a:pathLst>
            </a:custGeom>
            <a:ln w="27101" cap="flat">
              <a:solidFill>
                <a:srgbClr val="1CABE2">
                  <a:alpha val="80000"/>
                </a:srgbClr>
              </a:solidFill>
              <a:prstDash val="solid"/>
              <a:round/>
            </a:ln>
          </p:spPr>
          <p:txBody>
            <a:bodyPr/>
            <a:lstStyle/>
            <a:p/>
          </p:txBody>
        </p:sp>
        <p:sp>
          <p:nvSpPr>
            <p:cNvPr id="86" name="pl86"/>
            <p:cNvSpPr/>
            <p:nvPr/>
          </p:nvSpPr>
          <p:spPr>
            <a:xfrm>
              <a:off x="5345047" y="2420278"/>
              <a:ext cx="3485499" cy="1048619"/>
            </a:xfrm>
            <a:custGeom>
              <a:avLst/>
              <a:pathLst>
                <a:path w="3485499" h="1048619">
                  <a:moveTo>
                    <a:pt x="0" y="582566"/>
                  </a:moveTo>
                  <a:lnTo>
                    <a:pt x="145229" y="932106"/>
                  </a:lnTo>
                  <a:lnTo>
                    <a:pt x="290458" y="582566"/>
                  </a:lnTo>
                  <a:lnTo>
                    <a:pt x="435687" y="582566"/>
                  </a:lnTo>
                  <a:lnTo>
                    <a:pt x="580916" y="582566"/>
                  </a:lnTo>
                  <a:lnTo>
                    <a:pt x="726145" y="349539"/>
                  </a:lnTo>
                  <a:lnTo>
                    <a:pt x="871374" y="699079"/>
                  </a:lnTo>
                  <a:lnTo>
                    <a:pt x="1016603" y="815593"/>
                  </a:lnTo>
                  <a:lnTo>
                    <a:pt x="1161833" y="699079"/>
                  </a:lnTo>
                  <a:lnTo>
                    <a:pt x="1307062" y="699079"/>
                  </a:lnTo>
                  <a:lnTo>
                    <a:pt x="1452291" y="582566"/>
                  </a:lnTo>
                  <a:lnTo>
                    <a:pt x="1597520" y="699079"/>
                  </a:lnTo>
                  <a:lnTo>
                    <a:pt x="1742749" y="815593"/>
                  </a:lnTo>
                  <a:lnTo>
                    <a:pt x="1887978" y="699079"/>
                  </a:lnTo>
                  <a:lnTo>
                    <a:pt x="2033207" y="699079"/>
                  </a:lnTo>
                  <a:lnTo>
                    <a:pt x="2178437" y="582566"/>
                  </a:lnTo>
                  <a:lnTo>
                    <a:pt x="2323666" y="699079"/>
                  </a:lnTo>
                  <a:lnTo>
                    <a:pt x="2468895" y="0"/>
                  </a:lnTo>
                  <a:lnTo>
                    <a:pt x="2614124" y="1048619"/>
                  </a:lnTo>
                  <a:lnTo>
                    <a:pt x="2759353" y="932106"/>
                  </a:lnTo>
                  <a:lnTo>
                    <a:pt x="2904582" y="699079"/>
                  </a:lnTo>
                  <a:lnTo>
                    <a:pt x="3049811" y="932106"/>
                  </a:lnTo>
                  <a:lnTo>
                    <a:pt x="3195040" y="116513"/>
                  </a:lnTo>
                  <a:lnTo>
                    <a:pt x="3340270" y="349539"/>
                  </a:lnTo>
                  <a:lnTo>
                    <a:pt x="3485499" y="1048619"/>
                  </a:lnTo>
                </a:path>
              </a:pathLst>
            </a:custGeom>
            <a:ln w="27101" cap="flat">
              <a:solidFill>
                <a:srgbClr val="00833D">
                  <a:alpha val="80000"/>
                </a:srgbClr>
              </a:solidFill>
              <a:prstDash val="solid"/>
              <a:round/>
            </a:ln>
          </p:spPr>
          <p:txBody>
            <a:bodyPr/>
            <a:lstStyle/>
            <a:p/>
          </p:txBody>
        </p:sp>
        <p:sp>
          <p:nvSpPr>
            <p:cNvPr id="87" name="pl87"/>
            <p:cNvSpPr/>
            <p:nvPr/>
          </p:nvSpPr>
          <p:spPr>
            <a:xfrm>
              <a:off x="5345047" y="2187251"/>
              <a:ext cx="3485499" cy="2912832"/>
            </a:xfrm>
            <a:custGeom>
              <a:avLst/>
              <a:pathLst>
                <a:path w="3485499" h="2912832">
                  <a:moveTo>
                    <a:pt x="0" y="1165133"/>
                  </a:moveTo>
                  <a:lnTo>
                    <a:pt x="145229" y="1165133"/>
                  </a:lnTo>
                  <a:lnTo>
                    <a:pt x="290458" y="815593"/>
                  </a:lnTo>
                  <a:lnTo>
                    <a:pt x="435687" y="932106"/>
                  </a:lnTo>
                  <a:lnTo>
                    <a:pt x="580916" y="932106"/>
                  </a:lnTo>
                  <a:lnTo>
                    <a:pt x="726145" y="1048619"/>
                  </a:lnTo>
                  <a:lnTo>
                    <a:pt x="871374" y="1165133"/>
                  </a:lnTo>
                  <a:lnTo>
                    <a:pt x="1016603" y="1165133"/>
                  </a:lnTo>
                  <a:lnTo>
                    <a:pt x="1161833" y="1165133"/>
                  </a:lnTo>
                  <a:lnTo>
                    <a:pt x="1307062" y="1165133"/>
                  </a:lnTo>
                  <a:lnTo>
                    <a:pt x="1452291" y="1165133"/>
                  </a:lnTo>
                  <a:lnTo>
                    <a:pt x="1597520" y="1165133"/>
                  </a:lnTo>
                  <a:lnTo>
                    <a:pt x="1742749" y="1165133"/>
                  </a:lnTo>
                  <a:lnTo>
                    <a:pt x="1887978" y="1165133"/>
                  </a:lnTo>
                  <a:lnTo>
                    <a:pt x="2033207" y="1048619"/>
                  </a:lnTo>
                  <a:lnTo>
                    <a:pt x="2178437" y="1048619"/>
                  </a:lnTo>
                  <a:lnTo>
                    <a:pt x="2323666" y="1165133"/>
                  </a:lnTo>
                  <a:lnTo>
                    <a:pt x="2468895" y="582566"/>
                  </a:lnTo>
                  <a:lnTo>
                    <a:pt x="2614124" y="1864213"/>
                  </a:lnTo>
                  <a:lnTo>
                    <a:pt x="2759353" y="2912832"/>
                  </a:lnTo>
                  <a:lnTo>
                    <a:pt x="2904582" y="0"/>
                  </a:lnTo>
                  <a:lnTo>
                    <a:pt x="3049811" y="1048619"/>
                  </a:lnTo>
                  <a:lnTo>
                    <a:pt x="3195040" y="699079"/>
                  </a:lnTo>
                  <a:lnTo>
                    <a:pt x="3340270" y="815593"/>
                  </a:lnTo>
                  <a:lnTo>
                    <a:pt x="3485499" y="1398159"/>
                  </a:lnTo>
                </a:path>
              </a:pathLst>
            </a:custGeom>
            <a:ln w="43362" cap="flat">
              <a:solidFill>
                <a:srgbClr val="000000">
                  <a:alpha val="100000"/>
                </a:srgbClr>
              </a:solidFill>
              <a:prstDash val="solid"/>
              <a:round/>
            </a:ln>
          </p:spPr>
          <p:txBody>
            <a:bodyPr/>
            <a:lstStyle/>
            <a:p/>
          </p:txBody>
        </p:sp>
        <p:sp>
          <p:nvSpPr>
            <p:cNvPr id="88" name="pl88"/>
            <p:cNvSpPr/>
            <p:nvPr/>
          </p:nvSpPr>
          <p:spPr>
            <a:xfrm>
              <a:off x="5345047" y="2187251"/>
              <a:ext cx="3485499" cy="2912832"/>
            </a:xfrm>
            <a:custGeom>
              <a:avLst/>
              <a:pathLst>
                <a:path w="3485499" h="2912832">
                  <a:moveTo>
                    <a:pt x="0" y="1165133"/>
                  </a:moveTo>
                  <a:lnTo>
                    <a:pt x="145229" y="1165133"/>
                  </a:lnTo>
                  <a:lnTo>
                    <a:pt x="290458" y="815593"/>
                  </a:lnTo>
                  <a:lnTo>
                    <a:pt x="435687" y="932106"/>
                  </a:lnTo>
                  <a:lnTo>
                    <a:pt x="580916" y="932106"/>
                  </a:lnTo>
                  <a:lnTo>
                    <a:pt x="726145" y="1048619"/>
                  </a:lnTo>
                  <a:lnTo>
                    <a:pt x="871374" y="1165133"/>
                  </a:lnTo>
                  <a:lnTo>
                    <a:pt x="1016603" y="1165133"/>
                  </a:lnTo>
                  <a:lnTo>
                    <a:pt x="1161833" y="1165133"/>
                  </a:lnTo>
                  <a:lnTo>
                    <a:pt x="1307062" y="1165133"/>
                  </a:lnTo>
                  <a:lnTo>
                    <a:pt x="1452291" y="1165133"/>
                  </a:lnTo>
                  <a:lnTo>
                    <a:pt x="1597520" y="1165133"/>
                  </a:lnTo>
                  <a:lnTo>
                    <a:pt x="1742749" y="1165133"/>
                  </a:lnTo>
                  <a:lnTo>
                    <a:pt x="1887978" y="1165133"/>
                  </a:lnTo>
                  <a:lnTo>
                    <a:pt x="2033207" y="1048619"/>
                  </a:lnTo>
                  <a:lnTo>
                    <a:pt x="2178437" y="1048619"/>
                  </a:lnTo>
                  <a:lnTo>
                    <a:pt x="2323666" y="1165133"/>
                  </a:lnTo>
                  <a:lnTo>
                    <a:pt x="2468895" y="582566"/>
                  </a:lnTo>
                  <a:lnTo>
                    <a:pt x="2614124" y="1864213"/>
                  </a:lnTo>
                  <a:lnTo>
                    <a:pt x="2759353" y="2912832"/>
                  </a:lnTo>
                  <a:lnTo>
                    <a:pt x="2904582" y="0"/>
                  </a:lnTo>
                  <a:lnTo>
                    <a:pt x="3049811" y="1048619"/>
                  </a:lnTo>
                  <a:lnTo>
                    <a:pt x="3195040" y="699079"/>
                  </a:lnTo>
                  <a:lnTo>
                    <a:pt x="3340270" y="815593"/>
                  </a:lnTo>
                  <a:lnTo>
                    <a:pt x="3485499" y="1398159"/>
                  </a:lnTo>
                </a:path>
              </a:pathLst>
            </a:custGeom>
            <a:ln w="27101" cap="flat">
              <a:solidFill>
                <a:srgbClr val="0058AB">
                  <a:alpha val="100000"/>
                </a:srgbClr>
              </a:solidFill>
              <a:prstDash val="solid"/>
              <a:round/>
            </a:ln>
          </p:spPr>
          <p:txBody>
            <a:bodyPr/>
            <a:lstStyle/>
            <a:p/>
          </p:txBody>
        </p:sp>
        <p:sp>
          <p:nvSpPr>
            <p:cNvPr id="89" name="pl89"/>
            <p:cNvSpPr/>
            <p:nvPr/>
          </p:nvSpPr>
          <p:spPr>
            <a:xfrm>
              <a:off x="5170772" y="3352385"/>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0" name="pl90"/>
            <p:cNvSpPr/>
            <p:nvPr/>
          </p:nvSpPr>
          <p:spPr>
            <a:xfrm>
              <a:off x="5345047" y="3002845"/>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71193" y="2886331"/>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97339" y="3002845"/>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23484" y="2886331"/>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104401" y="4750544"/>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5317" y="2653305"/>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30546" y="3235871"/>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86559" y="293627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316912" y="296510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9" name="pg99"/>
            <p:cNvSpPr/>
            <p:nvPr/>
          </p:nvSpPr>
          <p:spPr>
            <a:xfrm>
              <a:off x="6012704" y="28197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43058" y="284982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6738850" y="293627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69203" y="296510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7464996" y="28197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95349" y="284982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5" name="pg105"/>
            <p:cNvSpPr/>
            <p:nvPr/>
          </p:nvSpPr>
          <p:spPr>
            <a:xfrm>
              <a:off x="8000930" y="4683978"/>
              <a:ext cx="206940" cy="133132"/>
            </a:xfrm>
            <a:custGeom>
              <a:avLst/>
              <a:pathLst>
                <a:path w="206940" h="133132">
                  <a:moveTo>
                    <a:pt x="18212" y="133132"/>
                  </a:moveTo>
                  <a:lnTo>
                    <a:pt x="188728" y="133132"/>
                  </a:lnTo>
                  <a:lnTo>
                    <a:pt x="187995" y="133117"/>
                  </a:lnTo>
                  <a:lnTo>
                    <a:pt x="190923" y="132999"/>
                  </a:lnTo>
                  <a:lnTo>
                    <a:pt x="193795" y="132413"/>
                  </a:lnTo>
                  <a:lnTo>
                    <a:pt x="196535" y="131373"/>
                  </a:lnTo>
                  <a:lnTo>
                    <a:pt x="199074" y="129908"/>
                  </a:lnTo>
                  <a:lnTo>
                    <a:pt x="201344" y="128054"/>
                  </a:lnTo>
                  <a:lnTo>
                    <a:pt x="203288" y="125860"/>
                  </a:lnTo>
                  <a:lnTo>
                    <a:pt x="204854" y="123383"/>
                  </a:lnTo>
                  <a:lnTo>
                    <a:pt x="206003" y="120687"/>
                  </a:lnTo>
                  <a:lnTo>
                    <a:pt x="206704" y="117841"/>
                  </a:lnTo>
                  <a:lnTo>
                    <a:pt x="206940" y="114920"/>
                  </a:lnTo>
                  <a:lnTo>
                    <a:pt x="206940" y="18212"/>
                  </a:lnTo>
                  <a:lnTo>
                    <a:pt x="206704" y="15290"/>
                  </a:lnTo>
                  <a:lnTo>
                    <a:pt x="206003" y="12444"/>
                  </a:lnTo>
                  <a:lnTo>
                    <a:pt x="204854" y="9748"/>
                  </a:lnTo>
                  <a:lnTo>
                    <a:pt x="203288" y="7271"/>
                  </a:lnTo>
                  <a:lnTo>
                    <a:pt x="201344" y="5077"/>
                  </a:lnTo>
                  <a:lnTo>
                    <a:pt x="199074" y="3223"/>
                  </a:lnTo>
                  <a:lnTo>
                    <a:pt x="196535" y="1758"/>
                  </a:lnTo>
                  <a:lnTo>
                    <a:pt x="193795" y="719"/>
                  </a:lnTo>
                  <a:lnTo>
                    <a:pt x="190923" y="132"/>
                  </a:lnTo>
                  <a:lnTo>
                    <a:pt x="18872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31284" y="4712800"/>
              <a:ext cx="14623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7" name="pg107"/>
            <p:cNvSpPr/>
            <p:nvPr/>
          </p:nvSpPr>
          <p:spPr>
            <a:xfrm>
              <a:off x="8626829" y="258673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7182" y="2615511"/>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9" name="pg109"/>
            <p:cNvSpPr/>
            <p:nvPr/>
          </p:nvSpPr>
          <p:spPr>
            <a:xfrm>
              <a:off x="8755211" y="3169305"/>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85565" y="3199362"/>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1" name="tx111"/>
            <p:cNvSpPr/>
            <p:nvPr/>
          </p:nvSpPr>
          <p:spPr>
            <a:xfrm>
              <a:off x="8890836" y="26128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26936" y="34297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3" name="tx113"/>
            <p:cNvSpPr/>
            <p:nvPr/>
          </p:nvSpPr>
          <p:spPr>
            <a:xfrm>
              <a:off x="4942943" y="4474879"/>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5044574" y="33097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81006" y="21446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81006" y="9794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7" name="tx117"/>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604369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604369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5164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1410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310793" y="6102617"/>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Brazil</a:t>
              </a:r>
            </a:p>
          </p:txBody>
        </p:sp>
        <p:sp>
          <p:nvSpPr>
            <p:cNvPr id="130" name="tx130"/>
            <p:cNvSpPr/>
            <p:nvPr/>
          </p:nvSpPr>
          <p:spPr>
            <a:xfrm>
              <a:off x="701874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81199"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2" name="tx132"/>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-2%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Brazil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079271"/>
              <a:ext cx="1578741" cy="371256"/>
            </a:xfrm>
            <a:custGeom>
              <a:avLst/>
              <a:pathLst>
                <a:path w="1578741" h="371256">
                  <a:moveTo>
                    <a:pt x="0" y="0"/>
                  </a:moveTo>
                  <a:lnTo>
                    <a:pt x="65780" y="0"/>
                  </a:lnTo>
                  <a:lnTo>
                    <a:pt x="131561" y="0"/>
                  </a:lnTo>
                  <a:lnTo>
                    <a:pt x="197342" y="0"/>
                  </a:lnTo>
                  <a:lnTo>
                    <a:pt x="263123" y="0"/>
                  </a:lnTo>
                  <a:lnTo>
                    <a:pt x="328904" y="0"/>
                  </a:lnTo>
                  <a:lnTo>
                    <a:pt x="394685" y="0"/>
                  </a:lnTo>
                  <a:lnTo>
                    <a:pt x="460466" y="0"/>
                  </a:lnTo>
                  <a:lnTo>
                    <a:pt x="526247" y="0"/>
                  </a:lnTo>
                  <a:lnTo>
                    <a:pt x="592028" y="0"/>
                  </a:lnTo>
                  <a:lnTo>
                    <a:pt x="657808" y="0"/>
                  </a:lnTo>
                  <a:lnTo>
                    <a:pt x="723589" y="0"/>
                  </a:lnTo>
                  <a:lnTo>
                    <a:pt x="789370" y="0"/>
                  </a:lnTo>
                  <a:lnTo>
                    <a:pt x="855151" y="0"/>
                  </a:lnTo>
                  <a:lnTo>
                    <a:pt x="920932" y="0"/>
                  </a:lnTo>
                  <a:lnTo>
                    <a:pt x="986713" y="0"/>
                  </a:lnTo>
                  <a:lnTo>
                    <a:pt x="1052494" y="37125"/>
                  </a:lnTo>
                  <a:lnTo>
                    <a:pt x="1118275" y="61876"/>
                  </a:lnTo>
                  <a:lnTo>
                    <a:pt x="1184056" y="12375"/>
                  </a:lnTo>
                  <a:lnTo>
                    <a:pt x="1249836" y="173253"/>
                  </a:lnTo>
                  <a:lnTo>
                    <a:pt x="1315617" y="321755"/>
                  </a:lnTo>
                  <a:lnTo>
                    <a:pt x="1381398" y="371256"/>
                  </a:lnTo>
                  <a:lnTo>
                    <a:pt x="1447179" y="136127"/>
                  </a:lnTo>
                  <a:lnTo>
                    <a:pt x="1512960" y="247504"/>
                  </a:lnTo>
                  <a:lnTo>
                    <a:pt x="1578741" y="49500"/>
                  </a:lnTo>
                </a:path>
              </a:pathLst>
            </a:custGeom>
            <a:ln w="27101" cap="flat">
              <a:solidFill>
                <a:srgbClr val="1CABE2">
                  <a:alpha val="100000"/>
                </a:srgbClr>
              </a:solidFill>
              <a:prstDash val="solid"/>
              <a:round/>
            </a:ln>
          </p:spPr>
          <p:txBody>
            <a:bodyPr/>
            <a:lstStyle/>
            <a:p/>
          </p:txBody>
        </p:sp>
        <p:sp>
          <p:nvSpPr>
            <p:cNvPr id="24" name="tx24"/>
            <p:cNvSpPr/>
            <p:nvPr/>
          </p:nvSpPr>
          <p:spPr>
            <a:xfrm>
              <a:off x="833163"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2596391"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6" name="tx26"/>
            <p:cNvSpPr/>
            <p:nvPr/>
          </p:nvSpPr>
          <p:spPr>
            <a:xfrm>
              <a:off x="2180669"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7" name="tx27"/>
            <p:cNvSpPr/>
            <p:nvPr/>
          </p:nvSpPr>
          <p:spPr>
            <a:xfrm>
              <a:off x="2443792" y="11856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861125"/>
              <a:ext cx="1578741" cy="321755"/>
            </a:xfrm>
            <a:custGeom>
              <a:avLst/>
              <a:pathLst>
                <a:path w="1578741" h="321755">
                  <a:moveTo>
                    <a:pt x="0" y="0"/>
                  </a:moveTo>
                  <a:lnTo>
                    <a:pt x="65780" y="0"/>
                  </a:lnTo>
                  <a:lnTo>
                    <a:pt x="131561" y="37125"/>
                  </a:lnTo>
                  <a:lnTo>
                    <a:pt x="197342" y="24750"/>
                  </a:lnTo>
                  <a:lnTo>
                    <a:pt x="263123" y="24750"/>
                  </a:lnTo>
                  <a:lnTo>
                    <a:pt x="328904" y="12375"/>
                  </a:lnTo>
                  <a:lnTo>
                    <a:pt x="394685" y="0"/>
                  </a:lnTo>
                  <a:lnTo>
                    <a:pt x="460466" y="0"/>
                  </a:lnTo>
                  <a:lnTo>
                    <a:pt x="526247" y="0"/>
                  </a:lnTo>
                  <a:lnTo>
                    <a:pt x="592028" y="0"/>
                  </a:lnTo>
                  <a:lnTo>
                    <a:pt x="657808" y="0"/>
                  </a:lnTo>
                  <a:lnTo>
                    <a:pt x="723589" y="0"/>
                  </a:lnTo>
                  <a:lnTo>
                    <a:pt x="789370" y="0"/>
                  </a:lnTo>
                  <a:lnTo>
                    <a:pt x="855151" y="12375"/>
                  </a:lnTo>
                  <a:lnTo>
                    <a:pt x="920932" y="24750"/>
                  </a:lnTo>
                  <a:lnTo>
                    <a:pt x="986713" y="37125"/>
                  </a:lnTo>
                  <a:lnTo>
                    <a:pt x="1052494" y="49500"/>
                  </a:lnTo>
                  <a:lnTo>
                    <a:pt x="1118275" y="148502"/>
                  </a:lnTo>
                  <a:lnTo>
                    <a:pt x="1184056" y="86626"/>
                  </a:lnTo>
                  <a:lnTo>
                    <a:pt x="1249836" y="99001"/>
                  </a:lnTo>
                  <a:lnTo>
                    <a:pt x="1315617" y="247504"/>
                  </a:lnTo>
                  <a:lnTo>
                    <a:pt x="1381398" y="321755"/>
                  </a:lnTo>
                  <a:lnTo>
                    <a:pt x="1447179" y="222754"/>
                  </a:lnTo>
                  <a:lnTo>
                    <a:pt x="1512960" y="148502"/>
                  </a:lnTo>
                  <a:lnTo>
                    <a:pt x="1578741" y="74251"/>
                  </a:lnTo>
                </a:path>
              </a:pathLst>
            </a:custGeom>
            <a:ln w="27101" cap="flat">
              <a:solidFill>
                <a:srgbClr val="1CABE2">
                  <a:alpha val="100000"/>
                </a:srgbClr>
              </a:solidFill>
              <a:prstDash val="solid"/>
              <a:round/>
            </a:ln>
          </p:spPr>
          <p:txBody>
            <a:bodyPr/>
            <a:lstStyle/>
            <a:p/>
          </p:txBody>
        </p:sp>
        <p:sp>
          <p:nvSpPr>
            <p:cNvPr id="48" name="tx48"/>
            <p:cNvSpPr/>
            <p:nvPr/>
          </p:nvSpPr>
          <p:spPr>
            <a:xfrm>
              <a:off x="833163"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2596391"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0" name="tx50"/>
            <p:cNvSpPr/>
            <p:nvPr/>
          </p:nvSpPr>
          <p:spPr>
            <a:xfrm>
              <a:off x="2180669"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1" name="tx51"/>
            <p:cNvSpPr/>
            <p:nvPr/>
          </p:nvSpPr>
          <p:spPr>
            <a:xfrm>
              <a:off x="2443792"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379778" y="4704855"/>
              <a:ext cx="1184056" cy="581635"/>
            </a:xfrm>
            <a:custGeom>
              <a:avLst/>
              <a:pathLst>
                <a:path w="1184056" h="581635">
                  <a:moveTo>
                    <a:pt x="0" y="581635"/>
                  </a:moveTo>
                  <a:lnTo>
                    <a:pt x="65780" y="173253"/>
                  </a:lnTo>
                  <a:lnTo>
                    <a:pt x="131561" y="160877"/>
                  </a:lnTo>
                  <a:lnTo>
                    <a:pt x="197342" y="99001"/>
                  </a:lnTo>
                  <a:lnTo>
                    <a:pt x="263123" y="136127"/>
                  </a:lnTo>
                  <a:lnTo>
                    <a:pt x="328904" y="86626"/>
                  </a:lnTo>
                  <a:lnTo>
                    <a:pt x="394685" y="99001"/>
                  </a:lnTo>
                  <a:lnTo>
                    <a:pt x="460466" y="12375"/>
                  </a:lnTo>
                  <a:lnTo>
                    <a:pt x="526247" y="24750"/>
                  </a:lnTo>
                  <a:lnTo>
                    <a:pt x="592028" y="0"/>
                  </a:lnTo>
                  <a:lnTo>
                    <a:pt x="657808" y="74251"/>
                  </a:lnTo>
                  <a:lnTo>
                    <a:pt x="723589" y="210378"/>
                  </a:lnTo>
                  <a:lnTo>
                    <a:pt x="789370" y="173253"/>
                  </a:lnTo>
                  <a:lnTo>
                    <a:pt x="855151" y="136127"/>
                  </a:lnTo>
                  <a:lnTo>
                    <a:pt x="920932" y="222754"/>
                  </a:lnTo>
                  <a:lnTo>
                    <a:pt x="986713" y="309380"/>
                  </a:lnTo>
                  <a:lnTo>
                    <a:pt x="1052494" y="210378"/>
                  </a:lnTo>
                  <a:lnTo>
                    <a:pt x="1118275" y="123752"/>
                  </a:lnTo>
                  <a:lnTo>
                    <a:pt x="1184056" y="86626"/>
                  </a:lnTo>
                </a:path>
              </a:pathLst>
            </a:custGeom>
            <a:ln w="27101" cap="flat">
              <a:solidFill>
                <a:srgbClr val="1CABE2">
                  <a:alpha val="100000"/>
                </a:srgbClr>
              </a:solidFill>
              <a:prstDash val="solid"/>
              <a:round/>
            </a:ln>
          </p:spPr>
          <p:txBody>
            <a:bodyPr/>
            <a:lstStyle/>
            <a:p/>
          </p:txBody>
        </p:sp>
        <p:sp>
          <p:nvSpPr>
            <p:cNvPr id="72" name="tx72"/>
            <p:cNvSpPr/>
            <p:nvPr/>
          </p:nvSpPr>
          <p:spPr>
            <a:xfrm>
              <a:off x="1227848" y="5195700"/>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73" name="tx73"/>
            <p:cNvSpPr/>
            <p:nvPr/>
          </p:nvSpPr>
          <p:spPr>
            <a:xfrm>
              <a:off x="2596391" y="4699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4" name="tx74"/>
            <p:cNvSpPr/>
            <p:nvPr/>
          </p:nvSpPr>
          <p:spPr>
            <a:xfrm>
              <a:off x="2180669" y="46997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75" name="tx75"/>
            <p:cNvSpPr/>
            <p:nvPr/>
          </p:nvSpPr>
          <p:spPr>
            <a:xfrm>
              <a:off x="2443792" y="46874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79271"/>
              <a:ext cx="1578741" cy="309380"/>
            </a:xfrm>
            <a:custGeom>
              <a:avLst/>
              <a:pathLst>
                <a:path w="1578741" h="309380">
                  <a:moveTo>
                    <a:pt x="0" y="0"/>
                  </a:moveTo>
                  <a:lnTo>
                    <a:pt x="65780" y="0"/>
                  </a:lnTo>
                  <a:lnTo>
                    <a:pt x="131561" y="0"/>
                  </a:lnTo>
                  <a:lnTo>
                    <a:pt x="197342" y="0"/>
                  </a:lnTo>
                  <a:lnTo>
                    <a:pt x="263123" y="0"/>
                  </a:lnTo>
                  <a:lnTo>
                    <a:pt x="328904" y="0"/>
                  </a:lnTo>
                  <a:lnTo>
                    <a:pt x="394685" y="0"/>
                  </a:lnTo>
                  <a:lnTo>
                    <a:pt x="460466" y="0"/>
                  </a:lnTo>
                  <a:lnTo>
                    <a:pt x="526247" y="0"/>
                  </a:lnTo>
                  <a:lnTo>
                    <a:pt x="592028" y="0"/>
                  </a:lnTo>
                  <a:lnTo>
                    <a:pt x="657808" y="0"/>
                  </a:lnTo>
                  <a:lnTo>
                    <a:pt x="723589" y="0"/>
                  </a:lnTo>
                  <a:lnTo>
                    <a:pt x="789370" y="0"/>
                  </a:lnTo>
                  <a:lnTo>
                    <a:pt x="855151" y="12375"/>
                  </a:lnTo>
                  <a:lnTo>
                    <a:pt x="920932" y="12375"/>
                  </a:lnTo>
                  <a:lnTo>
                    <a:pt x="986713" y="24750"/>
                  </a:lnTo>
                  <a:lnTo>
                    <a:pt x="1052494" y="49500"/>
                  </a:lnTo>
                  <a:lnTo>
                    <a:pt x="1118275" y="86626"/>
                  </a:lnTo>
                  <a:lnTo>
                    <a:pt x="1184056" y="148502"/>
                  </a:lnTo>
                  <a:lnTo>
                    <a:pt x="1249836" y="247504"/>
                  </a:lnTo>
                  <a:lnTo>
                    <a:pt x="1315617" y="136127"/>
                  </a:lnTo>
                  <a:lnTo>
                    <a:pt x="1381398" y="309380"/>
                  </a:lnTo>
                  <a:lnTo>
                    <a:pt x="1447179" y="185628"/>
                  </a:lnTo>
                  <a:lnTo>
                    <a:pt x="1512960" y="111377"/>
                  </a:lnTo>
                  <a:lnTo>
                    <a:pt x="1578741" y="99001"/>
                  </a:lnTo>
                </a:path>
              </a:pathLst>
            </a:custGeom>
            <a:ln w="27101" cap="flat">
              <a:solidFill>
                <a:srgbClr val="1CABE2">
                  <a:alpha val="100000"/>
                </a:srgbClr>
              </a:solidFill>
              <a:prstDash val="solid"/>
              <a:round/>
            </a:ln>
          </p:spPr>
          <p:txBody>
            <a:bodyPr/>
            <a:lstStyle/>
            <a:p/>
          </p:txBody>
        </p:sp>
        <p:sp>
          <p:nvSpPr>
            <p:cNvPr id="96" name="tx96"/>
            <p:cNvSpPr/>
            <p:nvPr/>
          </p:nvSpPr>
          <p:spPr>
            <a:xfrm>
              <a:off x="2928803"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4692031"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98" name="tx98"/>
            <p:cNvSpPr/>
            <p:nvPr/>
          </p:nvSpPr>
          <p:spPr>
            <a:xfrm>
              <a:off x="4276309" y="11856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99" name="tx99"/>
            <p:cNvSpPr/>
            <p:nvPr/>
          </p:nvSpPr>
          <p:spPr>
            <a:xfrm>
              <a:off x="4539433"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080733" y="2910626"/>
              <a:ext cx="1578741" cy="631136"/>
            </a:xfrm>
            <a:custGeom>
              <a:avLst/>
              <a:pathLst>
                <a:path w="1578741" h="631136">
                  <a:moveTo>
                    <a:pt x="0" y="0"/>
                  </a:moveTo>
                  <a:lnTo>
                    <a:pt x="65780" y="0"/>
                  </a:lnTo>
                  <a:lnTo>
                    <a:pt x="131561" y="185628"/>
                  </a:lnTo>
                  <a:lnTo>
                    <a:pt x="197342" y="259879"/>
                  </a:lnTo>
                  <a:lnTo>
                    <a:pt x="263123" y="334131"/>
                  </a:lnTo>
                  <a:lnTo>
                    <a:pt x="328904" y="420757"/>
                  </a:lnTo>
                  <a:lnTo>
                    <a:pt x="394685" y="495009"/>
                  </a:lnTo>
                  <a:lnTo>
                    <a:pt x="460466" y="569260"/>
                  </a:lnTo>
                  <a:lnTo>
                    <a:pt x="526247" y="482633"/>
                  </a:lnTo>
                  <a:lnTo>
                    <a:pt x="592028" y="495009"/>
                  </a:lnTo>
                  <a:lnTo>
                    <a:pt x="657808" y="519759"/>
                  </a:lnTo>
                  <a:lnTo>
                    <a:pt x="723589" y="297005"/>
                  </a:lnTo>
                  <a:lnTo>
                    <a:pt x="789370" y="309380"/>
                  </a:lnTo>
                  <a:lnTo>
                    <a:pt x="855151" y="321755"/>
                  </a:lnTo>
                  <a:lnTo>
                    <a:pt x="920932" y="74251"/>
                  </a:lnTo>
                  <a:lnTo>
                    <a:pt x="986713" y="185628"/>
                  </a:lnTo>
                  <a:lnTo>
                    <a:pt x="1052494" y="222754"/>
                  </a:lnTo>
                  <a:lnTo>
                    <a:pt x="1118275" y="346506"/>
                  </a:lnTo>
                  <a:lnTo>
                    <a:pt x="1184056" y="235129"/>
                  </a:lnTo>
                  <a:lnTo>
                    <a:pt x="1249836" y="507384"/>
                  </a:lnTo>
                  <a:lnTo>
                    <a:pt x="1315617" y="631136"/>
                  </a:lnTo>
                  <a:lnTo>
                    <a:pt x="1381398" y="606386"/>
                  </a:lnTo>
                  <a:lnTo>
                    <a:pt x="1447179" y="457883"/>
                  </a:lnTo>
                  <a:lnTo>
                    <a:pt x="1512960" y="383632"/>
                  </a:lnTo>
                  <a:lnTo>
                    <a:pt x="1578741" y="334131"/>
                  </a:lnTo>
                </a:path>
              </a:pathLst>
            </a:custGeom>
            <a:ln w="27101" cap="flat">
              <a:solidFill>
                <a:srgbClr val="1CABE2">
                  <a:alpha val="100000"/>
                </a:srgbClr>
              </a:solidFill>
              <a:prstDash val="solid"/>
              <a:round/>
            </a:ln>
          </p:spPr>
          <p:txBody>
            <a:bodyPr/>
            <a:lstStyle/>
            <a:p/>
          </p:txBody>
        </p:sp>
        <p:sp>
          <p:nvSpPr>
            <p:cNvPr id="120" name="tx120"/>
            <p:cNvSpPr/>
            <p:nvPr/>
          </p:nvSpPr>
          <p:spPr>
            <a:xfrm>
              <a:off x="2928803"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1" name="tx121"/>
            <p:cNvSpPr/>
            <p:nvPr/>
          </p:nvSpPr>
          <p:spPr>
            <a:xfrm>
              <a:off x="4692031" y="31524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22" name="tx122"/>
            <p:cNvSpPr/>
            <p:nvPr/>
          </p:nvSpPr>
          <p:spPr>
            <a:xfrm>
              <a:off x="4276309" y="327714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123" name="tx123"/>
            <p:cNvSpPr/>
            <p:nvPr/>
          </p:nvSpPr>
          <p:spPr>
            <a:xfrm>
              <a:off x="4539433" y="31531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080733" y="4964734"/>
              <a:ext cx="1578741" cy="655886"/>
            </a:xfrm>
            <a:custGeom>
              <a:avLst/>
              <a:pathLst>
                <a:path w="1578741" h="655886">
                  <a:moveTo>
                    <a:pt x="0" y="445508"/>
                  </a:moveTo>
                  <a:lnTo>
                    <a:pt x="65780" y="420757"/>
                  </a:lnTo>
                  <a:lnTo>
                    <a:pt x="131561" y="655886"/>
                  </a:lnTo>
                  <a:lnTo>
                    <a:pt x="197342" y="482633"/>
                  </a:lnTo>
                  <a:lnTo>
                    <a:pt x="263123" y="519759"/>
                  </a:lnTo>
                  <a:lnTo>
                    <a:pt x="328904" y="482633"/>
                  </a:lnTo>
                  <a:lnTo>
                    <a:pt x="394685" y="482633"/>
                  </a:lnTo>
                  <a:lnTo>
                    <a:pt x="460466" y="457883"/>
                  </a:lnTo>
                  <a:lnTo>
                    <a:pt x="526247" y="470258"/>
                  </a:lnTo>
                  <a:lnTo>
                    <a:pt x="592028" y="482633"/>
                  </a:lnTo>
                  <a:lnTo>
                    <a:pt x="657808" y="482633"/>
                  </a:lnTo>
                  <a:lnTo>
                    <a:pt x="723589" y="445508"/>
                  </a:lnTo>
                  <a:lnTo>
                    <a:pt x="789370" y="383632"/>
                  </a:lnTo>
                  <a:lnTo>
                    <a:pt x="855151" y="346506"/>
                  </a:lnTo>
                  <a:lnTo>
                    <a:pt x="920932" y="321755"/>
                  </a:lnTo>
                  <a:lnTo>
                    <a:pt x="986713" y="334131"/>
                  </a:lnTo>
                  <a:lnTo>
                    <a:pt x="1052494" y="371256"/>
                  </a:lnTo>
                  <a:lnTo>
                    <a:pt x="1118275" y="358881"/>
                  </a:lnTo>
                  <a:lnTo>
                    <a:pt x="1184056" y="185628"/>
                  </a:lnTo>
                  <a:lnTo>
                    <a:pt x="1249836" y="160877"/>
                  </a:lnTo>
                  <a:lnTo>
                    <a:pt x="1315617" y="198003"/>
                  </a:lnTo>
                  <a:lnTo>
                    <a:pt x="1381398" y="185628"/>
                  </a:lnTo>
                  <a:lnTo>
                    <a:pt x="1447179" y="148502"/>
                  </a:lnTo>
                  <a:lnTo>
                    <a:pt x="1512960" y="37125"/>
                  </a:lnTo>
                  <a:lnTo>
                    <a:pt x="1578741" y="0"/>
                  </a:lnTo>
                </a:path>
              </a:pathLst>
            </a:custGeom>
            <a:ln w="27101" cap="flat">
              <a:solidFill>
                <a:srgbClr val="1CABE2">
                  <a:alpha val="100000"/>
                </a:srgbClr>
              </a:solidFill>
              <a:prstDash val="solid"/>
              <a:round/>
            </a:ln>
          </p:spPr>
          <p:txBody>
            <a:bodyPr/>
            <a:lstStyle/>
            <a:p/>
          </p:txBody>
        </p:sp>
        <p:sp>
          <p:nvSpPr>
            <p:cNvPr id="144" name="tx144"/>
            <p:cNvSpPr/>
            <p:nvPr/>
          </p:nvSpPr>
          <p:spPr>
            <a:xfrm>
              <a:off x="2928803" y="53179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145" name="tx145"/>
            <p:cNvSpPr/>
            <p:nvPr/>
          </p:nvSpPr>
          <p:spPr>
            <a:xfrm>
              <a:off x="4692031" y="487242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46" name="tx146"/>
            <p:cNvSpPr/>
            <p:nvPr/>
          </p:nvSpPr>
          <p:spPr>
            <a:xfrm>
              <a:off x="4276309" y="49844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47" name="tx147"/>
            <p:cNvSpPr/>
            <p:nvPr/>
          </p:nvSpPr>
          <p:spPr>
            <a:xfrm>
              <a:off x="4539433" y="48607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079271"/>
              <a:ext cx="1578741" cy="383632"/>
            </a:xfrm>
            <a:custGeom>
              <a:avLst/>
              <a:pathLst>
                <a:path w="1578741" h="383632">
                  <a:moveTo>
                    <a:pt x="0" y="12375"/>
                  </a:moveTo>
                  <a:lnTo>
                    <a:pt x="65780" y="12375"/>
                  </a:lnTo>
                  <a:lnTo>
                    <a:pt x="131561" y="0"/>
                  </a:lnTo>
                  <a:lnTo>
                    <a:pt x="197342" y="0"/>
                  </a:lnTo>
                  <a:lnTo>
                    <a:pt x="263123" y="0"/>
                  </a:lnTo>
                  <a:lnTo>
                    <a:pt x="328904" y="0"/>
                  </a:lnTo>
                  <a:lnTo>
                    <a:pt x="394685" y="0"/>
                  </a:lnTo>
                  <a:lnTo>
                    <a:pt x="460466" y="0"/>
                  </a:lnTo>
                  <a:lnTo>
                    <a:pt x="526247" y="0"/>
                  </a:lnTo>
                  <a:lnTo>
                    <a:pt x="592028" y="0"/>
                  </a:lnTo>
                  <a:lnTo>
                    <a:pt x="657808" y="0"/>
                  </a:lnTo>
                  <a:lnTo>
                    <a:pt x="723589" y="0"/>
                  </a:lnTo>
                  <a:lnTo>
                    <a:pt x="789370" y="49500"/>
                  </a:lnTo>
                  <a:lnTo>
                    <a:pt x="855151" y="24750"/>
                  </a:lnTo>
                  <a:lnTo>
                    <a:pt x="920932" y="74251"/>
                  </a:lnTo>
                  <a:lnTo>
                    <a:pt x="986713" y="37125"/>
                  </a:lnTo>
                  <a:lnTo>
                    <a:pt x="1052494" y="123752"/>
                  </a:lnTo>
                  <a:lnTo>
                    <a:pt x="1118275" y="198003"/>
                  </a:lnTo>
                  <a:lnTo>
                    <a:pt x="1184056" y="148502"/>
                  </a:lnTo>
                  <a:lnTo>
                    <a:pt x="1249836" y="358881"/>
                  </a:lnTo>
                  <a:lnTo>
                    <a:pt x="1315617" y="272254"/>
                  </a:lnTo>
                  <a:lnTo>
                    <a:pt x="1381398" y="383632"/>
                  </a:lnTo>
                  <a:lnTo>
                    <a:pt x="1447179" y="272254"/>
                  </a:lnTo>
                  <a:lnTo>
                    <a:pt x="1512960" y="111377"/>
                  </a:lnTo>
                  <a:lnTo>
                    <a:pt x="1578741" y="99001"/>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9" name="tx169"/>
            <p:cNvSpPr/>
            <p:nvPr/>
          </p:nvSpPr>
          <p:spPr>
            <a:xfrm>
              <a:off x="6787671"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0" name="tx170"/>
            <p:cNvSpPr/>
            <p:nvPr/>
          </p:nvSpPr>
          <p:spPr>
            <a:xfrm>
              <a:off x="6371950" y="12969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71" name="tx171"/>
            <p:cNvSpPr/>
            <p:nvPr/>
          </p:nvSpPr>
          <p:spPr>
            <a:xfrm>
              <a:off x="6635073"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834183" y="2923001"/>
              <a:ext cx="920932" cy="866265"/>
            </a:xfrm>
            <a:custGeom>
              <a:avLst/>
              <a:pathLst>
                <a:path w="920932" h="866265">
                  <a:moveTo>
                    <a:pt x="0" y="866265"/>
                  </a:moveTo>
                  <a:lnTo>
                    <a:pt x="65780" y="148502"/>
                  </a:lnTo>
                  <a:lnTo>
                    <a:pt x="131561" y="74251"/>
                  </a:lnTo>
                  <a:lnTo>
                    <a:pt x="197342" y="0"/>
                  </a:lnTo>
                  <a:lnTo>
                    <a:pt x="263123" y="12375"/>
                  </a:lnTo>
                  <a:lnTo>
                    <a:pt x="328904" y="0"/>
                  </a:lnTo>
                  <a:lnTo>
                    <a:pt x="394685" y="123752"/>
                  </a:lnTo>
                  <a:lnTo>
                    <a:pt x="460466" y="148502"/>
                  </a:lnTo>
                  <a:lnTo>
                    <a:pt x="526247" y="173253"/>
                  </a:lnTo>
                  <a:lnTo>
                    <a:pt x="592028" y="198003"/>
                  </a:lnTo>
                  <a:lnTo>
                    <a:pt x="657808" y="185628"/>
                  </a:lnTo>
                  <a:lnTo>
                    <a:pt x="723589" y="309380"/>
                  </a:lnTo>
                  <a:lnTo>
                    <a:pt x="789370" y="272254"/>
                  </a:lnTo>
                  <a:lnTo>
                    <a:pt x="855151" y="247504"/>
                  </a:lnTo>
                  <a:lnTo>
                    <a:pt x="920932" y="99001"/>
                  </a:lnTo>
                </a:path>
              </a:pathLst>
            </a:custGeom>
            <a:ln w="27101" cap="flat">
              <a:solidFill>
                <a:srgbClr val="1CABE2">
                  <a:alpha val="100000"/>
                </a:srgbClr>
              </a:solidFill>
              <a:prstDash val="solid"/>
              <a:round/>
            </a:ln>
          </p:spPr>
          <p:txBody>
            <a:bodyPr/>
            <a:lstStyle/>
            <a:p/>
          </p:txBody>
        </p:sp>
        <p:sp>
          <p:nvSpPr>
            <p:cNvPr id="192" name="tx192"/>
            <p:cNvSpPr/>
            <p:nvPr/>
          </p:nvSpPr>
          <p:spPr>
            <a:xfrm>
              <a:off x="5682252" y="369819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193" name="tx193"/>
            <p:cNvSpPr/>
            <p:nvPr/>
          </p:nvSpPr>
          <p:spPr>
            <a:xfrm>
              <a:off x="6787671"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94" name="tx194"/>
            <p:cNvSpPr/>
            <p:nvPr/>
          </p:nvSpPr>
          <p:spPr>
            <a:xfrm>
              <a:off x="6371950" y="29798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95" name="tx195"/>
            <p:cNvSpPr/>
            <p:nvPr/>
          </p:nvSpPr>
          <p:spPr>
            <a:xfrm>
              <a:off x="6635073"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258727" y="1104021"/>
              <a:ext cx="592028" cy="297005"/>
            </a:xfrm>
            <a:custGeom>
              <a:avLst/>
              <a:pathLst>
                <a:path w="592028" h="297005">
                  <a:moveTo>
                    <a:pt x="0" y="0"/>
                  </a:moveTo>
                  <a:lnTo>
                    <a:pt x="65780" y="173253"/>
                  </a:lnTo>
                  <a:lnTo>
                    <a:pt x="131561" y="111377"/>
                  </a:lnTo>
                  <a:lnTo>
                    <a:pt x="197342" y="111377"/>
                  </a:lnTo>
                  <a:lnTo>
                    <a:pt x="263123" y="136127"/>
                  </a:lnTo>
                  <a:lnTo>
                    <a:pt x="328904" y="198003"/>
                  </a:lnTo>
                  <a:lnTo>
                    <a:pt x="394685" y="297005"/>
                  </a:lnTo>
                  <a:lnTo>
                    <a:pt x="460466" y="198003"/>
                  </a:lnTo>
                  <a:lnTo>
                    <a:pt x="526247" y="173253"/>
                  </a:lnTo>
                  <a:lnTo>
                    <a:pt x="592028" y="74251"/>
                  </a:lnTo>
                </a:path>
              </a:pathLst>
            </a:custGeom>
            <a:ln w="27101" cap="flat">
              <a:solidFill>
                <a:srgbClr val="1CABE2">
                  <a:alpha val="100000"/>
                </a:srgbClr>
              </a:solidFill>
              <a:prstDash val="solid"/>
              <a:round/>
            </a:ln>
          </p:spPr>
          <p:txBody>
            <a:bodyPr/>
            <a:lstStyle/>
            <a:p/>
          </p:txBody>
        </p:sp>
        <p:sp>
          <p:nvSpPr>
            <p:cNvPr id="216" name="tx216"/>
            <p:cNvSpPr/>
            <p:nvPr/>
          </p:nvSpPr>
          <p:spPr>
            <a:xfrm>
              <a:off x="8106797"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7" name="tx217"/>
            <p:cNvSpPr/>
            <p:nvPr/>
          </p:nvSpPr>
          <p:spPr>
            <a:xfrm>
              <a:off x="8883312"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18" name="tx218"/>
            <p:cNvSpPr/>
            <p:nvPr/>
          </p:nvSpPr>
          <p:spPr>
            <a:xfrm>
              <a:off x="8467590" y="10989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19" name="tx219"/>
            <p:cNvSpPr/>
            <p:nvPr/>
          </p:nvSpPr>
          <p:spPr>
            <a:xfrm>
              <a:off x="8730714" y="113607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2861125"/>
              <a:ext cx="1578741" cy="383632"/>
            </a:xfrm>
            <a:custGeom>
              <a:avLst/>
              <a:pathLst>
                <a:path w="1578741" h="383632">
                  <a:moveTo>
                    <a:pt x="0" y="0"/>
                  </a:moveTo>
                  <a:lnTo>
                    <a:pt x="65780" y="0"/>
                  </a:lnTo>
                  <a:lnTo>
                    <a:pt x="131561" y="0"/>
                  </a:lnTo>
                  <a:lnTo>
                    <a:pt x="197342" y="0"/>
                  </a:lnTo>
                  <a:lnTo>
                    <a:pt x="263123" y="0"/>
                  </a:lnTo>
                  <a:lnTo>
                    <a:pt x="328904" y="0"/>
                  </a:lnTo>
                  <a:lnTo>
                    <a:pt x="394685" y="0"/>
                  </a:lnTo>
                  <a:lnTo>
                    <a:pt x="460466" y="0"/>
                  </a:lnTo>
                  <a:lnTo>
                    <a:pt x="526247" y="0"/>
                  </a:lnTo>
                  <a:lnTo>
                    <a:pt x="592028" y="0"/>
                  </a:lnTo>
                  <a:lnTo>
                    <a:pt x="657808" y="0"/>
                  </a:lnTo>
                  <a:lnTo>
                    <a:pt x="723589" y="12375"/>
                  </a:lnTo>
                  <a:lnTo>
                    <a:pt x="789370" y="37125"/>
                  </a:lnTo>
                  <a:lnTo>
                    <a:pt x="855151" y="37125"/>
                  </a:lnTo>
                  <a:lnTo>
                    <a:pt x="920932" y="37125"/>
                  </a:lnTo>
                  <a:lnTo>
                    <a:pt x="986713" y="12375"/>
                  </a:lnTo>
                  <a:lnTo>
                    <a:pt x="1052494" y="334131"/>
                  </a:lnTo>
                  <a:lnTo>
                    <a:pt x="1118275" y="185628"/>
                  </a:lnTo>
                  <a:lnTo>
                    <a:pt x="1184056" y="173253"/>
                  </a:lnTo>
                  <a:lnTo>
                    <a:pt x="1249836" y="173253"/>
                  </a:lnTo>
                  <a:lnTo>
                    <a:pt x="1315617" y="309380"/>
                  </a:lnTo>
                  <a:lnTo>
                    <a:pt x="1381398" y="383632"/>
                  </a:lnTo>
                  <a:lnTo>
                    <a:pt x="1447179" y="297005"/>
                  </a:lnTo>
                  <a:lnTo>
                    <a:pt x="1512960" y="173253"/>
                  </a:lnTo>
                  <a:lnTo>
                    <a:pt x="1578741" y="210378"/>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41" name="tx241"/>
            <p:cNvSpPr/>
            <p:nvPr/>
          </p:nvSpPr>
          <p:spPr>
            <a:xfrm>
              <a:off x="8883312"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42" name="tx242"/>
            <p:cNvSpPr/>
            <p:nvPr/>
          </p:nvSpPr>
          <p:spPr>
            <a:xfrm>
              <a:off x="8467590"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43" name="tx243"/>
            <p:cNvSpPr/>
            <p:nvPr/>
          </p:nvSpPr>
          <p:spPr>
            <a:xfrm>
              <a:off x="8730714"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1" name="tx301"/>
            <p:cNvSpPr/>
            <p:nvPr/>
          </p:nvSpPr>
          <p:spPr>
            <a:xfrm>
              <a:off x="2467089" y="398022"/>
              <a:ext cx="49016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Brazil, 2000-2024</a:t>
              </a:r>
            </a:p>
          </p:txBody>
        </p:sp>
        <p:sp>
          <p:nvSpPr>
            <p:cNvPr id="302" name="tx3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3" name="tx30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(68%), followed by YFV (73%).
Compared to 2019, coverage of 9 vaccines increased (BCG, DTP1, DTP3, IPV1, MCV1, MCV2, PCV3, ROTAC and YFV) and one vaccine decreased (POL3).
Compared to 2023, coverage of 9 vaccines increased (BCG, DTP1, DTP3, IPV1, MCV1, MCV2, PCV3, ROTAC and YFV) and one vaccine decreased (POL3).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1470937"/>
            </a:xfrm>
            <a:custGeom>
              <a:avLst/>
              <a:pathLst>
                <a:path w="6480943" h="1470937">
                  <a:moveTo>
                    <a:pt x="0" y="47449"/>
                  </a:moveTo>
                  <a:lnTo>
                    <a:pt x="270039" y="47449"/>
                  </a:lnTo>
                  <a:lnTo>
                    <a:pt x="540078" y="0"/>
                  </a:lnTo>
                  <a:lnTo>
                    <a:pt x="810117" y="0"/>
                  </a:lnTo>
                  <a:lnTo>
                    <a:pt x="1080157" y="0"/>
                  </a:lnTo>
                  <a:lnTo>
                    <a:pt x="1350196" y="0"/>
                  </a:lnTo>
                  <a:lnTo>
                    <a:pt x="1620235" y="0"/>
                  </a:lnTo>
                  <a:lnTo>
                    <a:pt x="1890275" y="0"/>
                  </a:lnTo>
                  <a:lnTo>
                    <a:pt x="2160314" y="0"/>
                  </a:lnTo>
                  <a:lnTo>
                    <a:pt x="2430353" y="0"/>
                  </a:lnTo>
                  <a:lnTo>
                    <a:pt x="2700393" y="0"/>
                  </a:lnTo>
                  <a:lnTo>
                    <a:pt x="2970432" y="0"/>
                  </a:lnTo>
                  <a:lnTo>
                    <a:pt x="3240471" y="189798"/>
                  </a:lnTo>
                  <a:lnTo>
                    <a:pt x="3510510" y="94899"/>
                  </a:lnTo>
                  <a:lnTo>
                    <a:pt x="3780550" y="284697"/>
                  </a:lnTo>
                  <a:lnTo>
                    <a:pt x="4050589" y="142348"/>
                  </a:lnTo>
                  <a:lnTo>
                    <a:pt x="4320628" y="474496"/>
                  </a:lnTo>
                  <a:lnTo>
                    <a:pt x="4590668" y="759193"/>
                  </a:lnTo>
                  <a:lnTo>
                    <a:pt x="4860707" y="569395"/>
                  </a:lnTo>
                  <a:lnTo>
                    <a:pt x="5130746" y="1376038"/>
                  </a:lnTo>
                  <a:lnTo>
                    <a:pt x="5400786" y="1043891"/>
                  </a:lnTo>
                  <a:lnTo>
                    <a:pt x="5670825" y="1470937"/>
                  </a:lnTo>
                  <a:lnTo>
                    <a:pt x="5940864" y="1043891"/>
                  </a:lnTo>
                  <a:lnTo>
                    <a:pt x="6210904" y="427046"/>
                  </a:lnTo>
                  <a:lnTo>
                    <a:pt x="6480943" y="379596"/>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1470937"/>
            </a:xfrm>
            <a:custGeom>
              <a:avLst/>
              <a:pathLst>
                <a:path w="6480943" h="1470937">
                  <a:moveTo>
                    <a:pt x="0" y="237248"/>
                  </a:moveTo>
                  <a:lnTo>
                    <a:pt x="270039" y="379596"/>
                  </a:lnTo>
                  <a:lnTo>
                    <a:pt x="540078" y="332147"/>
                  </a:lnTo>
                  <a:lnTo>
                    <a:pt x="810117" y="94899"/>
                  </a:lnTo>
                  <a:lnTo>
                    <a:pt x="1080157" y="142348"/>
                  </a:lnTo>
                  <a:lnTo>
                    <a:pt x="1350196" y="47449"/>
                  </a:lnTo>
                  <a:lnTo>
                    <a:pt x="1620235" y="0"/>
                  </a:lnTo>
                  <a:lnTo>
                    <a:pt x="1890275" y="0"/>
                  </a:lnTo>
                  <a:lnTo>
                    <a:pt x="2160314" y="142348"/>
                  </a:lnTo>
                  <a:lnTo>
                    <a:pt x="2430353" y="0"/>
                  </a:lnTo>
                  <a:lnTo>
                    <a:pt x="2700393" y="142348"/>
                  </a:lnTo>
                  <a:lnTo>
                    <a:pt x="2970432" y="47449"/>
                  </a:lnTo>
                  <a:lnTo>
                    <a:pt x="3240471" y="142348"/>
                  </a:lnTo>
                  <a:lnTo>
                    <a:pt x="3510510" y="142348"/>
                  </a:lnTo>
                  <a:lnTo>
                    <a:pt x="3780550" y="142348"/>
                  </a:lnTo>
                  <a:lnTo>
                    <a:pt x="4050589" y="142348"/>
                  </a:lnTo>
                  <a:lnTo>
                    <a:pt x="4320628" y="474496"/>
                  </a:lnTo>
                  <a:lnTo>
                    <a:pt x="4590668" y="806643"/>
                  </a:lnTo>
                  <a:lnTo>
                    <a:pt x="4860707" y="569395"/>
                  </a:lnTo>
                  <a:lnTo>
                    <a:pt x="5130746" y="1281139"/>
                  </a:lnTo>
                  <a:lnTo>
                    <a:pt x="5400786" y="1043891"/>
                  </a:lnTo>
                  <a:lnTo>
                    <a:pt x="5670825" y="1470937"/>
                  </a:lnTo>
                  <a:lnTo>
                    <a:pt x="5940864" y="1043891"/>
                  </a:lnTo>
                  <a:lnTo>
                    <a:pt x="6210904" y="427046"/>
                  </a:lnTo>
                  <a:lnTo>
                    <a:pt x="6480943" y="427046"/>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1470937"/>
            </a:xfrm>
            <a:custGeom>
              <a:avLst/>
              <a:pathLst>
                <a:path w="6480943" h="1470937">
                  <a:moveTo>
                    <a:pt x="0" y="427046"/>
                  </a:moveTo>
                  <a:lnTo>
                    <a:pt x="270039" y="284697"/>
                  </a:lnTo>
                  <a:lnTo>
                    <a:pt x="540078" y="284697"/>
                  </a:lnTo>
                  <a:lnTo>
                    <a:pt x="810117" y="237248"/>
                  </a:lnTo>
                  <a:lnTo>
                    <a:pt x="1080157" y="189798"/>
                  </a:lnTo>
                  <a:lnTo>
                    <a:pt x="1350196" y="142348"/>
                  </a:lnTo>
                  <a:lnTo>
                    <a:pt x="1620235" y="94899"/>
                  </a:lnTo>
                  <a:lnTo>
                    <a:pt x="1890275" y="47449"/>
                  </a:lnTo>
                  <a:lnTo>
                    <a:pt x="2160314" y="0"/>
                  </a:lnTo>
                  <a:lnTo>
                    <a:pt x="2430353" y="0"/>
                  </a:lnTo>
                  <a:lnTo>
                    <a:pt x="2700393" y="0"/>
                  </a:lnTo>
                  <a:lnTo>
                    <a:pt x="2970432" y="0"/>
                  </a:lnTo>
                  <a:lnTo>
                    <a:pt x="3240471" y="189798"/>
                  </a:lnTo>
                  <a:lnTo>
                    <a:pt x="3510510" y="47449"/>
                  </a:lnTo>
                  <a:lnTo>
                    <a:pt x="3780550" y="189798"/>
                  </a:lnTo>
                  <a:lnTo>
                    <a:pt x="4050589" y="142348"/>
                  </a:lnTo>
                  <a:lnTo>
                    <a:pt x="4320628" y="474496"/>
                  </a:lnTo>
                  <a:lnTo>
                    <a:pt x="4590668" y="948992"/>
                  </a:lnTo>
                  <a:lnTo>
                    <a:pt x="4860707" y="759193"/>
                  </a:lnTo>
                  <a:lnTo>
                    <a:pt x="5130746" y="1281139"/>
                  </a:lnTo>
                  <a:lnTo>
                    <a:pt x="5400786" y="1043891"/>
                  </a:lnTo>
                  <a:lnTo>
                    <a:pt x="5670825" y="1470937"/>
                  </a:lnTo>
                  <a:lnTo>
                    <a:pt x="5940864" y="1043891"/>
                  </a:lnTo>
                  <a:lnTo>
                    <a:pt x="6210904" y="427046"/>
                  </a:lnTo>
                  <a:lnTo>
                    <a:pt x="6480943" y="379596"/>
                  </a:lnTo>
                </a:path>
              </a:pathLst>
            </a:custGeom>
            <a:ln w="27101" cap="flat">
              <a:solidFill>
                <a:srgbClr val="EE00EE">
                  <a:alpha val="100000"/>
                </a:srgbClr>
              </a:solidFill>
              <a:prstDash val="solid"/>
              <a:round/>
            </a:ln>
          </p:spPr>
          <p:txBody>
            <a:bodyPr/>
            <a:lstStyle/>
            <a:p/>
          </p:txBody>
        </p:sp>
        <p:sp>
          <p:nvSpPr>
            <p:cNvPr id="40" name="pl40"/>
            <p:cNvSpPr/>
            <p:nvPr/>
          </p:nvSpPr>
          <p:spPr>
            <a:xfrm>
              <a:off x="4915805" y="1168047"/>
              <a:ext cx="2700393" cy="2087782"/>
            </a:xfrm>
            <a:custGeom>
              <a:avLst/>
              <a:pathLst>
                <a:path w="2700393" h="2087782">
                  <a:moveTo>
                    <a:pt x="0" y="1565837"/>
                  </a:moveTo>
                  <a:lnTo>
                    <a:pt x="270039" y="2087782"/>
                  </a:lnTo>
                  <a:lnTo>
                    <a:pt x="540078" y="996441"/>
                  </a:lnTo>
                  <a:lnTo>
                    <a:pt x="810117" y="0"/>
                  </a:lnTo>
                  <a:lnTo>
                    <a:pt x="1080157" y="1281139"/>
                  </a:lnTo>
                  <a:lnTo>
                    <a:pt x="1350196" y="1281139"/>
                  </a:lnTo>
                  <a:lnTo>
                    <a:pt x="1620235" y="1091341"/>
                  </a:lnTo>
                  <a:lnTo>
                    <a:pt x="1890275" y="1281139"/>
                  </a:lnTo>
                  <a:lnTo>
                    <a:pt x="2160314" y="948992"/>
                  </a:lnTo>
                  <a:lnTo>
                    <a:pt x="2430353" y="901542"/>
                  </a:lnTo>
                  <a:lnTo>
                    <a:pt x="2700393" y="711744"/>
                  </a:lnTo>
                </a:path>
              </a:pathLst>
            </a:custGeom>
            <a:ln w="27101" cap="flat">
              <a:solidFill>
                <a:srgbClr val="6A3D9A">
                  <a:alpha val="100000"/>
                </a:srgbClr>
              </a:solidFill>
              <a:prstDash val="solid"/>
              <a:round/>
            </a:ln>
          </p:spPr>
          <p:txBody>
            <a:bodyPr/>
            <a:lstStyle/>
            <a:p/>
          </p:txBody>
        </p:sp>
        <p:sp>
          <p:nvSpPr>
            <p:cNvPr id="41" name="pl41"/>
            <p:cNvSpPr/>
            <p:nvPr/>
          </p:nvSpPr>
          <p:spPr>
            <a:xfrm>
              <a:off x="5185844" y="1025698"/>
              <a:ext cx="2430353" cy="1138790"/>
            </a:xfrm>
            <a:custGeom>
              <a:avLst/>
              <a:pathLst>
                <a:path w="2430353" h="1138790">
                  <a:moveTo>
                    <a:pt x="0" y="0"/>
                  </a:moveTo>
                  <a:lnTo>
                    <a:pt x="270039" y="664294"/>
                  </a:lnTo>
                  <a:lnTo>
                    <a:pt x="540078" y="427046"/>
                  </a:lnTo>
                  <a:lnTo>
                    <a:pt x="810117" y="427046"/>
                  </a:lnTo>
                  <a:lnTo>
                    <a:pt x="1080157" y="521945"/>
                  </a:lnTo>
                  <a:lnTo>
                    <a:pt x="1350196" y="759193"/>
                  </a:lnTo>
                  <a:lnTo>
                    <a:pt x="1620235" y="1138790"/>
                  </a:lnTo>
                  <a:lnTo>
                    <a:pt x="1890275" y="759193"/>
                  </a:lnTo>
                  <a:lnTo>
                    <a:pt x="2160314" y="664294"/>
                  </a:lnTo>
                  <a:lnTo>
                    <a:pt x="2430353" y="284697"/>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1233689"/>
            </a:xfrm>
            <a:custGeom>
              <a:avLst/>
              <a:pathLst>
                <a:path w="6480943" h="1233689">
                  <a:moveTo>
                    <a:pt x="0" y="0"/>
                  </a:moveTo>
                  <a:lnTo>
                    <a:pt x="270039" y="0"/>
                  </a:lnTo>
                  <a:lnTo>
                    <a:pt x="540078" y="142348"/>
                  </a:lnTo>
                  <a:lnTo>
                    <a:pt x="810117" y="94899"/>
                  </a:lnTo>
                  <a:lnTo>
                    <a:pt x="1080157" y="94899"/>
                  </a:lnTo>
                  <a:lnTo>
                    <a:pt x="1350196" y="47449"/>
                  </a:lnTo>
                  <a:lnTo>
                    <a:pt x="1620235" y="0"/>
                  </a:lnTo>
                  <a:lnTo>
                    <a:pt x="1890275" y="0"/>
                  </a:lnTo>
                  <a:lnTo>
                    <a:pt x="2160314" y="0"/>
                  </a:lnTo>
                  <a:lnTo>
                    <a:pt x="2430353" y="0"/>
                  </a:lnTo>
                  <a:lnTo>
                    <a:pt x="2700393" y="0"/>
                  </a:lnTo>
                  <a:lnTo>
                    <a:pt x="2970432" y="0"/>
                  </a:lnTo>
                  <a:lnTo>
                    <a:pt x="3240471" y="0"/>
                  </a:lnTo>
                  <a:lnTo>
                    <a:pt x="3510510" y="47449"/>
                  </a:lnTo>
                  <a:lnTo>
                    <a:pt x="3780550" y="94899"/>
                  </a:lnTo>
                  <a:lnTo>
                    <a:pt x="4050589" y="142348"/>
                  </a:lnTo>
                  <a:lnTo>
                    <a:pt x="4320628" y="189798"/>
                  </a:lnTo>
                  <a:lnTo>
                    <a:pt x="4590668" y="569395"/>
                  </a:lnTo>
                  <a:lnTo>
                    <a:pt x="4860707" y="332147"/>
                  </a:lnTo>
                  <a:lnTo>
                    <a:pt x="5130746" y="379596"/>
                  </a:lnTo>
                  <a:lnTo>
                    <a:pt x="5400786" y="948992"/>
                  </a:lnTo>
                  <a:lnTo>
                    <a:pt x="5670825" y="1233689"/>
                  </a:lnTo>
                  <a:lnTo>
                    <a:pt x="5940864" y="854093"/>
                  </a:lnTo>
                  <a:lnTo>
                    <a:pt x="6210904" y="569395"/>
                  </a:lnTo>
                  <a:lnTo>
                    <a:pt x="6480943" y="284697"/>
                  </a:lnTo>
                </a:path>
              </a:pathLst>
            </a:custGeom>
            <a:ln w="27101" cap="flat">
              <a:solidFill>
                <a:srgbClr val="FF7F00">
                  <a:alpha val="100000"/>
                </a:srgbClr>
              </a:solidFill>
              <a:prstDash val="solid"/>
              <a:round/>
            </a:ln>
          </p:spPr>
          <p:txBody>
            <a:bodyPr/>
            <a:lstStyle/>
            <a:p/>
          </p:txBody>
        </p:sp>
        <p:sp>
          <p:nvSpPr>
            <p:cNvPr id="43" name="pl43"/>
            <p:cNvSpPr/>
            <p:nvPr/>
          </p:nvSpPr>
          <p:spPr>
            <a:xfrm>
              <a:off x="1135255" y="1120597"/>
              <a:ext cx="6480943" cy="2419930"/>
            </a:xfrm>
            <a:custGeom>
              <a:avLst/>
              <a:pathLst>
                <a:path w="6480943" h="2419930">
                  <a:moveTo>
                    <a:pt x="0" y="0"/>
                  </a:moveTo>
                  <a:lnTo>
                    <a:pt x="270039" y="0"/>
                  </a:lnTo>
                  <a:lnTo>
                    <a:pt x="540078" y="711744"/>
                  </a:lnTo>
                  <a:lnTo>
                    <a:pt x="810117" y="996441"/>
                  </a:lnTo>
                  <a:lnTo>
                    <a:pt x="1080157" y="1281139"/>
                  </a:lnTo>
                  <a:lnTo>
                    <a:pt x="1350196" y="1613286"/>
                  </a:lnTo>
                  <a:lnTo>
                    <a:pt x="1620235" y="1897984"/>
                  </a:lnTo>
                  <a:lnTo>
                    <a:pt x="1890275" y="2182682"/>
                  </a:lnTo>
                  <a:lnTo>
                    <a:pt x="2160314" y="1850534"/>
                  </a:lnTo>
                  <a:lnTo>
                    <a:pt x="2430353" y="1897984"/>
                  </a:lnTo>
                  <a:lnTo>
                    <a:pt x="2700393" y="1992883"/>
                  </a:lnTo>
                  <a:lnTo>
                    <a:pt x="2970432" y="1138790"/>
                  </a:lnTo>
                  <a:lnTo>
                    <a:pt x="3240471" y="1186240"/>
                  </a:lnTo>
                  <a:lnTo>
                    <a:pt x="3510510" y="1233689"/>
                  </a:lnTo>
                  <a:lnTo>
                    <a:pt x="3780550" y="284697"/>
                  </a:lnTo>
                  <a:lnTo>
                    <a:pt x="4050589" y="711744"/>
                  </a:lnTo>
                  <a:lnTo>
                    <a:pt x="4320628" y="854093"/>
                  </a:lnTo>
                  <a:lnTo>
                    <a:pt x="4590668" y="1328589"/>
                  </a:lnTo>
                  <a:lnTo>
                    <a:pt x="4860707" y="901542"/>
                  </a:lnTo>
                  <a:lnTo>
                    <a:pt x="5130746" y="1945434"/>
                  </a:lnTo>
                  <a:lnTo>
                    <a:pt x="5400786" y="2419930"/>
                  </a:lnTo>
                  <a:lnTo>
                    <a:pt x="5670825" y="2325030"/>
                  </a:lnTo>
                  <a:lnTo>
                    <a:pt x="5940864" y="1755635"/>
                  </a:lnTo>
                  <a:lnTo>
                    <a:pt x="6210904" y="1470937"/>
                  </a:lnTo>
                  <a:lnTo>
                    <a:pt x="6480943" y="1281139"/>
                  </a:lnTo>
                </a:path>
              </a:pathLst>
            </a:custGeom>
            <a:ln w="27101" cap="flat">
              <a:solidFill>
                <a:srgbClr val="FFC20E">
                  <a:alpha val="100000"/>
                </a:srgbClr>
              </a:solidFill>
              <a:prstDash val="solid"/>
              <a:round/>
            </a:ln>
          </p:spPr>
          <p:txBody>
            <a:bodyPr/>
            <a:lstStyle/>
            <a:p/>
          </p:txBody>
        </p:sp>
        <p:sp>
          <p:nvSpPr>
            <p:cNvPr id="44" name="pl44"/>
            <p:cNvSpPr/>
            <p:nvPr/>
          </p:nvSpPr>
          <p:spPr>
            <a:xfrm>
              <a:off x="3835648" y="1168047"/>
              <a:ext cx="3780550" cy="3321472"/>
            </a:xfrm>
            <a:custGeom>
              <a:avLst/>
              <a:pathLst>
                <a:path w="3780550" h="3321472">
                  <a:moveTo>
                    <a:pt x="0" y="3321472"/>
                  </a:moveTo>
                  <a:lnTo>
                    <a:pt x="270039" y="569395"/>
                  </a:lnTo>
                  <a:lnTo>
                    <a:pt x="540078" y="284697"/>
                  </a:lnTo>
                  <a:lnTo>
                    <a:pt x="810117" y="0"/>
                  </a:lnTo>
                  <a:lnTo>
                    <a:pt x="1080157" y="47449"/>
                  </a:lnTo>
                  <a:lnTo>
                    <a:pt x="1350196" y="0"/>
                  </a:lnTo>
                  <a:lnTo>
                    <a:pt x="1620235" y="474496"/>
                  </a:lnTo>
                  <a:lnTo>
                    <a:pt x="1890275" y="569395"/>
                  </a:lnTo>
                  <a:lnTo>
                    <a:pt x="2160314" y="664294"/>
                  </a:lnTo>
                  <a:lnTo>
                    <a:pt x="2430353" y="759193"/>
                  </a:lnTo>
                  <a:lnTo>
                    <a:pt x="2700393" y="711744"/>
                  </a:lnTo>
                  <a:lnTo>
                    <a:pt x="2970432" y="1186240"/>
                  </a:lnTo>
                  <a:lnTo>
                    <a:pt x="3240471" y="1043891"/>
                  </a:lnTo>
                  <a:lnTo>
                    <a:pt x="3510510" y="948992"/>
                  </a:lnTo>
                  <a:lnTo>
                    <a:pt x="3780550" y="379596"/>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1470937"/>
            </a:xfrm>
            <a:custGeom>
              <a:avLst/>
              <a:pathLst>
                <a:path w="6480943" h="1470937">
                  <a:moveTo>
                    <a:pt x="0" y="0"/>
                  </a:moveTo>
                  <a:lnTo>
                    <a:pt x="270039" y="0"/>
                  </a:lnTo>
                  <a:lnTo>
                    <a:pt x="540078" y="0"/>
                  </a:lnTo>
                  <a:lnTo>
                    <a:pt x="810117" y="0"/>
                  </a:lnTo>
                  <a:lnTo>
                    <a:pt x="1080157" y="0"/>
                  </a:lnTo>
                  <a:lnTo>
                    <a:pt x="1350196" y="0"/>
                  </a:lnTo>
                  <a:lnTo>
                    <a:pt x="1620235" y="0"/>
                  </a:lnTo>
                  <a:lnTo>
                    <a:pt x="1890275" y="0"/>
                  </a:lnTo>
                  <a:lnTo>
                    <a:pt x="2160314" y="0"/>
                  </a:lnTo>
                  <a:lnTo>
                    <a:pt x="2430353" y="0"/>
                  </a:lnTo>
                  <a:lnTo>
                    <a:pt x="2700393" y="0"/>
                  </a:lnTo>
                  <a:lnTo>
                    <a:pt x="2970432" y="47449"/>
                  </a:lnTo>
                  <a:lnTo>
                    <a:pt x="3240471" y="142348"/>
                  </a:lnTo>
                  <a:lnTo>
                    <a:pt x="3510510" y="142348"/>
                  </a:lnTo>
                  <a:lnTo>
                    <a:pt x="3780550" y="142348"/>
                  </a:lnTo>
                  <a:lnTo>
                    <a:pt x="4050589" y="47449"/>
                  </a:lnTo>
                  <a:lnTo>
                    <a:pt x="4320628" y="1281139"/>
                  </a:lnTo>
                  <a:lnTo>
                    <a:pt x="4590668" y="711744"/>
                  </a:lnTo>
                  <a:lnTo>
                    <a:pt x="4860707" y="664294"/>
                  </a:lnTo>
                  <a:lnTo>
                    <a:pt x="5130746" y="664294"/>
                  </a:lnTo>
                  <a:lnTo>
                    <a:pt x="5400786" y="1186240"/>
                  </a:lnTo>
                  <a:lnTo>
                    <a:pt x="5670825" y="1470937"/>
                  </a:lnTo>
                  <a:lnTo>
                    <a:pt x="5940864" y="1138790"/>
                  </a:lnTo>
                  <a:lnTo>
                    <a:pt x="6210904" y="664294"/>
                  </a:lnTo>
                  <a:lnTo>
                    <a:pt x="6480943" y="806643"/>
                  </a:lnTo>
                </a:path>
              </a:pathLst>
            </a:custGeom>
            <a:ln w="27101" cap="flat">
              <a:solidFill>
                <a:srgbClr val="9A32CD">
                  <a:alpha val="100000"/>
                </a:srgbClr>
              </a:solidFill>
              <a:prstDash val="solid"/>
              <a:round/>
            </a:ln>
          </p:spPr>
          <p:txBody>
            <a:bodyPr/>
            <a:lstStyle/>
            <a:p/>
          </p:txBody>
        </p:sp>
        <p:sp>
          <p:nvSpPr>
            <p:cNvPr id="46" name="pl46"/>
            <p:cNvSpPr/>
            <p:nvPr/>
          </p:nvSpPr>
          <p:spPr>
            <a:xfrm>
              <a:off x="2755491" y="1168047"/>
              <a:ext cx="4860707" cy="2230131"/>
            </a:xfrm>
            <a:custGeom>
              <a:avLst/>
              <a:pathLst>
                <a:path w="4860707" h="2230131">
                  <a:moveTo>
                    <a:pt x="0" y="2230131"/>
                  </a:moveTo>
                  <a:lnTo>
                    <a:pt x="270039" y="664294"/>
                  </a:lnTo>
                  <a:lnTo>
                    <a:pt x="540078" y="616844"/>
                  </a:lnTo>
                  <a:lnTo>
                    <a:pt x="810117" y="379596"/>
                  </a:lnTo>
                  <a:lnTo>
                    <a:pt x="1080157" y="521945"/>
                  </a:lnTo>
                  <a:lnTo>
                    <a:pt x="1350196" y="332147"/>
                  </a:lnTo>
                  <a:lnTo>
                    <a:pt x="1620235" y="379596"/>
                  </a:lnTo>
                  <a:lnTo>
                    <a:pt x="1890275" y="47449"/>
                  </a:lnTo>
                  <a:lnTo>
                    <a:pt x="2160314" y="94899"/>
                  </a:lnTo>
                  <a:lnTo>
                    <a:pt x="2430353" y="0"/>
                  </a:lnTo>
                  <a:lnTo>
                    <a:pt x="2700393" y="284697"/>
                  </a:lnTo>
                  <a:lnTo>
                    <a:pt x="2970432" y="806643"/>
                  </a:lnTo>
                  <a:lnTo>
                    <a:pt x="3240471" y="664294"/>
                  </a:lnTo>
                  <a:lnTo>
                    <a:pt x="3510510" y="521945"/>
                  </a:lnTo>
                  <a:lnTo>
                    <a:pt x="3780550" y="854093"/>
                  </a:lnTo>
                  <a:lnTo>
                    <a:pt x="4050589" y="1186240"/>
                  </a:lnTo>
                  <a:lnTo>
                    <a:pt x="4320628" y="806643"/>
                  </a:lnTo>
                  <a:lnTo>
                    <a:pt x="4590668" y="474496"/>
                  </a:lnTo>
                  <a:lnTo>
                    <a:pt x="4860707" y="332147"/>
                  </a:lnTo>
                </a:path>
              </a:pathLst>
            </a:custGeom>
            <a:ln w="27101" cap="flat">
              <a:solidFill>
                <a:srgbClr val="836FFF">
                  <a:alpha val="100000"/>
                </a:srgbClr>
              </a:solidFill>
              <a:prstDash val="solid"/>
              <a:round/>
            </a:ln>
          </p:spPr>
          <p:txBody>
            <a:bodyPr/>
            <a:lstStyle/>
            <a:p/>
          </p:txBody>
        </p:sp>
        <p:sp>
          <p:nvSpPr>
            <p:cNvPr id="47" name="pl47"/>
            <p:cNvSpPr/>
            <p:nvPr/>
          </p:nvSpPr>
          <p:spPr>
            <a:xfrm>
              <a:off x="1135255" y="930799"/>
              <a:ext cx="6480943" cy="1233689"/>
            </a:xfrm>
            <a:custGeom>
              <a:avLst/>
              <a:pathLst>
                <a:path w="6480943" h="1233689">
                  <a:moveTo>
                    <a:pt x="0" y="0"/>
                  </a:moveTo>
                  <a:lnTo>
                    <a:pt x="270039" y="0"/>
                  </a:lnTo>
                  <a:lnTo>
                    <a:pt x="540078" y="142348"/>
                  </a:lnTo>
                  <a:lnTo>
                    <a:pt x="810117" y="94899"/>
                  </a:lnTo>
                  <a:lnTo>
                    <a:pt x="1080157" y="94899"/>
                  </a:lnTo>
                  <a:lnTo>
                    <a:pt x="1350196" y="47449"/>
                  </a:lnTo>
                  <a:lnTo>
                    <a:pt x="1620235" y="0"/>
                  </a:lnTo>
                  <a:lnTo>
                    <a:pt x="1890275" y="0"/>
                  </a:lnTo>
                  <a:lnTo>
                    <a:pt x="2160314" y="0"/>
                  </a:lnTo>
                  <a:lnTo>
                    <a:pt x="2430353" y="0"/>
                  </a:lnTo>
                  <a:lnTo>
                    <a:pt x="2700393" y="0"/>
                  </a:lnTo>
                  <a:lnTo>
                    <a:pt x="2970432" y="0"/>
                  </a:lnTo>
                  <a:lnTo>
                    <a:pt x="3240471" y="0"/>
                  </a:lnTo>
                  <a:lnTo>
                    <a:pt x="3510510" y="47449"/>
                  </a:lnTo>
                  <a:lnTo>
                    <a:pt x="3780550" y="94899"/>
                  </a:lnTo>
                  <a:lnTo>
                    <a:pt x="4050589" y="142348"/>
                  </a:lnTo>
                  <a:lnTo>
                    <a:pt x="4320628" y="189798"/>
                  </a:lnTo>
                  <a:lnTo>
                    <a:pt x="4590668" y="569395"/>
                  </a:lnTo>
                  <a:lnTo>
                    <a:pt x="4860707" y="332147"/>
                  </a:lnTo>
                  <a:lnTo>
                    <a:pt x="5130746" y="379596"/>
                  </a:lnTo>
                  <a:lnTo>
                    <a:pt x="5400786" y="948992"/>
                  </a:lnTo>
                  <a:lnTo>
                    <a:pt x="5670825" y="1233689"/>
                  </a:lnTo>
                  <a:lnTo>
                    <a:pt x="5940864" y="854093"/>
                  </a:lnTo>
                  <a:lnTo>
                    <a:pt x="6210904" y="569395"/>
                  </a:lnTo>
                  <a:lnTo>
                    <a:pt x="6480943" y="284697"/>
                  </a:lnTo>
                </a:path>
              </a:pathLst>
            </a:custGeom>
            <a:ln w="27101" cap="flat">
              <a:solidFill>
                <a:srgbClr val="FB9A99">
                  <a:alpha val="100000"/>
                </a:srgbClr>
              </a:solidFill>
              <a:prstDash val="solid"/>
              <a:round/>
            </a:ln>
          </p:spPr>
          <p:txBody>
            <a:bodyPr/>
            <a:lstStyle/>
            <a:p/>
          </p:txBody>
        </p:sp>
        <p:sp>
          <p:nvSpPr>
            <p:cNvPr id="48" name="pl48"/>
            <p:cNvSpPr/>
            <p:nvPr/>
          </p:nvSpPr>
          <p:spPr>
            <a:xfrm>
              <a:off x="7629561" y="787593"/>
              <a:ext cx="729300" cy="420204"/>
            </a:xfrm>
            <a:custGeom>
              <a:avLst/>
              <a:pathLst>
                <a:path w="729300" h="420204">
                  <a:moveTo>
                    <a:pt x="729300" y="0"/>
                  </a:moveTo>
                  <a:lnTo>
                    <a:pt x="0" y="420204"/>
                  </a:lnTo>
                </a:path>
              </a:pathLst>
            </a:custGeom>
          </p:spPr>
          <p:txBody>
            <a:bodyPr/>
            <a:lstStyle/>
            <a:p/>
          </p:txBody>
        </p:sp>
        <p:sp>
          <p:nvSpPr>
            <p:cNvPr id="49" name="pl49"/>
            <p:cNvSpPr/>
            <p:nvPr/>
          </p:nvSpPr>
          <p:spPr>
            <a:xfrm>
              <a:off x="7633073" y="1048073"/>
              <a:ext cx="659358" cy="163245"/>
            </a:xfrm>
            <a:custGeom>
              <a:avLst/>
              <a:pathLst>
                <a:path w="659358" h="163245">
                  <a:moveTo>
                    <a:pt x="659358" y="0"/>
                  </a:moveTo>
                  <a:lnTo>
                    <a:pt x="0" y="163245"/>
                  </a:lnTo>
                </a:path>
              </a:pathLst>
            </a:custGeom>
          </p:spPr>
          <p:txBody>
            <a:bodyPr/>
            <a:lstStyle/>
            <a:p/>
          </p:txBody>
        </p:sp>
        <p:sp>
          <p:nvSpPr>
            <p:cNvPr id="50" name="pl50"/>
            <p:cNvSpPr/>
            <p:nvPr/>
          </p:nvSpPr>
          <p:spPr>
            <a:xfrm>
              <a:off x="7634338" y="1305209"/>
              <a:ext cx="748607" cy="5063"/>
            </a:xfrm>
            <a:custGeom>
              <a:avLst/>
              <a:pathLst>
                <a:path w="748607" h="5063">
                  <a:moveTo>
                    <a:pt x="748607" y="0"/>
                  </a:moveTo>
                  <a:lnTo>
                    <a:pt x="0" y="5063"/>
                  </a:lnTo>
                </a:path>
              </a:pathLst>
            </a:custGeom>
          </p:spPr>
          <p:txBody>
            <a:bodyPr/>
            <a:lstStyle/>
            <a:p/>
          </p:txBody>
        </p:sp>
        <p:sp>
          <p:nvSpPr>
            <p:cNvPr id="51" name="pl51"/>
            <p:cNvSpPr/>
            <p:nvPr/>
          </p:nvSpPr>
          <p:spPr>
            <a:xfrm>
              <a:off x="7632512" y="1315374"/>
              <a:ext cx="804582" cy="245538"/>
            </a:xfrm>
            <a:custGeom>
              <a:avLst/>
              <a:pathLst>
                <a:path w="804582" h="245538">
                  <a:moveTo>
                    <a:pt x="804582" y="245538"/>
                  </a:moveTo>
                  <a:lnTo>
                    <a:pt x="0" y="0"/>
                  </a:lnTo>
                </a:path>
              </a:pathLst>
            </a:custGeom>
          </p:spPr>
          <p:txBody>
            <a:bodyPr/>
            <a:lstStyle/>
            <a:p/>
          </p:txBody>
        </p:sp>
        <p:sp>
          <p:nvSpPr>
            <p:cNvPr id="52" name="pl52"/>
            <p:cNvSpPr/>
            <p:nvPr/>
          </p:nvSpPr>
          <p:spPr>
            <a:xfrm>
              <a:off x="7629024" y="1318446"/>
              <a:ext cx="796002" cy="499662"/>
            </a:xfrm>
            <a:custGeom>
              <a:avLst/>
              <a:pathLst>
                <a:path w="796002" h="499662">
                  <a:moveTo>
                    <a:pt x="796002" y="499662"/>
                  </a:moveTo>
                  <a:lnTo>
                    <a:pt x="0" y="0"/>
                  </a:lnTo>
                </a:path>
              </a:pathLst>
            </a:custGeom>
          </p:spPr>
          <p:txBody>
            <a:bodyPr/>
            <a:lstStyle/>
            <a:p/>
          </p:txBody>
        </p:sp>
        <p:sp>
          <p:nvSpPr>
            <p:cNvPr id="53" name="pl53"/>
            <p:cNvSpPr/>
            <p:nvPr/>
          </p:nvSpPr>
          <p:spPr>
            <a:xfrm>
              <a:off x="7625748" y="1367524"/>
              <a:ext cx="702835" cy="712294"/>
            </a:xfrm>
            <a:custGeom>
              <a:avLst/>
              <a:pathLst>
                <a:path w="702835" h="712294">
                  <a:moveTo>
                    <a:pt x="702835" y="712294"/>
                  </a:moveTo>
                  <a:lnTo>
                    <a:pt x="0" y="0"/>
                  </a:lnTo>
                </a:path>
              </a:pathLst>
            </a:custGeom>
          </p:spPr>
          <p:txBody>
            <a:bodyPr/>
            <a:lstStyle/>
            <a:p/>
          </p:txBody>
        </p:sp>
        <p:sp>
          <p:nvSpPr>
            <p:cNvPr id="54" name="pl54"/>
            <p:cNvSpPr/>
            <p:nvPr/>
          </p:nvSpPr>
          <p:spPr>
            <a:xfrm>
              <a:off x="7624917" y="1510177"/>
              <a:ext cx="727856" cy="833349"/>
            </a:xfrm>
            <a:custGeom>
              <a:avLst/>
              <a:pathLst>
                <a:path w="727856" h="833349">
                  <a:moveTo>
                    <a:pt x="727856" y="833349"/>
                  </a:moveTo>
                  <a:lnTo>
                    <a:pt x="0" y="0"/>
                  </a:lnTo>
                </a:path>
              </a:pathLst>
            </a:custGeom>
          </p:spPr>
          <p:txBody>
            <a:bodyPr/>
            <a:lstStyle/>
            <a:p/>
          </p:txBody>
        </p:sp>
        <p:sp>
          <p:nvSpPr>
            <p:cNvPr id="55" name="pl55"/>
            <p:cNvSpPr/>
            <p:nvPr/>
          </p:nvSpPr>
          <p:spPr>
            <a:xfrm>
              <a:off x="7623867" y="1557960"/>
              <a:ext cx="777075" cy="1045432"/>
            </a:xfrm>
            <a:custGeom>
              <a:avLst/>
              <a:pathLst>
                <a:path w="777075" h="1045432">
                  <a:moveTo>
                    <a:pt x="777075" y="1045432"/>
                  </a:moveTo>
                  <a:lnTo>
                    <a:pt x="0" y="0"/>
                  </a:lnTo>
                </a:path>
              </a:pathLst>
            </a:custGeom>
          </p:spPr>
          <p:txBody>
            <a:bodyPr/>
            <a:lstStyle/>
            <a:p/>
          </p:txBody>
        </p:sp>
        <p:sp>
          <p:nvSpPr>
            <p:cNvPr id="56" name="pl56"/>
            <p:cNvSpPr/>
            <p:nvPr/>
          </p:nvSpPr>
          <p:spPr>
            <a:xfrm>
              <a:off x="7623113" y="1747967"/>
              <a:ext cx="735589" cy="1119664"/>
            </a:xfrm>
            <a:custGeom>
              <a:avLst/>
              <a:pathLst>
                <a:path w="735589" h="1119664">
                  <a:moveTo>
                    <a:pt x="735589" y="1119664"/>
                  </a:moveTo>
                  <a:lnTo>
                    <a:pt x="0" y="0"/>
                  </a:lnTo>
                </a:path>
              </a:pathLst>
            </a:custGeom>
          </p:spPr>
          <p:txBody>
            <a:bodyPr/>
            <a:lstStyle/>
            <a:p/>
          </p:txBody>
        </p:sp>
        <p:sp>
          <p:nvSpPr>
            <p:cNvPr id="57" name="pl57"/>
            <p:cNvSpPr/>
            <p:nvPr/>
          </p:nvSpPr>
          <p:spPr>
            <a:xfrm>
              <a:off x="7622722" y="1890413"/>
              <a:ext cx="760223" cy="1237939"/>
            </a:xfrm>
            <a:custGeom>
              <a:avLst/>
              <a:pathLst>
                <a:path w="760223" h="1237939">
                  <a:moveTo>
                    <a:pt x="760223" y="1237939"/>
                  </a:moveTo>
                  <a:lnTo>
                    <a:pt x="0" y="0"/>
                  </a:lnTo>
                </a:path>
              </a:pathLst>
            </a:custGeom>
          </p:spPr>
          <p:txBody>
            <a:bodyPr/>
            <a:lstStyle/>
            <a:p/>
          </p:txBody>
        </p:sp>
        <p:sp>
          <p:nvSpPr>
            <p:cNvPr id="58" name="pl58"/>
            <p:cNvSpPr/>
            <p:nvPr/>
          </p:nvSpPr>
          <p:spPr>
            <a:xfrm>
              <a:off x="7623911" y="2412041"/>
              <a:ext cx="734950" cy="981853"/>
            </a:xfrm>
            <a:custGeom>
              <a:avLst/>
              <a:pathLst>
                <a:path w="734950" h="981853">
                  <a:moveTo>
                    <a:pt x="734950" y="981853"/>
                  </a:moveTo>
                  <a:lnTo>
                    <a:pt x="0" y="0"/>
                  </a:lnTo>
                </a:path>
              </a:pathLst>
            </a:custGeom>
          </p:spPr>
          <p:txBody>
            <a:bodyPr/>
            <a:lstStyle/>
            <a:p/>
          </p:txBody>
        </p:sp>
        <p:sp>
          <p:nvSpPr>
            <p:cNvPr id="59" name="pg59"/>
            <p:cNvSpPr/>
            <p:nvPr/>
          </p:nvSpPr>
          <p:spPr>
            <a:xfrm>
              <a:off x="8290281" y="69586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73740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93%</a:t>
              </a:r>
            </a:p>
          </p:txBody>
        </p:sp>
        <p:sp>
          <p:nvSpPr>
            <p:cNvPr id="61" name="pg61"/>
            <p:cNvSpPr/>
            <p:nvPr/>
          </p:nvSpPr>
          <p:spPr>
            <a:xfrm>
              <a:off x="8223851" y="95901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2" name="tx62"/>
            <p:cNvSpPr/>
            <p:nvPr/>
          </p:nvSpPr>
          <p:spPr>
            <a:xfrm>
              <a:off x="8246711" y="100055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93%</a:t>
              </a:r>
            </a:p>
          </p:txBody>
        </p:sp>
        <p:sp>
          <p:nvSpPr>
            <p:cNvPr id="63" name="pg63"/>
            <p:cNvSpPr/>
            <p:nvPr/>
          </p:nvSpPr>
          <p:spPr>
            <a:xfrm>
              <a:off x="8314365" y="122068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4" name="tx64"/>
            <p:cNvSpPr/>
            <p:nvPr/>
          </p:nvSpPr>
          <p:spPr>
            <a:xfrm>
              <a:off x="8337225" y="126222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91%</a:t>
              </a:r>
            </a:p>
          </p:txBody>
        </p:sp>
        <p:sp>
          <p:nvSpPr>
            <p:cNvPr id="65" name="pg65"/>
            <p:cNvSpPr/>
            <p:nvPr/>
          </p:nvSpPr>
          <p:spPr>
            <a:xfrm>
              <a:off x="8368515" y="148112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152266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91%</a:t>
              </a:r>
            </a:p>
          </p:txBody>
        </p:sp>
        <p:sp>
          <p:nvSpPr>
            <p:cNvPr id="67" name="pg67"/>
            <p:cNvSpPr/>
            <p:nvPr/>
          </p:nvSpPr>
          <p:spPr>
            <a:xfrm>
              <a:off x="8356446" y="174031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8" name="tx68"/>
            <p:cNvSpPr/>
            <p:nvPr/>
          </p:nvSpPr>
          <p:spPr>
            <a:xfrm>
              <a:off x="8379306" y="178185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91%</a:t>
              </a:r>
            </a:p>
          </p:txBody>
        </p:sp>
        <p:sp>
          <p:nvSpPr>
            <p:cNvPr id="69" name="pg69"/>
            <p:cNvSpPr/>
            <p:nvPr/>
          </p:nvSpPr>
          <p:spPr>
            <a:xfrm>
              <a:off x="8260004" y="200229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0" name="tx70"/>
            <p:cNvSpPr/>
            <p:nvPr/>
          </p:nvSpPr>
          <p:spPr>
            <a:xfrm>
              <a:off x="8282864" y="202515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90%</a:t>
              </a:r>
            </a:p>
          </p:txBody>
        </p:sp>
        <p:sp>
          <p:nvSpPr>
            <p:cNvPr id="71" name="pg71"/>
            <p:cNvSpPr/>
            <p:nvPr/>
          </p:nvSpPr>
          <p:spPr>
            <a:xfrm>
              <a:off x="8284194" y="2265415"/>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2" name="tx72"/>
            <p:cNvSpPr/>
            <p:nvPr/>
          </p:nvSpPr>
          <p:spPr>
            <a:xfrm>
              <a:off x="8307054" y="230695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87%</a:t>
              </a:r>
            </a:p>
          </p:txBody>
        </p:sp>
        <p:sp>
          <p:nvSpPr>
            <p:cNvPr id="73" name="pg73"/>
            <p:cNvSpPr/>
            <p:nvPr/>
          </p:nvSpPr>
          <p:spPr>
            <a:xfrm>
              <a:off x="8332362" y="252437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55222" y="256590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86%</a:t>
              </a:r>
            </a:p>
          </p:txBody>
        </p:sp>
        <p:sp>
          <p:nvSpPr>
            <p:cNvPr id="75" name="pg75"/>
            <p:cNvSpPr/>
            <p:nvPr/>
          </p:nvSpPr>
          <p:spPr>
            <a:xfrm>
              <a:off x="8290122" y="2788466"/>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12982" y="2830004"/>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82%</a:t>
              </a:r>
            </a:p>
          </p:txBody>
        </p:sp>
        <p:sp>
          <p:nvSpPr>
            <p:cNvPr id="77" name="pg77"/>
            <p:cNvSpPr/>
            <p:nvPr/>
          </p:nvSpPr>
          <p:spPr>
            <a:xfrm>
              <a:off x="8314365" y="304877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8" name="tx78"/>
            <p:cNvSpPr/>
            <p:nvPr/>
          </p:nvSpPr>
          <p:spPr>
            <a:xfrm>
              <a:off x="8337225" y="309031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79%</a:t>
              </a:r>
            </a:p>
          </p:txBody>
        </p:sp>
        <p:sp>
          <p:nvSpPr>
            <p:cNvPr id="79" name="pg79"/>
            <p:cNvSpPr/>
            <p:nvPr/>
          </p:nvSpPr>
          <p:spPr>
            <a:xfrm>
              <a:off x="8290281" y="331520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80" name="tx80"/>
            <p:cNvSpPr/>
            <p:nvPr/>
          </p:nvSpPr>
          <p:spPr>
            <a:xfrm>
              <a:off x="8313141" y="335674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68%</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530773" y="401416"/>
              <a:ext cx="277006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Brazil,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MCV2 had the lowest coverage of all vaccines (68%), followed by YFV (73%).
Coverage of 10 vaccines increased (DTP3, HPVc, HepB3, Hib3, IPV1, MCV1, MCV2, PcV3, RotaC and Rubella) and 1 vaccine decreased (Polio3) compared to respective coverage in 2019.
Coverage of 9 vaccines increased (DTP3, HPVc, Hib3, IPV1, MCV1, MCV2, PcV3, RotaC and Rubella), 1 vaccine was the same (HepB3), and 1 vaccine decreased (Polio3)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888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6318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43755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1119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7862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460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313502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80939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48375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21581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8324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50686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118122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130606" y="8555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8" name="pl18"/>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74620" y="855597"/>
              <a:ext cx="1877626" cy="0"/>
            </a:xfrm>
            <a:custGeom>
              <a:avLst/>
              <a:pathLst>
                <a:path w="1877626" h="0">
                  <a:moveTo>
                    <a:pt x="0" y="0"/>
                  </a:moveTo>
                  <a:lnTo>
                    <a:pt x="288865" y="0"/>
                  </a:lnTo>
                  <a:lnTo>
                    <a:pt x="722164" y="0"/>
                  </a:lnTo>
                  <a:lnTo>
                    <a:pt x="1155462" y="0"/>
                  </a:lnTo>
                  <a:lnTo>
                    <a:pt x="1372111" y="0"/>
                  </a:lnTo>
                  <a:lnTo>
                    <a:pt x="1877626" y="0"/>
                  </a:lnTo>
                </a:path>
              </a:pathLst>
            </a:custGeom>
            <a:ln w="116535" cap="flat">
              <a:solidFill>
                <a:srgbClr val="E8E8E8">
                  <a:alpha val="100000"/>
                </a:srgbClr>
              </a:solidFill>
              <a:prstDash val="solid"/>
              <a:round/>
            </a:ln>
          </p:spPr>
          <p:txBody>
            <a:bodyPr/>
            <a:lstStyle/>
            <a:p/>
          </p:txBody>
        </p:sp>
        <p:sp>
          <p:nvSpPr>
            <p:cNvPr id="24" name="pl24"/>
            <p:cNvSpPr/>
            <p:nvPr/>
          </p:nvSpPr>
          <p:spPr>
            <a:xfrm>
              <a:off x="6835702" y="1181229"/>
              <a:ext cx="1227678" cy="0"/>
            </a:xfrm>
            <a:custGeom>
              <a:avLst/>
              <a:pathLst>
                <a:path w="1227678" h="0">
                  <a:moveTo>
                    <a:pt x="0" y="0"/>
                  </a:moveTo>
                  <a:lnTo>
                    <a:pt x="361082" y="0"/>
                  </a:lnTo>
                  <a:lnTo>
                    <a:pt x="722164" y="0"/>
                  </a:lnTo>
                  <a:lnTo>
                    <a:pt x="1011029" y="0"/>
                  </a:lnTo>
                  <a:lnTo>
                    <a:pt x="1155462" y="0"/>
                  </a:lnTo>
                  <a:lnTo>
                    <a:pt x="1227678" y="0"/>
                  </a:lnTo>
                </a:path>
              </a:pathLst>
            </a:custGeom>
            <a:ln w="116535" cap="flat">
              <a:solidFill>
                <a:srgbClr val="E8E8E8">
                  <a:alpha val="100000"/>
                </a:srgbClr>
              </a:solidFill>
              <a:prstDash val="solid"/>
              <a:round/>
            </a:ln>
          </p:spPr>
          <p:txBody>
            <a:bodyPr/>
            <a:lstStyle/>
            <a:p/>
          </p:txBody>
        </p:sp>
        <p:sp>
          <p:nvSpPr>
            <p:cNvPr id="25" name="pl25"/>
            <p:cNvSpPr/>
            <p:nvPr/>
          </p:nvSpPr>
          <p:spPr>
            <a:xfrm>
              <a:off x="6402403" y="1506861"/>
              <a:ext cx="1660977" cy="0"/>
            </a:xfrm>
            <a:custGeom>
              <a:avLst/>
              <a:pathLst>
                <a:path w="1660977" h="0">
                  <a:moveTo>
                    <a:pt x="0" y="0"/>
                  </a:moveTo>
                  <a:lnTo>
                    <a:pt x="144432" y="0"/>
                  </a:lnTo>
                  <a:lnTo>
                    <a:pt x="649947" y="0"/>
                  </a:lnTo>
                  <a:lnTo>
                    <a:pt x="649947" y="0"/>
                  </a:lnTo>
                  <a:lnTo>
                    <a:pt x="1588760" y="0"/>
                  </a:lnTo>
                  <a:lnTo>
                    <a:pt x="1660977" y="0"/>
                  </a:lnTo>
                </a:path>
              </a:pathLst>
            </a:custGeom>
            <a:ln w="116535" cap="flat">
              <a:solidFill>
                <a:srgbClr val="E8E8E8">
                  <a:alpha val="100000"/>
                </a:srgbClr>
              </a:solidFill>
              <a:prstDash val="solid"/>
              <a:round/>
            </a:ln>
          </p:spPr>
          <p:txBody>
            <a:bodyPr/>
            <a:lstStyle/>
            <a:p/>
          </p:txBody>
        </p:sp>
        <p:sp>
          <p:nvSpPr>
            <p:cNvPr id="26" name="pl26"/>
            <p:cNvSpPr/>
            <p:nvPr/>
          </p:nvSpPr>
          <p:spPr>
            <a:xfrm>
              <a:off x="6402403" y="1832494"/>
              <a:ext cx="1588760" cy="0"/>
            </a:xfrm>
            <a:custGeom>
              <a:avLst/>
              <a:pathLst>
                <a:path w="1588760" h="0">
                  <a:moveTo>
                    <a:pt x="0" y="0"/>
                  </a:moveTo>
                  <a:lnTo>
                    <a:pt x="288865" y="0"/>
                  </a:lnTo>
                  <a:lnTo>
                    <a:pt x="649947" y="0"/>
                  </a:lnTo>
                  <a:lnTo>
                    <a:pt x="649947" y="0"/>
                  </a:lnTo>
                  <a:lnTo>
                    <a:pt x="1588760" y="0"/>
                  </a:lnTo>
                  <a:lnTo>
                    <a:pt x="1588760" y="0"/>
                  </a:lnTo>
                </a:path>
              </a:pathLst>
            </a:custGeom>
            <a:ln w="116535" cap="flat">
              <a:solidFill>
                <a:srgbClr val="E8E8E8">
                  <a:alpha val="100000"/>
                </a:srgbClr>
              </a:solidFill>
              <a:prstDash val="solid"/>
              <a:round/>
            </a:ln>
          </p:spPr>
          <p:txBody>
            <a:bodyPr/>
            <a:lstStyle/>
            <a:p/>
          </p:txBody>
        </p:sp>
        <p:sp>
          <p:nvSpPr>
            <p:cNvPr id="27" name="pl27"/>
            <p:cNvSpPr/>
            <p:nvPr/>
          </p:nvSpPr>
          <p:spPr>
            <a:xfrm>
              <a:off x="5969105" y="2158126"/>
              <a:ext cx="2022059" cy="0"/>
            </a:xfrm>
            <a:custGeom>
              <a:avLst/>
              <a:pathLst>
                <a:path w="2022059" h="0">
                  <a:moveTo>
                    <a:pt x="0" y="0"/>
                  </a:moveTo>
                  <a:lnTo>
                    <a:pt x="72216" y="0"/>
                  </a:lnTo>
                  <a:lnTo>
                    <a:pt x="938813" y="0"/>
                  </a:lnTo>
                  <a:lnTo>
                    <a:pt x="1083246" y="0"/>
                  </a:lnTo>
                  <a:lnTo>
                    <a:pt x="1444328" y="0"/>
                  </a:lnTo>
                  <a:lnTo>
                    <a:pt x="2022059" y="0"/>
                  </a:lnTo>
                </a:path>
              </a:pathLst>
            </a:custGeom>
            <a:ln w="116535" cap="flat">
              <a:solidFill>
                <a:srgbClr val="E8E8E8">
                  <a:alpha val="100000"/>
                </a:srgbClr>
              </a:solidFill>
              <a:prstDash val="solid"/>
              <a:round/>
            </a:ln>
          </p:spPr>
          <p:txBody>
            <a:bodyPr/>
            <a:lstStyle/>
            <a:p/>
          </p:txBody>
        </p:sp>
        <p:sp>
          <p:nvSpPr>
            <p:cNvPr id="28" name="pl28"/>
            <p:cNvSpPr/>
            <p:nvPr/>
          </p:nvSpPr>
          <p:spPr>
            <a:xfrm>
              <a:off x="6402403" y="2483758"/>
              <a:ext cx="1660977" cy="0"/>
            </a:xfrm>
            <a:custGeom>
              <a:avLst/>
              <a:pathLst>
                <a:path w="1660977" h="0">
                  <a:moveTo>
                    <a:pt x="0" y="0"/>
                  </a:moveTo>
                  <a:lnTo>
                    <a:pt x="288865" y="0"/>
                  </a:lnTo>
                  <a:lnTo>
                    <a:pt x="649947" y="0"/>
                  </a:lnTo>
                  <a:lnTo>
                    <a:pt x="649947" y="0"/>
                  </a:lnTo>
                  <a:lnTo>
                    <a:pt x="1588760" y="0"/>
                  </a:lnTo>
                  <a:lnTo>
                    <a:pt x="1660977" y="0"/>
                  </a:lnTo>
                </a:path>
              </a:pathLst>
            </a:custGeom>
            <a:ln w="116535" cap="flat">
              <a:solidFill>
                <a:srgbClr val="E8E8E8">
                  <a:alpha val="100000"/>
                </a:srgbClr>
              </a:solidFill>
              <a:prstDash val="solid"/>
              <a:round/>
            </a:ln>
          </p:spPr>
          <p:txBody>
            <a:bodyPr/>
            <a:lstStyle/>
            <a:p/>
          </p:txBody>
        </p:sp>
        <p:sp>
          <p:nvSpPr>
            <p:cNvPr id="29" name="pl29"/>
            <p:cNvSpPr/>
            <p:nvPr/>
          </p:nvSpPr>
          <p:spPr>
            <a:xfrm>
              <a:off x="6763485" y="2809390"/>
              <a:ext cx="1299895" cy="0"/>
            </a:xfrm>
            <a:custGeom>
              <a:avLst/>
              <a:pathLst>
                <a:path w="1299895" h="0">
                  <a:moveTo>
                    <a:pt x="0" y="0"/>
                  </a:moveTo>
                  <a:lnTo>
                    <a:pt x="577731" y="0"/>
                  </a:lnTo>
                  <a:lnTo>
                    <a:pt x="577731" y="0"/>
                  </a:lnTo>
                  <a:lnTo>
                    <a:pt x="722164" y="0"/>
                  </a:lnTo>
                  <a:lnTo>
                    <a:pt x="938813" y="0"/>
                  </a:lnTo>
                  <a:lnTo>
                    <a:pt x="1299895" y="0"/>
                  </a:lnTo>
                </a:path>
              </a:pathLst>
            </a:custGeom>
            <a:ln w="116535" cap="flat">
              <a:solidFill>
                <a:srgbClr val="E8E8E8">
                  <a:alpha val="100000"/>
                </a:srgbClr>
              </a:solidFill>
              <a:prstDash val="solid"/>
              <a:round/>
            </a:ln>
          </p:spPr>
          <p:txBody>
            <a:bodyPr/>
            <a:lstStyle/>
            <a:p/>
          </p:txBody>
        </p:sp>
        <p:sp>
          <p:nvSpPr>
            <p:cNvPr id="30" name="pl30"/>
            <p:cNvSpPr/>
            <p:nvPr/>
          </p:nvSpPr>
          <p:spPr>
            <a:xfrm>
              <a:off x="6763485" y="3135023"/>
              <a:ext cx="1444328" cy="0"/>
            </a:xfrm>
            <a:custGeom>
              <a:avLst/>
              <a:pathLst>
                <a:path w="1444328" h="0">
                  <a:moveTo>
                    <a:pt x="0" y="0"/>
                  </a:moveTo>
                  <a:lnTo>
                    <a:pt x="433298" y="0"/>
                  </a:lnTo>
                  <a:lnTo>
                    <a:pt x="577731" y="0"/>
                  </a:lnTo>
                  <a:lnTo>
                    <a:pt x="1011029" y="0"/>
                  </a:lnTo>
                  <a:lnTo>
                    <a:pt x="1299895" y="0"/>
                  </a:lnTo>
                  <a:lnTo>
                    <a:pt x="1444328" y="0"/>
                  </a:lnTo>
                </a:path>
              </a:pathLst>
            </a:custGeom>
            <a:ln w="116535" cap="flat">
              <a:solidFill>
                <a:srgbClr val="E8E8E8">
                  <a:alpha val="100000"/>
                </a:srgbClr>
              </a:solidFill>
              <a:prstDash val="solid"/>
              <a:round/>
            </a:ln>
          </p:spPr>
          <p:txBody>
            <a:bodyPr/>
            <a:lstStyle/>
            <a:p/>
          </p:txBody>
        </p:sp>
        <p:sp>
          <p:nvSpPr>
            <p:cNvPr id="31" name="pl31"/>
            <p:cNvSpPr/>
            <p:nvPr/>
          </p:nvSpPr>
          <p:spPr>
            <a:xfrm>
              <a:off x="4669210" y="3460655"/>
              <a:ext cx="1733193" cy="0"/>
            </a:xfrm>
            <a:custGeom>
              <a:avLst/>
              <a:pathLst>
                <a:path w="1733193" h="0">
                  <a:moveTo>
                    <a:pt x="0" y="0"/>
                  </a:moveTo>
                  <a:lnTo>
                    <a:pt x="144432" y="0"/>
                  </a:lnTo>
                  <a:lnTo>
                    <a:pt x="722164" y="0"/>
                  </a:lnTo>
                  <a:lnTo>
                    <a:pt x="1011029" y="0"/>
                  </a:lnTo>
                  <a:lnTo>
                    <a:pt x="1444328" y="0"/>
                  </a:lnTo>
                  <a:lnTo>
                    <a:pt x="1733193" y="0"/>
                  </a:lnTo>
                </a:path>
              </a:pathLst>
            </a:custGeom>
            <a:ln w="116535" cap="flat">
              <a:solidFill>
                <a:srgbClr val="E8E8E8">
                  <a:alpha val="100000"/>
                </a:srgbClr>
              </a:solidFill>
              <a:prstDash val="solid"/>
              <a:round/>
            </a:ln>
          </p:spPr>
          <p:txBody>
            <a:bodyPr/>
            <a:lstStyle/>
            <a:p/>
          </p:txBody>
        </p:sp>
        <p:sp>
          <p:nvSpPr>
            <p:cNvPr id="32" name="pl32"/>
            <p:cNvSpPr/>
            <p:nvPr/>
          </p:nvSpPr>
          <p:spPr>
            <a:xfrm>
              <a:off x="6474620" y="3786287"/>
              <a:ext cx="1227678" cy="0"/>
            </a:xfrm>
            <a:custGeom>
              <a:avLst/>
              <a:pathLst>
                <a:path w="1227678" h="0">
                  <a:moveTo>
                    <a:pt x="0" y="0"/>
                  </a:moveTo>
                  <a:lnTo>
                    <a:pt x="216649" y="0"/>
                  </a:lnTo>
                  <a:lnTo>
                    <a:pt x="361082" y="0"/>
                  </a:lnTo>
                  <a:lnTo>
                    <a:pt x="649947" y="0"/>
                  </a:lnTo>
                  <a:lnTo>
                    <a:pt x="722164" y="0"/>
                  </a:lnTo>
                  <a:lnTo>
                    <a:pt x="1227678" y="0"/>
                  </a:lnTo>
                </a:path>
              </a:pathLst>
            </a:custGeom>
            <a:ln w="116535" cap="flat">
              <a:solidFill>
                <a:srgbClr val="E8E8E8">
                  <a:alpha val="100000"/>
                </a:srgbClr>
              </a:solidFill>
              <a:prstDash val="solid"/>
              <a:round/>
            </a:ln>
          </p:spPr>
          <p:txBody>
            <a:bodyPr/>
            <a:lstStyle/>
            <a:p/>
          </p:txBody>
        </p:sp>
        <p:sp>
          <p:nvSpPr>
            <p:cNvPr id="33" name="pl33"/>
            <p:cNvSpPr/>
            <p:nvPr/>
          </p:nvSpPr>
          <p:spPr>
            <a:xfrm>
              <a:off x="6402403" y="4111919"/>
              <a:ext cx="1227678" cy="0"/>
            </a:xfrm>
            <a:custGeom>
              <a:avLst/>
              <a:pathLst>
                <a:path w="1227678" h="0">
                  <a:moveTo>
                    <a:pt x="0" y="0"/>
                  </a:moveTo>
                  <a:lnTo>
                    <a:pt x="433298" y="0"/>
                  </a:lnTo>
                  <a:lnTo>
                    <a:pt x="505514" y="0"/>
                  </a:lnTo>
                  <a:lnTo>
                    <a:pt x="1011029" y="0"/>
                  </a:lnTo>
                  <a:lnTo>
                    <a:pt x="1227678" y="0"/>
                  </a:lnTo>
                  <a:lnTo>
                    <a:pt x="1227678" y="0"/>
                  </a:lnTo>
                </a:path>
              </a:pathLst>
            </a:custGeom>
            <a:ln w="116535" cap="flat">
              <a:solidFill>
                <a:srgbClr val="E8E8E8">
                  <a:alpha val="100000"/>
                </a:srgbClr>
              </a:solidFill>
              <a:prstDash val="solid"/>
              <a:round/>
            </a:ln>
          </p:spPr>
          <p:txBody>
            <a:bodyPr/>
            <a:lstStyle/>
            <a:p/>
          </p:txBody>
        </p:sp>
        <p:sp>
          <p:nvSpPr>
            <p:cNvPr id="34" name="pl34"/>
            <p:cNvSpPr/>
            <p:nvPr/>
          </p:nvSpPr>
          <p:spPr>
            <a:xfrm>
              <a:off x="6763485" y="4437552"/>
              <a:ext cx="1444328" cy="0"/>
            </a:xfrm>
            <a:custGeom>
              <a:avLst/>
              <a:pathLst>
                <a:path w="1444328" h="0">
                  <a:moveTo>
                    <a:pt x="0" y="0"/>
                  </a:moveTo>
                  <a:lnTo>
                    <a:pt x="433298" y="0"/>
                  </a:lnTo>
                  <a:lnTo>
                    <a:pt x="577731" y="0"/>
                  </a:lnTo>
                  <a:lnTo>
                    <a:pt x="1011029" y="0"/>
                  </a:lnTo>
                  <a:lnTo>
                    <a:pt x="1299895" y="0"/>
                  </a:lnTo>
                  <a:lnTo>
                    <a:pt x="1444328" y="0"/>
                  </a:lnTo>
                </a:path>
              </a:pathLst>
            </a:custGeom>
            <a:ln w="116535" cap="flat">
              <a:solidFill>
                <a:srgbClr val="E8E8E8">
                  <a:alpha val="100000"/>
                </a:srgbClr>
              </a:solidFill>
              <a:prstDash val="solid"/>
              <a:round/>
            </a:ln>
          </p:spPr>
          <p:txBody>
            <a:bodyPr/>
            <a:lstStyle/>
            <a:p/>
          </p:txBody>
        </p:sp>
        <p:sp>
          <p:nvSpPr>
            <p:cNvPr id="35" name="pl35"/>
            <p:cNvSpPr/>
            <p:nvPr/>
          </p:nvSpPr>
          <p:spPr>
            <a:xfrm>
              <a:off x="6474620" y="4763184"/>
              <a:ext cx="1299895" cy="0"/>
            </a:xfrm>
            <a:custGeom>
              <a:avLst/>
              <a:pathLst>
                <a:path w="1299895" h="0">
                  <a:moveTo>
                    <a:pt x="0" y="0"/>
                  </a:moveTo>
                  <a:lnTo>
                    <a:pt x="505514" y="0"/>
                  </a:lnTo>
                  <a:lnTo>
                    <a:pt x="577731" y="0"/>
                  </a:lnTo>
                  <a:lnTo>
                    <a:pt x="1011029" y="0"/>
                  </a:lnTo>
                  <a:lnTo>
                    <a:pt x="1083246" y="0"/>
                  </a:lnTo>
                  <a:lnTo>
                    <a:pt x="1299895" y="0"/>
                  </a:lnTo>
                </a:path>
              </a:pathLst>
            </a:custGeom>
            <a:ln w="116535" cap="flat">
              <a:solidFill>
                <a:srgbClr val="E8E8E8">
                  <a:alpha val="100000"/>
                </a:srgbClr>
              </a:solidFill>
              <a:prstDash val="solid"/>
              <a:round/>
            </a:ln>
          </p:spPr>
          <p:txBody>
            <a:bodyPr/>
            <a:lstStyle/>
            <a:p/>
          </p:txBody>
        </p:sp>
        <p:sp>
          <p:nvSpPr>
            <p:cNvPr id="36" name="pl36"/>
            <p:cNvSpPr/>
            <p:nvPr/>
          </p:nvSpPr>
          <p:spPr>
            <a:xfrm>
              <a:off x="5608023" y="5088816"/>
              <a:ext cx="1155462" cy="0"/>
            </a:xfrm>
            <a:custGeom>
              <a:avLst/>
              <a:pathLst>
                <a:path w="1155462" h="0">
                  <a:moveTo>
                    <a:pt x="0" y="0"/>
                  </a:moveTo>
                  <a:lnTo>
                    <a:pt x="72216" y="0"/>
                  </a:lnTo>
                  <a:lnTo>
                    <a:pt x="216649" y="0"/>
                  </a:lnTo>
                  <a:lnTo>
                    <a:pt x="288865" y="0"/>
                  </a:lnTo>
                  <a:lnTo>
                    <a:pt x="938813" y="0"/>
                  </a:lnTo>
                  <a:lnTo>
                    <a:pt x="1155462" y="0"/>
                  </a:lnTo>
                </a:path>
              </a:pathLst>
            </a:custGeom>
            <a:ln w="116535" cap="flat">
              <a:solidFill>
                <a:srgbClr val="E8E8E8">
                  <a:alpha val="100000"/>
                </a:srgbClr>
              </a:solidFill>
              <a:prstDash val="solid"/>
              <a:round/>
            </a:ln>
          </p:spPr>
          <p:txBody>
            <a:bodyPr/>
            <a:lstStyle/>
            <a:p/>
          </p:txBody>
        </p:sp>
        <p:sp>
          <p:nvSpPr>
            <p:cNvPr id="37" name="pt37"/>
            <p:cNvSpPr/>
            <p:nvPr/>
          </p:nvSpPr>
          <p:spPr>
            <a:xfrm>
              <a:off x="762558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758985"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470120"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84223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192284"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347746"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192284"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84223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83120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553366"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986664"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058881"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542336"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047851"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397903"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047851"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986664"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058881"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686769"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047851"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397903"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047851"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986664"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86664"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04785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03682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964605"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408933"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903418"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86664"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686769"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047851"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397903"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047851"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986664"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058881"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97799"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336717"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758985"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336717"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481150"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058881"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058881"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192284"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758985"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336717"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770015"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03314"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386874"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664710"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4809143"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675739"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109038"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397903"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2006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92284"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470120"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686769"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831202"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97799"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25582"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831202"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397903"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903418"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625582"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408933"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058881"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192284"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758985"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336717"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770015"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203314"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481150"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975635"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470120"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047851"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553366"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770015"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820172"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5603523"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675739"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892389"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542336"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758985"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567315" y="7928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7134016" y="7928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289479" y="7928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7134016" y="11184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7928397" y="11184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000613" y="11184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6484069" y="14440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928397" y="14440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000613" y="14440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6628501" y="17697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7928397" y="17697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7928397" y="17697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6989583" y="20953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4" name="pt134"/>
            <p:cNvSpPr/>
            <p:nvPr/>
          </p:nvSpPr>
          <p:spPr>
            <a:xfrm>
              <a:off x="6845151" y="20953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5" name="pt135"/>
            <p:cNvSpPr/>
            <p:nvPr/>
          </p:nvSpPr>
          <p:spPr>
            <a:xfrm>
              <a:off x="7928397" y="20953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6" name="pt136"/>
            <p:cNvSpPr/>
            <p:nvPr/>
          </p:nvSpPr>
          <p:spPr>
            <a:xfrm>
              <a:off x="6628501" y="2420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7928397" y="2420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8" name="pt138"/>
            <p:cNvSpPr/>
            <p:nvPr/>
          </p:nvSpPr>
          <p:spPr>
            <a:xfrm>
              <a:off x="8000613" y="2420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9" name="pt139"/>
            <p:cNvSpPr/>
            <p:nvPr/>
          </p:nvSpPr>
          <p:spPr>
            <a:xfrm>
              <a:off x="7639531" y="274662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0" name="pt140"/>
            <p:cNvSpPr/>
            <p:nvPr/>
          </p:nvSpPr>
          <p:spPr>
            <a:xfrm>
              <a:off x="7422882" y="274662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1" name="pt141"/>
            <p:cNvSpPr/>
            <p:nvPr/>
          </p:nvSpPr>
          <p:spPr>
            <a:xfrm>
              <a:off x="8000613" y="274662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8000613" y="307225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7711747" y="307225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4" name="pt144"/>
            <p:cNvSpPr/>
            <p:nvPr/>
          </p:nvSpPr>
          <p:spPr>
            <a:xfrm>
              <a:off x="8145046" y="307225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pt145"/>
            <p:cNvSpPr/>
            <p:nvPr/>
          </p:nvSpPr>
          <p:spPr>
            <a:xfrm>
              <a:off x="5328606" y="339788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6" name="pt146"/>
            <p:cNvSpPr/>
            <p:nvPr/>
          </p:nvSpPr>
          <p:spPr>
            <a:xfrm>
              <a:off x="6050770" y="339788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7" name="pt147"/>
            <p:cNvSpPr/>
            <p:nvPr/>
          </p:nvSpPr>
          <p:spPr>
            <a:xfrm>
              <a:off x="6339636" y="339788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7061800" y="37235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6772934" y="37235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7639531" y="37235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7567315" y="404915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7567315" y="404915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7350665" y="404915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8000613" y="43747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7711747" y="43747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8145046" y="43747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7422882" y="470041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7495098" y="470041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7711747" y="470041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5761905" y="50260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6484069" y="50260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6700718" y="50260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tx163"/>
            <p:cNvSpPr/>
            <p:nvPr/>
          </p:nvSpPr>
          <p:spPr>
            <a:xfrm>
              <a:off x="746885" y="5012352"/>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64" name="tx164"/>
            <p:cNvSpPr/>
            <p:nvPr/>
          </p:nvSpPr>
          <p:spPr>
            <a:xfrm>
              <a:off x="600004" y="468268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65" name="tx165"/>
            <p:cNvSpPr/>
            <p:nvPr/>
          </p:nvSpPr>
          <p:spPr>
            <a:xfrm>
              <a:off x="508103" y="435915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66" name="tx166"/>
            <p:cNvSpPr/>
            <p:nvPr/>
          </p:nvSpPr>
          <p:spPr>
            <a:xfrm>
              <a:off x="609033" y="4032876"/>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67" name="tx167"/>
            <p:cNvSpPr/>
            <p:nvPr/>
          </p:nvSpPr>
          <p:spPr>
            <a:xfrm>
              <a:off x="673364" y="370724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68" name="tx168"/>
            <p:cNvSpPr/>
            <p:nvPr/>
          </p:nvSpPr>
          <p:spPr>
            <a:xfrm>
              <a:off x="609275" y="338016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69" name="tx169"/>
            <p:cNvSpPr/>
            <p:nvPr/>
          </p:nvSpPr>
          <p:spPr>
            <a:xfrm>
              <a:off x="609275" y="305452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70" name="tx170"/>
            <p:cNvSpPr/>
            <p:nvPr/>
          </p:nvSpPr>
          <p:spPr>
            <a:xfrm>
              <a:off x="710044" y="2732443"/>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71" name="tx171"/>
            <p:cNvSpPr/>
            <p:nvPr/>
          </p:nvSpPr>
          <p:spPr>
            <a:xfrm>
              <a:off x="728424" y="2404715"/>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72" name="tx172"/>
            <p:cNvSpPr/>
            <p:nvPr/>
          </p:nvSpPr>
          <p:spPr>
            <a:xfrm>
              <a:off x="544863" y="204885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73" name="tx173"/>
            <p:cNvSpPr/>
            <p:nvPr/>
          </p:nvSpPr>
          <p:spPr>
            <a:xfrm>
              <a:off x="563163" y="17227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74" name="tx174"/>
            <p:cNvSpPr/>
            <p:nvPr/>
          </p:nvSpPr>
          <p:spPr>
            <a:xfrm>
              <a:off x="645955" y="142781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75" name="tx175"/>
            <p:cNvSpPr/>
            <p:nvPr/>
          </p:nvSpPr>
          <p:spPr>
            <a:xfrm>
              <a:off x="645955" y="110428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76" name="tx176"/>
            <p:cNvSpPr/>
            <p:nvPr/>
          </p:nvSpPr>
          <p:spPr>
            <a:xfrm>
              <a:off x="710205" y="77510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77" name="tx17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8" name="tx17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79" name="tx17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0" name="tx18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1" name="tx18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2" name="tx182"/>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3" name="pt18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5" name="pt18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tx18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7" name="tx18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88" name="tx18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1130606" y="398022"/>
              <a:ext cx="30470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Brazil, 2019-2024</a:t>
              </a:r>
            </a:p>
          </p:txBody>
        </p:sp>
        <p:sp>
          <p:nvSpPr>
            <p:cNvPr id="190" name="tx190"/>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1" name="tx191"/>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92" name="tx192"/>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93" name="tx193"/>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(79%) and 2023 (90%). DTP1 coverage increased in 2024 (91%) compared to 2023, and was higher than in 2019. In 2019-2024, DTP1 coverage was at it's lowest level in 2021 (74%).
In 2023, 6 vaccines had lower coverage than in 2019.
In 2024, 1 vaccine had lower coverage than in 2019.
In 2024, 1 vaccine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5705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6946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194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066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1315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4439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687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8115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257056" y="1483505"/>
              <a:ext cx="3124099" cy="753881"/>
            </a:xfrm>
            <a:custGeom>
              <a:avLst/>
              <a:pathLst>
                <a:path w="3124099" h="753881">
                  <a:moveTo>
                    <a:pt x="0" y="0"/>
                  </a:moveTo>
                  <a:lnTo>
                    <a:pt x="312409" y="753881"/>
                  </a:lnTo>
                  <a:lnTo>
                    <a:pt x="624819" y="514010"/>
                  </a:lnTo>
                  <a:lnTo>
                    <a:pt x="937229" y="0"/>
                  </a:lnTo>
                  <a:lnTo>
                    <a:pt x="1249639" y="753881"/>
                  </a:lnTo>
                  <a:lnTo>
                    <a:pt x="1562049" y="753881"/>
                  </a:lnTo>
                  <a:lnTo>
                    <a:pt x="1874459" y="376940"/>
                  </a:lnTo>
                  <a:lnTo>
                    <a:pt x="2186869" y="616812"/>
                  </a:lnTo>
                  <a:lnTo>
                    <a:pt x="2499279" y="514010"/>
                  </a:lnTo>
                  <a:lnTo>
                    <a:pt x="2811689" y="685347"/>
                  </a:lnTo>
                  <a:lnTo>
                    <a:pt x="3124099" y="685347"/>
                  </a:lnTo>
                </a:path>
              </a:pathLst>
            </a:custGeom>
            <a:ln w="29811" cap="flat">
              <a:solidFill>
                <a:srgbClr val="FF0000">
                  <a:alpha val="100000"/>
                </a:srgbClr>
              </a:solidFill>
              <a:prstDash val="solid"/>
              <a:round/>
            </a:ln>
          </p:spPr>
          <p:txBody>
            <a:bodyPr/>
            <a:lstStyle/>
            <a:p/>
          </p:txBody>
        </p:sp>
        <p:sp>
          <p:nvSpPr>
            <p:cNvPr id="29" name="pl29"/>
            <p:cNvSpPr/>
            <p:nvPr/>
          </p:nvSpPr>
          <p:spPr>
            <a:xfrm>
              <a:off x="1257056" y="1654842"/>
              <a:ext cx="3124099" cy="1507763"/>
            </a:xfrm>
            <a:custGeom>
              <a:avLst/>
              <a:pathLst>
                <a:path w="3124099" h="1507763">
                  <a:moveTo>
                    <a:pt x="0" y="1130822"/>
                  </a:moveTo>
                  <a:lnTo>
                    <a:pt x="312409" y="1507763"/>
                  </a:lnTo>
                  <a:lnTo>
                    <a:pt x="624819" y="719614"/>
                  </a:lnTo>
                  <a:lnTo>
                    <a:pt x="937229" y="0"/>
                  </a:lnTo>
                  <a:lnTo>
                    <a:pt x="1249639" y="925218"/>
                  </a:lnTo>
                  <a:lnTo>
                    <a:pt x="1562049" y="925218"/>
                  </a:lnTo>
                  <a:lnTo>
                    <a:pt x="1874459" y="788149"/>
                  </a:lnTo>
                  <a:lnTo>
                    <a:pt x="2186869" y="925218"/>
                  </a:lnTo>
                  <a:lnTo>
                    <a:pt x="2499279" y="685347"/>
                  </a:lnTo>
                  <a:lnTo>
                    <a:pt x="2811689" y="651079"/>
                  </a:lnTo>
                  <a:lnTo>
                    <a:pt x="3124099" y="514010"/>
                  </a:lnTo>
                </a:path>
              </a:pathLst>
            </a:custGeom>
            <a:ln w="29811" cap="flat">
              <a:solidFill>
                <a:srgbClr val="0058AB">
                  <a:alpha val="100000"/>
                </a:srgbClr>
              </a:solidFill>
              <a:prstDash val="solid"/>
              <a:round/>
            </a:ln>
          </p:spPr>
          <p:txBody>
            <a:bodyPr/>
            <a:lstStyle/>
            <a:p/>
          </p:txBody>
        </p:sp>
        <p:sp>
          <p:nvSpPr>
            <p:cNvPr id="30" name="pt30"/>
            <p:cNvSpPr/>
            <p:nvPr/>
          </p:nvSpPr>
          <p:spPr>
            <a:xfrm>
              <a:off x="1232230"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544640"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857050"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169459"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481869"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794279"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106689" y="18356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419099" y="20754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731509"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4043919"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4356329"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1232230" y="27608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1544640" y="31377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1857050" y="23496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2169459" y="16300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2481869" y="255523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794279" y="255523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3106689" y="24181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3419099" y="255523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3731509"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4043919" y="22810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4356329"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tx52"/>
            <p:cNvSpPr/>
            <p:nvPr/>
          </p:nvSpPr>
          <p:spPr>
            <a:xfrm>
              <a:off x="1257056" y="28552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53" name="tx53"/>
            <p:cNvSpPr/>
            <p:nvPr/>
          </p:nvSpPr>
          <p:spPr>
            <a:xfrm>
              <a:off x="1569466" y="32322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54" name="tx54"/>
            <p:cNvSpPr/>
            <p:nvPr/>
          </p:nvSpPr>
          <p:spPr>
            <a:xfrm>
              <a:off x="1881875" y="244403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55" name="tx55"/>
            <p:cNvSpPr/>
            <p:nvPr/>
          </p:nvSpPr>
          <p:spPr>
            <a:xfrm>
              <a:off x="2194285" y="17244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94</a:t>
              </a:r>
            </a:p>
          </p:txBody>
        </p:sp>
        <p:sp>
          <p:nvSpPr>
            <p:cNvPr id="56" name="tx56"/>
            <p:cNvSpPr/>
            <p:nvPr/>
          </p:nvSpPr>
          <p:spPr>
            <a:xfrm>
              <a:off x="2506695" y="264968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57" name="tx57"/>
            <p:cNvSpPr/>
            <p:nvPr/>
          </p:nvSpPr>
          <p:spPr>
            <a:xfrm>
              <a:off x="2819105" y="264968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58" name="tx58"/>
            <p:cNvSpPr/>
            <p:nvPr/>
          </p:nvSpPr>
          <p:spPr>
            <a:xfrm>
              <a:off x="3131515" y="25138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59" name="tx59"/>
            <p:cNvSpPr/>
            <p:nvPr/>
          </p:nvSpPr>
          <p:spPr>
            <a:xfrm>
              <a:off x="3443925" y="264968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60" name="tx60"/>
            <p:cNvSpPr/>
            <p:nvPr/>
          </p:nvSpPr>
          <p:spPr>
            <a:xfrm>
              <a:off x="3756335"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61" name="tx61"/>
            <p:cNvSpPr/>
            <p:nvPr/>
          </p:nvSpPr>
          <p:spPr>
            <a:xfrm>
              <a:off x="4068745" y="237676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62" name="tx62"/>
            <p:cNvSpPr/>
            <p:nvPr/>
          </p:nvSpPr>
          <p:spPr>
            <a:xfrm>
              <a:off x="4381155" y="22384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63" name="tx63"/>
            <p:cNvSpPr/>
            <p:nvPr/>
          </p:nvSpPr>
          <p:spPr>
            <a:xfrm>
              <a:off x="1257056"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64" name="tx64"/>
            <p:cNvSpPr/>
            <p:nvPr/>
          </p:nvSpPr>
          <p:spPr>
            <a:xfrm>
              <a:off x="1569466"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65" name="tx65"/>
            <p:cNvSpPr/>
            <p:nvPr/>
          </p:nvSpPr>
          <p:spPr>
            <a:xfrm>
              <a:off x="1881875"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66" name="tx66"/>
            <p:cNvSpPr/>
            <p:nvPr/>
          </p:nvSpPr>
          <p:spPr>
            <a:xfrm>
              <a:off x="2194285"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67" name="tx67"/>
            <p:cNvSpPr/>
            <p:nvPr/>
          </p:nvSpPr>
          <p:spPr>
            <a:xfrm>
              <a:off x="2506695"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68" name="tx68"/>
            <p:cNvSpPr/>
            <p:nvPr/>
          </p:nvSpPr>
          <p:spPr>
            <a:xfrm>
              <a:off x="2819105"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69" name="tx69"/>
            <p:cNvSpPr/>
            <p:nvPr/>
          </p:nvSpPr>
          <p:spPr>
            <a:xfrm>
              <a:off x="3131515" y="16882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70" name="tx70"/>
            <p:cNvSpPr/>
            <p:nvPr/>
          </p:nvSpPr>
          <p:spPr>
            <a:xfrm>
              <a:off x="3443925" y="192809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71" name="tx71"/>
            <p:cNvSpPr/>
            <p:nvPr/>
          </p:nvSpPr>
          <p:spPr>
            <a:xfrm>
              <a:off x="3756335"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72" name="tx72"/>
            <p:cNvSpPr/>
            <p:nvPr/>
          </p:nvSpPr>
          <p:spPr>
            <a:xfrm>
              <a:off x="4068745"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73" name="tx73"/>
            <p:cNvSpPr/>
            <p:nvPr/>
          </p:nvSpPr>
          <p:spPr>
            <a:xfrm>
              <a:off x="4381155"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74" name="pl7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5" name="pl75"/>
            <p:cNvSpPr/>
            <p:nvPr/>
          </p:nvSpPr>
          <p:spPr>
            <a:xfrm>
              <a:off x="438115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76" name="tx76"/>
            <p:cNvSpPr/>
            <p:nvPr/>
          </p:nvSpPr>
          <p:spPr>
            <a:xfrm>
              <a:off x="410095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77" name="tx77"/>
            <p:cNvSpPr/>
            <p:nvPr/>
          </p:nvSpPr>
          <p:spPr>
            <a:xfrm>
              <a:off x="398638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78" name="rc78"/>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79" name="pl79"/>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0" name="pl80"/>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1" name="pl81"/>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2" name="pl82"/>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3" name="pl83"/>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4" name="pl84"/>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5" name="pl85"/>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6" name="pl86"/>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7" name="pl87"/>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8" name="pl88"/>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9" name="pl89"/>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0" name="pl90"/>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1" name="pl91"/>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2" name="pl92"/>
            <p:cNvSpPr/>
            <p:nvPr/>
          </p:nvSpPr>
          <p:spPr>
            <a:xfrm>
              <a:off x="545045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7628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63876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67000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73249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7637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82621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857455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87685" y="2408724"/>
              <a:ext cx="2186869" cy="1062288"/>
            </a:xfrm>
            <a:custGeom>
              <a:avLst/>
              <a:pathLst>
                <a:path w="2186869" h="1062288">
                  <a:moveTo>
                    <a:pt x="0" y="1062288"/>
                  </a:moveTo>
                  <a:lnTo>
                    <a:pt x="312409" y="0"/>
                  </a:lnTo>
                  <a:lnTo>
                    <a:pt x="624819" y="308406"/>
                  </a:lnTo>
                  <a:lnTo>
                    <a:pt x="937229" y="514010"/>
                  </a:lnTo>
                  <a:lnTo>
                    <a:pt x="1249639" y="445475"/>
                  </a:lnTo>
                  <a:lnTo>
                    <a:pt x="1562049" y="274138"/>
                  </a:lnTo>
                  <a:lnTo>
                    <a:pt x="1874459" y="239871"/>
                  </a:lnTo>
                  <a:lnTo>
                    <a:pt x="2186869" y="239871"/>
                  </a:lnTo>
                </a:path>
              </a:pathLst>
            </a:custGeom>
            <a:ln w="29811" cap="flat">
              <a:solidFill>
                <a:srgbClr val="FF0000">
                  <a:alpha val="100000"/>
                </a:srgbClr>
              </a:solidFill>
              <a:prstDash val="solid"/>
              <a:round/>
            </a:ln>
          </p:spPr>
          <p:txBody>
            <a:bodyPr/>
            <a:lstStyle/>
            <a:p/>
          </p:txBody>
        </p:sp>
        <p:sp>
          <p:nvSpPr>
            <p:cNvPr id="104" name="pl104"/>
            <p:cNvSpPr/>
            <p:nvPr/>
          </p:nvSpPr>
          <p:spPr>
            <a:xfrm>
              <a:off x="6387685" y="2614328"/>
              <a:ext cx="2186869" cy="1918972"/>
            </a:xfrm>
            <a:custGeom>
              <a:avLst/>
              <a:pathLst>
                <a:path w="2186869" h="1918972">
                  <a:moveTo>
                    <a:pt x="0" y="1918972"/>
                  </a:moveTo>
                  <a:lnTo>
                    <a:pt x="312409" y="0"/>
                  </a:lnTo>
                  <a:lnTo>
                    <a:pt x="624819" y="514010"/>
                  </a:lnTo>
                  <a:lnTo>
                    <a:pt x="937229" y="753881"/>
                  </a:lnTo>
                  <a:lnTo>
                    <a:pt x="1249639" y="719614"/>
                  </a:lnTo>
                  <a:lnTo>
                    <a:pt x="1562049" y="616812"/>
                  </a:lnTo>
                  <a:lnTo>
                    <a:pt x="1874459" y="582545"/>
                  </a:lnTo>
                  <a:lnTo>
                    <a:pt x="2186869" y="34267"/>
                  </a:lnTo>
                </a:path>
              </a:pathLst>
            </a:custGeom>
            <a:ln w="29811" cap="flat">
              <a:solidFill>
                <a:srgbClr val="0058AB">
                  <a:alpha val="100000"/>
                </a:srgbClr>
              </a:solidFill>
              <a:prstDash val="solid"/>
              <a:round/>
            </a:ln>
          </p:spPr>
          <p:txBody>
            <a:bodyPr/>
            <a:lstStyle/>
            <a:p/>
          </p:txBody>
        </p:sp>
        <p:sp>
          <p:nvSpPr>
            <p:cNvPr id="105" name="pt105"/>
            <p:cNvSpPr/>
            <p:nvPr/>
          </p:nvSpPr>
          <p:spPr>
            <a:xfrm>
              <a:off x="6362859" y="3446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6" name="pt106"/>
            <p:cNvSpPr/>
            <p:nvPr/>
          </p:nvSpPr>
          <p:spPr>
            <a:xfrm>
              <a:off x="6675269" y="23838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7" name="pt107"/>
            <p:cNvSpPr/>
            <p:nvPr/>
          </p:nvSpPr>
          <p:spPr>
            <a:xfrm>
              <a:off x="6987679" y="2692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8" name="pt108"/>
            <p:cNvSpPr/>
            <p:nvPr/>
          </p:nvSpPr>
          <p:spPr>
            <a:xfrm>
              <a:off x="7300089" y="28979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pt109"/>
            <p:cNvSpPr/>
            <p:nvPr/>
          </p:nvSpPr>
          <p:spPr>
            <a:xfrm>
              <a:off x="7612499" y="28293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7924909"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8237319" y="2623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8549729" y="2623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6362859" y="450847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4" name="pt114"/>
            <p:cNvSpPr/>
            <p:nvPr/>
          </p:nvSpPr>
          <p:spPr>
            <a:xfrm>
              <a:off x="6675269"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5" name="pt115"/>
            <p:cNvSpPr/>
            <p:nvPr/>
          </p:nvSpPr>
          <p:spPr>
            <a:xfrm>
              <a:off x="6987679"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6" name="pt116"/>
            <p:cNvSpPr/>
            <p:nvPr/>
          </p:nvSpPr>
          <p:spPr>
            <a:xfrm>
              <a:off x="7300089" y="33433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7" name="pt117"/>
            <p:cNvSpPr/>
            <p:nvPr/>
          </p:nvSpPr>
          <p:spPr>
            <a:xfrm>
              <a:off x="7612499"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8" name="pt118"/>
            <p:cNvSpPr/>
            <p:nvPr/>
          </p:nvSpPr>
          <p:spPr>
            <a:xfrm>
              <a:off x="7924909" y="32063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9" name="pt119"/>
            <p:cNvSpPr/>
            <p:nvPr/>
          </p:nvSpPr>
          <p:spPr>
            <a:xfrm>
              <a:off x="8237319" y="31720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0" name="pt120"/>
            <p:cNvSpPr/>
            <p:nvPr/>
          </p:nvSpPr>
          <p:spPr>
            <a:xfrm>
              <a:off x="8549729" y="26237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1" name="tx121"/>
            <p:cNvSpPr/>
            <p:nvPr/>
          </p:nvSpPr>
          <p:spPr>
            <a:xfrm>
              <a:off x="6387685" y="460292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10</a:t>
              </a:r>
            </a:p>
          </p:txBody>
        </p:sp>
        <p:sp>
          <p:nvSpPr>
            <p:cNvPr id="122" name="tx122"/>
            <p:cNvSpPr/>
            <p:nvPr/>
          </p:nvSpPr>
          <p:spPr>
            <a:xfrm>
              <a:off x="6700095"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123" name="tx123"/>
            <p:cNvSpPr/>
            <p:nvPr/>
          </p:nvSpPr>
          <p:spPr>
            <a:xfrm>
              <a:off x="7012505"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124" name="tx124"/>
            <p:cNvSpPr/>
            <p:nvPr/>
          </p:nvSpPr>
          <p:spPr>
            <a:xfrm>
              <a:off x="7324915" y="343934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125" name="tx125"/>
            <p:cNvSpPr/>
            <p:nvPr/>
          </p:nvSpPr>
          <p:spPr>
            <a:xfrm>
              <a:off x="7637325"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126" name="tx126"/>
            <p:cNvSpPr/>
            <p:nvPr/>
          </p:nvSpPr>
          <p:spPr>
            <a:xfrm>
              <a:off x="7949735" y="330076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127" name="tx127"/>
            <p:cNvSpPr/>
            <p:nvPr/>
          </p:nvSpPr>
          <p:spPr>
            <a:xfrm>
              <a:off x="8262145" y="32665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128" name="tx128"/>
            <p:cNvSpPr/>
            <p:nvPr/>
          </p:nvSpPr>
          <p:spPr>
            <a:xfrm>
              <a:off x="8574555" y="2718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129" name="tx129"/>
            <p:cNvSpPr/>
            <p:nvPr/>
          </p:nvSpPr>
          <p:spPr>
            <a:xfrm>
              <a:off x="6387685" y="33000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41</a:t>
              </a:r>
            </a:p>
          </p:txBody>
        </p:sp>
        <p:sp>
          <p:nvSpPr>
            <p:cNvPr id="130" name="tx130"/>
            <p:cNvSpPr/>
            <p:nvPr/>
          </p:nvSpPr>
          <p:spPr>
            <a:xfrm>
              <a:off x="6700095" y="223771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131" name="tx131"/>
            <p:cNvSpPr/>
            <p:nvPr/>
          </p:nvSpPr>
          <p:spPr>
            <a:xfrm>
              <a:off x="7012505" y="25448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132" name="tx132"/>
            <p:cNvSpPr/>
            <p:nvPr/>
          </p:nvSpPr>
          <p:spPr>
            <a:xfrm>
              <a:off x="7324915" y="275172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133" name="tx133"/>
            <p:cNvSpPr/>
            <p:nvPr/>
          </p:nvSpPr>
          <p:spPr>
            <a:xfrm>
              <a:off x="7637325" y="26819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134" name="tx134"/>
            <p:cNvSpPr/>
            <p:nvPr/>
          </p:nvSpPr>
          <p:spPr>
            <a:xfrm>
              <a:off x="7949735"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135" name="tx135"/>
            <p:cNvSpPr/>
            <p:nvPr/>
          </p:nvSpPr>
          <p:spPr>
            <a:xfrm>
              <a:off x="8262145" y="24763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136" name="tx136"/>
            <p:cNvSpPr/>
            <p:nvPr/>
          </p:nvSpPr>
          <p:spPr>
            <a:xfrm>
              <a:off x="8574555" y="24763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137" name="pl137"/>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38" name="pl138"/>
            <p:cNvSpPr/>
            <p:nvPr/>
          </p:nvSpPr>
          <p:spPr>
            <a:xfrm>
              <a:off x="857455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139" name="tx139"/>
            <p:cNvSpPr/>
            <p:nvPr/>
          </p:nvSpPr>
          <p:spPr>
            <a:xfrm>
              <a:off x="8294358"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140" name="tx140"/>
            <p:cNvSpPr/>
            <p:nvPr/>
          </p:nvSpPr>
          <p:spPr>
            <a:xfrm>
              <a:off x="817978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141" name="rc141"/>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42" name="tx142"/>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43" name="tx143"/>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44" name="tx144"/>
            <p:cNvSpPr/>
            <p:nvPr/>
          </p:nvSpPr>
          <p:spPr>
            <a:xfrm rot="-5400000">
              <a:off x="112905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5" name="tx145"/>
            <p:cNvSpPr/>
            <p:nvPr/>
          </p:nvSpPr>
          <p:spPr>
            <a:xfrm rot="-5400000">
              <a:off x="14414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17538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7" name="tx147"/>
            <p:cNvSpPr/>
            <p:nvPr/>
          </p:nvSpPr>
          <p:spPr>
            <a:xfrm rot="-5400000">
              <a:off x="20662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8" name="tx148"/>
            <p:cNvSpPr/>
            <p:nvPr/>
          </p:nvSpPr>
          <p:spPr>
            <a:xfrm rot="-5400000">
              <a:off x="23786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9" name="tx149"/>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300351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33159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39407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425315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532245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6" name="tx156"/>
            <p:cNvSpPr/>
            <p:nvPr/>
          </p:nvSpPr>
          <p:spPr>
            <a:xfrm rot="-5400000">
              <a:off x="56348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7" name="tx157"/>
            <p:cNvSpPr/>
            <p:nvPr/>
          </p:nvSpPr>
          <p:spPr>
            <a:xfrm rot="-5400000">
              <a:off x="59472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8" name="tx158"/>
            <p:cNvSpPr/>
            <p:nvPr/>
          </p:nvSpPr>
          <p:spPr>
            <a:xfrm rot="-5400000">
              <a:off x="62596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9" name="tx159"/>
            <p:cNvSpPr/>
            <p:nvPr/>
          </p:nvSpPr>
          <p:spPr>
            <a:xfrm rot="-5400000">
              <a:off x="65720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0" name="tx160"/>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1" name="tx161"/>
            <p:cNvSpPr/>
            <p:nvPr/>
          </p:nvSpPr>
          <p:spPr>
            <a:xfrm rot="-5400000">
              <a:off x="719691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2" name="tx162"/>
            <p:cNvSpPr/>
            <p:nvPr/>
          </p:nvSpPr>
          <p:spPr>
            <a:xfrm rot="-5400000">
              <a:off x="75093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3" name="tx163"/>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4" name="tx164"/>
            <p:cNvSpPr/>
            <p:nvPr/>
          </p:nvSpPr>
          <p:spPr>
            <a:xfrm rot="-5400000">
              <a:off x="81341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5" name="tx165"/>
            <p:cNvSpPr/>
            <p:nvPr/>
          </p:nvSpPr>
          <p:spPr>
            <a:xfrm rot="-5400000">
              <a:off x="844655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6" name="tx166"/>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67" name="tx167"/>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68" name="tx168"/>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69" name="tx169"/>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70" name="tx170"/>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71" name="tx171"/>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2" name="tx172"/>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3" name="pl173"/>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74" name="pl174"/>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75" name="tx175"/>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76" name="tx176"/>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77" name="tx177"/>
            <p:cNvSpPr/>
            <p:nvPr/>
          </p:nvSpPr>
          <p:spPr>
            <a:xfrm>
              <a:off x="757200" y="398022"/>
              <a:ext cx="52270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Brazil, 2014-2024</a:t>
              </a:r>
            </a:p>
          </p:txBody>
        </p:sp>
        <p:sp>
          <p:nvSpPr>
            <p:cNvPr id="178" name="tx178"/>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Brazil was 2014.
In 2024, first dose (HPV1) programme coverage among girls was 79% and last dose (HPVc) programme coverage was 79%.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1241627"/>
            </a:xfrm>
            <a:custGeom>
              <a:avLst/>
              <a:pathLst>
                <a:path w="6444618" h="1241627">
                  <a:moveTo>
                    <a:pt x="0" y="40052"/>
                  </a:moveTo>
                  <a:lnTo>
                    <a:pt x="268525" y="40052"/>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160210"/>
                  </a:lnTo>
                  <a:lnTo>
                    <a:pt x="3490835" y="80105"/>
                  </a:lnTo>
                  <a:lnTo>
                    <a:pt x="3759360" y="240315"/>
                  </a:lnTo>
                  <a:lnTo>
                    <a:pt x="4027886" y="120157"/>
                  </a:lnTo>
                  <a:lnTo>
                    <a:pt x="4296412" y="400525"/>
                  </a:lnTo>
                  <a:lnTo>
                    <a:pt x="4564938" y="640840"/>
                  </a:lnTo>
                  <a:lnTo>
                    <a:pt x="4833464" y="480630"/>
                  </a:lnTo>
                  <a:lnTo>
                    <a:pt x="5101989" y="1161522"/>
                  </a:lnTo>
                  <a:lnTo>
                    <a:pt x="5370515" y="881155"/>
                  </a:lnTo>
                  <a:lnTo>
                    <a:pt x="5639041" y="1241627"/>
                  </a:lnTo>
                  <a:lnTo>
                    <a:pt x="5907567" y="881155"/>
                  </a:lnTo>
                  <a:lnTo>
                    <a:pt x="6176092" y="360472"/>
                  </a:lnTo>
                  <a:lnTo>
                    <a:pt x="6444618" y="320420"/>
                  </a:lnTo>
                </a:path>
              </a:pathLst>
            </a:custGeom>
            <a:ln w="27101" cap="flat">
              <a:solidFill>
                <a:srgbClr val="F8766D">
                  <a:alpha val="100000"/>
                </a:srgbClr>
              </a:solidFill>
              <a:prstDash val="solid"/>
              <a:round/>
            </a:ln>
          </p:spPr>
          <p:txBody>
            <a:bodyPr/>
            <a:lstStyle/>
            <a:p/>
          </p:txBody>
        </p:sp>
        <p:sp>
          <p:nvSpPr>
            <p:cNvPr id="27" name="pl27"/>
            <p:cNvSpPr/>
            <p:nvPr/>
          </p:nvSpPr>
          <p:spPr>
            <a:xfrm>
              <a:off x="1448278" y="1241794"/>
              <a:ext cx="6444618" cy="2042678"/>
            </a:xfrm>
            <a:custGeom>
              <a:avLst/>
              <a:pathLst>
                <a:path w="6444618" h="2042678">
                  <a:moveTo>
                    <a:pt x="0" y="0"/>
                  </a:moveTo>
                  <a:lnTo>
                    <a:pt x="268525" y="0"/>
                  </a:lnTo>
                  <a:lnTo>
                    <a:pt x="537051" y="600787"/>
                  </a:lnTo>
                  <a:lnTo>
                    <a:pt x="805577" y="841102"/>
                  </a:lnTo>
                  <a:lnTo>
                    <a:pt x="1074103" y="1081417"/>
                  </a:lnTo>
                  <a:lnTo>
                    <a:pt x="1342628" y="1361785"/>
                  </a:lnTo>
                  <a:lnTo>
                    <a:pt x="1611154" y="1602100"/>
                  </a:lnTo>
                  <a:lnTo>
                    <a:pt x="1879680" y="1842415"/>
                  </a:lnTo>
                  <a:lnTo>
                    <a:pt x="2148206" y="1562048"/>
                  </a:lnTo>
                  <a:lnTo>
                    <a:pt x="2416732" y="1602100"/>
                  </a:lnTo>
                  <a:lnTo>
                    <a:pt x="2685257" y="1682205"/>
                  </a:lnTo>
                  <a:lnTo>
                    <a:pt x="2953783" y="961260"/>
                  </a:lnTo>
                  <a:lnTo>
                    <a:pt x="3222309" y="1001312"/>
                  </a:lnTo>
                  <a:lnTo>
                    <a:pt x="3490835" y="1041365"/>
                  </a:lnTo>
                  <a:lnTo>
                    <a:pt x="3759360" y="240315"/>
                  </a:lnTo>
                  <a:lnTo>
                    <a:pt x="4027886" y="600787"/>
                  </a:lnTo>
                  <a:lnTo>
                    <a:pt x="4296412" y="720945"/>
                  </a:lnTo>
                  <a:lnTo>
                    <a:pt x="4564938" y="1121470"/>
                  </a:lnTo>
                  <a:lnTo>
                    <a:pt x="4833464" y="760997"/>
                  </a:lnTo>
                  <a:lnTo>
                    <a:pt x="5101989" y="1642153"/>
                  </a:lnTo>
                  <a:lnTo>
                    <a:pt x="5370515" y="2042678"/>
                  </a:lnTo>
                  <a:lnTo>
                    <a:pt x="5639041" y="1962573"/>
                  </a:lnTo>
                  <a:lnTo>
                    <a:pt x="5907567" y="1481943"/>
                  </a:lnTo>
                  <a:lnTo>
                    <a:pt x="6176092" y="1241627"/>
                  </a:lnTo>
                  <a:lnTo>
                    <a:pt x="6444618" y="1081417"/>
                  </a:lnTo>
                </a:path>
              </a:pathLst>
            </a:custGeom>
            <a:ln w="27101" cap="flat">
              <a:solidFill>
                <a:srgbClr val="7CAE00">
                  <a:alpha val="100000"/>
                </a:srgbClr>
              </a:solidFill>
              <a:prstDash val="solid"/>
              <a:round/>
            </a:ln>
          </p:spPr>
          <p:txBody>
            <a:bodyPr/>
            <a:lstStyle/>
            <a:p/>
          </p:txBody>
        </p:sp>
        <p:sp>
          <p:nvSpPr>
            <p:cNvPr id="28" name="pl28"/>
            <p:cNvSpPr/>
            <p:nvPr/>
          </p:nvSpPr>
          <p:spPr>
            <a:xfrm>
              <a:off x="4133536" y="1281846"/>
              <a:ext cx="3759360" cy="2803676"/>
            </a:xfrm>
            <a:custGeom>
              <a:avLst/>
              <a:pathLst>
                <a:path w="3759360" h="2803676">
                  <a:moveTo>
                    <a:pt x="0" y="2803676"/>
                  </a:moveTo>
                  <a:lnTo>
                    <a:pt x="268525" y="480630"/>
                  </a:lnTo>
                  <a:lnTo>
                    <a:pt x="537051" y="240315"/>
                  </a:lnTo>
                  <a:lnTo>
                    <a:pt x="805577" y="0"/>
                  </a:lnTo>
                  <a:lnTo>
                    <a:pt x="1074103" y="40052"/>
                  </a:lnTo>
                  <a:lnTo>
                    <a:pt x="1342628" y="0"/>
                  </a:lnTo>
                  <a:lnTo>
                    <a:pt x="1611154" y="400525"/>
                  </a:lnTo>
                  <a:lnTo>
                    <a:pt x="1879680" y="480630"/>
                  </a:lnTo>
                  <a:lnTo>
                    <a:pt x="2148206" y="560735"/>
                  </a:lnTo>
                  <a:lnTo>
                    <a:pt x="2416732" y="640840"/>
                  </a:lnTo>
                  <a:lnTo>
                    <a:pt x="2685257" y="600787"/>
                  </a:lnTo>
                  <a:lnTo>
                    <a:pt x="2953783" y="1001312"/>
                  </a:lnTo>
                  <a:lnTo>
                    <a:pt x="3222309" y="881155"/>
                  </a:lnTo>
                  <a:lnTo>
                    <a:pt x="3490835" y="801050"/>
                  </a:lnTo>
                  <a:lnTo>
                    <a:pt x="3759360" y="320420"/>
                  </a:lnTo>
                </a:path>
              </a:pathLst>
            </a:custGeom>
            <a:ln w="27101" cap="flat">
              <a:solidFill>
                <a:srgbClr val="00BFC4">
                  <a:alpha val="100000"/>
                </a:srgbClr>
              </a:solidFill>
              <a:prstDash val="solid"/>
              <a:round/>
            </a:ln>
          </p:spPr>
          <p:txBody>
            <a:bodyPr/>
            <a:lstStyle/>
            <a:p/>
          </p:txBody>
        </p:sp>
        <p:sp>
          <p:nvSpPr>
            <p:cNvPr id="29" name="pl29"/>
            <p:cNvSpPr/>
            <p:nvPr/>
          </p:nvSpPr>
          <p:spPr>
            <a:xfrm>
              <a:off x="5207639" y="1281846"/>
              <a:ext cx="2685257" cy="1762310"/>
            </a:xfrm>
            <a:custGeom>
              <a:avLst/>
              <a:pathLst>
                <a:path w="2685257" h="1762310">
                  <a:moveTo>
                    <a:pt x="0" y="1321733"/>
                  </a:moveTo>
                  <a:lnTo>
                    <a:pt x="268525" y="1762310"/>
                  </a:lnTo>
                  <a:lnTo>
                    <a:pt x="537051" y="841102"/>
                  </a:lnTo>
                  <a:lnTo>
                    <a:pt x="805577" y="0"/>
                  </a:lnTo>
                  <a:lnTo>
                    <a:pt x="1074103" y="1081417"/>
                  </a:lnTo>
                  <a:lnTo>
                    <a:pt x="1342628" y="1081417"/>
                  </a:lnTo>
                  <a:lnTo>
                    <a:pt x="1611154" y="921207"/>
                  </a:lnTo>
                  <a:lnTo>
                    <a:pt x="1879680" y="1081417"/>
                  </a:lnTo>
                  <a:lnTo>
                    <a:pt x="2148206" y="801050"/>
                  </a:lnTo>
                  <a:lnTo>
                    <a:pt x="2416732" y="760997"/>
                  </a:lnTo>
                  <a:lnTo>
                    <a:pt x="2685257" y="600787"/>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3636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28483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56389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84425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0832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20341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095160" y="404714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169263" y="256520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1091" y="1363770"/>
              <a:ext cx="250331" cy="35643"/>
            </a:xfrm>
            <a:custGeom>
              <a:avLst/>
              <a:pathLst>
                <a:path w="250331" h="35643">
                  <a:moveTo>
                    <a:pt x="250331" y="0"/>
                  </a:moveTo>
                  <a:lnTo>
                    <a:pt x="0" y="35643"/>
                  </a:lnTo>
                </a:path>
              </a:pathLst>
            </a:custGeom>
          </p:spPr>
          <p:txBody>
            <a:bodyPr/>
            <a:lstStyle/>
            <a:p/>
          </p:txBody>
        </p:sp>
        <p:sp>
          <p:nvSpPr>
            <p:cNvPr id="40" name="pl40"/>
            <p:cNvSpPr/>
            <p:nvPr/>
          </p:nvSpPr>
          <p:spPr>
            <a:xfrm>
              <a:off x="7911239" y="1604543"/>
              <a:ext cx="250183" cy="31046"/>
            </a:xfrm>
            <a:custGeom>
              <a:avLst/>
              <a:pathLst>
                <a:path w="250183" h="31046">
                  <a:moveTo>
                    <a:pt x="250183" y="31046"/>
                  </a:moveTo>
                  <a:lnTo>
                    <a:pt x="0" y="0"/>
                  </a:lnTo>
                </a:path>
              </a:pathLst>
            </a:custGeom>
          </p:spPr>
          <p:txBody>
            <a:bodyPr/>
            <a:lstStyle/>
            <a:p/>
          </p:txBody>
        </p:sp>
        <p:sp>
          <p:nvSpPr>
            <p:cNvPr id="41" name="pl41"/>
            <p:cNvSpPr/>
            <p:nvPr/>
          </p:nvSpPr>
          <p:spPr>
            <a:xfrm>
              <a:off x="7911402" y="1884499"/>
              <a:ext cx="250020" cy="25192"/>
            </a:xfrm>
            <a:custGeom>
              <a:avLst/>
              <a:pathLst>
                <a:path w="250020" h="25192">
                  <a:moveTo>
                    <a:pt x="250020" y="25192"/>
                  </a:moveTo>
                  <a:lnTo>
                    <a:pt x="0" y="0"/>
                  </a:lnTo>
                </a:path>
              </a:pathLst>
            </a:custGeom>
          </p:spPr>
          <p:txBody>
            <a:bodyPr/>
            <a:lstStyle/>
            <a:p/>
          </p:txBody>
        </p:sp>
        <p:sp>
          <p:nvSpPr>
            <p:cNvPr id="42" name="pl42"/>
            <p:cNvSpPr/>
            <p:nvPr/>
          </p:nvSpPr>
          <p:spPr>
            <a:xfrm>
              <a:off x="7911730" y="2323208"/>
              <a:ext cx="249692" cy="3"/>
            </a:xfrm>
            <a:custGeom>
              <a:avLst/>
              <a:pathLst>
                <a:path w="249692" h="3">
                  <a:moveTo>
                    <a:pt x="249692" y="0"/>
                  </a:moveTo>
                  <a:lnTo>
                    <a:pt x="0" y="3"/>
                  </a:lnTo>
                </a:path>
              </a:pathLst>
            </a:custGeom>
          </p:spPr>
          <p:txBody>
            <a:bodyPr/>
            <a:lstStyle/>
            <a:p/>
          </p:txBody>
        </p:sp>
        <p:sp>
          <p:nvSpPr>
            <p:cNvPr id="43" name="pg43"/>
            <p:cNvSpPr/>
            <p:nvPr/>
          </p:nvSpPr>
          <p:spPr>
            <a:xfrm>
              <a:off x="8092843" y="127134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31218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91%</a:t>
              </a:r>
            </a:p>
          </p:txBody>
        </p:sp>
        <p:sp>
          <p:nvSpPr>
            <p:cNvPr id="45" name="pg45"/>
            <p:cNvSpPr/>
            <p:nvPr/>
          </p:nvSpPr>
          <p:spPr>
            <a:xfrm>
              <a:off x="8092843" y="1545546"/>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586387"/>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86%</a:t>
              </a:r>
            </a:p>
          </p:txBody>
        </p:sp>
        <p:sp>
          <p:nvSpPr>
            <p:cNvPr id="47" name="pg47"/>
            <p:cNvSpPr/>
            <p:nvPr/>
          </p:nvSpPr>
          <p:spPr>
            <a:xfrm>
              <a:off x="8092843" y="181920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8" name="tx48"/>
            <p:cNvSpPr/>
            <p:nvPr/>
          </p:nvSpPr>
          <p:spPr>
            <a:xfrm>
              <a:off x="8115703" y="186004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79%</a:t>
              </a:r>
            </a:p>
          </p:txBody>
        </p:sp>
        <p:sp>
          <p:nvSpPr>
            <p:cNvPr id="49" name="pg49"/>
            <p:cNvSpPr/>
            <p:nvPr/>
          </p:nvSpPr>
          <p:spPr>
            <a:xfrm>
              <a:off x="8092843" y="223222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15703" y="227306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68%</a:t>
              </a:r>
            </a:p>
          </p:txBody>
        </p:sp>
        <p:sp>
          <p:nvSpPr>
            <p:cNvPr id="51" name="pl51"/>
            <p:cNvSpPr/>
            <p:nvPr/>
          </p:nvSpPr>
          <p:spPr>
            <a:xfrm>
              <a:off x="1463445" y="1072465"/>
              <a:ext cx="110222" cy="43223"/>
            </a:xfrm>
            <a:custGeom>
              <a:avLst/>
              <a:pathLst>
                <a:path w="110222" h="43223">
                  <a:moveTo>
                    <a:pt x="110222" y="0"/>
                  </a:moveTo>
                  <a:lnTo>
                    <a:pt x="0" y="43223"/>
                  </a:lnTo>
                </a:path>
              </a:pathLst>
            </a:custGeom>
          </p:spPr>
          <p:txBody>
            <a:bodyPr/>
            <a:lstStyle/>
            <a:p/>
          </p:txBody>
        </p:sp>
        <p:sp>
          <p:nvSpPr>
            <p:cNvPr id="52" name="pg52"/>
            <p:cNvSpPr/>
            <p:nvPr/>
          </p:nvSpPr>
          <p:spPr>
            <a:xfrm>
              <a:off x="1509357" y="89049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55077" y="9342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54" name="pg54"/>
            <p:cNvSpPr/>
            <p:nvPr/>
          </p:nvSpPr>
          <p:spPr>
            <a:xfrm>
              <a:off x="1332751" y="129665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378471" y="13404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95</a:t>
              </a:r>
            </a:p>
          </p:txBody>
        </p:sp>
        <p:sp>
          <p:nvSpPr>
            <p:cNvPr id="56" name="pg56"/>
            <p:cNvSpPr/>
            <p:nvPr/>
          </p:nvSpPr>
          <p:spPr>
            <a:xfrm>
              <a:off x="4196639" y="389893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242359" y="394428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24</a:t>
              </a:r>
            </a:p>
          </p:txBody>
        </p:sp>
        <p:sp>
          <p:nvSpPr>
            <p:cNvPr id="58" name="pg58"/>
            <p:cNvSpPr/>
            <p:nvPr/>
          </p:nvSpPr>
          <p:spPr>
            <a:xfrm>
              <a:off x="5272549" y="241681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318269" y="24606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61</a:t>
              </a:r>
            </a:p>
          </p:txBody>
        </p:sp>
        <p:sp>
          <p:nvSpPr>
            <p:cNvPr id="60" name="tx60"/>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8" name="pl78"/>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9" name="pl79"/>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0" name="pl80"/>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1" name="pl81"/>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2" name="tx82"/>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3" name="tx83"/>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4" name="tx84"/>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5" name="tx85"/>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6" name="tx86"/>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7" name="tx87"/>
            <p:cNvSpPr/>
            <p:nvPr/>
          </p:nvSpPr>
          <p:spPr>
            <a:xfrm>
              <a:off x="3215196" y="580629"/>
              <a:ext cx="344783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Brazil, 2000-2024</a:t>
              </a:r>
            </a:p>
          </p:txBody>
        </p:sp>
        <p:sp>
          <p:nvSpPr>
            <p:cNvPr id="88" name="tx88"/>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9" name="tx89"/>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90" name="tx90"/>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Brazil has all 4 of the  SDG vaccines.
In 2024, Brazil had achieved at least 90% coverage of 1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90% in 2023 to 91% in 2024.
• DTP3 coverage increased 1 percentage point from 90% in 2023 to 91% in 2024.
• There were there were 28,000 fewer zero-dose children in 2024. This leaves 229,000 children without vaccination, vulnerable to vaccine-preventable diseases and a further &lt;100 with incomplete protection.
• Brazil accounted for 16.8% of zero-dose children in Latin America and the Caribbean (LACR) and 1.6% of zero-dose children globally.
• MCV1 coverage increased 6 percentage points from 87% in 2023 to 93% in 2024. There were 178,000 children who missed out on the first measles vaccination.
• MCV2 coverage increased 4 percentage points from 64% in 2023 to 68% in 2024.
• Last dose coverage of HPV vaccination (HPVc) among girls increased from 75% to 79%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Brazil,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areas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Brazil.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9 out of 16 (56%) vaccines in the schedule achieved coverage of 90% or more. Vaccine coverage ranged from 68% to 95%.
Since 2006, estimates have been made for 5 new vaccines. IPV2 is the newest vaccine reported (2021), which achieved 88% coverage in 2024.
In 2024, Brazil did not report any stockouts of vaccines or supplies.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DAPMHHIV-502652578-1605149</_dlc_DocId>
    <_dlc_DocIdUrl xmlns="9e17fbd9-fb4c-4d20-9ec4-18aa77a91b0d">
      <Url>https://unicef.sharepoint.com/teams/DAPM-Health-HIV/_layouts/15/DocIdRedir.aspx?ID=DAPMHHIV-502652578-1605149</Url>
      <Description>DAPMHHIV-502652578-1605149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2025-07-14T21:13:51Z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2542bda8-e8e7-45ce-924e-115ecceda33a</vt:lpwstr>
  </property>
  <property fmtid="{D5CDD505-2E9C-101B-9397-08002B2CF9AE}" pid="4" name="MediaServiceImageTags">
    <vt:lpwstr/>
  </property>
</Properties>
</file>