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2a24ea94269f9e7a40cc6fdb8d5bba7296c42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316789"/>
            </a:xfrm>
            <a:custGeom>
              <a:avLst/>
              <a:pathLst>
                <a:path w="6444618" h="1316789">
                  <a:moveTo>
                    <a:pt x="0" y="239416"/>
                  </a:moveTo>
                  <a:lnTo>
                    <a:pt x="268525" y="279319"/>
                  </a:lnTo>
                  <a:lnTo>
                    <a:pt x="537051" y="159610"/>
                  </a:lnTo>
                  <a:lnTo>
                    <a:pt x="805577" y="79805"/>
                  </a:lnTo>
                  <a:lnTo>
                    <a:pt x="1074103" y="399027"/>
                  </a:lnTo>
                  <a:lnTo>
                    <a:pt x="1342628" y="199513"/>
                  </a:lnTo>
                  <a:lnTo>
                    <a:pt x="1611154" y="438929"/>
                  </a:lnTo>
                  <a:lnTo>
                    <a:pt x="1879680" y="518735"/>
                  </a:lnTo>
                  <a:lnTo>
                    <a:pt x="2148206" y="79805"/>
                  </a:lnTo>
                  <a:lnTo>
                    <a:pt x="2416732" y="39902"/>
                  </a:lnTo>
                  <a:lnTo>
                    <a:pt x="2685257" y="39902"/>
                  </a:lnTo>
                  <a:lnTo>
                    <a:pt x="2953783" y="0"/>
                  </a:lnTo>
                  <a:lnTo>
                    <a:pt x="3222309" y="39902"/>
                  </a:lnTo>
                  <a:lnTo>
                    <a:pt x="3490835" y="478832"/>
                  </a:lnTo>
                  <a:lnTo>
                    <a:pt x="3759360" y="239416"/>
                  </a:lnTo>
                  <a:lnTo>
                    <a:pt x="4027886" y="39902"/>
                  </a:lnTo>
                  <a:lnTo>
                    <a:pt x="4296412" y="199513"/>
                  </a:lnTo>
                  <a:lnTo>
                    <a:pt x="4564938" y="279319"/>
                  </a:lnTo>
                  <a:lnTo>
                    <a:pt x="4833464" y="359124"/>
                  </a:lnTo>
                  <a:lnTo>
                    <a:pt x="5101989" y="678346"/>
                  </a:lnTo>
                  <a:lnTo>
                    <a:pt x="5370515" y="758151"/>
                  </a:lnTo>
                  <a:lnTo>
                    <a:pt x="5639041" y="917762"/>
                  </a:lnTo>
                  <a:lnTo>
                    <a:pt x="5907567" y="917762"/>
                  </a:lnTo>
                  <a:lnTo>
                    <a:pt x="6176092" y="1037470"/>
                  </a:lnTo>
                  <a:lnTo>
                    <a:pt x="6444618" y="131678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1436498"/>
            </a:xfrm>
            <a:custGeom>
              <a:avLst/>
              <a:pathLst>
                <a:path w="6444618" h="1436498">
                  <a:moveTo>
                    <a:pt x="0" y="798054"/>
                  </a:moveTo>
                  <a:lnTo>
                    <a:pt x="268525" y="957665"/>
                  </a:lnTo>
                  <a:lnTo>
                    <a:pt x="537051" y="718249"/>
                  </a:lnTo>
                  <a:lnTo>
                    <a:pt x="805577" y="279319"/>
                  </a:lnTo>
                  <a:lnTo>
                    <a:pt x="1074103" y="438929"/>
                  </a:lnTo>
                  <a:lnTo>
                    <a:pt x="1342628" y="399027"/>
                  </a:lnTo>
                  <a:lnTo>
                    <a:pt x="1611154" y="478832"/>
                  </a:lnTo>
                  <a:lnTo>
                    <a:pt x="1879680" y="438929"/>
                  </a:lnTo>
                  <a:lnTo>
                    <a:pt x="2148206" y="279319"/>
                  </a:lnTo>
                  <a:lnTo>
                    <a:pt x="2416732" y="79805"/>
                  </a:lnTo>
                  <a:lnTo>
                    <a:pt x="2685257" y="159610"/>
                  </a:lnTo>
                  <a:lnTo>
                    <a:pt x="2953783" y="0"/>
                  </a:lnTo>
                  <a:lnTo>
                    <a:pt x="3222309" y="79805"/>
                  </a:lnTo>
                  <a:lnTo>
                    <a:pt x="3490835" y="359124"/>
                  </a:lnTo>
                  <a:lnTo>
                    <a:pt x="3759360" y="399027"/>
                  </a:lnTo>
                  <a:lnTo>
                    <a:pt x="4027886" y="239416"/>
                  </a:lnTo>
                  <a:lnTo>
                    <a:pt x="4296412" y="319221"/>
                  </a:lnTo>
                  <a:lnTo>
                    <a:pt x="4564938" y="438929"/>
                  </a:lnTo>
                  <a:lnTo>
                    <a:pt x="4833464" y="478832"/>
                  </a:lnTo>
                  <a:lnTo>
                    <a:pt x="5101989" y="798054"/>
                  </a:lnTo>
                  <a:lnTo>
                    <a:pt x="5370515" y="1077373"/>
                  </a:lnTo>
                  <a:lnTo>
                    <a:pt x="5639041" y="997568"/>
                  </a:lnTo>
                  <a:lnTo>
                    <a:pt x="5907567" y="1037470"/>
                  </a:lnTo>
                  <a:lnTo>
                    <a:pt x="6176092" y="1117276"/>
                  </a:lnTo>
                  <a:lnTo>
                    <a:pt x="6444618" y="143649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157178"/>
            </a:xfrm>
            <a:custGeom>
              <a:avLst/>
              <a:pathLst>
                <a:path w="6444618" h="1157178">
                  <a:moveTo>
                    <a:pt x="0" y="478832"/>
                  </a:moveTo>
                  <a:lnTo>
                    <a:pt x="268525" y="319221"/>
                  </a:lnTo>
                  <a:lnTo>
                    <a:pt x="537051" y="199513"/>
                  </a:lnTo>
                  <a:lnTo>
                    <a:pt x="805577" y="0"/>
                  </a:lnTo>
                  <a:lnTo>
                    <a:pt x="1074103" y="239416"/>
                  </a:lnTo>
                  <a:lnTo>
                    <a:pt x="1342628" y="279319"/>
                  </a:lnTo>
                  <a:lnTo>
                    <a:pt x="1611154" y="319221"/>
                  </a:lnTo>
                  <a:lnTo>
                    <a:pt x="1879680" y="399027"/>
                  </a:lnTo>
                  <a:lnTo>
                    <a:pt x="2148206" y="159610"/>
                  </a:lnTo>
                  <a:lnTo>
                    <a:pt x="2416732" y="119708"/>
                  </a:lnTo>
                  <a:lnTo>
                    <a:pt x="2685257" y="319221"/>
                  </a:lnTo>
                  <a:lnTo>
                    <a:pt x="2953783" y="0"/>
                  </a:lnTo>
                  <a:lnTo>
                    <a:pt x="3222309" y="159610"/>
                  </a:lnTo>
                  <a:lnTo>
                    <a:pt x="3490835" y="359124"/>
                  </a:lnTo>
                  <a:lnTo>
                    <a:pt x="3759360" y="279319"/>
                  </a:lnTo>
                  <a:lnTo>
                    <a:pt x="4027886" y="39902"/>
                  </a:lnTo>
                  <a:lnTo>
                    <a:pt x="4296412" y="79805"/>
                  </a:lnTo>
                  <a:lnTo>
                    <a:pt x="4564938" y="518735"/>
                  </a:lnTo>
                  <a:lnTo>
                    <a:pt x="4833464" y="279319"/>
                  </a:lnTo>
                  <a:lnTo>
                    <a:pt x="5101989" y="678346"/>
                  </a:lnTo>
                  <a:lnTo>
                    <a:pt x="5370515" y="877859"/>
                  </a:lnTo>
                  <a:lnTo>
                    <a:pt x="5639041" y="837957"/>
                  </a:lnTo>
                  <a:lnTo>
                    <a:pt x="5907567" y="1077373"/>
                  </a:lnTo>
                  <a:lnTo>
                    <a:pt x="6176092" y="1117276"/>
                  </a:lnTo>
                  <a:lnTo>
                    <a:pt x="6444618" y="1157178"/>
                  </a:lnTo>
                </a:path>
              </a:pathLst>
            </a:custGeom>
            <a:ln w="27101" cap="flat">
              <a:solidFill>
                <a:srgbClr val="00BFC4">
                  <a:alpha val="100000"/>
                </a:srgbClr>
              </a:solidFill>
              <a:prstDash val="solid"/>
              <a:round/>
            </a:ln>
          </p:spPr>
          <p:txBody>
            <a:bodyPr/>
            <a:lstStyle/>
            <a:p/>
          </p:txBody>
        </p:sp>
        <p:sp>
          <p:nvSpPr>
            <p:cNvPr id="30" name="pl30"/>
            <p:cNvSpPr/>
            <p:nvPr/>
          </p:nvSpPr>
          <p:spPr>
            <a:xfrm>
              <a:off x="6281742" y="2834916"/>
              <a:ext cx="1611154" cy="917762"/>
            </a:xfrm>
            <a:custGeom>
              <a:avLst/>
              <a:pathLst>
                <a:path w="1611154" h="917762">
                  <a:moveTo>
                    <a:pt x="0" y="917762"/>
                  </a:moveTo>
                  <a:lnTo>
                    <a:pt x="268525" y="678346"/>
                  </a:lnTo>
                  <a:lnTo>
                    <a:pt x="537051" y="598540"/>
                  </a:lnTo>
                  <a:lnTo>
                    <a:pt x="805577" y="199513"/>
                  </a:lnTo>
                  <a:lnTo>
                    <a:pt x="1074103" y="478832"/>
                  </a:lnTo>
                  <a:lnTo>
                    <a:pt x="1342628" y="438929"/>
                  </a:lnTo>
                  <a:lnTo>
                    <a:pt x="161115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178" y="2361223"/>
              <a:ext cx="258244" cy="225306"/>
            </a:xfrm>
            <a:custGeom>
              <a:avLst/>
              <a:pathLst>
                <a:path w="258244" h="225306">
                  <a:moveTo>
                    <a:pt x="258244" y="0"/>
                  </a:moveTo>
                  <a:lnTo>
                    <a:pt x="0" y="225306"/>
                  </a:lnTo>
                </a:path>
              </a:pathLst>
            </a:custGeom>
          </p:spPr>
          <p:txBody>
            <a:bodyPr/>
            <a:lstStyle/>
            <a:p/>
          </p:txBody>
        </p:sp>
        <p:sp>
          <p:nvSpPr>
            <p:cNvPr id="41" name="pl41"/>
            <p:cNvSpPr/>
            <p:nvPr/>
          </p:nvSpPr>
          <p:spPr>
            <a:xfrm>
              <a:off x="7910268" y="2618191"/>
              <a:ext cx="251155" cy="53419"/>
            </a:xfrm>
            <a:custGeom>
              <a:avLst/>
              <a:pathLst>
                <a:path w="251155" h="53419">
                  <a:moveTo>
                    <a:pt x="251155" y="0"/>
                  </a:moveTo>
                  <a:lnTo>
                    <a:pt x="0" y="53419"/>
                  </a:lnTo>
                </a:path>
              </a:pathLst>
            </a:custGeom>
          </p:spPr>
          <p:txBody>
            <a:bodyPr/>
            <a:lstStyle/>
            <a:p/>
          </p:txBody>
        </p:sp>
        <p:sp>
          <p:nvSpPr>
            <p:cNvPr id="42" name="pl42"/>
            <p:cNvSpPr/>
            <p:nvPr/>
          </p:nvSpPr>
          <p:spPr>
            <a:xfrm>
              <a:off x="7910530" y="2838160"/>
              <a:ext cx="250892" cy="46153"/>
            </a:xfrm>
            <a:custGeom>
              <a:avLst/>
              <a:pathLst>
                <a:path w="250892" h="46153">
                  <a:moveTo>
                    <a:pt x="250892" y="46153"/>
                  </a:moveTo>
                  <a:lnTo>
                    <a:pt x="0" y="0"/>
                  </a:lnTo>
                </a:path>
              </a:pathLst>
            </a:custGeom>
          </p:spPr>
          <p:txBody>
            <a:bodyPr/>
            <a:lstStyle/>
            <a:p/>
          </p:txBody>
        </p:sp>
        <p:sp>
          <p:nvSpPr>
            <p:cNvPr id="43" name="pl43"/>
            <p:cNvSpPr/>
            <p:nvPr/>
          </p:nvSpPr>
          <p:spPr>
            <a:xfrm>
              <a:off x="7903557" y="2923539"/>
              <a:ext cx="257865" cy="213308"/>
            </a:xfrm>
            <a:custGeom>
              <a:avLst/>
              <a:pathLst>
                <a:path w="257865" h="213308">
                  <a:moveTo>
                    <a:pt x="257865" y="213308"/>
                  </a:moveTo>
                  <a:lnTo>
                    <a:pt x="0" y="0"/>
                  </a:lnTo>
                </a:path>
              </a:pathLst>
            </a:custGeom>
          </p:spPr>
          <p:txBody>
            <a:bodyPr/>
            <a:lstStyle/>
            <a:p/>
          </p:txBody>
        </p:sp>
        <p:sp>
          <p:nvSpPr>
            <p:cNvPr id="44" name="pg44"/>
            <p:cNvSpPr/>
            <p:nvPr/>
          </p:nvSpPr>
          <p:spPr>
            <a:xfrm>
              <a:off x="8092843" y="22482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2890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6" name="pg46"/>
            <p:cNvSpPr/>
            <p:nvPr/>
          </p:nvSpPr>
          <p:spPr>
            <a:xfrm>
              <a:off x="8092843" y="25229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5638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8" name="pg48"/>
            <p:cNvSpPr/>
            <p:nvPr/>
          </p:nvSpPr>
          <p:spPr>
            <a:xfrm>
              <a:off x="8092843" y="27959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8368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0" name="pg50"/>
            <p:cNvSpPr/>
            <p:nvPr/>
          </p:nvSpPr>
          <p:spPr>
            <a:xfrm>
              <a:off x="8092843" y="30681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31089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72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Bolivia,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259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2305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1351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782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6828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660354"/>
              <a:ext cx="249014" cy="213285"/>
            </a:xfrm>
            <a:prstGeom prst="rect">
              <a:avLst/>
            </a:prstGeom>
            <a:solidFill>
              <a:srgbClr val="1CABE2">
                <a:alpha val="100000"/>
              </a:srgbClr>
            </a:solidFill>
          </p:spPr>
          <p:txBody>
            <a:bodyPr/>
            <a:lstStyle/>
            <a:p/>
          </p:txBody>
        </p:sp>
        <p:sp>
          <p:nvSpPr>
            <p:cNvPr id="22" name="rc22"/>
            <p:cNvSpPr/>
            <p:nvPr/>
          </p:nvSpPr>
          <p:spPr>
            <a:xfrm>
              <a:off x="1587736" y="3635149"/>
              <a:ext cx="249014" cy="238490"/>
            </a:xfrm>
            <a:prstGeom prst="rect">
              <a:avLst/>
            </a:prstGeom>
            <a:solidFill>
              <a:srgbClr val="1CABE2">
                <a:alpha val="100000"/>
              </a:srgbClr>
            </a:solidFill>
          </p:spPr>
          <p:txBody>
            <a:bodyPr/>
            <a:lstStyle/>
            <a:p/>
          </p:txBody>
        </p:sp>
        <p:sp>
          <p:nvSpPr>
            <p:cNvPr id="23" name="rc23"/>
            <p:cNvSpPr/>
            <p:nvPr/>
          </p:nvSpPr>
          <p:spPr>
            <a:xfrm>
              <a:off x="1864419" y="3714982"/>
              <a:ext cx="249014" cy="158657"/>
            </a:xfrm>
            <a:prstGeom prst="rect">
              <a:avLst/>
            </a:prstGeom>
            <a:solidFill>
              <a:srgbClr val="1CABE2">
                <a:alpha val="100000"/>
              </a:srgbClr>
            </a:solidFill>
          </p:spPr>
          <p:txBody>
            <a:bodyPr/>
            <a:lstStyle/>
            <a:p/>
          </p:txBody>
        </p:sp>
        <p:sp>
          <p:nvSpPr>
            <p:cNvPr id="24" name="rc24"/>
            <p:cNvSpPr/>
            <p:nvPr/>
          </p:nvSpPr>
          <p:spPr>
            <a:xfrm>
              <a:off x="2141101" y="3767397"/>
              <a:ext cx="249014" cy="106242"/>
            </a:xfrm>
            <a:prstGeom prst="rect">
              <a:avLst/>
            </a:prstGeom>
            <a:solidFill>
              <a:srgbClr val="1CABE2">
                <a:alpha val="100000"/>
              </a:srgbClr>
            </a:solidFill>
          </p:spPr>
          <p:txBody>
            <a:bodyPr/>
            <a:lstStyle/>
            <a:p/>
          </p:txBody>
        </p:sp>
        <p:sp>
          <p:nvSpPr>
            <p:cNvPr id="25" name="rc25"/>
            <p:cNvSpPr/>
            <p:nvPr/>
          </p:nvSpPr>
          <p:spPr>
            <a:xfrm>
              <a:off x="2417783" y="3554155"/>
              <a:ext cx="249014" cy="319484"/>
            </a:xfrm>
            <a:prstGeom prst="rect">
              <a:avLst/>
            </a:prstGeom>
            <a:solidFill>
              <a:srgbClr val="1CABE2">
                <a:alpha val="100000"/>
              </a:srgbClr>
            </a:solidFill>
          </p:spPr>
          <p:txBody>
            <a:bodyPr/>
            <a:lstStyle/>
            <a:p/>
          </p:txBody>
        </p:sp>
        <p:sp>
          <p:nvSpPr>
            <p:cNvPr id="26" name="rc26"/>
            <p:cNvSpPr/>
            <p:nvPr/>
          </p:nvSpPr>
          <p:spPr>
            <a:xfrm>
              <a:off x="2694466" y="3686260"/>
              <a:ext cx="249014" cy="187379"/>
            </a:xfrm>
            <a:prstGeom prst="rect">
              <a:avLst/>
            </a:prstGeom>
            <a:solidFill>
              <a:srgbClr val="1CABE2">
                <a:alpha val="100000"/>
              </a:srgbClr>
            </a:solidFill>
          </p:spPr>
          <p:txBody>
            <a:bodyPr/>
            <a:lstStyle/>
            <a:p/>
          </p:txBody>
        </p:sp>
        <p:sp>
          <p:nvSpPr>
            <p:cNvPr id="27" name="rc27"/>
            <p:cNvSpPr/>
            <p:nvPr/>
          </p:nvSpPr>
          <p:spPr>
            <a:xfrm>
              <a:off x="2971148" y="3519014"/>
              <a:ext cx="249014" cy="354625"/>
            </a:xfrm>
            <a:prstGeom prst="rect">
              <a:avLst/>
            </a:prstGeom>
            <a:solidFill>
              <a:srgbClr val="1CABE2">
                <a:alpha val="100000"/>
              </a:srgbClr>
            </a:solidFill>
          </p:spPr>
          <p:txBody>
            <a:bodyPr/>
            <a:lstStyle/>
            <a:p/>
          </p:txBody>
        </p:sp>
        <p:sp>
          <p:nvSpPr>
            <p:cNvPr id="28" name="rc28"/>
            <p:cNvSpPr/>
            <p:nvPr/>
          </p:nvSpPr>
          <p:spPr>
            <a:xfrm>
              <a:off x="3247830" y="3463938"/>
              <a:ext cx="249014" cy="409702"/>
            </a:xfrm>
            <a:prstGeom prst="rect">
              <a:avLst/>
            </a:prstGeom>
            <a:solidFill>
              <a:srgbClr val="1CABE2">
                <a:alpha val="100000"/>
              </a:srgbClr>
            </a:solidFill>
          </p:spPr>
          <p:txBody>
            <a:bodyPr/>
            <a:lstStyle/>
            <a:p/>
          </p:txBody>
        </p:sp>
        <p:sp>
          <p:nvSpPr>
            <p:cNvPr id="29" name="rc29"/>
            <p:cNvSpPr/>
            <p:nvPr/>
          </p:nvSpPr>
          <p:spPr>
            <a:xfrm>
              <a:off x="3524513" y="3764154"/>
              <a:ext cx="249014" cy="109485"/>
            </a:xfrm>
            <a:prstGeom prst="rect">
              <a:avLst/>
            </a:prstGeom>
            <a:solidFill>
              <a:srgbClr val="1CABE2">
                <a:alpha val="100000"/>
              </a:srgbClr>
            </a:solidFill>
          </p:spPr>
          <p:txBody>
            <a:bodyPr/>
            <a:lstStyle/>
            <a:p/>
          </p:txBody>
        </p:sp>
        <p:sp>
          <p:nvSpPr>
            <p:cNvPr id="30" name="rc30"/>
            <p:cNvSpPr/>
            <p:nvPr/>
          </p:nvSpPr>
          <p:spPr>
            <a:xfrm>
              <a:off x="3801195" y="3791364"/>
              <a:ext cx="249014" cy="82275"/>
            </a:xfrm>
            <a:prstGeom prst="rect">
              <a:avLst/>
            </a:prstGeom>
            <a:solidFill>
              <a:srgbClr val="1CABE2">
                <a:alpha val="100000"/>
              </a:srgbClr>
            </a:solidFill>
          </p:spPr>
          <p:txBody>
            <a:bodyPr/>
            <a:lstStyle/>
            <a:p/>
          </p:txBody>
        </p:sp>
        <p:sp>
          <p:nvSpPr>
            <p:cNvPr id="31" name="rc31"/>
            <p:cNvSpPr/>
            <p:nvPr/>
          </p:nvSpPr>
          <p:spPr>
            <a:xfrm>
              <a:off x="4077877" y="3791167"/>
              <a:ext cx="249014" cy="82472"/>
            </a:xfrm>
            <a:prstGeom prst="rect">
              <a:avLst/>
            </a:prstGeom>
            <a:solidFill>
              <a:srgbClr val="1CABE2">
                <a:alpha val="100000"/>
              </a:srgbClr>
            </a:solidFill>
          </p:spPr>
          <p:txBody>
            <a:bodyPr/>
            <a:lstStyle/>
            <a:p/>
          </p:txBody>
        </p:sp>
        <p:sp>
          <p:nvSpPr>
            <p:cNvPr id="32" name="rc32"/>
            <p:cNvSpPr/>
            <p:nvPr/>
          </p:nvSpPr>
          <p:spPr>
            <a:xfrm>
              <a:off x="4354560" y="3818563"/>
              <a:ext cx="249014" cy="55076"/>
            </a:xfrm>
            <a:prstGeom prst="rect">
              <a:avLst/>
            </a:prstGeom>
            <a:solidFill>
              <a:srgbClr val="1CABE2">
                <a:alpha val="100000"/>
              </a:srgbClr>
            </a:solidFill>
          </p:spPr>
          <p:txBody>
            <a:bodyPr/>
            <a:lstStyle/>
            <a:p/>
          </p:txBody>
        </p:sp>
        <p:sp>
          <p:nvSpPr>
            <p:cNvPr id="33" name="rc33"/>
            <p:cNvSpPr/>
            <p:nvPr/>
          </p:nvSpPr>
          <p:spPr>
            <a:xfrm>
              <a:off x="4631242" y="3790882"/>
              <a:ext cx="249014" cy="82757"/>
            </a:xfrm>
            <a:prstGeom prst="rect">
              <a:avLst/>
            </a:prstGeom>
            <a:solidFill>
              <a:srgbClr val="1CABE2">
                <a:alpha val="100000"/>
              </a:srgbClr>
            </a:solidFill>
          </p:spPr>
          <p:txBody>
            <a:bodyPr/>
            <a:lstStyle/>
            <a:p/>
          </p:txBody>
        </p:sp>
        <p:sp>
          <p:nvSpPr>
            <p:cNvPr id="34" name="rc34"/>
            <p:cNvSpPr/>
            <p:nvPr/>
          </p:nvSpPr>
          <p:spPr>
            <a:xfrm>
              <a:off x="4907924" y="3487138"/>
              <a:ext cx="249014" cy="386501"/>
            </a:xfrm>
            <a:prstGeom prst="rect">
              <a:avLst/>
            </a:prstGeom>
            <a:solidFill>
              <a:srgbClr val="1CABE2">
                <a:alpha val="100000"/>
              </a:srgbClr>
            </a:solidFill>
          </p:spPr>
          <p:txBody>
            <a:bodyPr/>
            <a:lstStyle/>
            <a:p/>
          </p:txBody>
        </p:sp>
        <p:sp>
          <p:nvSpPr>
            <p:cNvPr id="35" name="rc35"/>
            <p:cNvSpPr/>
            <p:nvPr/>
          </p:nvSpPr>
          <p:spPr>
            <a:xfrm>
              <a:off x="5184607" y="3652774"/>
              <a:ext cx="249014" cy="220865"/>
            </a:xfrm>
            <a:prstGeom prst="rect">
              <a:avLst/>
            </a:prstGeom>
            <a:solidFill>
              <a:srgbClr val="1CABE2">
                <a:alpha val="100000"/>
              </a:srgbClr>
            </a:solidFill>
          </p:spPr>
          <p:txBody>
            <a:bodyPr/>
            <a:lstStyle/>
            <a:p/>
          </p:txBody>
        </p:sp>
        <p:sp>
          <p:nvSpPr>
            <p:cNvPr id="36" name="rc36"/>
            <p:cNvSpPr/>
            <p:nvPr/>
          </p:nvSpPr>
          <p:spPr>
            <a:xfrm>
              <a:off x="5461289" y="3790838"/>
              <a:ext cx="249014" cy="82801"/>
            </a:xfrm>
            <a:prstGeom prst="rect">
              <a:avLst/>
            </a:prstGeom>
            <a:solidFill>
              <a:srgbClr val="1CABE2">
                <a:alpha val="100000"/>
              </a:srgbClr>
            </a:solidFill>
          </p:spPr>
          <p:txBody>
            <a:bodyPr/>
            <a:lstStyle/>
            <a:p/>
          </p:txBody>
        </p:sp>
        <p:sp>
          <p:nvSpPr>
            <p:cNvPr id="37" name="rc37"/>
            <p:cNvSpPr/>
            <p:nvPr/>
          </p:nvSpPr>
          <p:spPr>
            <a:xfrm>
              <a:off x="5737971" y="3680553"/>
              <a:ext cx="249014" cy="193086"/>
            </a:xfrm>
            <a:prstGeom prst="rect">
              <a:avLst/>
            </a:prstGeom>
            <a:solidFill>
              <a:srgbClr val="1CABE2">
                <a:alpha val="100000"/>
              </a:srgbClr>
            </a:solidFill>
          </p:spPr>
          <p:txBody>
            <a:bodyPr/>
            <a:lstStyle/>
            <a:p/>
          </p:txBody>
        </p:sp>
        <p:sp>
          <p:nvSpPr>
            <p:cNvPr id="38" name="rc38"/>
            <p:cNvSpPr/>
            <p:nvPr/>
          </p:nvSpPr>
          <p:spPr>
            <a:xfrm>
              <a:off x="6014654" y="3625465"/>
              <a:ext cx="249014" cy="248174"/>
            </a:xfrm>
            <a:prstGeom prst="rect">
              <a:avLst/>
            </a:prstGeom>
            <a:solidFill>
              <a:srgbClr val="1CABE2">
                <a:alpha val="100000"/>
              </a:srgbClr>
            </a:solidFill>
          </p:spPr>
          <p:txBody>
            <a:bodyPr/>
            <a:lstStyle/>
            <a:p/>
          </p:txBody>
        </p:sp>
        <p:sp>
          <p:nvSpPr>
            <p:cNvPr id="39" name="rc39"/>
            <p:cNvSpPr/>
            <p:nvPr/>
          </p:nvSpPr>
          <p:spPr>
            <a:xfrm>
              <a:off x="6291336" y="3570279"/>
              <a:ext cx="249014" cy="303360"/>
            </a:xfrm>
            <a:prstGeom prst="rect">
              <a:avLst/>
            </a:prstGeom>
            <a:solidFill>
              <a:srgbClr val="1CABE2">
                <a:alpha val="100000"/>
              </a:srgbClr>
            </a:solidFill>
          </p:spPr>
          <p:txBody>
            <a:bodyPr/>
            <a:lstStyle/>
            <a:p/>
          </p:txBody>
        </p:sp>
        <p:sp>
          <p:nvSpPr>
            <p:cNvPr id="40" name="rc40"/>
            <p:cNvSpPr/>
            <p:nvPr/>
          </p:nvSpPr>
          <p:spPr>
            <a:xfrm>
              <a:off x="6568018" y="3349369"/>
              <a:ext cx="249014" cy="524270"/>
            </a:xfrm>
            <a:prstGeom prst="rect">
              <a:avLst/>
            </a:prstGeom>
            <a:solidFill>
              <a:srgbClr val="1CABE2">
                <a:alpha val="100000"/>
              </a:srgbClr>
            </a:solidFill>
          </p:spPr>
          <p:txBody>
            <a:bodyPr/>
            <a:lstStyle/>
            <a:p/>
          </p:txBody>
        </p:sp>
        <p:sp>
          <p:nvSpPr>
            <p:cNvPr id="41" name="rc41"/>
            <p:cNvSpPr/>
            <p:nvPr/>
          </p:nvSpPr>
          <p:spPr>
            <a:xfrm>
              <a:off x="6844701" y="3293449"/>
              <a:ext cx="249014" cy="580190"/>
            </a:xfrm>
            <a:prstGeom prst="rect">
              <a:avLst/>
            </a:prstGeom>
            <a:solidFill>
              <a:srgbClr val="1CABE2">
                <a:alpha val="100000"/>
              </a:srgbClr>
            </a:solidFill>
          </p:spPr>
          <p:txBody>
            <a:bodyPr/>
            <a:lstStyle/>
            <a:p/>
          </p:txBody>
        </p:sp>
        <p:sp>
          <p:nvSpPr>
            <p:cNvPr id="42" name="rc42"/>
            <p:cNvSpPr/>
            <p:nvPr/>
          </p:nvSpPr>
          <p:spPr>
            <a:xfrm>
              <a:off x="7121383" y="3181357"/>
              <a:ext cx="249014" cy="692282"/>
            </a:xfrm>
            <a:prstGeom prst="rect">
              <a:avLst/>
            </a:prstGeom>
            <a:solidFill>
              <a:srgbClr val="1CABE2">
                <a:alpha val="100000"/>
              </a:srgbClr>
            </a:solidFill>
          </p:spPr>
          <p:txBody>
            <a:bodyPr/>
            <a:lstStyle/>
            <a:p/>
          </p:txBody>
        </p:sp>
        <p:sp>
          <p:nvSpPr>
            <p:cNvPr id="43" name="rc43"/>
            <p:cNvSpPr/>
            <p:nvPr/>
          </p:nvSpPr>
          <p:spPr>
            <a:xfrm>
              <a:off x="7398065" y="3180535"/>
              <a:ext cx="249014" cy="693104"/>
            </a:xfrm>
            <a:prstGeom prst="rect">
              <a:avLst/>
            </a:prstGeom>
            <a:solidFill>
              <a:srgbClr val="1CABE2">
                <a:alpha val="100000"/>
              </a:srgbClr>
            </a:solidFill>
          </p:spPr>
          <p:txBody>
            <a:bodyPr/>
            <a:lstStyle/>
            <a:p/>
          </p:txBody>
        </p:sp>
        <p:sp>
          <p:nvSpPr>
            <p:cNvPr id="44" name="rc44"/>
            <p:cNvSpPr/>
            <p:nvPr/>
          </p:nvSpPr>
          <p:spPr>
            <a:xfrm>
              <a:off x="7674748" y="3097712"/>
              <a:ext cx="249014" cy="775927"/>
            </a:xfrm>
            <a:prstGeom prst="rect">
              <a:avLst/>
            </a:prstGeom>
            <a:solidFill>
              <a:srgbClr val="1CABE2">
                <a:alpha val="100000"/>
              </a:srgbClr>
            </a:solidFill>
          </p:spPr>
          <p:txBody>
            <a:bodyPr/>
            <a:lstStyle/>
            <a:p/>
          </p:txBody>
        </p:sp>
        <p:sp>
          <p:nvSpPr>
            <p:cNvPr id="45" name="rc45"/>
            <p:cNvSpPr/>
            <p:nvPr/>
          </p:nvSpPr>
          <p:spPr>
            <a:xfrm>
              <a:off x="7951430" y="2899948"/>
              <a:ext cx="249014" cy="973691"/>
            </a:xfrm>
            <a:prstGeom prst="rect">
              <a:avLst/>
            </a:prstGeom>
            <a:solidFill>
              <a:srgbClr val="1CABE2">
                <a:alpha val="100000"/>
              </a:srgbClr>
            </a:solidFill>
          </p:spPr>
          <p:txBody>
            <a:bodyPr/>
            <a:lstStyle/>
            <a:p/>
          </p:txBody>
        </p:sp>
        <p:sp>
          <p:nvSpPr>
            <p:cNvPr id="46" name="rc46"/>
            <p:cNvSpPr/>
            <p:nvPr/>
          </p:nvSpPr>
          <p:spPr>
            <a:xfrm>
              <a:off x="1311054" y="3207121"/>
              <a:ext cx="249014" cy="453233"/>
            </a:xfrm>
            <a:prstGeom prst="rect">
              <a:avLst/>
            </a:prstGeom>
            <a:solidFill>
              <a:srgbClr val="B3B3B3">
                <a:alpha val="100000"/>
              </a:srgbClr>
            </a:solidFill>
          </p:spPr>
          <p:txBody>
            <a:bodyPr/>
            <a:lstStyle/>
            <a:p/>
          </p:txBody>
        </p:sp>
        <p:sp>
          <p:nvSpPr>
            <p:cNvPr id="47" name="rc47"/>
            <p:cNvSpPr/>
            <p:nvPr/>
          </p:nvSpPr>
          <p:spPr>
            <a:xfrm>
              <a:off x="1587736" y="3105161"/>
              <a:ext cx="249014" cy="529988"/>
            </a:xfrm>
            <a:prstGeom prst="rect">
              <a:avLst/>
            </a:prstGeom>
            <a:solidFill>
              <a:srgbClr val="B3B3B3">
                <a:alpha val="100000"/>
              </a:srgbClr>
            </a:solidFill>
          </p:spPr>
          <p:txBody>
            <a:bodyPr/>
            <a:lstStyle/>
            <a:p/>
          </p:txBody>
        </p:sp>
        <p:sp>
          <p:nvSpPr>
            <p:cNvPr id="48" name="rc48"/>
            <p:cNvSpPr/>
            <p:nvPr/>
          </p:nvSpPr>
          <p:spPr>
            <a:xfrm>
              <a:off x="1864419" y="3265451"/>
              <a:ext cx="249014" cy="449530"/>
            </a:xfrm>
            <a:prstGeom prst="rect">
              <a:avLst/>
            </a:prstGeom>
            <a:solidFill>
              <a:srgbClr val="B3B3B3">
                <a:alpha val="100000"/>
              </a:srgbClr>
            </a:solidFill>
          </p:spPr>
          <p:txBody>
            <a:bodyPr/>
            <a:lstStyle/>
            <a:p/>
          </p:txBody>
        </p:sp>
        <p:sp>
          <p:nvSpPr>
            <p:cNvPr id="49" name="rc49"/>
            <p:cNvSpPr/>
            <p:nvPr/>
          </p:nvSpPr>
          <p:spPr>
            <a:xfrm>
              <a:off x="2141101" y="3554911"/>
              <a:ext cx="249014" cy="212485"/>
            </a:xfrm>
            <a:prstGeom prst="rect">
              <a:avLst/>
            </a:prstGeom>
            <a:solidFill>
              <a:srgbClr val="B3B3B3">
                <a:alpha val="100000"/>
              </a:srgbClr>
            </a:solidFill>
          </p:spPr>
          <p:txBody>
            <a:bodyPr/>
            <a:lstStyle/>
            <a:p/>
          </p:txBody>
        </p:sp>
        <p:sp>
          <p:nvSpPr>
            <p:cNvPr id="50" name="rc50"/>
            <p:cNvSpPr/>
            <p:nvPr/>
          </p:nvSpPr>
          <p:spPr>
            <a:xfrm>
              <a:off x="2417783" y="3447660"/>
              <a:ext cx="249014" cy="106494"/>
            </a:xfrm>
            <a:prstGeom prst="rect">
              <a:avLst/>
            </a:prstGeom>
            <a:solidFill>
              <a:srgbClr val="B3B3B3">
                <a:alpha val="100000"/>
              </a:srgbClr>
            </a:solidFill>
          </p:spPr>
          <p:txBody>
            <a:bodyPr/>
            <a:lstStyle/>
            <a:p/>
          </p:txBody>
        </p:sp>
        <p:sp>
          <p:nvSpPr>
            <p:cNvPr id="51" name="rc51"/>
            <p:cNvSpPr/>
            <p:nvPr/>
          </p:nvSpPr>
          <p:spPr>
            <a:xfrm>
              <a:off x="2694466" y="3472120"/>
              <a:ext cx="249014" cy="214140"/>
            </a:xfrm>
            <a:prstGeom prst="rect">
              <a:avLst/>
            </a:prstGeom>
            <a:solidFill>
              <a:srgbClr val="B3B3B3">
                <a:alpha val="100000"/>
              </a:srgbClr>
            </a:solidFill>
          </p:spPr>
          <p:txBody>
            <a:bodyPr/>
            <a:lstStyle/>
            <a:p/>
          </p:txBody>
        </p:sp>
        <p:sp>
          <p:nvSpPr>
            <p:cNvPr id="52" name="rc52"/>
            <p:cNvSpPr/>
            <p:nvPr/>
          </p:nvSpPr>
          <p:spPr>
            <a:xfrm>
              <a:off x="2971148" y="3409901"/>
              <a:ext cx="249014" cy="109112"/>
            </a:xfrm>
            <a:prstGeom prst="rect">
              <a:avLst/>
            </a:prstGeom>
            <a:solidFill>
              <a:srgbClr val="B3B3B3">
                <a:alpha val="100000"/>
              </a:srgbClr>
            </a:solidFill>
          </p:spPr>
          <p:txBody>
            <a:bodyPr/>
            <a:lstStyle/>
            <a:p/>
          </p:txBody>
        </p:sp>
        <p:sp>
          <p:nvSpPr>
            <p:cNvPr id="53" name="rc53"/>
            <p:cNvSpPr/>
            <p:nvPr/>
          </p:nvSpPr>
          <p:spPr>
            <a:xfrm>
              <a:off x="3247830" y="3436629"/>
              <a:ext cx="249014" cy="27308"/>
            </a:xfrm>
            <a:prstGeom prst="rect">
              <a:avLst/>
            </a:prstGeom>
            <a:solidFill>
              <a:srgbClr val="B3B3B3">
                <a:alpha val="100000"/>
              </a:srgbClr>
            </a:solidFill>
          </p:spPr>
          <p:txBody>
            <a:bodyPr/>
            <a:lstStyle/>
            <a:p/>
          </p:txBody>
        </p:sp>
        <p:sp>
          <p:nvSpPr>
            <p:cNvPr id="54" name="rc54"/>
            <p:cNvSpPr/>
            <p:nvPr/>
          </p:nvSpPr>
          <p:spPr>
            <a:xfrm>
              <a:off x="3524513" y="3545194"/>
              <a:ext cx="249014" cy="218959"/>
            </a:xfrm>
            <a:prstGeom prst="rect">
              <a:avLst/>
            </a:prstGeom>
            <a:solidFill>
              <a:srgbClr val="B3B3B3">
                <a:alpha val="100000"/>
              </a:srgbClr>
            </a:solidFill>
          </p:spPr>
          <p:txBody>
            <a:bodyPr/>
            <a:lstStyle/>
            <a:p/>
          </p:txBody>
        </p:sp>
        <p:sp>
          <p:nvSpPr>
            <p:cNvPr id="55" name="rc55"/>
            <p:cNvSpPr/>
            <p:nvPr/>
          </p:nvSpPr>
          <p:spPr>
            <a:xfrm>
              <a:off x="3801195" y="3681670"/>
              <a:ext cx="249014" cy="109693"/>
            </a:xfrm>
            <a:prstGeom prst="rect">
              <a:avLst/>
            </a:prstGeom>
            <a:solidFill>
              <a:srgbClr val="B3B3B3">
                <a:alpha val="100000"/>
              </a:srgbClr>
            </a:solidFill>
          </p:spPr>
          <p:txBody>
            <a:bodyPr/>
            <a:lstStyle/>
            <a:p/>
          </p:txBody>
        </p:sp>
        <p:sp>
          <p:nvSpPr>
            <p:cNvPr id="56" name="rc56"/>
            <p:cNvSpPr/>
            <p:nvPr/>
          </p:nvSpPr>
          <p:spPr>
            <a:xfrm>
              <a:off x="4077877" y="3626232"/>
              <a:ext cx="249014" cy="164934"/>
            </a:xfrm>
            <a:prstGeom prst="rect">
              <a:avLst/>
            </a:prstGeom>
            <a:solidFill>
              <a:srgbClr val="B3B3B3">
                <a:alpha val="100000"/>
              </a:srgbClr>
            </a:solidFill>
          </p:spPr>
          <p:txBody>
            <a:bodyPr/>
            <a:lstStyle/>
            <a:p/>
          </p:txBody>
        </p:sp>
        <p:sp>
          <p:nvSpPr>
            <p:cNvPr id="57" name="rc57"/>
            <p:cNvSpPr/>
            <p:nvPr/>
          </p:nvSpPr>
          <p:spPr>
            <a:xfrm>
              <a:off x="4354560" y="3735937"/>
              <a:ext cx="249014" cy="82626"/>
            </a:xfrm>
            <a:prstGeom prst="rect">
              <a:avLst/>
            </a:prstGeom>
            <a:solidFill>
              <a:srgbClr val="B3B3B3">
                <a:alpha val="100000"/>
              </a:srgbClr>
            </a:solidFill>
          </p:spPr>
          <p:txBody>
            <a:bodyPr/>
            <a:lstStyle/>
            <a:p/>
          </p:txBody>
        </p:sp>
        <p:sp>
          <p:nvSpPr>
            <p:cNvPr id="58" name="rc58"/>
            <p:cNvSpPr/>
            <p:nvPr/>
          </p:nvSpPr>
          <p:spPr>
            <a:xfrm>
              <a:off x="4631242" y="3680542"/>
              <a:ext cx="249014" cy="110339"/>
            </a:xfrm>
            <a:prstGeom prst="rect">
              <a:avLst/>
            </a:prstGeom>
            <a:solidFill>
              <a:srgbClr val="B3B3B3">
                <a:alpha val="100000"/>
              </a:srgbClr>
            </a:solidFill>
          </p:spPr>
          <p:txBody>
            <a:bodyPr/>
            <a:lstStyle/>
            <a:p/>
          </p:txBody>
        </p:sp>
        <p:sp>
          <p:nvSpPr>
            <p:cNvPr id="59" name="rc59"/>
            <p:cNvSpPr/>
            <p:nvPr/>
          </p:nvSpPr>
          <p:spPr>
            <a:xfrm>
              <a:off x="4907924" y="3487138"/>
              <a:ext cx="249014" cy="0"/>
            </a:xfrm>
            <a:prstGeom prst="rect">
              <a:avLst/>
            </a:prstGeom>
            <a:solidFill>
              <a:srgbClr val="B3B3B3">
                <a:alpha val="100000"/>
              </a:srgbClr>
            </a:solidFill>
          </p:spPr>
          <p:txBody>
            <a:bodyPr/>
            <a:lstStyle/>
            <a:p/>
          </p:txBody>
        </p:sp>
        <p:sp>
          <p:nvSpPr>
            <p:cNvPr id="60" name="rc60"/>
            <p:cNvSpPr/>
            <p:nvPr/>
          </p:nvSpPr>
          <p:spPr>
            <a:xfrm>
              <a:off x="5184607" y="3459523"/>
              <a:ext cx="249014" cy="193250"/>
            </a:xfrm>
            <a:prstGeom prst="rect">
              <a:avLst/>
            </a:prstGeom>
            <a:solidFill>
              <a:srgbClr val="B3B3B3">
                <a:alpha val="100000"/>
              </a:srgbClr>
            </a:solidFill>
          </p:spPr>
          <p:txBody>
            <a:bodyPr/>
            <a:lstStyle/>
            <a:p/>
          </p:txBody>
        </p:sp>
        <p:sp>
          <p:nvSpPr>
            <p:cNvPr id="61" name="rc61"/>
            <p:cNvSpPr/>
            <p:nvPr/>
          </p:nvSpPr>
          <p:spPr>
            <a:xfrm>
              <a:off x="5461289" y="3570027"/>
              <a:ext cx="249014" cy="220811"/>
            </a:xfrm>
            <a:prstGeom prst="rect">
              <a:avLst/>
            </a:prstGeom>
            <a:solidFill>
              <a:srgbClr val="B3B3B3">
                <a:alpha val="100000"/>
              </a:srgbClr>
            </a:solidFill>
          </p:spPr>
          <p:txBody>
            <a:bodyPr/>
            <a:lstStyle/>
            <a:p/>
          </p:txBody>
        </p:sp>
        <p:sp>
          <p:nvSpPr>
            <p:cNvPr id="62" name="rc62"/>
            <p:cNvSpPr/>
            <p:nvPr/>
          </p:nvSpPr>
          <p:spPr>
            <a:xfrm>
              <a:off x="5737971" y="3515038"/>
              <a:ext cx="249014" cy="165515"/>
            </a:xfrm>
            <a:prstGeom prst="rect">
              <a:avLst/>
            </a:prstGeom>
            <a:solidFill>
              <a:srgbClr val="B3B3B3">
                <a:alpha val="100000"/>
              </a:srgbClr>
            </a:solidFill>
          </p:spPr>
          <p:txBody>
            <a:bodyPr/>
            <a:lstStyle/>
            <a:p/>
          </p:txBody>
        </p:sp>
        <p:sp>
          <p:nvSpPr>
            <p:cNvPr id="63" name="rc63"/>
            <p:cNvSpPr/>
            <p:nvPr/>
          </p:nvSpPr>
          <p:spPr>
            <a:xfrm>
              <a:off x="6014654" y="3432445"/>
              <a:ext cx="249014" cy="193020"/>
            </a:xfrm>
            <a:prstGeom prst="rect">
              <a:avLst/>
            </a:prstGeom>
            <a:solidFill>
              <a:srgbClr val="B3B3B3">
                <a:alpha val="100000"/>
              </a:srgbClr>
            </a:solidFill>
          </p:spPr>
          <p:txBody>
            <a:bodyPr/>
            <a:lstStyle/>
            <a:p/>
          </p:txBody>
        </p:sp>
        <p:sp>
          <p:nvSpPr>
            <p:cNvPr id="64" name="rc64"/>
            <p:cNvSpPr/>
            <p:nvPr/>
          </p:nvSpPr>
          <p:spPr>
            <a:xfrm>
              <a:off x="6291336" y="3404797"/>
              <a:ext cx="249014" cy="165482"/>
            </a:xfrm>
            <a:prstGeom prst="rect">
              <a:avLst/>
            </a:prstGeom>
            <a:solidFill>
              <a:srgbClr val="B3B3B3">
                <a:alpha val="100000"/>
              </a:srgbClr>
            </a:solidFill>
          </p:spPr>
          <p:txBody>
            <a:bodyPr/>
            <a:lstStyle/>
            <a:p/>
          </p:txBody>
        </p:sp>
        <p:sp>
          <p:nvSpPr>
            <p:cNvPr id="65" name="rc65"/>
            <p:cNvSpPr/>
            <p:nvPr/>
          </p:nvSpPr>
          <p:spPr>
            <a:xfrm>
              <a:off x="6568018" y="3183810"/>
              <a:ext cx="249014" cy="165558"/>
            </a:xfrm>
            <a:prstGeom prst="rect">
              <a:avLst/>
            </a:prstGeom>
            <a:solidFill>
              <a:srgbClr val="B3B3B3">
                <a:alpha val="100000"/>
              </a:srgbClr>
            </a:solidFill>
          </p:spPr>
          <p:txBody>
            <a:bodyPr/>
            <a:lstStyle/>
            <a:p/>
          </p:txBody>
        </p:sp>
        <p:sp>
          <p:nvSpPr>
            <p:cNvPr id="66" name="rc66"/>
            <p:cNvSpPr/>
            <p:nvPr/>
          </p:nvSpPr>
          <p:spPr>
            <a:xfrm>
              <a:off x="6844701" y="2989530"/>
              <a:ext cx="249014" cy="303919"/>
            </a:xfrm>
            <a:prstGeom prst="rect">
              <a:avLst/>
            </a:prstGeom>
            <a:solidFill>
              <a:srgbClr val="B3B3B3">
                <a:alpha val="100000"/>
              </a:srgbClr>
            </a:solidFill>
          </p:spPr>
          <p:txBody>
            <a:bodyPr/>
            <a:lstStyle/>
            <a:p/>
          </p:txBody>
        </p:sp>
        <p:sp>
          <p:nvSpPr>
            <p:cNvPr id="67" name="rc67"/>
            <p:cNvSpPr/>
            <p:nvPr/>
          </p:nvSpPr>
          <p:spPr>
            <a:xfrm>
              <a:off x="7121383" y="3042898"/>
              <a:ext cx="249014" cy="138458"/>
            </a:xfrm>
            <a:prstGeom prst="rect">
              <a:avLst/>
            </a:prstGeom>
            <a:solidFill>
              <a:srgbClr val="B3B3B3">
                <a:alpha val="100000"/>
              </a:srgbClr>
            </a:solidFill>
          </p:spPr>
          <p:txBody>
            <a:bodyPr/>
            <a:lstStyle/>
            <a:p/>
          </p:txBody>
        </p:sp>
        <p:sp>
          <p:nvSpPr>
            <p:cNvPr id="68" name="rc68"/>
            <p:cNvSpPr/>
            <p:nvPr/>
          </p:nvSpPr>
          <p:spPr>
            <a:xfrm>
              <a:off x="7398065" y="3014188"/>
              <a:ext cx="249014" cy="166347"/>
            </a:xfrm>
            <a:prstGeom prst="rect">
              <a:avLst/>
            </a:prstGeom>
            <a:solidFill>
              <a:srgbClr val="B3B3B3">
                <a:alpha val="100000"/>
              </a:srgbClr>
            </a:solidFill>
          </p:spPr>
          <p:txBody>
            <a:bodyPr/>
            <a:lstStyle/>
            <a:p/>
          </p:txBody>
        </p:sp>
        <p:sp>
          <p:nvSpPr>
            <p:cNvPr id="69" name="rc69"/>
            <p:cNvSpPr/>
            <p:nvPr/>
          </p:nvSpPr>
          <p:spPr>
            <a:xfrm>
              <a:off x="7674748" y="2959155"/>
              <a:ext cx="249014" cy="138557"/>
            </a:xfrm>
            <a:prstGeom prst="rect">
              <a:avLst/>
            </a:prstGeom>
            <a:solidFill>
              <a:srgbClr val="B3B3B3">
                <a:alpha val="100000"/>
              </a:srgbClr>
            </a:solidFill>
          </p:spPr>
          <p:txBody>
            <a:bodyPr/>
            <a:lstStyle/>
            <a:p/>
          </p:txBody>
        </p:sp>
        <p:sp>
          <p:nvSpPr>
            <p:cNvPr id="70" name="rc70"/>
            <p:cNvSpPr/>
            <p:nvPr/>
          </p:nvSpPr>
          <p:spPr>
            <a:xfrm>
              <a:off x="7951430" y="2733020"/>
              <a:ext cx="249014" cy="166928"/>
            </a:xfrm>
            <a:prstGeom prst="rect">
              <a:avLst/>
            </a:prstGeom>
            <a:solidFill>
              <a:srgbClr val="B3B3B3">
                <a:alpha val="100000"/>
              </a:srgbClr>
            </a:solidFill>
          </p:spPr>
          <p:txBody>
            <a:bodyPr/>
            <a:lstStyle/>
            <a:p/>
          </p:txBody>
        </p:sp>
        <p:sp>
          <p:nvSpPr>
            <p:cNvPr id="71" name="pl71"/>
            <p:cNvSpPr/>
            <p:nvPr/>
          </p:nvSpPr>
          <p:spPr>
            <a:xfrm>
              <a:off x="1435561" y="1079121"/>
              <a:ext cx="6640376" cy="941011"/>
            </a:xfrm>
            <a:custGeom>
              <a:avLst/>
              <a:pathLst>
                <a:path w="6640376" h="941011">
                  <a:moveTo>
                    <a:pt x="0" y="171092"/>
                  </a:moveTo>
                  <a:lnTo>
                    <a:pt x="276682" y="199608"/>
                  </a:lnTo>
                  <a:lnTo>
                    <a:pt x="553364" y="114061"/>
                  </a:lnTo>
                  <a:lnTo>
                    <a:pt x="830047" y="57030"/>
                  </a:lnTo>
                  <a:lnTo>
                    <a:pt x="1106729" y="285154"/>
                  </a:lnTo>
                  <a:lnTo>
                    <a:pt x="1383411" y="142577"/>
                  </a:lnTo>
                  <a:lnTo>
                    <a:pt x="1660094" y="313670"/>
                  </a:lnTo>
                  <a:lnTo>
                    <a:pt x="1936776" y="370701"/>
                  </a:lnTo>
                  <a:lnTo>
                    <a:pt x="2213458" y="57030"/>
                  </a:lnTo>
                  <a:lnTo>
                    <a:pt x="2490141" y="28515"/>
                  </a:lnTo>
                  <a:lnTo>
                    <a:pt x="2766823" y="28515"/>
                  </a:lnTo>
                  <a:lnTo>
                    <a:pt x="3043505" y="0"/>
                  </a:lnTo>
                  <a:lnTo>
                    <a:pt x="3320188" y="28515"/>
                  </a:lnTo>
                  <a:lnTo>
                    <a:pt x="3596870" y="342185"/>
                  </a:lnTo>
                  <a:lnTo>
                    <a:pt x="3873552" y="171092"/>
                  </a:lnTo>
                  <a:lnTo>
                    <a:pt x="4150235" y="28515"/>
                  </a:lnTo>
                  <a:lnTo>
                    <a:pt x="4426917" y="142577"/>
                  </a:lnTo>
                  <a:lnTo>
                    <a:pt x="4703599" y="199608"/>
                  </a:lnTo>
                  <a:lnTo>
                    <a:pt x="4980282" y="256639"/>
                  </a:lnTo>
                  <a:lnTo>
                    <a:pt x="5256964" y="484763"/>
                  </a:lnTo>
                  <a:lnTo>
                    <a:pt x="5533646" y="541794"/>
                  </a:lnTo>
                  <a:lnTo>
                    <a:pt x="5810329" y="655856"/>
                  </a:lnTo>
                  <a:lnTo>
                    <a:pt x="6087011" y="655856"/>
                  </a:lnTo>
                  <a:lnTo>
                    <a:pt x="6363693" y="741402"/>
                  </a:lnTo>
                  <a:lnTo>
                    <a:pt x="6640376" y="941011"/>
                  </a:lnTo>
                </a:path>
              </a:pathLst>
            </a:custGeom>
            <a:ln w="27101" cap="flat">
              <a:solidFill>
                <a:srgbClr val="0058AB">
                  <a:alpha val="50196"/>
                </a:srgbClr>
              </a:solidFill>
              <a:prstDash val="solid"/>
              <a:round/>
            </a:ln>
          </p:spPr>
          <p:txBody>
            <a:bodyPr/>
            <a:lstStyle/>
            <a:p/>
          </p:txBody>
        </p:sp>
        <p:sp>
          <p:nvSpPr>
            <p:cNvPr id="72" name="pl72"/>
            <p:cNvSpPr/>
            <p:nvPr/>
          </p:nvSpPr>
          <p:spPr>
            <a:xfrm>
              <a:off x="1435561" y="1164668"/>
              <a:ext cx="6640376" cy="1026557"/>
            </a:xfrm>
            <a:custGeom>
              <a:avLst/>
              <a:pathLst>
                <a:path w="6640376" h="1026557">
                  <a:moveTo>
                    <a:pt x="0" y="570309"/>
                  </a:moveTo>
                  <a:lnTo>
                    <a:pt x="276682" y="684371"/>
                  </a:lnTo>
                  <a:lnTo>
                    <a:pt x="553364" y="513278"/>
                  </a:lnTo>
                  <a:lnTo>
                    <a:pt x="830047" y="199608"/>
                  </a:lnTo>
                  <a:lnTo>
                    <a:pt x="1106729" y="313670"/>
                  </a:lnTo>
                  <a:lnTo>
                    <a:pt x="1383411" y="285154"/>
                  </a:lnTo>
                  <a:lnTo>
                    <a:pt x="1660094" y="342185"/>
                  </a:lnTo>
                  <a:lnTo>
                    <a:pt x="1936776" y="313670"/>
                  </a:lnTo>
                  <a:lnTo>
                    <a:pt x="2213458" y="199608"/>
                  </a:lnTo>
                  <a:lnTo>
                    <a:pt x="2490141" y="57030"/>
                  </a:lnTo>
                  <a:lnTo>
                    <a:pt x="2766823" y="114061"/>
                  </a:lnTo>
                  <a:lnTo>
                    <a:pt x="3043505" y="0"/>
                  </a:lnTo>
                  <a:lnTo>
                    <a:pt x="3320188" y="57030"/>
                  </a:lnTo>
                  <a:lnTo>
                    <a:pt x="3596870" y="256639"/>
                  </a:lnTo>
                  <a:lnTo>
                    <a:pt x="3873552" y="285154"/>
                  </a:lnTo>
                  <a:lnTo>
                    <a:pt x="4150235" y="171092"/>
                  </a:lnTo>
                  <a:lnTo>
                    <a:pt x="4426917" y="228123"/>
                  </a:lnTo>
                  <a:lnTo>
                    <a:pt x="4703599" y="313670"/>
                  </a:lnTo>
                  <a:lnTo>
                    <a:pt x="4980282" y="342185"/>
                  </a:lnTo>
                  <a:lnTo>
                    <a:pt x="5256964" y="570309"/>
                  </a:lnTo>
                  <a:lnTo>
                    <a:pt x="5533646" y="769918"/>
                  </a:lnTo>
                  <a:lnTo>
                    <a:pt x="5810329" y="712887"/>
                  </a:lnTo>
                  <a:lnTo>
                    <a:pt x="6087011" y="741402"/>
                  </a:lnTo>
                  <a:lnTo>
                    <a:pt x="6363693" y="798433"/>
                  </a:lnTo>
                  <a:lnTo>
                    <a:pt x="6640376" y="1026557"/>
                  </a:lnTo>
                </a:path>
              </a:pathLst>
            </a:custGeom>
            <a:ln w="27101" cap="flat">
              <a:solidFill>
                <a:srgbClr val="333333">
                  <a:alpha val="50196"/>
                </a:srgbClr>
              </a:solidFill>
              <a:prstDash val="solid"/>
              <a:round/>
            </a:ln>
          </p:spPr>
          <p:txBody>
            <a:bodyPr/>
            <a:lstStyle/>
            <a:p/>
          </p:txBody>
        </p:sp>
        <p:sp>
          <p:nvSpPr>
            <p:cNvPr id="73" name="tx73"/>
            <p:cNvSpPr/>
            <p:nvPr/>
          </p:nvSpPr>
          <p:spPr>
            <a:xfrm>
              <a:off x="663223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690891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7185600"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7462283"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7738965" y="1665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8015647"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6632236"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0" name="tx80"/>
            <p:cNvSpPr/>
            <p:nvPr/>
          </p:nvSpPr>
          <p:spPr>
            <a:xfrm>
              <a:off x="6908918"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1" name="tx81"/>
            <p:cNvSpPr/>
            <p:nvPr/>
          </p:nvSpPr>
          <p:spPr>
            <a:xfrm>
              <a:off x="7185600"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2" name="tx82"/>
            <p:cNvSpPr/>
            <p:nvPr/>
          </p:nvSpPr>
          <p:spPr>
            <a:xfrm>
              <a:off x="7462283"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3" name="tx83"/>
            <p:cNvSpPr/>
            <p:nvPr/>
          </p:nvSpPr>
          <p:spPr>
            <a:xfrm>
              <a:off x="7738965"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4" name="tx84"/>
            <p:cNvSpPr/>
            <p:nvPr/>
          </p:nvSpPr>
          <p:spPr>
            <a:xfrm>
              <a:off x="8015647"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5" name="tx85"/>
            <p:cNvSpPr/>
            <p:nvPr/>
          </p:nvSpPr>
          <p:spPr>
            <a:xfrm>
              <a:off x="1375271" y="3726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6" name="tx86"/>
            <p:cNvSpPr/>
            <p:nvPr/>
          </p:nvSpPr>
          <p:spPr>
            <a:xfrm>
              <a:off x="2758683" y="37408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7" name="tx87"/>
            <p:cNvSpPr/>
            <p:nvPr/>
          </p:nvSpPr>
          <p:spPr>
            <a:xfrm>
              <a:off x="4172239" y="37919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8" name="tx88"/>
            <p:cNvSpPr/>
            <p:nvPr/>
          </p:nvSpPr>
          <p:spPr>
            <a:xfrm>
              <a:off x="5555651" y="37917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9" name="tx89"/>
            <p:cNvSpPr/>
            <p:nvPr/>
          </p:nvSpPr>
          <p:spPr>
            <a:xfrm>
              <a:off x="6632236" y="3571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6908918" y="35430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1" name="tx91"/>
            <p:cNvSpPr/>
            <p:nvPr/>
          </p:nvSpPr>
          <p:spPr>
            <a:xfrm>
              <a:off x="7185600" y="34870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2" name="tx92"/>
            <p:cNvSpPr/>
            <p:nvPr/>
          </p:nvSpPr>
          <p:spPr>
            <a:xfrm>
              <a:off x="7462283" y="34865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3" name="tx93"/>
            <p:cNvSpPr/>
            <p:nvPr/>
          </p:nvSpPr>
          <p:spPr>
            <a:xfrm>
              <a:off x="7738965" y="3446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4" name="tx94"/>
            <p:cNvSpPr/>
            <p:nvPr/>
          </p:nvSpPr>
          <p:spPr>
            <a:xfrm>
              <a:off x="8015647" y="33463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5" name="tx95"/>
            <p:cNvSpPr/>
            <p:nvPr/>
          </p:nvSpPr>
          <p:spPr>
            <a:xfrm>
              <a:off x="1375271" y="3394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2758683" y="35387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4142095" y="36682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5525506" y="36399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9" name="tx99"/>
            <p:cNvSpPr/>
            <p:nvPr/>
          </p:nvSpPr>
          <p:spPr>
            <a:xfrm>
              <a:off x="6632236" y="322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6908918" y="31010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7185600" y="3071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7462283" y="30569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7738965" y="29879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8015647" y="277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5271" y="3089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6" name="tx106"/>
            <p:cNvSpPr/>
            <p:nvPr/>
          </p:nvSpPr>
          <p:spPr>
            <a:xfrm>
              <a:off x="2758683" y="33540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7" name="tx107"/>
            <p:cNvSpPr/>
            <p:nvPr/>
          </p:nvSpPr>
          <p:spPr>
            <a:xfrm>
              <a:off x="4142095" y="35081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8" name="tx108"/>
            <p:cNvSpPr/>
            <p:nvPr/>
          </p:nvSpPr>
          <p:spPr>
            <a:xfrm>
              <a:off x="5525506" y="34519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9" name="tx109"/>
            <p:cNvSpPr/>
            <p:nvPr/>
          </p:nvSpPr>
          <p:spPr>
            <a:xfrm>
              <a:off x="6632236" y="30657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 name="tx110"/>
            <p:cNvSpPr/>
            <p:nvPr/>
          </p:nvSpPr>
          <p:spPr>
            <a:xfrm>
              <a:off x="6908918" y="2871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1" name="tx111"/>
            <p:cNvSpPr/>
            <p:nvPr/>
          </p:nvSpPr>
          <p:spPr>
            <a:xfrm>
              <a:off x="7185600" y="2924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2" name="tx112"/>
            <p:cNvSpPr/>
            <p:nvPr/>
          </p:nvSpPr>
          <p:spPr>
            <a:xfrm>
              <a:off x="7462283" y="2896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3" name="tx113"/>
            <p:cNvSpPr/>
            <p:nvPr/>
          </p:nvSpPr>
          <p:spPr>
            <a:xfrm>
              <a:off x="7738965" y="28410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4" name="tx114"/>
            <p:cNvSpPr/>
            <p:nvPr/>
          </p:nvSpPr>
          <p:spPr>
            <a:xfrm>
              <a:off x="7985502"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7261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6307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296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Bolivia, 2000-2024</a:t>
              </a:r>
            </a:p>
          </p:txBody>
        </p:sp>
        <p:sp>
          <p:nvSpPr>
            <p:cNvPr id="144" name="pl144"/>
            <p:cNvSpPr/>
            <p:nvPr/>
          </p:nvSpPr>
          <p:spPr>
            <a:xfrm>
              <a:off x="21380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7921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4462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1002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9651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6191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27325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92732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3166613" cy="164676"/>
            </a:xfrm>
            <a:prstGeom prst="rect">
              <a:avLst/>
            </a:prstGeom>
            <a:solidFill>
              <a:srgbClr val="1CABE2">
                <a:alpha val="100000"/>
              </a:srgbClr>
            </a:solidFill>
          </p:spPr>
          <p:txBody>
            <a:bodyPr/>
            <a:lstStyle/>
            <a:p/>
          </p:txBody>
        </p:sp>
        <p:sp>
          <p:nvSpPr>
            <p:cNvPr id="157" name="rc157"/>
            <p:cNvSpPr/>
            <p:nvPr/>
          </p:nvSpPr>
          <p:spPr>
            <a:xfrm>
              <a:off x="1311054" y="5444954"/>
              <a:ext cx="4686635" cy="164676"/>
            </a:xfrm>
            <a:prstGeom prst="rect">
              <a:avLst/>
            </a:prstGeom>
            <a:solidFill>
              <a:srgbClr val="1CABE2">
                <a:alpha val="100000"/>
              </a:srgbClr>
            </a:solidFill>
          </p:spPr>
          <p:txBody>
            <a:bodyPr/>
            <a:lstStyle/>
            <a:p/>
          </p:txBody>
        </p:sp>
        <p:sp>
          <p:nvSpPr>
            <p:cNvPr id="158" name="rc158"/>
            <p:cNvSpPr/>
            <p:nvPr/>
          </p:nvSpPr>
          <p:spPr>
            <a:xfrm>
              <a:off x="1311054" y="5239108"/>
              <a:ext cx="5881136" cy="164676"/>
            </a:xfrm>
            <a:prstGeom prst="rect">
              <a:avLst/>
            </a:prstGeom>
            <a:solidFill>
              <a:srgbClr val="1CABE2">
                <a:alpha val="100000"/>
              </a:srgbClr>
            </a:solidFill>
          </p:spPr>
          <p:txBody>
            <a:bodyPr/>
            <a:lstStyle/>
            <a:p/>
          </p:txBody>
        </p:sp>
        <p:sp>
          <p:nvSpPr>
            <p:cNvPr id="159" name="rc159"/>
            <p:cNvSpPr/>
            <p:nvPr/>
          </p:nvSpPr>
          <p:spPr>
            <a:xfrm>
              <a:off x="4477667" y="5650800"/>
              <a:ext cx="999983" cy="164676"/>
            </a:xfrm>
            <a:prstGeom prst="rect">
              <a:avLst/>
            </a:prstGeom>
            <a:solidFill>
              <a:srgbClr val="B3B3B3">
                <a:alpha val="100000"/>
              </a:srgbClr>
            </a:solidFill>
          </p:spPr>
          <p:txBody>
            <a:bodyPr/>
            <a:lstStyle/>
            <a:p/>
          </p:txBody>
        </p:sp>
        <p:sp>
          <p:nvSpPr>
            <p:cNvPr id="160" name="rc160"/>
            <p:cNvSpPr/>
            <p:nvPr/>
          </p:nvSpPr>
          <p:spPr>
            <a:xfrm>
              <a:off x="5997689" y="5444954"/>
              <a:ext cx="836892" cy="164676"/>
            </a:xfrm>
            <a:prstGeom prst="rect">
              <a:avLst/>
            </a:prstGeom>
            <a:solidFill>
              <a:srgbClr val="B3B3B3">
                <a:alpha val="100000"/>
              </a:srgbClr>
            </a:solidFill>
          </p:spPr>
          <p:txBody>
            <a:bodyPr/>
            <a:lstStyle/>
            <a:p/>
          </p:txBody>
        </p:sp>
        <p:sp>
          <p:nvSpPr>
            <p:cNvPr id="161" name="rc161"/>
            <p:cNvSpPr/>
            <p:nvPr/>
          </p:nvSpPr>
          <p:spPr>
            <a:xfrm>
              <a:off x="7192190" y="5239108"/>
              <a:ext cx="1008253" cy="164676"/>
            </a:xfrm>
            <a:prstGeom prst="rect">
              <a:avLst/>
            </a:prstGeom>
            <a:solidFill>
              <a:srgbClr val="B3B3B3">
                <a:alpha val="100000"/>
              </a:srgbClr>
            </a:solidFill>
          </p:spPr>
          <p:txBody>
            <a:bodyPr/>
            <a:lstStyle/>
            <a:p/>
          </p:txBody>
        </p:sp>
        <p:sp>
          <p:nvSpPr>
            <p:cNvPr id="162" name="tx162"/>
            <p:cNvSpPr/>
            <p:nvPr/>
          </p:nvSpPr>
          <p:spPr>
            <a:xfrm>
              <a:off x="5541959"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63" name="tx163"/>
            <p:cNvSpPr/>
            <p:nvPr/>
          </p:nvSpPr>
          <p:spPr>
            <a:xfrm>
              <a:off x="6947108"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a:t>
              </a:r>
            </a:p>
          </p:txBody>
        </p:sp>
        <p:sp>
          <p:nvSpPr>
            <p:cNvPr id="164" name="tx164"/>
            <p:cNvSpPr/>
            <p:nvPr/>
          </p:nvSpPr>
          <p:spPr>
            <a:xfrm>
              <a:off x="8345125"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104.1</a:t>
              </a:r>
            </a:p>
          </p:txBody>
        </p:sp>
        <p:sp>
          <p:nvSpPr>
            <p:cNvPr id="165" name="tx165"/>
            <p:cNvSpPr/>
            <p:nvPr/>
          </p:nvSpPr>
          <p:spPr>
            <a:xfrm>
              <a:off x="2781834"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47.9</a:t>
              </a:r>
            </a:p>
          </p:txBody>
        </p:sp>
        <p:sp>
          <p:nvSpPr>
            <p:cNvPr id="166" name="tx166"/>
            <p:cNvSpPr/>
            <p:nvPr/>
          </p:nvSpPr>
          <p:spPr>
            <a:xfrm>
              <a:off x="354184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70.8</a:t>
              </a:r>
            </a:p>
          </p:txBody>
        </p:sp>
        <p:sp>
          <p:nvSpPr>
            <p:cNvPr id="167" name="tx167"/>
            <p:cNvSpPr/>
            <p:nvPr/>
          </p:nvSpPr>
          <p:spPr>
            <a:xfrm>
              <a:off x="413909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88.9</a:t>
              </a:r>
            </a:p>
          </p:txBody>
        </p:sp>
        <p:sp>
          <p:nvSpPr>
            <p:cNvPr id="168" name="tx168"/>
            <p:cNvSpPr/>
            <p:nvPr/>
          </p:nvSpPr>
          <p:spPr>
            <a:xfrm>
              <a:off x="4865132"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a:t>
              </a:r>
            </a:p>
          </p:txBody>
        </p:sp>
        <p:sp>
          <p:nvSpPr>
            <p:cNvPr id="169" name="tx169"/>
            <p:cNvSpPr/>
            <p:nvPr/>
          </p:nvSpPr>
          <p:spPr>
            <a:xfrm>
              <a:off x="6303608"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a:t>
              </a:r>
            </a:p>
          </p:txBody>
        </p:sp>
        <p:sp>
          <p:nvSpPr>
            <p:cNvPr id="170" name="tx170"/>
            <p:cNvSpPr/>
            <p:nvPr/>
          </p:nvSpPr>
          <p:spPr>
            <a:xfrm>
              <a:off x="758379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84083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6" name="tx176"/>
            <p:cNvSpPr/>
            <p:nvPr/>
          </p:nvSpPr>
          <p:spPr>
            <a:xfrm>
              <a:off x="449490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7" name="tx177"/>
            <p:cNvSpPr/>
            <p:nvPr/>
          </p:nvSpPr>
          <p:spPr>
            <a:xfrm>
              <a:off x="6148973"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8" name="tx178"/>
            <p:cNvSpPr/>
            <p:nvPr/>
          </p:nvSpPr>
          <p:spPr>
            <a:xfrm>
              <a:off x="776419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Bolivia.
In 2024, DTP1 coverage in Bolivia declined at 65%. The number of children missing out on any DTP vaccination (zero-dose children) increased from 71,000 in 2023 to 89,000 in 2024.
DTP3 coverage declined at 59% in 2024, leaving 104,000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942818"/>
            </a:xfrm>
            <a:custGeom>
              <a:avLst/>
              <a:pathLst>
                <a:path w="3397293" h="942818">
                  <a:moveTo>
                    <a:pt x="0" y="171421"/>
                  </a:moveTo>
                  <a:lnTo>
                    <a:pt x="141553" y="199991"/>
                  </a:lnTo>
                  <a:lnTo>
                    <a:pt x="283107" y="114281"/>
                  </a:lnTo>
                  <a:lnTo>
                    <a:pt x="424661" y="57140"/>
                  </a:lnTo>
                  <a:lnTo>
                    <a:pt x="566215" y="285702"/>
                  </a:lnTo>
                  <a:lnTo>
                    <a:pt x="707769" y="142851"/>
                  </a:lnTo>
                  <a:lnTo>
                    <a:pt x="849323" y="314272"/>
                  </a:lnTo>
                  <a:lnTo>
                    <a:pt x="990877" y="371413"/>
                  </a:lnTo>
                  <a:lnTo>
                    <a:pt x="1132431" y="57140"/>
                  </a:lnTo>
                  <a:lnTo>
                    <a:pt x="1273984" y="28570"/>
                  </a:lnTo>
                  <a:lnTo>
                    <a:pt x="1415538" y="28570"/>
                  </a:lnTo>
                  <a:lnTo>
                    <a:pt x="1557092" y="0"/>
                  </a:lnTo>
                  <a:lnTo>
                    <a:pt x="1698646" y="28570"/>
                  </a:lnTo>
                  <a:lnTo>
                    <a:pt x="1840200" y="342843"/>
                  </a:lnTo>
                  <a:lnTo>
                    <a:pt x="1981754" y="171421"/>
                  </a:lnTo>
                  <a:lnTo>
                    <a:pt x="2123308" y="28570"/>
                  </a:lnTo>
                  <a:lnTo>
                    <a:pt x="2264862" y="142851"/>
                  </a:lnTo>
                  <a:lnTo>
                    <a:pt x="2406416" y="199991"/>
                  </a:lnTo>
                  <a:lnTo>
                    <a:pt x="2547969" y="257132"/>
                  </a:lnTo>
                  <a:lnTo>
                    <a:pt x="2689523" y="485694"/>
                  </a:lnTo>
                  <a:lnTo>
                    <a:pt x="2831077" y="542834"/>
                  </a:lnTo>
                  <a:lnTo>
                    <a:pt x="2972631" y="657115"/>
                  </a:lnTo>
                  <a:lnTo>
                    <a:pt x="3114185" y="657115"/>
                  </a:lnTo>
                  <a:lnTo>
                    <a:pt x="3255739" y="742826"/>
                  </a:lnTo>
                  <a:lnTo>
                    <a:pt x="3397293" y="942818"/>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942818"/>
            </a:xfrm>
            <a:custGeom>
              <a:avLst/>
              <a:pathLst>
                <a:path w="3397293" h="942818">
                  <a:moveTo>
                    <a:pt x="0" y="171421"/>
                  </a:moveTo>
                  <a:lnTo>
                    <a:pt x="141553" y="199991"/>
                  </a:lnTo>
                  <a:lnTo>
                    <a:pt x="283107" y="114281"/>
                  </a:lnTo>
                  <a:lnTo>
                    <a:pt x="424661" y="57140"/>
                  </a:lnTo>
                  <a:lnTo>
                    <a:pt x="566215" y="285702"/>
                  </a:lnTo>
                  <a:lnTo>
                    <a:pt x="707769" y="142851"/>
                  </a:lnTo>
                  <a:lnTo>
                    <a:pt x="849323" y="314272"/>
                  </a:lnTo>
                  <a:lnTo>
                    <a:pt x="990877" y="371413"/>
                  </a:lnTo>
                  <a:lnTo>
                    <a:pt x="1132431" y="57140"/>
                  </a:lnTo>
                  <a:lnTo>
                    <a:pt x="1273984" y="28570"/>
                  </a:lnTo>
                  <a:lnTo>
                    <a:pt x="1415538" y="28570"/>
                  </a:lnTo>
                  <a:lnTo>
                    <a:pt x="1557092" y="0"/>
                  </a:lnTo>
                  <a:lnTo>
                    <a:pt x="1698646" y="28570"/>
                  </a:lnTo>
                  <a:lnTo>
                    <a:pt x="1840200" y="342843"/>
                  </a:lnTo>
                  <a:lnTo>
                    <a:pt x="1981754" y="171421"/>
                  </a:lnTo>
                  <a:lnTo>
                    <a:pt x="2123308" y="28570"/>
                  </a:lnTo>
                  <a:lnTo>
                    <a:pt x="2264862" y="142851"/>
                  </a:lnTo>
                  <a:lnTo>
                    <a:pt x="2406416" y="199991"/>
                  </a:lnTo>
                  <a:lnTo>
                    <a:pt x="2547969" y="257132"/>
                  </a:lnTo>
                  <a:lnTo>
                    <a:pt x="2689523" y="485694"/>
                  </a:lnTo>
                  <a:lnTo>
                    <a:pt x="2831077" y="542834"/>
                  </a:lnTo>
                  <a:lnTo>
                    <a:pt x="2972631" y="657115"/>
                  </a:lnTo>
                  <a:lnTo>
                    <a:pt x="3114185" y="657115"/>
                  </a:lnTo>
                  <a:lnTo>
                    <a:pt x="3255739" y="742826"/>
                  </a:lnTo>
                  <a:lnTo>
                    <a:pt x="3397293" y="942818"/>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942818"/>
            </a:xfrm>
            <a:custGeom>
              <a:avLst/>
              <a:pathLst>
                <a:path w="3397293" h="942818">
                  <a:moveTo>
                    <a:pt x="0" y="171421"/>
                  </a:moveTo>
                  <a:lnTo>
                    <a:pt x="141553" y="199991"/>
                  </a:lnTo>
                  <a:lnTo>
                    <a:pt x="283107" y="114281"/>
                  </a:lnTo>
                  <a:lnTo>
                    <a:pt x="424661" y="57140"/>
                  </a:lnTo>
                  <a:lnTo>
                    <a:pt x="566215" y="285702"/>
                  </a:lnTo>
                  <a:lnTo>
                    <a:pt x="707769" y="142851"/>
                  </a:lnTo>
                  <a:lnTo>
                    <a:pt x="849323" y="314272"/>
                  </a:lnTo>
                  <a:lnTo>
                    <a:pt x="990877" y="371413"/>
                  </a:lnTo>
                  <a:lnTo>
                    <a:pt x="1132431" y="57140"/>
                  </a:lnTo>
                  <a:lnTo>
                    <a:pt x="1273984" y="28570"/>
                  </a:lnTo>
                  <a:lnTo>
                    <a:pt x="1415538" y="28570"/>
                  </a:lnTo>
                  <a:lnTo>
                    <a:pt x="1557092" y="0"/>
                  </a:lnTo>
                  <a:lnTo>
                    <a:pt x="1698646" y="28570"/>
                  </a:lnTo>
                  <a:lnTo>
                    <a:pt x="1840200" y="342843"/>
                  </a:lnTo>
                  <a:lnTo>
                    <a:pt x="1981754" y="171421"/>
                  </a:lnTo>
                  <a:lnTo>
                    <a:pt x="2123308" y="28570"/>
                  </a:lnTo>
                  <a:lnTo>
                    <a:pt x="2264862" y="142851"/>
                  </a:lnTo>
                  <a:lnTo>
                    <a:pt x="2406416" y="199991"/>
                  </a:lnTo>
                  <a:lnTo>
                    <a:pt x="2547969" y="257132"/>
                  </a:lnTo>
                  <a:lnTo>
                    <a:pt x="2689523" y="485694"/>
                  </a:lnTo>
                  <a:lnTo>
                    <a:pt x="2831077" y="542834"/>
                  </a:lnTo>
                  <a:lnTo>
                    <a:pt x="2972631" y="657115"/>
                  </a:lnTo>
                  <a:lnTo>
                    <a:pt x="3114185" y="657115"/>
                  </a:lnTo>
                  <a:lnTo>
                    <a:pt x="3255739" y="742826"/>
                  </a:lnTo>
                  <a:lnTo>
                    <a:pt x="3397293" y="942818"/>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472419"/>
              <a:ext cx="24059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Bolivia, 2000-2024</a:t>
              </a:r>
            </a:p>
          </p:txBody>
        </p:sp>
        <p:sp>
          <p:nvSpPr>
            <p:cNvPr id="63" name="pl63"/>
            <p:cNvSpPr/>
            <p:nvPr/>
          </p:nvSpPr>
          <p:spPr>
            <a:xfrm>
              <a:off x="5267799" y="37957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8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00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028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052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46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493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516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540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63330"/>
              <a:ext cx="3397293" cy="2302230"/>
            </a:xfrm>
            <a:custGeom>
              <a:avLst/>
              <a:pathLst>
                <a:path w="3397293" h="2302230">
                  <a:moveTo>
                    <a:pt x="0" y="418587"/>
                  </a:moveTo>
                  <a:lnTo>
                    <a:pt x="141553" y="488351"/>
                  </a:lnTo>
                  <a:lnTo>
                    <a:pt x="283107" y="279058"/>
                  </a:lnTo>
                  <a:lnTo>
                    <a:pt x="424661" y="139529"/>
                  </a:lnTo>
                  <a:lnTo>
                    <a:pt x="566215" y="697645"/>
                  </a:lnTo>
                  <a:lnTo>
                    <a:pt x="707769" y="348822"/>
                  </a:lnTo>
                  <a:lnTo>
                    <a:pt x="849323" y="767410"/>
                  </a:lnTo>
                  <a:lnTo>
                    <a:pt x="990877" y="906939"/>
                  </a:lnTo>
                  <a:lnTo>
                    <a:pt x="1132431" y="139529"/>
                  </a:lnTo>
                  <a:lnTo>
                    <a:pt x="1273984" y="69764"/>
                  </a:lnTo>
                  <a:lnTo>
                    <a:pt x="1415538" y="69764"/>
                  </a:lnTo>
                  <a:lnTo>
                    <a:pt x="1557092" y="0"/>
                  </a:lnTo>
                  <a:lnTo>
                    <a:pt x="1698646" y="69764"/>
                  </a:lnTo>
                  <a:lnTo>
                    <a:pt x="1840200" y="837174"/>
                  </a:lnTo>
                  <a:lnTo>
                    <a:pt x="1981754" y="418587"/>
                  </a:lnTo>
                  <a:lnTo>
                    <a:pt x="2123308" y="69764"/>
                  </a:lnTo>
                  <a:lnTo>
                    <a:pt x="2264862" y="348822"/>
                  </a:lnTo>
                  <a:lnTo>
                    <a:pt x="2406416" y="488351"/>
                  </a:lnTo>
                  <a:lnTo>
                    <a:pt x="2547969" y="627881"/>
                  </a:lnTo>
                  <a:lnTo>
                    <a:pt x="2689523" y="1185997"/>
                  </a:lnTo>
                  <a:lnTo>
                    <a:pt x="2831077" y="1325526"/>
                  </a:lnTo>
                  <a:lnTo>
                    <a:pt x="2972631" y="1604585"/>
                  </a:lnTo>
                  <a:lnTo>
                    <a:pt x="3114185" y="1604585"/>
                  </a:lnTo>
                  <a:lnTo>
                    <a:pt x="3255739" y="1813878"/>
                  </a:lnTo>
                  <a:lnTo>
                    <a:pt x="3397293" y="230223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49327"/>
              <a:ext cx="3397293" cy="558116"/>
            </a:xfrm>
            <a:custGeom>
              <a:avLst/>
              <a:pathLst>
                <a:path w="3397293" h="558116">
                  <a:moveTo>
                    <a:pt x="0" y="558116"/>
                  </a:moveTo>
                  <a:lnTo>
                    <a:pt x="141553" y="488351"/>
                  </a:lnTo>
                  <a:lnTo>
                    <a:pt x="283107" y="488351"/>
                  </a:lnTo>
                  <a:lnTo>
                    <a:pt x="424661" y="418587"/>
                  </a:lnTo>
                  <a:lnTo>
                    <a:pt x="566215" y="348822"/>
                  </a:lnTo>
                  <a:lnTo>
                    <a:pt x="707769" y="279058"/>
                  </a:lnTo>
                  <a:lnTo>
                    <a:pt x="849323" y="209293"/>
                  </a:lnTo>
                  <a:lnTo>
                    <a:pt x="990877" y="209293"/>
                  </a:lnTo>
                  <a:lnTo>
                    <a:pt x="1132431" y="139529"/>
                  </a:lnTo>
                  <a:lnTo>
                    <a:pt x="1273984" y="69764"/>
                  </a:lnTo>
                  <a:lnTo>
                    <a:pt x="1415538" y="69764"/>
                  </a:lnTo>
                  <a:lnTo>
                    <a:pt x="1557092" y="69764"/>
                  </a:lnTo>
                  <a:lnTo>
                    <a:pt x="1698646" y="69764"/>
                  </a:lnTo>
                  <a:lnTo>
                    <a:pt x="1840200" y="69764"/>
                  </a:lnTo>
                  <a:lnTo>
                    <a:pt x="1981754" y="69764"/>
                  </a:lnTo>
                  <a:lnTo>
                    <a:pt x="2123308" y="69764"/>
                  </a:lnTo>
                  <a:lnTo>
                    <a:pt x="2264862" y="0"/>
                  </a:lnTo>
                  <a:lnTo>
                    <a:pt x="2406416" y="0"/>
                  </a:lnTo>
                  <a:lnTo>
                    <a:pt x="2547969" y="0"/>
                  </a:lnTo>
                  <a:lnTo>
                    <a:pt x="2689523" y="0"/>
                  </a:lnTo>
                  <a:lnTo>
                    <a:pt x="2831077" y="139529"/>
                  </a:lnTo>
                  <a:lnTo>
                    <a:pt x="2972631" y="209293"/>
                  </a:lnTo>
                  <a:lnTo>
                    <a:pt x="3114185" y="69764"/>
                  </a:lnTo>
                  <a:lnTo>
                    <a:pt x="3255739" y="69764"/>
                  </a:lnTo>
                  <a:lnTo>
                    <a:pt x="3397293" y="6976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981917"/>
              <a:ext cx="3397293" cy="976703"/>
            </a:xfrm>
            <a:custGeom>
              <a:avLst/>
              <a:pathLst>
                <a:path w="3397293" h="976703">
                  <a:moveTo>
                    <a:pt x="0" y="69764"/>
                  </a:moveTo>
                  <a:lnTo>
                    <a:pt x="141553" y="139529"/>
                  </a:lnTo>
                  <a:lnTo>
                    <a:pt x="283107" y="69764"/>
                  </a:lnTo>
                  <a:lnTo>
                    <a:pt x="424661" y="69764"/>
                  </a:lnTo>
                  <a:lnTo>
                    <a:pt x="566215" y="69764"/>
                  </a:lnTo>
                  <a:lnTo>
                    <a:pt x="707769" y="0"/>
                  </a:lnTo>
                  <a:lnTo>
                    <a:pt x="849323" y="69764"/>
                  </a:lnTo>
                  <a:lnTo>
                    <a:pt x="990877" y="139529"/>
                  </a:lnTo>
                  <a:lnTo>
                    <a:pt x="1132431" y="0"/>
                  </a:lnTo>
                  <a:lnTo>
                    <a:pt x="1273984" y="69764"/>
                  </a:lnTo>
                  <a:lnTo>
                    <a:pt x="1415538" y="69764"/>
                  </a:lnTo>
                  <a:lnTo>
                    <a:pt x="1557092" y="69764"/>
                  </a:lnTo>
                  <a:lnTo>
                    <a:pt x="1698646" y="69764"/>
                  </a:lnTo>
                  <a:lnTo>
                    <a:pt x="1840200" y="209293"/>
                  </a:lnTo>
                  <a:lnTo>
                    <a:pt x="1981754" y="139529"/>
                  </a:lnTo>
                  <a:lnTo>
                    <a:pt x="2123308" y="69764"/>
                  </a:lnTo>
                  <a:lnTo>
                    <a:pt x="2264862" y="139529"/>
                  </a:lnTo>
                  <a:lnTo>
                    <a:pt x="2406416" y="279058"/>
                  </a:lnTo>
                  <a:lnTo>
                    <a:pt x="2547969" y="488351"/>
                  </a:lnTo>
                  <a:lnTo>
                    <a:pt x="2689523" y="767410"/>
                  </a:lnTo>
                  <a:lnTo>
                    <a:pt x="2831077" y="837174"/>
                  </a:lnTo>
                  <a:lnTo>
                    <a:pt x="2972631" y="976703"/>
                  </a:lnTo>
                  <a:lnTo>
                    <a:pt x="3114185" y="697645"/>
                  </a:lnTo>
                  <a:lnTo>
                    <a:pt x="3255739" y="697645"/>
                  </a:lnTo>
                  <a:lnTo>
                    <a:pt x="3397293" y="83717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4932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63330"/>
              <a:ext cx="3397293" cy="2302230"/>
            </a:xfrm>
            <a:custGeom>
              <a:avLst/>
              <a:pathLst>
                <a:path w="3397293" h="2302230">
                  <a:moveTo>
                    <a:pt x="0" y="418587"/>
                  </a:moveTo>
                  <a:lnTo>
                    <a:pt x="141553" y="488351"/>
                  </a:lnTo>
                  <a:lnTo>
                    <a:pt x="283107" y="279058"/>
                  </a:lnTo>
                  <a:lnTo>
                    <a:pt x="424661" y="139529"/>
                  </a:lnTo>
                  <a:lnTo>
                    <a:pt x="566215" y="697645"/>
                  </a:lnTo>
                  <a:lnTo>
                    <a:pt x="707769" y="348822"/>
                  </a:lnTo>
                  <a:lnTo>
                    <a:pt x="849323" y="767410"/>
                  </a:lnTo>
                  <a:lnTo>
                    <a:pt x="990877" y="906939"/>
                  </a:lnTo>
                  <a:lnTo>
                    <a:pt x="1132431" y="139529"/>
                  </a:lnTo>
                  <a:lnTo>
                    <a:pt x="1273984" y="69764"/>
                  </a:lnTo>
                  <a:lnTo>
                    <a:pt x="1415538" y="69764"/>
                  </a:lnTo>
                  <a:lnTo>
                    <a:pt x="1557092" y="0"/>
                  </a:lnTo>
                  <a:lnTo>
                    <a:pt x="1698646" y="69764"/>
                  </a:lnTo>
                  <a:lnTo>
                    <a:pt x="1840200" y="837174"/>
                  </a:lnTo>
                  <a:lnTo>
                    <a:pt x="1981754" y="418587"/>
                  </a:lnTo>
                  <a:lnTo>
                    <a:pt x="2123308" y="69764"/>
                  </a:lnTo>
                  <a:lnTo>
                    <a:pt x="2264862" y="348822"/>
                  </a:lnTo>
                  <a:lnTo>
                    <a:pt x="2406416" y="488351"/>
                  </a:lnTo>
                  <a:lnTo>
                    <a:pt x="2547969" y="627881"/>
                  </a:lnTo>
                  <a:lnTo>
                    <a:pt x="2689523" y="1185997"/>
                  </a:lnTo>
                  <a:lnTo>
                    <a:pt x="2831077" y="1325526"/>
                  </a:lnTo>
                  <a:lnTo>
                    <a:pt x="2972631" y="1604585"/>
                  </a:lnTo>
                  <a:lnTo>
                    <a:pt x="3114185" y="1604585"/>
                  </a:lnTo>
                  <a:lnTo>
                    <a:pt x="3255739" y="1813878"/>
                  </a:lnTo>
                  <a:lnTo>
                    <a:pt x="3397293" y="230223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51706"/>
              <a:ext cx="0" cy="530210"/>
            </a:xfrm>
            <a:custGeom>
              <a:avLst/>
              <a:pathLst>
                <a:path w="0" h="530210">
                  <a:moveTo>
                    <a:pt x="0" y="5302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51706"/>
              <a:ext cx="0" cy="460446"/>
            </a:xfrm>
            <a:custGeom>
              <a:avLst/>
              <a:pathLst>
                <a:path w="0" h="460446">
                  <a:moveTo>
                    <a:pt x="0" y="4604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51706"/>
              <a:ext cx="0" cy="181387"/>
            </a:xfrm>
            <a:custGeom>
              <a:avLst/>
              <a:pathLst>
                <a:path w="0" h="181387">
                  <a:moveTo>
                    <a:pt x="0" y="1813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51706"/>
              <a:ext cx="0" cy="181387"/>
            </a:xfrm>
            <a:custGeom>
              <a:avLst/>
              <a:pathLst>
                <a:path w="0" h="181387">
                  <a:moveTo>
                    <a:pt x="0" y="1813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51706"/>
              <a:ext cx="0" cy="1297620"/>
            </a:xfrm>
            <a:custGeom>
              <a:avLst/>
              <a:pathLst>
                <a:path w="0" h="1297620">
                  <a:moveTo>
                    <a:pt x="0" y="12976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51706"/>
              <a:ext cx="0" cy="1925502"/>
            </a:xfrm>
            <a:custGeom>
              <a:avLst/>
              <a:pathLst>
                <a:path w="0" h="1925502">
                  <a:moveTo>
                    <a:pt x="0" y="19255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51706"/>
              <a:ext cx="0" cy="2413854"/>
            </a:xfrm>
            <a:custGeom>
              <a:avLst/>
              <a:pathLst>
                <a:path w="0" h="2413854">
                  <a:moveTo>
                    <a:pt x="0" y="24138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63330"/>
              <a:ext cx="3397293" cy="2302230"/>
            </a:xfrm>
            <a:custGeom>
              <a:avLst/>
              <a:pathLst>
                <a:path w="3397293" h="2302230">
                  <a:moveTo>
                    <a:pt x="0" y="418587"/>
                  </a:moveTo>
                  <a:lnTo>
                    <a:pt x="141553" y="488351"/>
                  </a:lnTo>
                  <a:lnTo>
                    <a:pt x="283107" y="279058"/>
                  </a:lnTo>
                  <a:lnTo>
                    <a:pt x="424661" y="139529"/>
                  </a:lnTo>
                  <a:lnTo>
                    <a:pt x="566215" y="697645"/>
                  </a:lnTo>
                  <a:lnTo>
                    <a:pt x="707769" y="348822"/>
                  </a:lnTo>
                  <a:lnTo>
                    <a:pt x="849323" y="767410"/>
                  </a:lnTo>
                  <a:lnTo>
                    <a:pt x="990877" y="906939"/>
                  </a:lnTo>
                  <a:lnTo>
                    <a:pt x="1132431" y="139529"/>
                  </a:lnTo>
                  <a:lnTo>
                    <a:pt x="1273984" y="69764"/>
                  </a:lnTo>
                  <a:lnTo>
                    <a:pt x="1415538" y="69764"/>
                  </a:lnTo>
                  <a:lnTo>
                    <a:pt x="1557092" y="0"/>
                  </a:lnTo>
                  <a:lnTo>
                    <a:pt x="1698646" y="69764"/>
                  </a:lnTo>
                  <a:lnTo>
                    <a:pt x="1840200" y="837174"/>
                  </a:lnTo>
                  <a:lnTo>
                    <a:pt x="1981754" y="418587"/>
                  </a:lnTo>
                  <a:lnTo>
                    <a:pt x="2123308" y="69764"/>
                  </a:lnTo>
                  <a:lnTo>
                    <a:pt x="2264862" y="348822"/>
                  </a:lnTo>
                  <a:lnTo>
                    <a:pt x="2406416" y="488351"/>
                  </a:lnTo>
                  <a:lnTo>
                    <a:pt x="2547969" y="627881"/>
                  </a:lnTo>
                  <a:lnTo>
                    <a:pt x="2689523" y="1185997"/>
                  </a:lnTo>
                  <a:lnTo>
                    <a:pt x="2831077" y="1325526"/>
                  </a:lnTo>
                  <a:lnTo>
                    <a:pt x="2972631" y="1604585"/>
                  </a:lnTo>
                  <a:lnTo>
                    <a:pt x="3114185" y="1604585"/>
                  </a:lnTo>
                  <a:lnTo>
                    <a:pt x="3255739" y="1813878"/>
                  </a:lnTo>
                  <a:lnTo>
                    <a:pt x="3397293" y="2302230"/>
                  </a:lnTo>
                </a:path>
              </a:pathLst>
            </a:custGeom>
            <a:ln w="27101" cap="flat">
              <a:solidFill>
                <a:srgbClr val="0058AB">
                  <a:alpha val="100000"/>
                </a:srgbClr>
              </a:solidFill>
              <a:prstDash val="solid"/>
              <a:round/>
            </a:ln>
          </p:spPr>
          <p:txBody>
            <a:bodyPr/>
            <a:lstStyle/>
            <a:p/>
          </p:txBody>
        </p:sp>
        <p:sp>
          <p:nvSpPr>
            <p:cNvPr id="92" name="tx92"/>
            <p:cNvSpPr/>
            <p:nvPr/>
          </p:nvSpPr>
          <p:spPr>
            <a:xfrm>
              <a:off x="5377374" y="13846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85143" y="13846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792913" y="1383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7500682" y="1383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756617" y="13833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27799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7799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3948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972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99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3019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467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059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651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243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63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355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947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3942191" cy="149993"/>
            </a:xfrm>
            <a:prstGeom prst="rect">
              <a:avLst/>
            </a:prstGeom>
            <a:solidFill>
              <a:srgbClr val="1CABE2">
                <a:alpha val="80000"/>
              </a:srgbClr>
            </a:solidFill>
          </p:spPr>
          <p:txBody>
            <a:bodyPr/>
            <a:lstStyle/>
            <a:p/>
          </p:txBody>
        </p:sp>
        <p:sp>
          <p:nvSpPr>
            <p:cNvPr id="133" name="rc133"/>
            <p:cNvSpPr/>
            <p:nvPr/>
          </p:nvSpPr>
          <p:spPr>
            <a:xfrm>
              <a:off x="1317178" y="5637654"/>
              <a:ext cx="5834502"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6720643"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36" name="tx136"/>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90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0082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0674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Bolivia (65%) was 24 percentage points lower than the global average (89%) and 20 percentage points lower than the average across all LACR countries (85%).
National DTP1 coverage was 16 percentage points lower than in 2019 (81%).
This equates to 89,000 zero-dose children in 2024 compared to 48,000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F26A21">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Bolivia ranked number 1 out of 32 countries for lowest DTP1 coverage (based on tied ranks).
Bolivia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F26A21">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Bolivia ranked number 5 out of 32 countries with 63,000 zero-dose children.
In 2024, Bolivia ranked number 6 out of 32 countries with 89,000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662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477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291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106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920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069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884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699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7513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032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13905"/>
              <a:ext cx="203168" cy="1311630"/>
            </a:xfrm>
            <a:prstGeom prst="rect">
              <a:avLst/>
            </a:prstGeom>
            <a:solidFill>
              <a:srgbClr val="80BD41">
                <a:alpha val="100000"/>
              </a:srgbClr>
            </a:solidFill>
          </p:spPr>
          <p:txBody>
            <a:bodyPr/>
            <a:lstStyle/>
            <a:p/>
          </p:txBody>
        </p:sp>
        <p:sp>
          <p:nvSpPr>
            <p:cNvPr id="29" name="rc29"/>
            <p:cNvSpPr/>
            <p:nvPr/>
          </p:nvSpPr>
          <p:spPr>
            <a:xfrm>
              <a:off x="1332670" y="2876693"/>
              <a:ext cx="203168" cy="139907"/>
            </a:xfrm>
            <a:prstGeom prst="rect">
              <a:avLst/>
            </a:prstGeom>
            <a:solidFill>
              <a:srgbClr val="0058AB">
                <a:alpha val="100000"/>
              </a:srgbClr>
            </a:solidFill>
          </p:spPr>
          <p:txBody>
            <a:bodyPr/>
            <a:lstStyle/>
            <a:p/>
          </p:txBody>
        </p:sp>
        <p:sp>
          <p:nvSpPr>
            <p:cNvPr id="30" name="rc30"/>
            <p:cNvSpPr/>
            <p:nvPr/>
          </p:nvSpPr>
          <p:spPr>
            <a:xfrm>
              <a:off x="1332670" y="3016600"/>
              <a:ext cx="203168" cy="297304"/>
            </a:xfrm>
            <a:prstGeom prst="rect">
              <a:avLst/>
            </a:prstGeom>
            <a:solidFill>
              <a:srgbClr val="1CABE2">
                <a:alpha val="100000"/>
              </a:srgbClr>
            </a:solidFill>
          </p:spPr>
          <p:txBody>
            <a:bodyPr/>
            <a:lstStyle/>
            <a:p/>
          </p:txBody>
        </p:sp>
        <p:sp>
          <p:nvSpPr>
            <p:cNvPr id="31" name="rc31"/>
            <p:cNvSpPr/>
            <p:nvPr/>
          </p:nvSpPr>
          <p:spPr>
            <a:xfrm>
              <a:off x="1558413" y="3391378"/>
              <a:ext cx="203168" cy="1234156"/>
            </a:xfrm>
            <a:prstGeom prst="rect">
              <a:avLst/>
            </a:prstGeom>
            <a:solidFill>
              <a:srgbClr val="80BD41">
                <a:alpha val="100000"/>
              </a:srgbClr>
            </a:solidFill>
          </p:spPr>
          <p:txBody>
            <a:bodyPr/>
            <a:lstStyle/>
            <a:p/>
          </p:txBody>
        </p:sp>
        <p:sp>
          <p:nvSpPr>
            <p:cNvPr id="32" name="rc32"/>
            <p:cNvSpPr/>
            <p:nvPr/>
          </p:nvSpPr>
          <p:spPr>
            <a:xfrm>
              <a:off x="1558413" y="2887284"/>
              <a:ext cx="203168" cy="156441"/>
            </a:xfrm>
            <a:prstGeom prst="rect">
              <a:avLst/>
            </a:prstGeom>
            <a:solidFill>
              <a:srgbClr val="0058AB">
                <a:alpha val="100000"/>
              </a:srgbClr>
            </a:solidFill>
          </p:spPr>
          <p:txBody>
            <a:bodyPr/>
            <a:lstStyle/>
            <a:p/>
          </p:txBody>
        </p:sp>
        <p:sp>
          <p:nvSpPr>
            <p:cNvPr id="33" name="rc33"/>
            <p:cNvSpPr/>
            <p:nvPr/>
          </p:nvSpPr>
          <p:spPr>
            <a:xfrm>
              <a:off x="1558413" y="3043725"/>
              <a:ext cx="203168" cy="347653"/>
            </a:xfrm>
            <a:prstGeom prst="rect">
              <a:avLst/>
            </a:prstGeom>
            <a:solidFill>
              <a:srgbClr val="1CABE2">
                <a:alpha val="100000"/>
              </a:srgbClr>
            </a:solidFill>
          </p:spPr>
          <p:txBody>
            <a:bodyPr/>
            <a:lstStyle/>
            <a:p/>
          </p:txBody>
        </p:sp>
        <p:sp>
          <p:nvSpPr>
            <p:cNvPr id="34" name="rc34"/>
            <p:cNvSpPr/>
            <p:nvPr/>
          </p:nvSpPr>
          <p:spPr>
            <a:xfrm>
              <a:off x="1784155" y="3289913"/>
              <a:ext cx="203168" cy="1335622"/>
            </a:xfrm>
            <a:prstGeom prst="rect">
              <a:avLst/>
            </a:prstGeom>
            <a:solidFill>
              <a:srgbClr val="80BD41">
                <a:alpha val="100000"/>
              </a:srgbClr>
            </a:solidFill>
          </p:spPr>
          <p:txBody>
            <a:bodyPr/>
            <a:lstStyle/>
            <a:p/>
          </p:txBody>
        </p:sp>
        <p:sp>
          <p:nvSpPr>
            <p:cNvPr id="35" name="rc35"/>
            <p:cNvSpPr/>
            <p:nvPr/>
          </p:nvSpPr>
          <p:spPr>
            <a:xfrm>
              <a:off x="1784155" y="2890963"/>
              <a:ext cx="203168" cy="104073"/>
            </a:xfrm>
            <a:prstGeom prst="rect">
              <a:avLst/>
            </a:prstGeom>
            <a:solidFill>
              <a:srgbClr val="0058AB">
                <a:alpha val="100000"/>
              </a:srgbClr>
            </a:solidFill>
          </p:spPr>
          <p:txBody>
            <a:bodyPr/>
            <a:lstStyle/>
            <a:p/>
          </p:txBody>
        </p:sp>
        <p:sp>
          <p:nvSpPr>
            <p:cNvPr id="36" name="rc36"/>
            <p:cNvSpPr/>
            <p:nvPr/>
          </p:nvSpPr>
          <p:spPr>
            <a:xfrm>
              <a:off x="1784155" y="2995037"/>
              <a:ext cx="203168" cy="294876"/>
            </a:xfrm>
            <a:prstGeom prst="rect">
              <a:avLst/>
            </a:prstGeom>
            <a:solidFill>
              <a:srgbClr val="1CABE2">
                <a:alpha val="100000"/>
              </a:srgbClr>
            </a:solidFill>
          </p:spPr>
          <p:txBody>
            <a:bodyPr/>
            <a:lstStyle/>
            <a:p/>
          </p:txBody>
        </p:sp>
        <p:sp>
          <p:nvSpPr>
            <p:cNvPr id="37" name="rc37"/>
            <p:cNvSpPr/>
            <p:nvPr/>
          </p:nvSpPr>
          <p:spPr>
            <a:xfrm>
              <a:off x="2009898" y="3092335"/>
              <a:ext cx="203168" cy="1533200"/>
            </a:xfrm>
            <a:prstGeom prst="rect">
              <a:avLst/>
            </a:prstGeom>
            <a:solidFill>
              <a:srgbClr val="80BD41">
                <a:alpha val="100000"/>
              </a:srgbClr>
            </a:solidFill>
          </p:spPr>
          <p:txBody>
            <a:bodyPr/>
            <a:lstStyle/>
            <a:p/>
          </p:txBody>
        </p:sp>
        <p:sp>
          <p:nvSpPr>
            <p:cNvPr id="38" name="rc38"/>
            <p:cNvSpPr/>
            <p:nvPr/>
          </p:nvSpPr>
          <p:spPr>
            <a:xfrm>
              <a:off x="2009898" y="2883260"/>
              <a:ext cx="203168" cy="69691"/>
            </a:xfrm>
            <a:prstGeom prst="rect">
              <a:avLst/>
            </a:prstGeom>
            <a:solidFill>
              <a:srgbClr val="0058AB">
                <a:alpha val="100000"/>
              </a:srgbClr>
            </a:solidFill>
          </p:spPr>
          <p:txBody>
            <a:bodyPr/>
            <a:lstStyle/>
            <a:p/>
          </p:txBody>
        </p:sp>
        <p:sp>
          <p:nvSpPr>
            <p:cNvPr id="39" name="rc39"/>
            <p:cNvSpPr/>
            <p:nvPr/>
          </p:nvSpPr>
          <p:spPr>
            <a:xfrm>
              <a:off x="2009898" y="2952952"/>
              <a:ext cx="203168" cy="139383"/>
            </a:xfrm>
            <a:prstGeom prst="rect">
              <a:avLst/>
            </a:prstGeom>
            <a:solidFill>
              <a:srgbClr val="1CABE2">
                <a:alpha val="100000"/>
              </a:srgbClr>
            </a:solidFill>
          </p:spPr>
          <p:txBody>
            <a:bodyPr/>
            <a:lstStyle/>
            <a:p/>
          </p:txBody>
        </p:sp>
        <p:sp>
          <p:nvSpPr>
            <p:cNvPr id="40" name="rc40"/>
            <p:cNvSpPr/>
            <p:nvPr/>
          </p:nvSpPr>
          <p:spPr>
            <a:xfrm>
              <a:off x="2235640" y="3158520"/>
              <a:ext cx="203168" cy="1467015"/>
            </a:xfrm>
            <a:prstGeom prst="rect">
              <a:avLst/>
            </a:prstGeom>
            <a:solidFill>
              <a:srgbClr val="80BD41">
                <a:alpha val="100000"/>
              </a:srgbClr>
            </a:solidFill>
          </p:spPr>
          <p:txBody>
            <a:bodyPr/>
            <a:lstStyle/>
            <a:p/>
          </p:txBody>
        </p:sp>
        <p:sp>
          <p:nvSpPr>
            <p:cNvPr id="41" name="rc41"/>
            <p:cNvSpPr/>
            <p:nvPr/>
          </p:nvSpPr>
          <p:spPr>
            <a:xfrm>
              <a:off x="2235640" y="2879092"/>
              <a:ext cx="203168" cy="209570"/>
            </a:xfrm>
            <a:prstGeom prst="rect">
              <a:avLst/>
            </a:prstGeom>
            <a:solidFill>
              <a:srgbClr val="0058AB">
                <a:alpha val="100000"/>
              </a:srgbClr>
            </a:solidFill>
          </p:spPr>
          <p:txBody>
            <a:bodyPr/>
            <a:lstStyle/>
            <a:p/>
          </p:txBody>
        </p:sp>
        <p:sp>
          <p:nvSpPr>
            <p:cNvPr id="42" name="rc42"/>
            <p:cNvSpPr/>
            <p:nvPr/>
          </p:nvSpPr>
          <p:spPr>
            <a:xfrm>
              <a:off x="2235640" y="3088663"/>
              <a:ext cx="203168" cy="69856"/>
            </a:xfrm>
            <a:prstGeom prst="rect">
              <a:avLst/>
            </a:prstGeom>
            <a:solidFill>
              <a:srgbClr val="1CABE2">
                <a:alpha val="100000"/>
              </a:srgbClr>
            </a:solidFill>
          </p:spPr>
          <p:txBody>
            <a:bodyPr/>
            <a:lstStyle/>
            <a:p/>
          </p:txBody>
        </p:sp>
        <p:sp>
          <p:nvSpPr>
            <p:cNvPr id="43" name="rc43"/>
            <p:cNvSpPr/>
            <p:nvPr/>
          </p:nvSpPr>
          <p:spPr>
            <a:xfrm>
              <a:off x="2461382" y="3133012"/>
              <a:ext cx="203168" cy="1492523"/>
            </a:xfrm>
            <a:prstGeom prst="rect">
              <a:avLst/>
            </a:prstGeom>
            <a:solidFill>
              <a:srgbClr val="80BD41">
                <a:alpha val="100000"/>
              </a:srgbClr>
            </a:solidFill>
          </p:spPr>
          <p:txBody>
            <a:bodyPr/>
            <a:lstStyle/>
            <a:p/>
          </p:txBody>
        </p:sp>
        <p:sp>
          <p:nvSpPr>
            <p:cNvPr id="44" name="rc44"/>
            <p:cNvSpPr/>
            <p:nvPr/>
          </p:nvSpPr>
          <p:spPr>
            <a:xfrm>
              <a:off x="2461382" y="2869629"/>
              <a:ext cx="203168" cy="122914"/>
            </a:xfrm>
            <a:prstGeom prst="rect">
              <a:avLst/>
            </a:prstGeom>
            <a:solidFill>
              <a:srgbClr val="0058AB">
                <a:alpha val="100000"/>
              </a:srgbClr>
            </a:solidFill>
          </p:spPr>
          <p:txBody>
            <a:bodyPr/>
            <a:lstStyle/>
            <a:p/>
          </p:txBody>
        </p:sp>
        <p:sp>
          <p:nvSpPr>
            <p:cNvPr id="45" name="rc45"/>
            <p:cNvSpPr/>
            <p:nvPr/>
          </p:nvSpPr>
          <p:spPr>
            <a:xfrm>
              <a:off x="2461382" y="2992543"/>
              <a:ext cx="203168" cy="140468"/>
            </a:xfrm>
            <a:prstGeom prst="rect">
              <a:avLst/>
            </a:prstGeom>
            <a:solidFill>
              <a:srgbClr val="1CABE2">
                <a:alpha val="100000"/>
              </a:srgbClr>
            </a:solidFill>
          </p:spPr>
          <p:txBody>
            <a:bodyPr/>
            <a:lstStyle/>
            <a:p/>
          </p:txBody>
        </p:sp>
        <p:sp>
          <p:nvSpPr>
            <p:cNvPr id="46" name="rc46"/>
            <p:cNvSpPr/>
            <p:nvPr/>
          </p:nvSpPr>
          <p:spPr>
            <a:xfrm>
              <a:off x="2687125" y="3140341"/>
              <a:ext cx="203168" cy="1485194"/>
            </a:xfrm>
            <a:prstGeom prst="rect">
              <a:avLst/>
            </a:prstGeom>
            <a:solidFill>
              <a:srgbClr val="80BD41">
                <a:alpha val="100000"/>
              </a:srgbClr>
            </a:solidFill>
          </p:spPr>
          <p:txBody>
            <a:bodyPr/>
            <a:lstStyle/>
            <a:p/>
          </p:txBody>
        </p:sp>
        <p:sp>
          <p:nvSpPr>
            <p:cNvPr id="47" name="rc47"/>
            <p:cNvSpPr/>
            <p:nvPr/>
          </p:nvSpPr>
          <p:spPr>
            <a:xfrm>
              <a:off x="2687125" y="2836145"/>
              <a:ext cx="203168" cy="232621"/>
            </a:xfrm>
            <a:prstGeom prst="rect">
              <a:avLst/>
            </a:prstGeom>
            <a:solidFill>
              <a:srgbClr val="0058AB">
                <a:alpha val="100000"/>
              </a:srgbClr>
            </a:solidFill>
          </p:spPr>
          <p:txBody>
            <a:bodyPr/>
            <a:lstStyle/>
            <a:p/>
          </p:txBody>
        </p:sp>
        <p:sp>
          <p:nvSpPr>
            <p:cNvPr id="48" name="rc48"/>
            <p:cNvSpPr/>
            <p:nvPr/>
          </p:nvSpPr>
          <p:spPr>
            <a:xfrm>
              <a:off x="2687125" y="3068767"/>
              <a:ext cx="203168" cy="71574"/>
            </a:xfrm>
            <a:prstGeom prst="rect">
              <a:avLst/>
            </a:prstGeom>
            <a:solidFill>
              <a:srgbClr val="1CABE2">
                <a:alpha val="100000"/>
              </a:srgbClr>
            </a:solidFill>
          </p:spPr>
          <p:txBody>
            <a:bodyPr/>
            <a:lstStyle/>
            <a:p/>
          </p:txBody>
        </p:sp>
        <p:sp>
          <p:nvSpPr>
            <p:cNvPr id="49" name="rc49"/>
            <p:cNvSpPr/>
            <p:nvPr/>
          </p:nvSpPr>
          <p:spPr>
            <a:xfrm>
              <a:off x="2912867" y="3120538"/>
              <a:ext cx="203168" cy="1504997"/>
            </a:xfrm>
            <a:prstGeom prst="rect">
              <a:avLst/>
            </a:prstGeom>
            <a:solidFill>
              <a:srgbClr val="80BD41">
                <a:alpha val="100000"/>
              </a:srgbClr>
            </a:solidFill>
          </p:spPr>
          <p:txBody>
            <a:bodyPr/>
            <a:lstStyle/>
            <a:p/>
          </p:txBody>
        </p:sp>
        <p:sp>
          <p:nvSpPr>
            <p:cNvPr id="50" name="rc50"/>
            <p:cNvSpPr/>
            <p:nvPr/>
          </p:nvSpPr>
          <p:spPr>
            <a:xfrm>
              <a:off x="2912867" y="2833875"/>
              <a:ext cx="203168" cy="268749"/>
            </a:xfrm>
            <a:prstGeom prst="rect">
              <a:avLst/>
            </a:prstGeom>
            <a:solidFill>
              <a:srgbClr val="0058AB">
                <a:alpha val="100000"/>
              </a:srgbClr>
            </a:solidFill>
          </p:spPr>
          <p:txBody>
            <a:bodyPr/>
            <a:lstStyle/>
            <a:p/>
          </p:txBody>
        </p:sp>
        <p:sp>
          <p:nvSpPr>
            <p:cNvPr id="51" name="rc51"/>
            <p:cNvSpPr/>
            <p:nvPr/>
          </p:nvSpPr>
          <p:spPr>
            <a:xfrm>
              <a:off x="2912867" y="3102624"/>
              <a:ext cx="203168" cy="17913"/>
            </a:xfrm>
            <a:prstGeom prst="rect">
              <a:avLst/>
            </a:prstGeom>
            <a:solidFill>
              <a:srgbClr val="1CABE2">
                <a:alpha val="100000"/>
              </a:srgbClr>
            </a:solidFill>
          </p:spPr>
          <p:txBody>
            <a:bodyPr/>
            <a:lstStyle/>
            <a:p/>
          </p:txBody>
        </p:sp>
        <p:sp>
          <p:nvSpPr>
            <p:cNvPr id="52" name="rc52"/>
            <p:cNvSpPr/>
            <p:nvPr/>
          </p:nvSpPr>
          <p:spPr>
            <a:xfrm>
              <a:off x="3138609" y="3045579"/>
              <a:ext cx="203168" cy="1579955"/>
            </a:xfrm>
            <a:prstGeom prst="rect">
              <a:avLst/>
            </a:prstGeom>
            <a:solidFill>
              <a:srgbClr val="80BD41">
                <a:alpha val="100000"/>
              </a:srgbClr>
            </a:solidFill>
          </p:spPr>
          <p:txBody>
            <a:bodyPr/>
            <a:lstStyle/>
            <a:p/>
          </p:txBody>
        </p:sp>
        <p:sp>
          <p:nvSpPr>
            <p:cNvPr id="53" name="rc53"/>
            <p:cNvSpPr/>
            <p:nvPr/>
          </p:nvSpPr>
          <p:spPr>
            <a:xfrm>
              <a:off x="3138609" y="2830131"/>
              <a:ext cx="203168" cy="71818"/>
            </a:xfrm>
            <a:prstGeom prst="rect">
              <a:avLst/>
            </a:prstGeom>
            <a:solidFill>
              <a:srgbClr val="0058AB">
                <a:alpha val="100000"/>
              </a:srgbClr>
            </a:solidFill>
          </p:spPr>
          <p:txBody>
            <a:bodyPr/>
            <a:lstStyle/>
            <a:p/>
          </p:txBody>
        </p:sp>
        <p:sp>
          <p:nvSpPr>
            <p:cNvPr id="54" name="rc54"/>
            <p:cNvSpPr/>
            <p:nvPr/>
          </p:nvSpPr>
          <p:spPr>
            <a:xfrm>
              <a:off x="3138609" y="2901949"/>
              <a:ext cx="203168" cy="143629"/>
            </a:xfrm>
            <a:prstGeom prst="rect">
              <a:avLst/>
            </a:prstGeom>
            <a:solidFill>
              <a:srgbClr val="1CABE2">
                <a:alpha val="100000"/>
              </a:srgbClr>
            </a:solidFill>
          </p:spPr>
          <p:txBody>
            <a:bodyPr/>
            <a:lstStyle/>
            <a:p/>
          </p:txBody>
        </p:sp>
        <p:sp>
          <p:nvSpPr>
            <p:cNvPr id="55" name="rc55"/>
            <p:cNvSpPr/>
            <p:nvPr/>
          </p:nvSpPr>
          <p:spPr>
            <a:xfrm>
              <a:off x="3364352" y="2952578"/>
              <a:ext cx="203168" cy="1672957"/>
            </a:xfrm>
            <a:prstGeom prst="rect">
              <a:avLst/>
            </a:prstGeom>
            <a:solidFill>
              <a:srgbClr val="80BD41">
                <a:alpha val="100000"/>
              </a:srgbClr>
            </a:solidFill>
          </p:spPr>
          <p:txBody>
            <a:bodyPr/>
            <a:lstStyle/>
            <a:p/>
          </p:txBody>
        </p:sp>
        <p:sp>
          <p:nvSpPr>
            <p:cNvPr id="56" name="rc56"/>
            <p:cNvSpPr/>
            <p:nvPr/>
          </p:nvSpPr>
          <p:spPr>
            <a:xfrm>
              <a:off x="3364352" y="2826653"/>
              <a:ext cx="203168" cy="53969"/>
            </a:xfrm>
            <a:prstGeom prst="rect">
              <a:avLst/>
            </a:prstGeom>
            <a:solidFill>
              <a:srgbClr val="0058AB">
                <a:alpha val="100000"/>
              </a:srgbClr>
            </a:solidFill>
          </p:spPr>
          <p:txBody>
            <a:bodyPr/>
            <a:lstStyle/>
            <a:p/>
          </p:txBody>
        </p:sp>
        <p:sp>
          <p:nvSpPr>
            <p:cNvPr id="57" name="rc57"/>
            <p:cNvSpPr/>
            <p:nvPr/>
          </p:nvSpPr>
          <p:spPr>
            <a:xfrm>
              <a:off x="3364352" y="2880623"/>
              <a:ext cx="203168" cy="71954"/>
            </a:xfrm>
            <a:prstGeom prst="rect">
              <a:avLst/>
            </a:prstGeom>
            <a:solidFill>
              <a:srgbClr val="1CABE2">
                <a:alpha val="100000"/>
              </a:srgbClr>
            </a:solidFill>
          </p:spPr>
          <p:txBody>
            <a:bodyPr/>
            <a:lstStyle/>
            <a:p/>
          </p:txBody>
        </p:sp>
        <p:sp>
          <p:nvSpPr>
            <p:cNvPr id="58" name="rc58"/>
            <p:cNvSpPr/>
            <p:nvPr/>
          </p:nvSpPr>
          <p:spPr>
            <a:xfrm>
              <a:off x="3590094" y="2984582"/>
              <a:ext cx="203168" cy="1640953"/>
            </a:xfrm>
            <a:prstGeom prst="rect">
              <a:avLst/>
            </a:prstGeom>
            <a:solidFill>
              <a:srgbClr val="80BD41">
                <a:alpha val="100000"/>
              </a:srgbClr>
            </a:solidFill>
          </p:spPr>
          <p:txBody>
            <a:bodyPr/>
            <a:lstStyle/>
            <a:p/>
          </p:txBody>
        </p:sp>
        <p:sp>
          <p:nvSpPr>
            <p:cNvPr id="59" name="rc59"/>
            <p:cNvSpPr/>
            <p:nvPr/>
          </p:nvSpPr>
          <p:spPr>
            <a:xfrm>
              <a:off x="3590094" y="2822292"/>
              <a:ext cx="203168" cy="54099"/>
            </a:xfrm>
            <a:prstGeom prst="rect">
              <a:avLst/>
            </a:prstGeom>
            <a:solidFill>
              <a:srgbClr val="0058AB">
                <a:alpha val="100000"/>
              </a:srgbClr>
            </a:solidFill>
          </p:spPr>
          <p:txBody>
            <a:bodyPr/>
            <a:lstStyle/>
            <a:p/>
          </p:txBody>
        </p:sp>
        <p:sp>
          <p:nvSpPr>
            <p:cNvPr id="60" name="rc60"/>
            <p:cNvSpPr/>
            <p:nvPr/>
          </p:nvSpPr>
          <p:spPr>
            <a:xfrm>
              <a:off x="3590094" y="2876391"/>
              <a:ext cx="203168" cy="108191"/>
            </a:xfrm>
            <a:prstGeom prst="rect">
              <a:avLst/>
            </a:prstGeom>
            <a:solidFill>
              <a:srgbClr val="1CABE2">
                <a:alpha val="100000"/>
              </a:srgbClr>
            </a:solidFill>
          </p:spPr>
          <p:txBody>
            <a:bodyPr/>
            <a:lstStyle/>
            <a:p/>
          </p:txBody>
        </p:sp>
        <p:sp>
          <p:nvSpPr>
            <p:cNvPr id="61" name="rc61"/>
            <p:cNvSpPr/>
            <p:nvPr/>
          </p:nvSpPr>
          <p:spPr>
            <a:xfrm>
              <a:off x="3815836" y="2909314"/>
              <a:ext cx="203168" cy="1716220"/>
            </a:xfrm>
            <a:prstGeom prst="rect">
              <a:avLst/>
            </a:prstGeom>
            <a:solidFill>
              <a:srgbClr val="80BD41">
                <a:alpha val="100000"/>
              </a:srgbClr>
            </a:solidFill>
          </p:spPr>
          <p:txBody>
            <a:bodyPr/>
            <a:lstStyle/>
            <a:p/>
          </p:txBody>
        </p:sp>
        <p:sp>
          <p:nvSpPr>
            <p:cNvPr id="62" name="rc62"/>
            <p:cNvSpPr/>
            <p:nvPr/>
          </p:nvSpPr>
          <p:spPr>
            <a:xfrm>
              <a:off x="3815836" y="2818986"/>
              <a:ext cx="203168" cy="36128"/>
            </a:xfrm>
            <a:prstGeom prst="rect">
              <a:avLst/>
            </a:prstGeom>
            <a:solidFill>
              <a:srgbClr val="0058AB">
                <a:alpha val="100000"/>
              </a:srgbClr>
            </a:solidFill>
          </p:spPr>
          <p:txBody>
            <a:bodyPr/>
            <a:lstStyle/>
            <a:p/>
          </p:txBody>
        </p:sp>
        <p:sp>
          <p:nvSpPr>
            <p:cNvPr id="63" name="rc63"/>
            <p:cNvSpPr/>
            <p:nvPr/>
          </p:nvSpPr>
          <p:spPr>
            <a:xfrm>
              <a:off x="3815836" y="2855115"/>
              <a:ext cx="203168" cy="54199"/>
            </a:xfrm>
            <a:prstGeom prst="rect">
              <a:avLst/>
            </a:prstGeom>
            <a:solidFill>
              <a:srgbClr val="1CABE2">
                <a:alpha val="100000"/>
              </a:srgbClr>
            </a:solidFill>
          </p:spPr>
          <p:txBody>
            <a:bodyPr/>
            <a:lstStyle/>
            <a:p/>
          </p:txBody>
        </p:sp>
        <p:sp>
          <p:nvSpPr>
            <p:cNvPr id="64" name="rc64"/>
            <p:cNvSpPr/>
            <p:nvPr/>
          </p:nvSpPr>
          <p:spPr>
            <a:xfrm>
              <a:off x="4041579" y="2942712"/>
              <a:ext cx="203168" cy="1682822"/>
            </a:xfrm>
            <a:prstGeom prst="rect">
              <a:avLst/>
            </a:prstGeom>
            <a:solidFill>
              <a:srgbClr val="80BD41">
                <a:alpha val="100000"/>
              </a:srgbClr>
            </a:solidFill>
          </p:spPr>
          <p:txBody>
            <a:bodyPr/>
            <a:lstStyle/>
            <a:p/>
          </p:txBody>
        </p:sp>
        <p:sp>
          <p:nvSpPr>
            <p:cNvPr id="65" name="rc65"/>
            <p:cNvSpPr/>
            <p:nvPr/>
          </p:nvSpPr>
          <p:spPr>
            <a:xfrm>
              <a:off x="4041579" y="2816047"/>
              <a:ext cx="203168" cy="54285"/>
            </a:xfrm>
            <a:prstGeom prst="rect">
              <a:avLst/>
            </a:prstGeom>
            <a:solidFill>
              <a:srgbClr val="0058AB">
                <a:alpha val="100000"/>
              </a:srgbClr>
            </a:solidFill>
          </p:spPr>
          <p:txBody>
            <a:bodyPr/>
            <a:lstStyle/>
            <a:p/>
          </p:txBody>
        </p:sp>
        <p:sp>
          <p:nvSpPr>
            <p:cNvPr id="66" name="rc66"/>
            <p:cNvSpPr/>
            <p:nvPr/>
          </p:nvSpPr>
          <p:spPr>
            <a:xfrm>
              <a:off x="4041579" y="2870333"/>
              <a:ext cx="203168" cy="72378"/>
            </a:xfrm>
            <a:prstGeom prst="rect">
              <a:avLst/>
            </a:prstGeom>
            <a:solidFill>
              <a:srgbClr val="1CABE2">
                <a:alpha val="100000"/>
              </a:srgbClr>
            </a:solidFill>
          </p:spPr>
          <p:txBody>
            <a:bodyPr/>
            <a:lstStyle/>
            <a:p/>
          </p:txBody>
        </p:sp>
        <p:sp>
          <p:nvSpPr>
            <p:cNvPr id="67" name="rc67"/>
            <p:cNvSpPr/>
            <p:nvPr/>
          </p:nvSpPr>
          <p:spPr>
            <a:xfrm>
              <a:off x="4267321" y="3068134"/>
              <a:ext cx="203168" cy="1557400"/>
            </a:xfrm>
            <a:prstGeom prst="rect">
              <a:avLst/>
            </a:prstGeom>
            <a:solidFill>
              <a:srgbClr val="80BD41">
                <a:alpha val="100000"/>
              </a:srgbClr>
            </a:solidFill>
          </p:spPr>
          <p:txBody>
            <a:bodyPr/>
            <a:lstStyle/>
            <a:p/>
          </p:txBody>
        </p:sp>
        <p:sp>
          <p:nvSpPr>
            <p:cNvPr id="68" name="rc68"/>
            <p:cNvSpPr/>
            <p:nvPr/>
          </p:nvSpPr>
          <p:spPr>
            <a:xfrm>
              <a:off x="4267321" y="2814603"/>
              <a:ext cx="203168" cy="253531"/>
            </a:xfrm>
            <a:prstGeom prst="rect">
              <a:avLst/>
            </a:prstGeom>
            <a:solidFill>
              <a:srgbClr val="0058AB">
                <a:alpha val="100000"/>
              </a:srgbClr>
            </a:solidFill>
          </p:spPr>
          <p:txBody>
            <a:bodyPr/>
            <a:lstStyle/>
            <a:p/>
          </p:txBody>
        </p:sp>
        <p:sp>
          <p:nvSpPr>
            <p:cNvPr id="69" name="rc69"/>
            <p:cNvSpPr/>
            <p:nvPr/>
          </p:nvSpPr>
          <p:spPr>
            <a:xfrm>
              <a:off x="4267321" y="3068134"/>
              <a:ext cx="203168" cy="0"/>
            </a:xfrm>
            <a:prstGeom prst="rect">
              <a:avLst/>
            </a:prstGeom>
            <a:solidFill>
              <a:srgbClr val="1CABE2">
                <a:alpha val="100000"/>
              </a:srgbClr>
            </a:solidFill>
          </p:spPr>
          <p:txBody>
            <a:bodyPr/>
            <a:lstStyle/>
            <a:p/>
          </p:txBody>
        </p:sp>
        <p:sp>
          <p:nvSpPr>
            <p:cNvPr id="70" name="rc70"/>
            <p:cNvSpPr/>
            <p:nvPr/>
          </p:nvSpPr>
          <p:spPr>
            <a:xfrm>
              <a:off x="4493063" y="3086213"/>
              <a:ext cx="203168" cy="1539322"/>
            </a:xfrm>
            <a:prstGeom prst="rect">
              <a:avLst/>
            </a:prstGeom>
            <a:solidFill>
              <a:srgbClr val="80BD41">
                <a:alpha val="100000"/>
              </a:srgbClr>
            </a:solidFill>
          </p:spPr>
          <p:txBody>
            <a:bodyPr/>
            <a:lstStyle/>
            <a:p/>
          </p:txBody>
        </p:sp>
        <p:sp>
          <p:nvSpPr>
            <p:cNvPr id="71" name="rc71"/>
            <p:cNvSpPr/>
            <p:nvPr/>
          </p:nvSpPr>
          <p:spPr>
            <a:xfrm>
              <a:off x="4493063" y="2814567"/>
              <a:ext cx="203168" cy="144880"/>
            </a:xfrm>
            <a:prstGeom prst="rect">
              <a:avLst/>
            </a:prstGeom>
            <a:solidFill>
              <a:srgbClr val="0058AB">
                <a:alpha val="100000"/>
              </a:srgbClr>
            </a:solidFill>
          </p:spPr>
          <p:txBody>
            <a:bodyPr/>
            <a:lstStyle/>
            <a:p/>
          </p:txBody>
        </p:sp>
        <p:sp>
          <p:nvSpPr>
            <p:cNvPr id="72" name="rc72"/>
            <p:cNvSpPr/>
            <p:nvPr/>
          </p:nvSpPr>
          <p:spPr>
            <a:xfrm>
              <a:off x="4493063" y="2959447"/>
              <a:ext cx="203168" cy="126765"/>
            </a:xfrm>
            <a:prstGeom prst="rect">
              <a:avLst/>
            </a:prstGeom>
            <a:solidFill>
              <a:srgbClr val="1CABE2">
                <a:alpha val="100000"/>
              </a:srgbClr>
            </a:solidFill>
          </p:spPr>
          <p:txBody>
            <a:bodyPr/>
            <a:lstStyle/>
            <a:p/>
          </p:txBody>
        </p:sp>
        <p:sp>
          <p:nvSpPr>
            <p:cNvPr id="73" name="rc73"/>
            <p:cNvSpPr/>
            <p:nvPr/>
          </p:nvSpPr>
          <p:spPr>
            <a:xfrm>
              <a:off x="4718806" y="3014186"/>
              <a:ext cx="203168" cy="1611349"/>
            </a:xfrm>
            <a:prstGeom prst="rect">
              <a:avLst/>
            </a:prstGeom>
            <a:solidFill>
              <a:srgbClr val="80BD41">
                <a:alpha val="100000"/>
              </a:srgbClr>
            </a:solidFill>
          </p:spPr>
          <p:txBody>
            <a:bodyPr/>
            <a:lstStyle/>
            <a:p/>
          </p:txBody>
        </p:sp>
        <p:sp>
          <p:nvSpPr>
            <p:cNvPr id="74" name="rc74"/>
            <p:cNvSpPr/>
            <p:nvPr/>
          </p:nvSpPr>
          <p:spPr>
            <a:xfrm>
              <a:off x="4718806" y="2815027"/>
              <a:ext cx="203168" cy="54314"/>
            </a:xfrm>
            <a:prstGeom prst="rect">
              <a:avLst/>
            </a:prstGeom>
            <a:solidFill>
              <a:srgbClr val="0058AB">
                <a:alpha val="100000"/>
              </a:srgbClr>
            </a:solidFill>
          </p:spPr>
          <p:txBody>
            <a:bodyPr/>
            <a:lstStyle/>
            <a:p/>
          </p:txBody>
        </p:sp>
        <p:sp>
          <p:nvSpPr>
            <p:cNvPr id="75" name="rc75"/>
            <p:cNvSpPr/>
            <p:nvPr/>
          </p:nvSpPr>
          <p:spPr>
            <a:xfrm>
              <a:off x="4718806" y="2869342"/>
              <a:ext cx="203168" cy="144844"/>
            </a:xfrm>
            <a:prstGeom prst="rect">
              <a:avLst/>
            </a:prstGeom>
            <a:solidFill>
              <a:srgbClr val="1CABE2">
                <a:alpha val="100000"/>
              </a:srgbClr>
            </a:solidFill>
          </p:spPr>
          <p:txBody>
            <a:bodyPr/>
            <a:lstStyle/>
            <a:p/>
          </p:txBody>
        </p:sp>
        <p:sp>
          <p:nvSpPr>
            <p:cNvPr id="76" name="rc76"/>
            <p:cNvSpPr/>
            <p:nvPr/>
          </p:nvSpPr>
          <p:spPr>
            <a:xfrm>
              <a:off x="4944548" y="3051327"/>
              <a:ext cx="203168" cy="1574207"/>
            </a:xfrm>
            <a:prstGeom prst="rect">
              <a:avLst/>
            </a:prstGeom>
            <a:solidFill>
              <a:srgbClr val="80BD41">
                <a:alpha val="100000"/>
              </a:srgbClr>
            </a:solidFill>
          </p:spPr>
          <p:txBody>
            <a:bodyPr/>
            <a:lstStyle/>
            <a:p/>
          </p:txBody>
        </p:sp>
        <p:sp>
          <p:nvSpPr>
            <p:cNvPr id="77" name="rc77"/>
            <p:cNvSpPr/>
            <p:nvPr/>
          </p:nvSpPr>
          <p:spPr>
            <a:xfrm>
              <a:off x="4944548" y="2816098"/>
              <a:ext cx="203168" cy="126657"/>
            </a:xfrm>
            <a:prstGeom prst="rect">
              <a:avLst/>
            </a:prstGeom>
            <a:solidFill>
              <a:srgbClr val="0058AB">
                <a:alpha val="100000"/>
              </a:srgbClr>
            </a:solidFill>
          </p:spPr>
          <p:txBody>
            <a:bodyPr/>
            <a:lstStyle/>
            <a:p/>
          </p:txBody>
        </p:sp>
        <p:sp>
          <p:nvSpPr>
            <p:cNvPr id="78" name="rc78"/>
            <p:cNvSpPr/>
            <p:nvPr/>
          </p:nvSpPr>
          <p:spPr>
            <a:xfrm>
              <a:off x="4944548" y="2942755"/>
              <a:ext cx="203168" cy="108571"/>
            </a:xfrm>
            <a:prstGeom prst="rect">
              <a:avLst/>
            </a:prstGeom>
            <a:solidFill>
              <a:srgbClr val="1CABE2">
                <a:alpha val="100000"/>
              </a:srgbClr>
            </a:solidFill>
          </p:spPr>
          <p:txBody>
            <a:bodyPr/>
            <a:lstStyle/>
            <a:p/>
          </p:txBody>
        </p:sp>
        <p:sp>
          <p:nvSpPr>
            <p:cNvPr id="79" name="rc79"/>
            <p:cNvSpPr/>
            <p:nvPr/>
          </p:nvSpPr>
          <p:spPr>
            <a:xfrm>
              <a:off x="5170291" y="3106124"/>
              <a:ext cx="203168" cy="1519411"/>
            </a:xfrm>
            <a:prstGeom prst="rect">
              <a:avLst/>
            </a:prstGeom>
            <a:solidFill>
              <a:srgbClr val="80BD41">
                <a:alpha val="100000"/>
              </a:srgbClr>
            </a:solidFill>
          </p:spPr>
          <p:txBody>
            <a:bodyPr/>
            <a:lstStyle/>
            <a:p/>
          </p:txBody>
        </p:sp>
        <p:sp>
          <p:nvSpPr>
            <p:cNvPr id="80" name="rc80"/>
            <p:cNvSpPr/>
            <p:nvPr/>
          </p:nvSpPr>
          <p:spPr>
            <a:xfrm>
              <a:off x="5170291" y="2816716"/>
              <a:ext cx="203168" cy="162793"/>
            </a:xfrm>
            <a:prstGeom prst="rect">
              <a:avLst/>
            </a:prstGeom>
            <a:solidFill>
              <a:srgbClr val="0058AB">
                <a:alpha val="100000"/>
              </a:srgbClr>
            </a:solidFill>
          </p:spPr>
          <p:txBody>
            <a:bodyPr/>
            <a:lstStyle/>
            <a:p/>
          </p:txBody>
        </p:sp>
        <p:sp>
          <p:nvSpPr>
            <p:cNvPr id="81" name="rc81"/>
            <p:cNvSpPr/>
            <p:nvPr/>
          </p:nvSpPr>
          <p:spPr>
            <a:xfrm>
              <a:off x="5170291" y="2979509"/>
              <a:ext cx="203168" cy="126614"/>
            </a:xfrm>
            <a:prstGeom prst="rect">
              <a:avLst/>
            </a:prstGeom>
            <a:solidFill>
              <a:srgbClr val="1CABE2">
                <a:alpha val="100000"/>
              </a:srgbClr>
            </a:solidFill>
          </p:spPr>
          <p:txBody>
            <a:bodyPr/>
            <a:lstStyle/>
            <a:p/>
          </p:txBody>
        </p:sp>
        <p:sp>
          <p:nvSpPr>
            <p:cNvPr id="82" name="rc82"/>
            <p:cNvSpPr/>
            <p:nvPr/>
          </p:nvSpPr>
          <p:spPr>
            <a:xfrm>
              <a:off x="5396033" y="3124015"/>
              <a:ext cx="203168" cy="1501519"/>
            </a:xfrm>
            <a:prstGeom prst="rect">
              <a:avLst/>
            </a:prstGeom>
            <a:solidFill>
              <a:srgbClr val="80BD41">
                <a:alpha val="100000"/>
              </a:srgbClr>
            </a:solidFill>
          </p:spPr>
          <p:txBody>
            <a:bodyPr/>
            <a:lstStyle/>
            <a:p/>
          </p:txBody>
        </p:sp>
        <p:sp>
          <p:nvSpPr>
            <p:cNvPr id="83" name="rc83"/>
            <p:cNvSpPr/>
            <p:nvPr/>
          </p:nvSpPr>
          <p:spPr>
            <a:xfrm>
              <a:off x="5396033" y="2816471"/>
              <a:ext cx="203168" cy="198993"/>
            </a:xfrm>
            <a:prstGeom prst="rect">
              <a:avLst/>
            </a:prstGeom>
            <a:solidFill>
              <a:srgbClr val="0058AB">
                <a:alpha val="100000"/>
              </a:srgbClr>
            </a:solidFill>
          </p:spPr>
          <p:txBody>
            <a:bodyPr/>
            <a:lstStyle/>
            <a:p/>
          </p:txBody>
        </p:sp>
        <p:sp>
          <p:nvSpPr>
            <p:cNvPr id="84" name="rc84"/>
            <p:cNvSpPr/>
            <p:nvPr/>
          </p:nvSpPr>
          <p:spPr>
            <a:xfrm>
              <a:off x="5396033" y="3015465"/>
              <a:ext cx="203168" cy="108550"/>
            </a:xfrm>
            <a:prstGeom prst="rect">
              <a:avLst/>
            </a:prstGeom>
            <a:solidFill>
              <a:srgbClr val="1CABE2">
                <a:alpha val="100000"/>
              </a:srgbClr>
            </a:solidFill>
          </p:spPr>
          <p:txBody>
            <a:bodyPr/>
            <a:lstStyle/>
            <a:p/>
          </p:txBody>
        </p:sp>
        <p:sp>
          <p:nvSpPr>
            <p:cNvPr id="85" name="rc85"/>
            <p:cNvSpPr/>
            <p:nvPr/>
          </p:nvSpPr>
          <p:spPr>
            <a:xfrm>
              <a:off x="5621775" y="3268012"/>
              <a:ext cx="203168" cy="1357523"/>
            </a:xfrm>
            <a:prstGeom prst="rect">
              <a:avLst/>
            </a:prstGeom>
            <a:solidFill>
              <a:srgbClr val="80BD41">
                <a:alpha val="100000"/>
              </a:srgbClr>
            </a:solidFill>
          </p:spPr>
          <p:txBody>
            <a:bodyPr/>
            <a:lstStyle/>
            <a:p/>
          </p:txBody>
        </p:sp>
        <p:sp>
          <p:nvSpPr>
            <p:cNvPr id="86" name="rc86"/>
            <p:cNvSpPr/>
            <p:nvPr/>
          </p:nvSpPr>
          <p:spPr>
            <a:xfrm>
              <a:off x="5621775" y="2815509"/>
              <a:ext cx="203168" cy="343902"/>
            </a:xfrm>
            <a:prstGeom prst="rect">
              <a:avLst/>
            </a:prstGeom>
            <a:solidFill>
              <a:srgbClr val="0058AB">
                <a:alpha val="100000"/>
              </a:srgbClr>
            </a:solidFill>
          </p:spPr>
          <p:txBody>
            <a:bodyPr/>
            <a:lstStyle/>
            <a:p/>
          </p:txBody>
        </p:sp>
        <p:sp>
          <p:nvSpPr>
            <p:cNvPr id="87" name="rc87"/>
            <p:cNvSpPr/>
            <p:nvPr/>
          </p:nvSpPr>
          <p:spPr>
            <a:xfrm>
              <a:off x="5621775" y="3159411"/>
              <a:ext cx="203168" cy="108600"/>
            </a:xfrm>
            <a:prstGeom prst="rect">
              <a:avLst/>
            </a:prstGeom>
            <a:solidFill>
              <a:srgbClr val="1CABE2">
                <a:alpha val="100000"/>
              </a:srgbClr>
            </a:solidFill>
          </p:spPr>
          <p:txBody>
            <a:bodyPr/>
            <a:lstStyle/>
            <a:p/>
          </p:txBody>
        </p:sp>
        <p:sp>
          <p:nvSpPr>
            <p:cNvPr id="88" name="rc88"/>
            <p:cNvSpPr/>
            <p:nvPr/>
          </p:nvSpPr>
          <p:spPr>
            <a:xfrm>
              <a:off x="5847518" y="3393160"/>
              <a:ext cx="203168" cy="1232374"/>
            </a:xfrm>
            <a:prstGeom prst="rect">
              <a:avLst/>
            </a:prstGeom>
            <a:solidFill>
              <a:srgbClr val="80BD41">
                <a:alpha val="100000"/>
              </a:srgbClr>
            </a:solidFill>
          </p:spPr>
          <p:txBody>
            <a:bodyPr/>
            <a:lstStyle/>
            <a:p/>
          </p:txBody>
        </p:sp>
        <p:sp>
          <p:nvSpPr>
            <p:cNvPr id="89" name="rc89"/>
            <p:cNvSpPr/>
            <p:nvPr/>
          </p:nvSpPr>
          <p:spPr>
            <a:xfrm>
              <a:off x="5847518" y="2813216"/>
              <a:ext cx="203168" cy="380583"/>
            </a:xfrm>
            <a:prstGeom prst="rect">
              <a:avLst/>
            </a:prstGeom>
            <a:solidFill>
              <a:srgbClr val="0058AB">
                <a:alpha val="100000"/>
              </a:srgbClr>
            </a:solidFill>
          </p:spPr>
          <p:txBody>
            <a:bodyPr/>
            <a:lstStyle/>
            <a:p/>
          </p:txBody>
        </p:sp>
        <p:sp>
          <p:nvSpPr>
            <p:cNvPr id="90" name="rc90"/>
            <p:cNvSpPr/>
            <p:nvPr/>
          </p:nvSpPr>
          <p:spPr>
            <a:xfrm>
              <a:off x="5847518" y="3193800"/>
              <a:ext cx="203168" cy="199360"/>
            </a:xfrm>
            <a:prstGeom prst="rect">
              <a:avLst/>
            </a:prstGeom>
            <a:solidFill>
              <a:srgbClr val="1CABE2">
                <a:alpha val="100000"/>
              </a:srgbClr>
            </a:solidFill>
          </p:spPr>
          <p:txBody>
            <a:bodyPr/>
            <a:lstStyle/>
            <a:p/>
          </p:txBody>
        </p:sp>
        <p:sp>
          <p:nvSpPr>
            <p:cNvPr id="91" name="rc91"/>
            <p:cNvSpPr/>
            <p:nvPr/>
          </p:nvSpPr>
          <p:spPr>
            <a:xfrm>
              <a:off x="6073260" y="3354021"/>
              <a:ext cx="203168" cy="1271513"/>
            </a:xfrm>
            <a:prstGeom prst="rect">
              <a:avLst/>
            </a:prstGeom>
            <a:solidFill>
              <a:srgbClr val="80BD41">
                <a:alpha val="100000"/>
              </a:srgbClr>
            </a:solidFill>
          </p:spPr>
          <p:txBody>
            <a:bodyPr/>
            <a:lstStyle/>
            <a:p/>
          </p:txBody>
        </p:sp>
        <p:sp>
          <p:nvSpPr>
            <p:cNvPr id="92" name="rc92"/>
            <p:cNvSpPr/>
            <p:nvPr/>
          </p:nvSpPr>
          <p:spPr>
            <a:xfrm>
              <a:off x="6073260" y="2809085"/>
              <a:ext cx="203168" cy="454112"/>
            </a:xfrm>
            <a:prstGeom prst="rect">
              <a:avLst/>
            </a:prstGeom>
            <a:solidFill>
              <a:srgbClr val="0058AB">
                <a:alpha val="100000"/>
              </a:srgbClr>
            </a:solidFill>
          </p:spPr>
          <p:txBody>
            <a:bodyPr/>
            <a:lstStyle/>
            <a:p/>
          </p:txBody>
        </p:sp>
        <p:sp>
          <p:nvSpPr>
            <p:cNvPr id="93" name="rc93"/>
            <p:cNvSpPr/>
            <p:nvPr/>
          </p:nvSpPr>
          <p:spPr>
            <a:xfrm>
              <a:off x="6073260" y="3263197"/>
              <a:ext cx="203168" cy="90823"/>
            </a:xfrm>
            <a:prstGeom prst="rect">
              <a:avLst/>
            </a:prstGeom>
            <a:solidFill>
              <a:srgbClr val="1CABE2">
                <a:alpha val="100000"/>
              </a:srgbClr>
            </a:solidFill>
          </p:spPr>
          <p:txBody>
            <a:bodyPr/>
            <a:lstStyle/>
            <a:p/>
          </p:txBody>
        </p:sp>
        <p:sp>
          <p:nvSpPr>
            <p:cNvPr id="94" name="rc94"/>
            <p:cNvSpPr/>
            <p:nvPr/>
          </p:nvSpPr>
          <p:spPr>
            <a:xfrm>
              <a:off x="6299002" y="3370699"/>
              <a:ext cx="203168" cy="1254836"/>
            </a:xfrm>
            <a:prstGeom prst="rect">
              <a:avLst/>
            </a:prstGeom>
            <a:solidFill>
              <a:srgbClr val="80BD41">
                <a:alpha val="100000"/>
              </a:srgbClr>
            </a:solidFill>
          </p:spPr>
          <p:txBody>
            <a:bodyPr/>
            <a:lstStyle/>
            <a:p/>
          </p:txBody>
        </p:sp>
        <p:sp>
          <p:nvSpPr>
            <p:cNvPr id="95" name="rc95"/>
            <p:cNvSpPr/>
            <p:nvPr/>
          </p:nvSpPr>
          <p:spPr>
            <a:xfrm>
              <a:off x="6299002" y="2806929"/>
              <a:ext cx="203168" cy="454651"/>
            </a:xfrm>
            <a:prstGeom prst="rect">
              <a:avLst/>
            </a:prstGeom>
            <a:solidFill>
              <a:srgbClr val="0058AB">
                <a:alpha val="100000"/>
              </a:srgbClr>
            </a:solidFill>
          </p:spPr>
          <p:txBody>
            <a:bodyPr/>
            <a:lstStyle/>
            <a:p/>
          </p:txBody>
        </p:sp>
        <p:sp>
          <p:nvSpPr>
            <p:cNvPr id="96" name="rc96"/>
            <p:cNvSpPr/>
            <p:nvPr/>
          </p:nvSpPr>
          <p:spPr>
            <a:xfrm>
              <a:off x="6299002" y="3261581"/>
              <a:ext cx="203168" cy="109118"/>
            </a:xfrm>
            <a:prstGeom prst="rect">
              <a:avLst/>
            </a:prstGeom>
            <a:solidFill>
              <a:srgbClr val="1CABE2">
                <a:alpha val="100000"/>
              </a:srgbClr>
            </a:solidFill>
          </p:spPr>
          <p:txBody>
            <a:bodyPr/>
            <a:lstStyle/>
            <a:p/>
          </p:txBody>
        </p:sp>
        <p:sp>
          <p:nvSpPr>
            <p:cNvPr id="97" name="rc97"/>
            <p:cNvSpPr/>
            <p:nvPr/>
          </p:nvSpPr>
          <p:spPr>
            <a:xfrm>
              <a:off x="6524745" y="3407617"/>
              <a:ext cx="203168" cy="1217917"/>
            </a:xfrm>
            <a:prstGeom prst="rect">
              <a:avLst/>
            </a:prstGeom>
            <a:solidFill>
              <a:srgbClr val="80BD41">
                <a:alpha val="100000"/>
              </a:srgbClr>
            </a:solidFill>
          </p:spPr>
          <p:txBody>
            <a:bodyPr/>
            <a:lstStyle/>
            <a:p/>
          </p:txBody>
        </p:sp>
        <p:sp>
          <p:nvSpPr>
            <p:cNvPr id="98" name="rc98"/>
            <p:cNvSpPr/>
            <p:nvPr/>
          </p:nvSpPr>
          <p:spPr>
            <a:xfrm>
              <a:off x="6524745" y="2807748"/>
              <a:ext cx="203168" cy="508980"/>
            </a:xfrm>
            <a:prstGeom prst="rect">
              <a:avLst/>
            </a:prstGeom>
            <a:solidFill>
              <a:srgbClr val="0058AB">
                <a:alpha val="100000"/>
              </a:srgbClr>
            </a:solidFill>
          </p:spPr>
          <p:txBody>
            <a:bodyPr/>
            <a:lstStyle/>
            <a:p/>
          </p:txBody>
        </p:sp>
        <p:sp>
          <p:nvSpPr>
            <p:cNvPr id="99" name="rc99"/>
            <p:cNvSpPr/>
            <p:nvPr/>
          </p:nvSpPr>
          <p:spPr>
            <a:xfrm>
              <a:off x="6524745" y="3316729"/>
              <a:ext cx="203168" cy="90888"/>
            </a:xfrm>
            <a:prstGeom prst="rect">
              <a:avLst/>
            </a:prstGeom>
            <a:solidFill>
              <a:srgbClr val="1CABE2">
                <a:alpha val="100000"/>
              </a:srgbClr>
            </a:solidFill>
          </p:spPr>
          <p:txBody>
            <a:bodyPr/>
            <a:lstStyle/>
            <a:p/>
          </p:txBody>
        </p:sp>
        <p:sp>
          <p:nvSpPr>
            <p:cNvPr id="100" name="rc100"/>
            <p:cNvSpPr/>
            <p:nvPr/>
          </p:nvSpPr>
          <p:spPr>
            <a:xfrm>
              <a:off x="6750487" y="3548854"/>
              <a:ext cx="203168" cy="1076680"/>
            </a:xfrm>
            <a:prstGeom prst="rect">
              <a:avLst/>
            </a:prstGeom>
            <a:solidFill>
              <a:srgbClr val="80BD41">
                <a:alpha val="100000"/>
              </a:srgbClr>
            </a:solidFill>
          </p:spPr>
          <p:txBody>
            <a:bodyPr/>
            <a:lstStyle/>
            <a:p/>
          </p:txBody>
        </p:sp>
        <p:sp>
          <p:nvSpPr>
            <p:cNvPr id="101" name="rc101"/>
            <p:cNvSpPr/>
            <p:nvPr/>
          </p:nvSpPr>
          <p:spPr>
            <a:xfrm>
              <a:off x="6750487" y="2800649"/>
              <a:ext cx="203168" cy="638706"/>
            </a:xfrm>
            <a:prstGeom prst="rect">
              <a:avLst/>
            </a:prstGeom>
            <a:solidFill>
              <a:srgbClr val="0058AB">
                <a:alpha val="100000"/>
              </a:srgbClr>
            </a:solidFill>
          </p:spPr>
          <p:txBody>
            <a:bodyPr/>
            <a:lstStyle/>
            <a:p/>
          </p:txBody>
        </p:sp>
        <p:sp>
          <p:nvSpPr>
            <p:cNvPr id="102" name="rc102"/>
            <p:cNvSpPr/>
            <p:nvPr/>
          </p:nvSpPr>
          <p:spPr>
            <a:xfrm>
              <a:off x="6750487" y="3439356"/>
              <a:ext cx="203168" cy="109498"/>
            </a:xfrm>
            <a:prstGeom prst="rect">
              <a:avLst/>
            </a:prstGeom>
            <a:solidFill>
              <a:srgbClr val="1CABE2">
                <a:alpha val="100000"/>
              </a:srgbClr>
            </a:solidFill>
          </p:spPr>
          <p:txBody>
            <a:bodyPr/>
            <a:lstStyle/>
            <a:p/>
          </p:txBody>
        </p:sp>
        <p:sp>
          <p:nvSpPr>
            <p:cNvPr id="103" name="rc103"/>
            <p:cNvSpPr/>
            <p:nvPr/>
          </p:nvSpPr>
          <p:spPr>
            <a:xfrm>
              <a:off x="6976229" y="2796201"/>
              <a:ext cx="203168" cy="513237"/>
            </a:xfrm>
            <a:prstGeom prst="rect">
              <a:avLst/>
            </a:prstGeom>
            <a:solidFill>
              <a:srgbClr val="F26A21">
                <a:alpha val="100000"/>
              </a:srgbClr>
            </a:solidFill>
          </p:spPr>
          <p:txBody>
            <a:bodyPr/>
            <a:lstStyle/>
            <a:p/>
          </p:txBody>
        </p:sp>
        <p:sp>
          <p:nvSpPr>
            <p:cNvPr id="104" name="rc104"/>
            <p:cNvSpPr/>
            <p:nvPr/>
          </p:nvSpPr>
          <p:spPr>
            <a:xfrm>
              <a:off x="6976229" y="3309439"/>
              <a:ext cx="203168" cy="1316096"/>
            </a:xfrm>
            <a:prstGeom prst="rect">
              <a:avLst/>
            </a:prstGeom>
            <a:solidFill>
              <a:srgbClr val="FFC20E">
                <a:alpha val="100000"/>
              </a:srgbClr>
            </a:solidFill>
          </p:spPr>
          <p:txBody>
            <a:bodyPr/>
            <a:lstStyle/>
            <a:p/>
          </p:txBody>
        </p:sp>
        <p:sp>
          <p:nvSpPr>
            <p:cNvPr id="105" name="rc105"/>
            <p:cNvSpPr/>
            <p:nvPr/>
          </p:nvSpPr>
          <p:spPr>
            <a:xfrm>
              <a:off x="7201972" y="2795030"/>
              <a:ext cx="203168" cy="412416"/>
            </a:xfrm>
            <a:prstGeom prst="rect">
              <a:avLst/>
            </a:prstGeom>
            <a:solidFill>
              <a:srgbClr val="F26A21">
                <a:alpha val="100000"/>
              </a:srgbClr>
            </a:solidFill>
          </p:spPr>
          <p:txBody>
            <a:bodyPr/>
            <a:lstStyle/>
            <a:p/>
          </p:txBody>
        </p:sp>
        <p:sp>
          <p:nvSpPr>
            <p:cNvPr id="106" name="rc106"/>
            <p:cNvSpPr/>
            <p:nvPr/>
          </p:nvSpPr>
          <p:spPr>
            <a:xfrm>
              <a:off x="7201972" y="3207446"/>
              <a:ext cx="203168" cy="1418088"/>
            </a:xfrm>
            <a:prstGeom prst="rect">
              <a:avLst/>
            </a:prstGeom>
            <a:solidFill>
              <a:srgbClr val="FFC20E">
                <a:alpha val="100000"/>
              </a:srgbClr>
            </a:solidFill>
          </p:spPr>
          <p:txBody>
            <a:bodyPr/>
            <a:lstStyle/>
            <a:p/>
          </p:txBody>
        </p:sp>
        <p:sp>
          <p:nvSpPr>
            <p:cNvPr id="107" name="rc107"/>
            <p:cNvSpPr/>
            <p:nvPr/>
          </p:nvSpPr>
          <p:spPr>
            <a:xfrm>
              <a:off x="7427714" y="2791854"/>
              <a:ext cx="203168" cy="331400"/>
            </a:xfrm>
            <a:prstGeom prst="rect">
              <a:avLst/>
            </a:prstGeom>
            <a:solidFill>
              <a:srgbClr val="F26A21">
                <a:alpha val="100000"/>
              </a:srgbClr>
            </a:solidFill>
          </p:spPr>
          <p:txBody>
            <a:bodyPr/>
            <a:lstStyle/>
            <a:p/>
          </p:txBody>
        </p:sp>
        <p:sp>
          <p:nvSpPr>
            <p:cNvPr id="108" name="rc108"/>
            <p:cNvSpPr/>
            <p:nvPr/>
          </p:nvSpPr>
          <p:spPr>
            <a:xfrm>
              <a:off x="7427714" y="3123255"/>
              <a:ext cx="203168" cy="1502280"/>
            </a:xfrm>
            <a:prstGeom prst="rect">
              <a:avLst/>
            </a:prstGeom>
            <a:solidFill>
              <a:srgbClr val="FFC20E">
                <a:alpha val="100000"/>
              </a:srgbClr>
            </a:solidFill>
          </p:spPr>
          <p:txBody>
            <a:bodyPr/>
            <a:lstStyle/>
            <a:p/>
          </p:txBody>
        </p:sp>
        <p:sp>
          <p:nvSpPr>
            <p:cNvPr id="109" name="rc109"/>
            <p:cNvSpPr/>
            <p:nvPr/>
          </p:nvSpPr>
          <p:spPr>
            <a:xfrm>
              <a:off x="7653457" y="2792141"/>
              <a:ext cx="203168" cy="266299"/>
            </a:xfrm>
            <a:prstGeom prst="rect">
              <a:avLst/>
            </a:prstGeom>
            <a:solidFill>
              <a:srgbClr val="F26A21">
                <a:alpha val="100000"/>
              </a:srgbClr>
            </a:solidFill>
          </p:spPr>
          <p:txBody>
            <a:bodyPr/>
            <a:lstStyle/>
            <a:p/>
          </p:txBody>
        </p:sp>
        <p:sp>
          <p:nvSpPr>
            <p:cNvPr id="110" name="rc110"/>
            <p:cNvSpPr/>
            <p:nvPr/>
          </p:nvSpPr>
          <p:spPr>
            <a:xfrm>
              <a:off x="7653457" y="3058441"/>
              <a:ext cx="203168" cy="1567093"/>
            </a:xfrm>
            <a:prstGeom prst="rect">
              <a:avLst/>
            </a:prstGeom>
            <a:solidFill>
              <a:srgbClr val="FFC20E">
                <a:alpha val="100000"/>
              </a:srgbClr>
            </a:solidFill>
          </p:spPr>
          <p:txBody>
            <a:bodyPr/>
            <a:lstStyle/>
            <a:p/>
          </p:txBody>
        </p:sp>
        <p:sp>
          <p:nvSpPr>
            <p:cNvPr id="111" name="rc111"/>
            <p:cNvSpPr/>
            <p:nvPr/>
          </p:nvSpPr>
          <p:spPr>
            <a:xfrm>
              <a:off x="7879199" y="2791538"/>
              <a:ext cx="203168" cy="213987"/>
            </a:xfrm>
            <a:prstGeom prst="rect">
              <a:avLst/>
            </a:prstGeom>
            <a:solidFill>
              <a:srgbClr val="F26A21">
                <a:alpha val="100000"/>
              </a:srgbClr>
            </a:solidFill>
          </p:spPr>
          <p:txBody>
            <a:bodyPr/>
            <a:lstStyle/>
            <a:p/>
          </p:txBody>
        </p:sp>
        <p:sp>
          <p:nvSpPr>
            <p:cNvPr id="112" name="rc112"/>
            <p:cNvSpPr/>
            <p:nvPr/>
          </p:nvSpPr>
          <p:spPr>
            <a:xfrm>
              <a:off x="7879199" y="3005525"/>
              <a:ext cx="203168" cy="1620009"/>
            </a:xfrm>
            <a:prstGeom prst="rect">
              <a:avLst/>
            </a:prstGeom>
            <a:solidFill>
              <a:srgbClr val="FFC20E">
                <a:alpha val="100000"/>
              </a:srgbClr>
            </a:solidFill>
          </p:spPr>
          <p:txBody>
            <a:bodyPr/>
            <a:lstStyle/>
            <a:p/>
          </p:txBody>
        </p:sp>
        <p:sp>
          <p:nvSpPr>
            <p:cNvPr id="113" name="rc113"/>
            <p:cNvSpPr/>
            <p:nvPr/>
          </p:nvSpPr>
          <p:spPr>
            <a:xfrm>
              <a:off x="8104941" y="2791840"/>
              <a:ext cx="203168" cy="171951"/>
            </a:xfrm>
            <a:prstGeom prst="rect">
              <a:avLst/>
            </a:prstGeom>
            <a:solidFill>
              <a:srgbClr val="F26A21">
                <a:alpha val="100000"/>
              </a:srgbClr>
            </a:solidFill>
          </p:spPr>
          <p:txBody>
            <a:bodyPr/>
            <a:lstStyle/>
            <a:p/>
          </p:txBody>
        </p:sp>
        <p:sp>
          <p:nvSpPr>
            <p:cNvPr id="114" name="rc114"/>
            <p:cNvSpPr/>
            <p:nvPr/>
          </p:nvSpPr>
          <p:spPr>
            <a:xfrm>
              <a:off x="8104941" y="2963791"/>
              <a:ext cx="203168" cy="1661744"/>
            </a:xfrm>
            <a:prstGeom prst="rect">
              <a:avLst/>
            </a:prstGeom>
            <a:solidFill>
              <a:srgbClr val="FFC20E">
                <a:alpha val="100000"/>
              </a:srgbClr>
            </a:solidFill>
          </p:spPr>
          <p:txBody>
            <a:bodyPr/>
            <a:lstStyle/>
            <a:p/>
          </p:txBody>
        </p:sp>
        <p:sp>
          <p:nvSpPr>
            <p:cNvPr id="115" name="pl115"/>
            <p:cNvSpPr/>
            <p:nvPr/>
          </p:nvSpPr>
          <p:spPr>
            <a:xfrm>
              <a:off x="1434255" y="1261743"/>
              <a:ext cx="5417816" cy="1132705"/>
            </a:xfrm>
            <a:custGeom>
              <a:avLst/>
              <a:pathLst>
                <a:path w="5417816" h="1132705">
                  <a:moveTo>
                    <a:pt x="0" y="205946"/>
                  </a:moveTo>
                  <a:lnTo>
                    <a:pt x="225742" y="240270"/>
                  </a:lnTo>
                  <a:lnTo>
                    <a:pt x="451484" y="137297"/>
                  </a:lnTo>
                  <a:lnTo>
                    <a:pt x="677227" y="68648"/>
                  </a:lnTo>
                  <a:lnTo>
                    <a:pt x="902969" y="343244"/>
                  </a:lnTo>
                  <a:lnTo>
                    <a:pt x="1128711" y="171622"/>
                  </a:lnTo>
                  <a:lnTo>
                    <a:pt x="1354454" y="377568"/>
                  </a:lnTo>
                  <a:lnTo>
                    <a:pt x="1580196" y="446217"/>
                  </a:lnTo>
                  <a:lnTo>
                    <a:pt x="1805938" y="68648"/>
                  </a:lnTo>
                  <a:lnTo>
                    <a:pt x="2031681" y="34324"/>
                  </a:lnTo>
                  <a:lnTo>
                    <a:pt x="2257423" y="34324"/>
                  </a:lnTo>
                  <a:lnTo>
                    <a:pt x="2483165" y="0"/>
                  </a:lnTo>
                  <a:lnTo>
                    <a:pt x="2708908" y="34324"/>
                  </a:lnTo>
                  <a:lnTo>
                    <a:pt x="2934650" y="411892"/>
                  </a:lnTo>
                  <a:lnTo>
                    <a:pt x="3160393" y="205946"/>
                  </a:lnTo>
                  <a:lnTo>
                    <a:pt x="3386135" y="34324"/>
                  </a:lnTo>
                  <a:lnTo>
                    <a:pt x="3611877" y="171622"/>
                  </a:lnTo>
                  <a:lnTo>
                    <a:pt x="3837620" y="240270"/>
                  </a:lnTo>
                  <a:lnTo>
                    <a:pt x="4063362" y="308919"/>
                  </a:lnTo>
                  <a:lnTo>
                    <a:pt x="4289104" y="583515"/>
                  </a:lnTo>
                  <a:lnTo>
                    <a:pt x="4514847" y="652163"/>
                  </a:lnTo>
                  <a:lnTo>
                    <a:pt x="4740589" y="789461"/>
                  </a:lnTo>
                  <a:lnTo>
                    <a:pt x="4966331" y="789461"/>
                  </a:lnTo>
                  <a:lnTo>
                    <a:pt x="5192074" y="892434"/>
                  </a:lnTo>
                  <a:lnTo>
                    <a:pt x="5417816" y="113270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364716"/>
              <a:ext cx="5417816" cy="1235678"/>
            </a:xfrm>
            <a:custGeom>
              <a:avLst/>
              <a:pathLst>
                <a:path w="5417816" h="1235678">
                  <a:moveTo>
                    <a:pt x="0" y="686488"/>
                  </a:moveTo>
                  <a:lnTo>
                    <a:pt x="225742" y="823785"/>
                  </a:lnTo>
                  <a:lnTo>
                    <a:pt x="451484" y="617839"/>
                  </a:lnTo>
                  <a:lnTo>
                    <a:pt x="677227" y="240270"/>
                  </a:lnTo>
                  <a:lnTo>
                    <a:pt x="902969" y="377568"/>
                  </a:lnTo>
                  <a:lnTo>
                    <a:pt x="1128711" y="343244"/>
                  </a:lnTo>
                  <a:lnTo>
                    <a:pt x="1354454" y="411892"/>
                  </a:lnTo>
                  <a:lnTo>
                    <a:pt x="1580196" y="377568"/>
                  </a:lnTo>
                  <a:lnTo>
                    <a:pt x="1805938" y="240270"/>
                  </a:lnTo>
                  <a:lnTo>
                    <a:pt x="2031681" y="68648"/>
                  </a:lnTo>
                  <a:lnTo>
                    <a:pt x="2257423" y="137297"/>
                  </a:lnTo>
                  <a:lnTo>
                    <a:pt x="2483165" y="0"/>
                  </a:lnTo>
                  <a:lnTo>
                    <a:pt x="2708908" y="68648"/>
                  </a:lnTo>
                  <a:lnTo>
                    <a:pt x="2934650" y="308919"/>
                  </a:lnTo>
                  <a:lnTo>
                    <a:pt x="3160393" y="343244"/>
                  </a:lnTo>
                  <a:lnTo>
                    <a:pt x="3386135" y="205946"/>
                  </a:lnTo>
                  <a:lnTo>
                    <a:pt x="3611877" y="274595"/>
                  </a:lnTo>
                  <a:lnTo>
                    <a:pt x="3837620" y="377568"/>
                  </a:lnTo>
                  <a:lnTo>
                    <a:pt x="4063362" y="411892"/>
                  </a:lnTo>
                  <a:lnTo>
                    <a:pt x="4289104" y="686488"/>
                  </a:lnTo>
                  <a:lnTo>
                    <a:pt x="4514847" y="926759"/>
                  </a:lnTo>
                  <a:lnTo>
                    <a:pt x="4740589" y="858110"/>
                  </a:lnTo>
                  <a:lnTo>
                    <a:pt x="4966331" y="892434"/>
                  </a:lnTo>
                  <a:lnTo>
                    <a:pt x="5192074" y="961083"/>
                  </a:lnTo>
                  <a:lnTo>
                    <a:pt x="5417816" y="123567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4946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55031"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588077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106516"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4" name="tx124"/>
            <p:cNvSpPr/>
            <p:nvPr/>
          </p:nvSpPr>
          <p:spPr>
            <a:xfrm>
              <a:off x="6332258"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5" name="tx125"/>
            <p:cNvSpPr/>
            <p:nvPr/>
          </p:nvSpPr>
          <p:spPr>
            <a:xfrm>
              <a:off x="6558000"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6" name="tx126"/>
            <p:cNvSpPr/>
            <p:nvPr/>
          </p:nvSpPr>
          <p:spPr>
            <a:xfrm>
              <a:off x="6783743"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7" name="tx127"/>
            <p:cNvSpPr/>
            <p:nvPr/>
          </p:nvSpPr>
          <p:spPr>
            <a:xfrm>
              <a:off x="136592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8" name="tx128"/>
            <p:cNvSpPr/>
            <p:nvPr/>
          </p:nvSpPr>
          <p:spPr>
            <a:xfrm>
              <a:off x="249463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4752062"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55031"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2" name="tx132"/>
            <p:cNvSpPr/>
            <p:nvPr/>
          </p:nvSpPr>
          <p:spPr>
            <a:xfrm>
              <a:off x="5880773"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10651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332258"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558000"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6" name="tx136"/>
            <p:cNvSpPr/>
            <p:nvPr/>
          </p:nvSpPr>
          <p:spPr>
            <a:xfrm>
              <a:off x="6783743"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495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1310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412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6939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975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1659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Bolivia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Bolivia is projected to have a  small increase (&lt;10,000) in the number of surviving infants by 2030. Therefore, to achieve the IA2030 ZD target, considerably more (~5.78%)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1077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08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9084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9308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3079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708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1086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087332"/>
              <a:ext cx="215906" cy="903427"/>
            </a:xfrm>
            <a:prstGeom prst="rect">
              <a:avLst/>
            </a:prstGeom>
            <a:solidFill>
              <a:srgbClr val="0058AB">
                <a:alpha val="100000"/>
              </a:srgbClr>
            </a:solidFill>
          </p:spPr>
          <p:txBody>
            <a:bodyPr/>
            <a:lstStyle/>
            <a:p/>
          </p:txBody>
        </p:sp>
        <p:sp>
          <p:nvSpPr>
            <p:cNvPr id="40" name="rc40"/>
            <p:cNvSpPr/>
            <p:nvPr/>
          </p:nvSpPr>
          <p:spPr>
            <a:xfrm>
              <a:off x="1530867" y="3980569"/>
              <a:ext cx="215906" cy="1010190"/>
            </a:xfrm>
            <a:prstGeom prst="rect">
              <a:avLst/>
            </a:prstGeom>
            <a:solidFill>
              <a:srgbClr val="0058AB">
                <a:alpha val="100000"/>
              </a:srgbClr>
            </a:solidFill>
          </p:spPr>
          <p:txBody>
            <a:bodyPr/>
            <a:lstStyle/>
            <a:p/>
          </p:txBody>
        </p:sp>
        <p:sp>
          <p:nvSpPr>
            <p:cNvPr id="41" name="rc41"/>
            <p:cNvSpPr/>
            <p:nvPr/>
          </p:nvSpPr>
          <p:spPr>
            <a:xfrm>
              <a:off x="1770763" y="4318722"/>
              <a:ext cx="215906" cy="672037"/>
            </a:xfrm>
            <a:prstGeom prst="rect">
              <a:avLst/>
            </a:prstGeom>
            <a:solidFill>
              <a:srgbClr val="0058AB">
                <a:alpha val="100000"/>
              </a:srgbClr>
            </a:solidFill>
          </p:spPr>
          <p:txBody>
            <a:bodyPr/>
            <a:lstStyle/>
            <a:p/>
          </p:txBody>
        </p:sp>
        <p:sp>
          <p:nvSpPr>
            <p:cNvPr id="42" name="rc42"/>
            <p:cNvSpPr/>
            <p:nvPr/>
          </p:nvSpPr>
          <p:spPr>
            <a:xfrm>
              <a:off x="2010660" y="4540739"/>
              <a:ext cx="215906" cy="450020"/>
            </a:xfrm>
            <a:prstGeom prst="rect">
              <a:avLst/>
            </a:prstGeom>
            <a:solidFill>
              <a:srgbClr val="0058AB">
                <a:alpha val="100000"/>
              </a:srgbClr>
            </a:solidFill>
          </p:spPr>
          <p:txBody>
            <a:bodyPr/>
            <a:lstStyle/>
            <a:p/>
          </p:txBody>
        </p:sp>
        <p:sp>
          <p:nvSpPr>
            <p:cNvPr id="43" name="rc43"/>
            <p:cNvSpPr/>
            <p:nvPr/>
          </p:nvSpPr>
          <p:spPr>
            <a:xfrm>
              <a:off x="2250556" y="3637498"/>
              <a:ext cx="215906" cy="1353261"/>
            </a:xfrm>
            <a:prstGeom prst="rect">
              <a:avLst/>
            </a:prstGeom>
            <a:solidFill>
              <a:srgbClr val="0058AB">
                <a:alpha val="100000"/>
              </a:srgbClr>
            </a:solidFill>
          </p:spPr>
          <p:txBody>
            <a:bodyPr/>
            <a:lstStyle/>
            <a:p/>
          </p:txBody>
        </p:sp>
        <p:sp>
          <p:nvSpPr>
            <p:cNvPr id="44" name="rc44"/>
            <p:cNvSpPr/>
            <p:nvPr/>
          </p:nvSpPr>
          <p:spPr>
            <a:xfrm>
              <a:off x="2490453" y="4197065"/>
              <a:ext cx="215906" cy="793694"/>
            </a:xfrm>
            <a:prstGeom prst="rect">
              <a:avLst/>
            </a:prstGeom>
            <a:solidFill>
              <a:srgbClr val="0058AB">
                <a:alpha val="100000"/>
              </a:srgbClr>
            </a:solidFill>
          </p:spPr>
          <p:txBody>
            <a:bodyPr/>
            <a:lstStyle/>
            <a:p/>
          </p:txBody>
        </p:sp>
        <p:sp>
          <p:nvSpPr>
            <p:cNvPr id="45" name="rc45"/>
            <p:cNvSpPr/>
            <p:nvPr/>
          </p:nvSpPr>
          <p:spPr>
            <a:xfrm>
              <a:off x="2730349" y="3488651"/>
              <a:ext cx="215906" cy="1502108"/>
            </a:xfrm>
            <a:prstGeom prst="rect">
              <a:avLst/>
            </a:prstGeom>
            <a:solidFill>
              <a:srgbClr val="0058AB">
                <a:alpha val="100000"/>
              </a:srgbClr>
            </a:solidFill>
          </p:spPr>
          <p:txBody>
            <a:bodyPr/>
            <a:lstStyle/>
            <a:p/>
          </p:txBody>
        </p:sp>
        <p:sp>
          <p:nvSpPr>
            <p:cNvPr id="46" name="rc46"/>
            <p:cNvSpPr/>
            <p:nvPr/>
          </p:nvSpPr>
          <p:spPr>
            <a:xfrm>
              <a:off x="2970245" y="3255359"/>
              <a:ext cx="215906" cy="1735400"/>
            </a:xfrm>
            <a:prstGeom prst="rect">
              <a:avLst/>
            </a:prstGeom>
            <a:solidFill>
              <a:srgbClr val="0058AB">
                <a:alpha val="100000"/>
              </a:srgbClr>
            </a:solidFill>
          </p:spPr>
          <p:txBody>
            <a:bodyPr/>
            <a:lstStyle/>
            <a:p/>
          </p:txBody>
        </p:sp>
        <p:sp>
          <p:nvSpPr>
            <p:cNvPr id="47" name="rc47"/>
            <p:cNvSpPr/>
            <p:nvPr/>
          </p:nvSpPr>
          <p:spPr>
            <a:xfrm>
              <a:off x="3210142" y="4527005"/>
              <a:ext cx="215906" cy="463754"/>
            </a:xfrm>
            <a:prstGeom prst="rect">
              <a:avLst/>
            </a:prstGeom>
            <a:solidFill>
              <a:srgbClr val="0058AB">
                <a:alpha val="100000"/>
              </a:srgbClr>
            </a:solidFill>
          </p:spPr>
          <p:txBody>
            <a:bodyPr/>
            <a:lstStyle/>
            <a:p/>
          </p:txBody>
        </p:sp>
        <p:sp>
          <p:nvSpPr>
            <p:cNvPr id="48" name="rc48"/>
            <p:cNvSpPr/>
            <p:nvPr/>
          </p:nvSpPr>
          <p:spPr>
            <a:xfrm>
              <a:off x="3450038" y="4642260"/>
              <a:ext cx="215906" cy="348499"/>
            </a:xfrm>
            <a:prstGeom prst="rect">
              <a:avLst/>
            </a:prstGeom>
            <a:solidFill>
              <a:srgbClr val="0058AB">
                <a:alpha val="100000"/>
              </a:srgbClr>
            </a:solidFill>
          </p:spPr>
          <p:txBody>
            <a:bodyPr/>
            <a:lstStyle/>
            <a:p/>
          </p:txBody>
        </p:sp>
        <p:sp>
          <p:nvSpPr>
            <p:cNvPr id="49" name="rc49"/>
            <p:cNvSpPr/>
            <p:nvPr/>
          </p:nvSpPr>
          <p:spPr>
            <a:xfrm>
              <a:off x="3689935" y="4641424"/>
              <a:ext cx="215906" cy="349335"/>
            </a:xfrm>
            <a:prstGeom prst="rect">
              <a:avLst/>
            </a:prstGeom>
            <a:solidFill>
              <a:srgbClr val="0058AB">
                <a:alpha val="100000"/>
              </a:srgbClr>
            </a:solidFill>
          </p:spPr>
          <p:txBody>
            <a:bodyPr/>
            <a:lstStyle/>
            <a:p/>
          </p:txBody>
        </p:sp>
        <p:sp>
          <p:nvSpPr>
            <p:cNvPr id="50" name="rc50"/>
            <p:cNvSpPr/>
            <p:nvPr/>
          </p:nvSpPr>
          <p:spPr>
            <a:xfrm>
              <a:off x="3929831" y="4757467"/>
              <a:ext cx="215906" cy="233292"/>
            </a:xfrm>
            <a:prstGeom prst="rect">
              <a:avLst/>
            </a:prstGeom>
            <a:solidFill>
              <a:srgbClr val="0058AB">
                <a:alpha val="100000"/>
              </a:srgbClr>
            </a:solidFill>
          </p:spPr>
          <p:txBody>
            <a:bodyPr/>
            <a:lstStyle/>
            <a:p/>
          </p:txBody>
        </p:sp>
        <p:sp>
          <p:nvSpPr>
            <p:cNvPr id="51" name="rc51"/>
            <p:cNvSpPr/>
            <p:nvPr/>
          </p:nvSpPr>
          <p:spPr>
            <a:xfrm>
              <a:off x="4169728" y="4640218"/>
              <a:ext cx="215906" cy="350541"/>
            </a:xfrm>
            <a:prstGeom prst="rect">
              <a:avLst/>
            </a:prstGeom>
            <a:solidFill>
              <a:srgbClr val="0058AB">
                <a:alpha val="100000"/>
              </a:srgbClr>
            </a:solidFill>
          </p:spPr>
          <p:txBody>
            <a:bodyPr/>
            <a:lstStyle/>
            <a:p/>
          </p:txBody>
        </p:sp>
        <p:sp>
          <p:nvSpPr>
            <p:cNvPr id="52" name="rc52"/>
            <p:cNvSpPr/>
            <p:nvPr/>
          </p:nvSpPr>
          <p:spPr>
            <a:xfrm>
              <a:off x="4409624" y="3353631"/>
              <a:ext cx="215906" cy="1637128"/>
            </a:xfrm>
            <a:prstGeom prst="rect">
              <a:avLst/>
            </a:prstGeom>
            <a:solidFill>
              <a:srgbClr val="0058AB">
                <a:alpha val="100000"/>
              </a:srgbClr>
            </a:solidFill>
          </p:spPr>
          <p:txBody>
            <a:bodyPr/>
            <a:lstStyle/>
            <a:p/>
          </p:txBody>
        </p:sp>
        <p:sp>
          <p:nvSpPr>
            <p:cNvPr id="53" name="rc53"/>
            <p:cNvSpPr/>
            <p:nvPr/>
          </p:nvSpPr>
          <p:spPr>
            <a:xfrm>
              <a:off x="4649521" y="4055224"/>
              <a:ext cx="215906" cy="935535"/>
            </a:xfrm>
            <a:prstGeom prst="rect">
              <a:avLst/>
            </a:prstGeom>
            <a:solidFill>
              <a:srgbClr val="0058AB">
                <a:alpha val="100000"/>
              </a:srgbClr>
            </a:solidFill>
          </p:spPr>
          <p:txBody>
            <a:bodyPr/>
            <a:lstStyle/>
            <a:p/>
          </p:txBody>
        </p:sp>
        <p:sp>
          <p:nvSpPr>
            <p:cNvPr id="54" name="rc54"/>
            <p:cNvSpPr/>
            <p:nvPr/>
          </p:nvSpPr>
          <p:spPr>
            <a:xfrm>
              <a:off x="4889417" y="4640033"/>
              <a:ext cx="215906" cy="350727"/>
            </a:xfrm>
            <a:prstGeom prst="rect">
              <a:avLst/>
            </a:prstGeom>
            <a:solidFill>
              <a:srgbClr val="0058AB">
                <a:alpha val="100000"/>
              </a:srgbClr>
            </a:solidFill>
          </p:spPr>
          <p:txBody>
            <a:bodyPr/>
            <a:lstStyle/>
            <a:p/>
          </p:txBody>
        </p:sp>
        <p:sp>
          <p:nvSpPr>
            <p:cNvPr id="55" name="rc55"/>
            <p:cNvSpPr/>
            <p:nvPr/>
          </p:nvSpPr>
          <p:spPr>
            <a:xfrm>
              <a:off x="5129313" y="4172891"/>
              <a:ext cx="215906" cy="817868"/>
            </a:xfrm>
            <a:prstGeom prst="rect">
              <a:avLst/>
            </a:prstGeom>
            <a:solidFill>
              <a:srgbClr val="0058AB">
                <a:alpha val="100000"/>
              </a:srgbClr>
            </a:solidFill>
          </p:spPr>
          <p:txBody>
            <a:bodyPr/>
            <a:lstStyle/>
            <a:p/>
          </p:txBody>
        </p:sp>
        <p:sp>
          <p:nvSpPr>
            <p:cNvPr id="56" name="rc56"/>
            <p:cNvSpPr/>
            <p:nvPr/>
          </p:nvSpPr>
          <p:spPr>
            <a:xfrm>
              <a:off x="5369210" y="3939553"/>
              <a:ext cx="215906" cy="1051206"/>
            </a:xfrm>
            <a:prstGeom prst="rect">
              <a:avLst/>
            </a:prstGeom>
            <a:solidFill>
              <a:srgbClr val="0058AB">
                <a:alpha val="100000"/>
              </a:srgbClr>
            </a:solidFill>
          </p:spPr>
          <p:txBody>
            <a:bodyPr/>
            <a:lstStyle/>
            <a:p/>
          </p:txBody>
        </p:sp>
        <p:sp>
          <p:nvSpPr>
            <p:cNvPr id="57" name="rc57"/>
            <p:cNvSpPr/>
            <p:nvPr/>
          </p:nvSpPr>
          <p:spPr>
            <a:xfrm>
              <a:off x="5609106" y="3705797"/>
              <a:ext cx="215906" cy="1284963"/>
            </a:xfrm>
            <a:prstGeom prst="rect">
              <a:avLst/>
            </a:prstGeom>
            <a:solidFill>
              <a:srgbClr val="0058AB">
                <a:alpha val="100000"/>
              </a:srgbClr>
            </a:solidFill>
          </p:spPr>
          <p:txBody>
            <a:bodyPr/>
            <a:lstStyle/>
            <a:p/>
          </p:txBody>
        </p:sp>
        <p:sp>
          <p:nvSpPr>
            <p:cNvPr id="58" name="rc58"/>
            <p:cNvSpPr/>
            <p:nvPr/>
          </p:nvSpPr>
          <p:spPr>
            <a:xfrm>
              <a:off x="5849003" y="2770076"/>
              <a:ext cx="215906" cy="2220683"/>
            </a:xfrm>
            <a:prstGeom prst="rect">
              <a:avLst/>
            </a:prstGeom>
            <a:solidFill>
              <a:srgbClr val="0058AB">
                <a:alpha val="100000"/>
              </a:srgbClr>
            </a:solidFill>
          </p:spPr>
          <p:txBody>
            <a:bodyPr/>
            <a:lstStyle/>
            <a:p/>
          </p:txBody>
        </p:sp>
        <p:sp>
          <p:nvSpPr>
            <p:cNvPr id="59" name="rc59"/>
            <p:cNvSpPr/>
            <p:nvPr/>
          </p:nvSpPr>
          <p:spPr>
            <a:xfrm>
              <a:off x="6088899" y="2533211"/>
              <a:ext cx="215906" cy="2457548"/>
            </a:xfrm>
            <a:prstGeom prst="rect">
              <a:avLst/>
            </a:prstGeom>
            <a:solidFill>
              <a:srgbClr val="0058AB">
                <a:alpha val="100000"/>
              </a:srgbClr>
            </a:solidFill>
          </p:spPr>
          <p:txBody>
            <a:bodyPr/>
            <a:lstStyle/>
            <a:p/>
          </p:txBody>
        </p:sp>
        <p:sp>
          <p:nvSpPr>
            <p:cNvPr id="60" name="rc60"/>
            <p:cNvSpPr/>
            <p:nvPr/>
          </p:nvSpPr>
          <p:spPr>
            <a:xfrm>
              <a:off x="6328796" y="2058414"/>
              <a:ext cx="215906" cy="2932345"/>
            </a:xfrm>
            <a:prstGeom prst="rect">
              <a:avLst/>
            </a:prstGeom>
            <a:solidFill>
              <a:srgbClr val="0058AB">
                <a:alpha val="100000"/>
              </a:srgbClr>
            </a:solidFill>
          </p:spPr>
          <p:txBody>
            <a:bodyPr/>
            <a:lstStyle/>
            <a:p/>
          </p:txBody>
        </p:sp>
        <p:sp>
          <p:nvSpPr>
            <p:cNvPr id="61" name="rc61"/>
            <p:cNvSpPr/>
            <p:nvPr/>
          </p:nvSpPr>
          <p:spPr>
            <a:xfrm>
              <a:off x="6568692" y="2054934"/>
              <a:ext cx="215906" cy="2935825"/>
            </a:xfrm>
            <a:prstGeom prst="rect">
              <a:avLst/>
            </a:prstGeom>
            <a:solidFill>
              <a:srgbClr val="0058AB">
                <a:alpha val="100000"/>
              </a:srgbClr>
            </a:solidFill>
          </p:spPr>
          <p:txBody>
            <a:bodyPr/>
            <a:lstStyle/>
            <a:p/>
          </p:txBody>
        </p:sp>
        <p:sp>
          <p:nvSpPr>
            <p:cNvPr id="62" name="rc62"/>
            <p:cNvSpPr/>
            <p:nvPr/>
          </p:nvSpPr>
          <p:spPr>
            <a:xfrm>
              <a:off x="6808589" y="1704114"/>
              <a:ext cx="215906" cy="3286645"/>
            </a:xfrm>
            <a:prstGeom prst="rect">
              <a:avLst/>
            </a:prstGeom>
            <a:solidFill>
              <a:srgbClr val="0058AB">
                <a:alpha val="100000"/>
              </a:srgbClr>
            </a:solidFill>
          </p:spPr>
          <p:txBody>
            <a:bodyPr/>
            <a:lstStyle/>
            <a:p/>
          </p:txBody>
        </p:sp>
        <p:sp>
          <p:nvSpPr>
            <p:cNvPr id="63" name="rc63"/>
            <p:cNvSpPr/>
            <p:nvPr/>
          </p:nvSpPr>
          <p:spPr>
            <a:xfrm>
              <a:off x="7048485" y="866434"/>
              <a:ext cx="215906" cy="4124325"/>
            </a:xfrm>
            <a:prstGeom prst="rect">
              <a:avLst/>
            </a:prstGeom>
            <a:solidFill>
              <a:srgbClr val="0058AB">
                <a:alpha val="100000"/>
              </a:srgbClr>
            </a:solidFill>
          </p:spPr>
          <p:txBody>
            <a:bodyPr/>
            <a:lstStyle/>
            <a:p/>
          </p:txBody>
        </p:sp>
        <p:sp>
          <p:nvSpPr>
            <p:cNvPr id="64" name="rc64"/>
            <p:cNvSpPr/>
            <p:nvPr/>
          </p:nvSpPr>
          <p:spPr>
            <a:xfrm>
              <a:off x="8487864" y="3880441"/>
              <a:ext cx="215906" cy="1110318"/>
            </a:xfrm>
            <a:prstGeom prst="rect">
              <a:avLst/>
            </a:prstGeom>
            <a:solidFill>
              <a:srgbClr val="69DBFF">
                <a:alpha val="100000"/>
              </a:srgbClr>
            </a:solidFill>
          </p:spPr>
          <p:txBody>
            <a:bodyPr/>
            <a:lstStyle/>
            <a:p/>
          </p:txBody>
        </p:sp>
        <p:sp>
          <p:nvSpPr>
            <p:cNvPr id="65" name="pl65"/>
            <p:cNvSpPr/>
            <p:nvPr/>
          </p:nvSpPr>
          <p:spPr>
            <a:xfrm>
              <a:off x="6196853" y="2770076"/>
              <a:ext cx="2398964" cy="1110341"/>
            </a:xfrm>
            <a:custGeom>
              <a:avLst/>
              <a:pathLst>
                <a:path w="2398964" h="1110341">
                  <a:moveTo>
                    <a:pt x="0" y="0"/>
                  </a:moveTo>
                  <a:lnTo>
                    <a:pt x="239896" y="111034"/>
                  </a:lnTo>
                  <a:lnTo>
                    <a:pt x="479792" y="222068"/>
                  </a:lnTo>
                  <a:lnTo>
                    <a:pt x="719689" y="333102"/>
                  </a:lnTo>
                  <a:lnTo>
                    <a:pt x="959585" y="444136"/>
                  </a:lnTo>
                  <a:lnTo>
                    <a:pt x="1199482" y="555170"/>
                  </a:lnTo>
                  <a:lnTo>
                    <a:pt x="1439378" y="666205"/>
                  </a:lnTo>
                  <a:lnTo>
                    <a:pt x="1679275" y="777239"/>
                  </a:lnTo>
                  <a:lnTo>
                    <a:pt x="1919171" y="888273"/>
                  </a:lnTo>
                  <a:lnTo>
                    <a:pt x="2159067" y="999307"/>
                  </a:lnTo>
                  <a:lnTo>
                    <a:pt x="2398964" y="1110341"/>
                  </a:lnTo>
                </a:path>
              </a:pathLst>
            </a:custGeom>
            <a:ln w="13550" cap="flat">
              <a:solidFill>
                <a:srgbClr val="000000">
                  <a:alpha val="100000"/>
                </a:srgbClr>
              </a:solidFill>
              <a:prstDash val="solid"/>
              <a:round/>
            </a:ln>
          </p:spPr>
          <p:txBody>
            <a:bodyPr/>
            <a:lstStyle/>
            <a:p/>
          </p:txBody>
        </p:sp>
        <p:sp>
          <p:nvSpPr>
            <p:cNvPr id="66" name="pt66"/>
            <p:cNvSpPr/>
            <p:nvPr/>
          </p:nvSpPr>
          <p:spPr>
            <a:xfrm>
              <a:off x="6172027" y="2745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856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967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0783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189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300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411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522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6335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744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8555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733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79" name="tx79"/>
            <p:cNvSpPr/>
            <p:nvPr/>
          </p:nvSpPr>
          <p:spPr>
            <a:xfrm>
              <a:off x="508103" y="26134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145343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47913" y="398022"/>
              <a:ext cx="58989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Bolivia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6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2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6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81680"/>
              <a:ext cx="249522" cy="1021016"/>
            </a:xfrm>
            <a:prstGeom prst="rect">
              <a:avLst/>
            </a:prstGeom>
            <a:solidFill>
              <a:srgbClr val="80BD41">
                <a:alpha val="100000"/>
              </a:srgbClr>
            </a:solidFill>
          </p:spPr>
          <p:txBody>
            <a:bodyPr/>
            <a:lstStyle/>
            <a:p/>
          </p:txBody>
        </p:sp>
        <p:sp>
          <p:nvSpPr>
            <p:cNvPr id="24" name="rc24"/>
            <p:cNvSpPr/>
            <p:nvPr/>
          </p:nvSpPr>
          <p:spPr>
            <a:xfrm>
              <a:off x="1296273" y="2992902"/>
              <a:ext cx="249522" cy="88778"/>
            </a:xfrm>
            <a:prstGeom prst="rect">
              <a:avLst/>
            </a:prstGeom>
            <a:solidFill>
              <a:srgbClr val="1CABE2">
                <a:alpha val="100000"/>
              </a:srgbClr>
            </a:solidFill>
          </p:spPr>
          <p:txBody>
            <a:bodyPr/>
            <a:lstStyle/>
            <a:p/>
          </p:txBody>
        </p:sp>
        <p:sp>
          <p:nvSpPr>
            <p:cNvPr id="25" name="rc25"/>
            <p:cNvSpPr/>
            <p:nvPr/>
          </p:nvSpPr>
          <p:spPr>
            <a:xfrm>
              <a:off x="1573521" y="3098916"/>
              <a:ext cx="249522" cy="1003780"/>
            </a:xfrm>
            <a:prstGeom prst="rect">
              <a:avLst/>
            </a:prstGeom>
            <a:solidFill>
              <a:srgbClr val="80BD41">
                <a:alpha val="100000"/>
              </a:srgbClr>
            </a:solidFill>
          </p:spPr>
          <p:txBody>
            <a:bodyPr/>
            <a:lstStyle/>
            <a:p/>
          </p:txBody>
        </p:sp>
        <p:sp>
          <p:nvSpPr>
            <p:cNvPr id="26" name="rc26"/>
            <p:cNvSpPr/>
            <p:nvPr/>
          </p:nvSpPr>
          <p:spPr>
            <a:xfrm>
              <a:off x="1573521" y="2999650"/>
              <a:ext cx="249522" cy="99265"/>
            </a:xfrm>
            <a:prstGeom prst="rect">
              <a:avLst/>
            </a:prstGeom>
            <a:solidFill>
              <a:srgbClr val="1CABE2">
                <a:alpha val="100000"/>
              </a:srgbClr>
            </a:solidFill>
          </p:spPr>
          <p:txBody>
            <a:bodyPr/>
            <a:lstStyle/>
            <a:p/>
          </p:txBody>
        </p:sp>
        <p:sp>
          <p:nvSpPr>
            <p:cNvPr id="27" name="rc27"/>
            <p:cNvSpPr/>
            <p:nvPr/>
          </p:nvSpPr>
          <p:spPr>
            <a:xfrm>
              <a:off x="1850769" y="3068001"/>
              <a:ext cx="249522" cy="1034695"/>
            </a:xfrm>
            <a:prstGeom prst="rect">
              <a:avLst/>
            </a:prstGeom>
            <a:solidFill>
              <a:srgbClr val="80BD41">
                <a:alpha val="100000"/>
              </a:srgbClr>
            </a:solidFill>
          </p:spPr>
          <p:txBody>
            <a:bodyPr/>
            <a:lstStyle/>
            <a:p/>
          </p:txBody>
        </p:sp>
        <p:sp>
          <p:nvSpPr>
            <p:cNvPr id="28" name="rc28"/>
            <p:cNvSpPr/>
            <p:nvPr/>
          </p:nvSpPr>
          <p:spPr>
            <a:xfrm>
              <a:off x="1850769" y="3001976"/>
              <a:ext cx="249522" cy="66025"/>
            </a:xfrm>
            <a:prstGeom prst="rect">
              <a:avLst/>
            </a:prstGeom>
            <a:solidFill>
              <a:srgbClr val="1CABE2">
                <a:alpha val="100000"/>
              </a:srgbClr>
            </a:solidFill>
          </p:spPr>
          <p:txBody>
            <a:bodyPr/>
            <a:lstStyle/>
            <a:p/>
          </p:txBody>
        </p:sp>
        <p:sp>
          <p:nvSpPr>
            <p:cNvPr id="29" name="rc29"/>
            <p:cNvSpPr/>
            <p:nvPr/>
          </p:nvSpPr>
          <p:spPr>
            <a:xfrm>
              <a:off x="2128016" y="3041326"/>
              <a:ext cx="249522" cy="1061370"/>
            </a:xfrm>
            <a:prstGeom prst="rect">
              <a:avLst/>
            </a:prstGeom>
            <a:solidFill>
              <a:srgbClr val="80BD41">
                <a:alpha val="100000"/>
              </a:srgbClr>
            </a:solidFill>
          </p:spPr>
          <p:txBody>
            <a:bodyPr/>
            <a:lstStyle/>
            <a:p/>
          </p:txBody>
        </p:sp>
        <p:sp>
          <p:nvSpPr>
            <p:cNvPr id="30" name="rc30"/>
            <p:cNvSpPr/>
            <p:nvPr/>
          </p:nvSpPr>
          <p:spPr>
            <a:xfrm>
              <a:off x="2128016" y="2997097"/>
              <a:ext cx="249522" cy="44229"/>
            </a:xfrm>
            <a:prstGeom prst="rect">
              <a:avLst/>
            </a:prstGeom>
            <a:solidFill>
              <a:srgbClr val="1CABE2">
                <a:alpha val="100000"/>
              </a:srgbClr>
            </a:solidFill>
          </p:spPr>
          <p:txBody>
            <a:bodyPr/>
            <a:lstStyle/>
            <a:p/>
          </p:txBody>
        </p:sp>
        <p:sp>
          <p:nvSpPr>
            <p:cNvPr id="31" name="rc31"/>
            <p:cNvSpPr/>
            <p:nvPr/>
          </p:nvSpPr>
          <p:spPr>
            <a:xfrm>
              <a:off x="2405264" y="3127414"/>
              <a:ext cx="249522" cy="975282"/>
            </a:xfrm>
            <a:prstGeom prst="rect">
              <a:avLst/>
            </a:prstGeom>
            <a:solidFill>
              <a:srgbClr val="80BD41">
                <a:alpha val="100000"/>
              </a:srgbClr>
            </a:solidFill>
          </p:spPr>
          <p:txBody>
            <a:bodyPr/>
            <a:lstStyle/>
            <a:p/>
          </p:txBody>
        </p:sp>
        <p:sp>
          <p:nvSpPr>
            <p:cNvPr id="32" name="rc32"/>
            <p:cNvSpPr/>
            <p:nvPr/>
          </p:nvSpPr>
          <p:spPr>
            <a:xfrm>
              <a:off x="2405264" y="2994407"/>
              <a:ext cx="249522" cy="133007"/>
            </a:xfrm>
            <a:prstGeom prst="rect">
              <a:avLst/>
            </a:prstGeom>
            <a:solidFill>
              <a:srgbClr val="1CABE2">
                <a:alpha val="100000"/>
              </a:srgbClr>
            </a:solidFill>
          </p:spPr>
          <p:txBody>
            <a:bodyPr/>
            <a:lstStyle/>
            <a:p/>
          </p:txBody>
        </p:sp>
        <p:sp>
          <p:nvSpPr>
            <p:cNvPr id="33" name="rc33"/>
            <p:cNvSpPr/>
            <p:nvPr/>
          </p:nvSpPr>
          <p:spPr>
            <a:xfrm>
              <a:off x="2682512" y="3066451"/>
              <a:ext cx="249522" cy="1036246"/>
            </a:xfrm>
            <a:prstGeom prst="rect">
              <a:avLst/>
            </a:prstGeom>
            <a:solidFill>
              <a:srgbClr val="80BD41">
                <a:alpha val="100000"/>
              </a:srgbClr>
            </a:solidFill>
          </p:spPr>
          <p:txBody>
            <a:bodyPr/>
            <a:lstStyle/>
            <a:p/>
          </p:txBody>
        </p:sp>
        <p:sp>
          <p:nvSpPr>
            <p:cNvPr id="34" name="rc34"/>
            <p:cNvSpPr/>
            <p:nvPr/>
          </p:nvSpPr>
          <p:spPr>
            <a:xfrm>
              <a:off x="2682512" y="2988433"/>
              <a:ext cx="249522" cy="78017"/>
            </a:xfrm>
            <a:prstGeom prst="rect">
              <a:avLst/>
            </a:prstGeom>
            <a:solidFill>
              <a:srgbClr val="1CABE2">
                <a:alpha val="100000"/>
              </a:srgbClr>
            </a:solidFill>
          </p:spPr>
          <p:txBody>
            <a:bodyPr/>
            <a:lstStyle/>
            <a:p/>
          </p:txBody>
        </p:sp>
        <p:sp>
          <p:nvSpPr>
            <p:cNvPr id="35" name="rc35"/>
            <p:cNvSpPr/>
            <p:nvPr/>
          </p:nvSpPr>
          <p:spPr>
            <a:xfrm>
              <a:off x="2959759" y="3114784"/>
              <a:ext cx="249522" cy="987913"/>
            </a:xfrm>
            <a:prstGeom prst="rect">
              <a:avLst/>
            </a:prstGeom>
            <a:solidFill>
              <a:srgbClr val="80BD41">
                <a:alpha val="100000"/>
              </a:srgbClr>
            </a:solidFill>
          </p:spPr>
          <p:txBody>
            <a:bodyPr/>
            <a:lstStyle/>
            <a:p/>
          </p:txBody>
        </p:sp>
        <p:sp>
          <p:nvSpPr>
            <p:cNvPr id="36" name="rc36"/>
            <p:cNvSpPr/>
            <p:nvPr/>
          </p:nvSpPr>
          <p:spPr>
            <a:xfrm>
              <a:off x="2959759" y="2967185"/>
              <a:ext cx="249522" cy="147598"/>
            </a:xfrm>
            <a:prstGeom prst="rect">
              <a:avLst/>
            </a:prstGeom>
            <a:solidFill>
              <a:srgbClr val="1CABE2">
                <a:alpha val="100000"/>
              </a:srgbClr>
            </a:solidFill>
          </p:spPr>
          <p:txBody>
            <a:bodyPr/>
            <a:lstStyle/>
            <a:p/>
          </p:txBody>
        </p:sp>
        <p:sp>
          <p:nvSpPr>
            <p:cNvPr id="37" name="rc37"/>
            <p:cNvSpPr/>
            <p:nvPr/>
          </p:nvSpPr>
          <p:spPr>
            <a:xfrm>
              <a:off x="3237007" y="3136306"/>
              <a:ext cx="249522" cy="966391"/>
            </a:xfrm>
            <a:prstGeom prst="rect">
              <a:avLst/>
            </a:prstGeom>
            <a:solidFill>
              <a:srgbClr val="80BD41">
                <a:alpha val="100000"/>
              </a:srgbClr>
            </a:solidFill>
          </p:spPr>
          <p:txBody>
            <a:bodyPr/>
            <a:lstStyle/>
            <a:p/>
          </p:txBody>
        </p:sp>
        <p:sp>
          <p:nvSpPr>
            <p:cNvPr id="38" name="rc38"/>
            <p:cNvSpPr/>
            <p:nvPr/>
          </p:nvSpPr>
          <p:spPr>
            <a:xfrm>
              <a:off x="3237007" y="2965772"/>
              <a:ext cx="249522" cy="170534"/>
            </a:xfrm>
            <a:prstGeom prst="rect">
              <a:avLst/>
            </a:prstGeom>
            <a:solidFill>
              <a:srgbClr val="1CABE2">
                <a:alpha val="100000"/>
              </a:srgbClr>
            </a:solidFill>
          </p:spPr>
          <p:txBody>
            <a:bodyPr/>
            <a:lstStyle/>
            <a:p/>
          </p:txBody>
        </p:sp>
        <p:sp>
          <p:nvSpPr>
            <p:cNvPr id="39" name="rc39"/>
            <p:cNvSpPr/>
            <p:nvPr/>
          </p:nvSpPr>
          <p:spPr>
            <a:xfrm>
              <a:off x="3514255" y="3008952"/>
              <a:ext cx="249522" cy="1093744"/>
            </a:xfrm>
            <a:prstGeom prst="rect">
              <a:avLst/>
            </a:prstGeom>
            <a:solidFill>
              <a:srgbClr val="80BD41">
                <a:alpha val="100000"/>
              </a:srgbClr>
            </a:solidFill>
          </p:spPr>
          <p:txBody>
            <a:bodyPr/>
            <a:lstStyle/>
            <a:p/>
          </p:txBody>
        </p:sp>
        <p:sp>
          <p:nvSpPr>
            <p:cNvPr id="40" name="rc40"/>
            <p:cNvSpPr/>
            <p:nvPr/>
          </p:nvSpPr>
          <p:spPr>
            <a:xfrm>
              <a:off x="3514255" y="2963400"/>
              <a:ext cx="249522" cy="45551"/>
            </a:xfrm>
            <a:prstGeom prst="rect">
              <a:avLst/>
            </a:prstGeom>
            <a:solidFill>
              <a:srgbClr val="1CABE2">
                <a:alpha val="100000"/>
              </a:srgbClr>
            </a:solidFill>
          </p:spPr>
          <p:txBody>
            <a:bodyPr/>
            <a:lstStyle/>
            <a:p/>
          </p:txBody>
        </p:sp>
        <p:sp>
          <p:nvSpPr>
            <p:cNvPr id="41" name="rc41"/>
            <p:cNvSpPr/>
            <p:nvPr/>
          </p:nvSpPr>
          <p:spPr>
            <a:xfrm>
              <a:off x="3791502" y="2995410"/>
              <a:ext cx="249522" cy="1107286"/>
            </a:xfrm>
            <a:prstGeom prst="rect">
              <a:avLst/>
            </a:prstGeom>
            <a:solidFill>
              <a:srgbClr val="80BD41">
                <a:alpha val="100000"/>
              </a:srgbClr>
            </a:solidFill>
          </p:spPr>
          <p:txBody>
            <a:bodyPr/>
            <a:lstStyle/>
            <a:p/>
          </p:txBody>
        </p:sp>
        <p:sp>
          <p:nvSpPr>
            <p:cNvPr id="42" name="rc42"/>
            <p:cNvSpPr/>
            <p:nvPr/>
          </p:nvSpPr>
          <p:spPr>
            <a:xfrm>
              <a:off x="3791502" y="2961166"/>
              <a:ext cx="249522" cy="34243"/>
            </a:xfrm>
            <a:prstGeom prst="rect">
              <a:avLst/>
            </a:prstGeom>
            <a:solidFill>
              <a:srgbClr val="1CABE2">
                <a:alpha val="100000"/>
              </a:srgbClr>
            </a:solidFill>
          </p:spPr>
          <p:txBody>
            <a:bodyPr/>
            <a:lstStyle/>
            <a:p/>
          </p:txBody>
        </p:sp>
        <p:sp>
          <p:nvSpPr>
            <p:cNvPr id="43" name="rc43"/>
            <p:cNvSpPr/>
            <p:nvPr/>
          </p:nvSpPr>
          <p:spPr>
            <a:xfrm>
              <a:off x="4068750" y="2992720"/>
              <a:ext cx="249522" cy="1109977"/>
            </a:xfrm>
            <a:prstGeom prst="rect">
              <a:avLst/>
            </a:prstGeom>
            <a:solidFill>
              <a:srgbClr val="80BD41">
                <a:alpha val="100000"/>
              </a:srgbClr>
            </a:solidFill>
          </p:spPr>
          <p:txBody>
            <a:bodyPr/>
            <a:lstStyle/>
            <a:p/>
          </p:txBody>
        </p:sp>
        <p:sp>
          <p:nvSpPr>
            <p:cNvPr id="44" name="rc44"/>
            <p:cNvSpPr/>
            <p:nvPr/>
          </p:nvSpPr>
          <p:spPr>
            <a:xfrm>
              <a:off x="4068750" y="2958385"/>
              <a:ext cx="249522" cy="34334"/>
            </a:xfrm>
            <a:prstGeom prst="rect">
              <a:avLst/>
            </a:prstGeom>
            <a:solidFill>
              <a:srgbClr val="1CABE2">
                <a:alpha val="100000"/>
              </a:srgbClr>
            </a:solidFill>
          </p:spPr>
          <p:txBody>
            <a:bodyPr/>
            <a:lstStyle/>
            <a:p/>
          </p:txBody>
        </p:sp>
        <p:sp>
          <p:nvSpPr>
            <p:cNvPr id="45" name="rc45"/>
            <p:cNvSpPr/>
            <p:nvPr/>
          </p:nvSpPr>
          <p:spPr>
            <a:xfrm>
              <a:off x="4345998" y="2979223"/>
              <a:ext cx="249522" cy="1123474"/>
            </a:xfrm>
            <a:prstGeom prst="rect">
              <a:avLst/>
            </a:prstGeom>
            <a:solidFill>
              <a:srgbClr val="80BD41">
                <a:alpha val="100000"/>
              </a:srgbClr>
            </a:solidFill>
          </p:spPr>
          <p:txBody>
            <a:bodyPr/>
            <a:lstStyle/>
            <a:p/>
          </p:txBody>
        </p:sp>
        <p:sp>
          <p:nvSpPr>
            <p:cNvPr id="46" name="rc46"/>
            <p:cNvSpPr/>
            <p:nvPr/>
          </p:nvSpPr>
          <p:spPr>
            <a:xfrm>
              <a:off x="4345998" y="2956287"/>
              <a:ext cx="249522" cy="22935"/>
            </a:xfrm>
            <a:prstGeom prst="rect">
              <a:avLst/>
            </a:prstGeom>
            <a:solidFill>
              <a:srgbClr val="1CABE2">
                <a:alpha val="100000"/>
              </a:srgbClr>
            </a:solidFill>
          </p:spPr>
          <p:txBody>
            <a:bodyPr/>
            <a:lstStyle/>
            <a:p/>
          </p:txBody>
        </p:sp>
        <p:sp>
          <p:nvSpPr>
            <p:cNvPr id="47" name="rc47"/>
            <p:cNvSpPr/>
            <p:nvPr/>
          </p:nvSpPr>
          <p:spPr>
            <a:xfrm>
              <a:off x="4623245" y="2988889"/>
              <a:ext cx="249522" cy="1113807"/>
            </a:xfrm>
            <a:prstGeom prst="rect">
              <a:avLst/>
            </a:prstGeom>
            <a:solidFill>
              <a:srgbClr val="80BD41">
                <a:alpha val="100000"/>
              </a:srgbClr>
            </a:solidFill>
          </p:spPr>
          <p:txBody>
            <a:bodyPr/>
            <a:lstStyle/>
            <a:p/>
          </p:txBody>
        </p:sp>
        <p:sp>
          <p:nvSpPr>
            <p:cNvPr id="48" name="rc48"/>
            <p:cNvSpPr/>
            <p:nvPr/>
          </p:nvSpPr>
          <p:spPr>
            <a:xfrm>
              <a:off x="4623245" y="2954418"/>
              <a:ext cx="249522" cy="34471"/>
            </a:xfrm>
            <a:prstGeom prst="rect">
              <a:avLst/>
            </a:prstGeom>
            <a:solidFill>
              <a:srgbClr val="1CABE2">
                <a:alpha val="100000"/>
              </a:srgbClr>
            </a:solidFill>
          </p:spPr>
          <p:txBody>
            <a:bodyPr/>
            <a:lstStyle/>
            <a:p/>
          </p:txBody>
        </p:sp>
        <p:sp>
          <p:nvSpPr>
            <p:cNvPr id="49" name="rc49"/>
            <p:cNvSpPr/>
            <p:nvPr/>
          </p:nvSpPr>
          <p:spPr>
            <a:xfrm>
              <a:off x="4900493" y="3114419"/>
              <a:ext cx="249522" cy="988277"/>
            </a:xfrm>
            <a:prstGeom prst="rect">
              <a:avLst/>
            </a:prstGeom>
            <a:solidFill>
              <a:srgbClr val="80BD41">
                <a:alpha val="100000"/>
              </a:srgbClr>
            </a:solidFill>
          </p:spPr>
          <p:txBody>
            <a:bodyPr/>
            <a:lstStyle/>
            <a:p/>
          </p:txBody>
        </p:sp>
        <p:sp>
          <p:nvSpPr>
            <p:cNvPr id="50" name="rc50"/>
            <p:cNvSpPr/>
            <p:nvPr/>
          </p:nvSpPr>
          <p:spPr>
            <a:xfrm>
              <a:off x="4900493" y="2953551"/>
              <a:ext cx="249522" cy="160867"/>
            </a:xfrm>
            <a:prstGeom prst="rect">
              <a:avLst/>
            </a:prstGeom>
            <a:solidFill>
              <a:srgbClr val="1CABE2">
                <a:alpha val="100000"/>
              </a:srgbClr>
            </a:solidFill>
          </p:spPr>
          <p:txBody>
            <a:bodyPr/>
            <a:lstStyle/>
            <a:p/>
          </p:txBody>
        </p:sp>
        <p:sp>
          <p:nvSpPr>
            <p:cNvPr id="51" name="rc51"/>
            <p:cNvSpPr/>
            <p:nvPr/>
          </p:nvSpPr>
          <p:spPr>
            <a:xfrm>
              <a:off x="5177741" y="3045430"/>
              <a:ext cx="249522" cy="1057266"/>
            </a:xfrm>
            <a:prstGeom prst="rect">
              <a:avLst/>
            </a:prstGeom>
            <a:solidFill>
              <a:srgbClr val="80BD41">
                <a:alpha val="100000"/>
              </a:srgbClr>
            </a:solidFill>
          </p:spPr>
          <p:txBody>
            <a:bodyPr/>
            <a:lstStyle/>
            <a:p/>
          </p:txBody>
        </p:sp>
        <p:sp>
          <p:nvSpPr>
            <p:cNvPr id="52" name="rc52"/>
            <p:cNvSpPr/>
            <p:nvPr/>
          </p:nvSpPr>
          <p:spPr>
            <a:xfrm>
              <a:off x="5177741" y="2953506"/>
              <a:ext cx="249522" cy="91924"/>
            </a:xfrm>
            <a:prstGeom prst="rect">
              <a:avLst/>
            </a:prstGeom>
            <a:solidFill>
              <a:srgbClr val="1CABE2">
                <a:alpha val="100000"/>
              </a:srgbClr>
            </a:solidFill>
          </p:spPr>
          <p:txBody>
            <a:bodyPr/>
            <a:lstStyle/>
            <a:p/>
          </p:txBody>
        </p:sp>
        <p:sp>
          <p:nvSpPr>
            <p:cNvPr id="53" name="rc53"/>
            <p:cNvSpPr/>
            <p:nvPr/>
          </p:nvSpPr>
          <p:spPr>
            <a:xfrm>
              <a:off x="5454988" y="2988251"/>
              <a:ext cx="249522" cy="1114445"/>
            </a:xfrm>
            <a:prstGeom prst="rect">
              <a:avLst/>
            </a:prstGeom>
            <a:solidFill>
              <a:srgbClr val="80BD41">
                <a:alpha val="100000"/>
              </a:srgbClr>
            </a:solidFill>
          </p:spPr>
          <p:txBody>
            <a:bodyPr/>
            <a:lstStyle/>
            <a:p/>
          </p:txBody>
        </p:sp>
        <p:sp>
          <p:nvSpPr>
            <p:cNvPr id="54" name="rc54"/>
            <p:cNvSpPr/>
            <p:nvPr/>
          </p:nvSpPr>
          <p:spPr>
            <a:xfrm>
              <a:off x="5454988" y="2953779"/>
              <a:ext cx="249522" cy="34471"/>
            </a:xfrm>
            <a:prstGeom prst="rect">
              <a:avLst/>
            </a:prstGeom>
            <a:solidFill>
              <a:srgbClr val="1CABE2">
                <a:alpha val="100000"/>
              </a:srgbClr>
            </a:solidFill>
          </p:spPr>
          <p:txBody>
            <a:bodyPr/>
            <a:lstStyle/>
            <a:p/>
          </p:txBody>
        </p:sp>
        <p:sp>
          <p:nvSpPr>
            <p:cNvPr id="55" name="rc55"/>
            <p:cNvSpPr/>
            <p:nvPr/>
          </p:nvSpPr>
          <p:spPr>
            <a:xfrm>
              <a:off x="5732236" y="3034852"/>
              <a:ext cx="249522" cy="1067845"/>
            </a:xfrm>
            <a:prstGeom prst="rect">
              <a:avLst/>
            </a:prstGeom>
            <a:solidFill>
              <a:srgbClr val="80BD41">
                <a:alpha val="100000"/>
              </a:srgbClr>
            </a:solidFill>
          </p:spPr>
          <p:txBody>
            <a:bodyPr/>
            <a:lstStyle/>
            <a:p/>
          </p:txBody>
        </p:sp>
        <p:sp>
          <p:nvSpPr>
            <p:cNvPr id="56" name="rc56"/>
            <p:cNvSpPr/>
            <p:nvPr/>
          </p:nvSpPr>
          <p:spPr>
            <a:xfrm>
              <a:off x="5732236" y="2954463"/>
              <a:ext cx="249522" cy="80388"/>
            </a:xfrm>
            <a:prstGeom prst="rect">
              <a:avLst/>
            </a:prstGeom>
            <a:solidFill>
              <a:srgbClr val="1CABE2">
                <a:alpha val="100000"/>
              </a:srgbClr>
            </a:solidFill>
          </p:spPr>
          <p:txBody>
            <a:bodyPr/>
            <a:lstStyle/>
            <a:p/>
          </p:txBody>
        </p:sp>
        <p:sp>
          <p:nvSpPr>
            <p:cNvPr id="57" name="rc57"/>
            <p:cNvSpPr/>
            <p:nvPr/>
          </p:nvSpPr>
          <p:spPr>
            <a:xfrm>
              <a:off x="6009484" y="3058152"/>
              <a:ext cx="249522" cy="1044544"/>
            </a:xfrm>
            <a:prstGeom prst="rect">
              <a:avLst/>
            </a:prstGeom>
            <a:solidFill>
              <a:srgbClr val="80BD41">
                <a:alpha val="100000"/>
              </a:srgbClr>
            </a:solidFill>
          </p:spPr>
          <p:txBody>
            <a:bodyPr/>
            <a:lstStyle/>
            <a:p/>
          </p:txBody>
        </p:sp>
        <p:sp>
          <p:nvSpPr>
            <p:cNvPr id="58" name="rc58"/>
            <p:cNvSpPr/>
            <p:nvPr/>
          </p:nvSpPr>
          <p:spPr>
            <a:xfrm>
              <a:off x="6009484" y="2954828"/>
              <a:ext cx="249522" cy="103323"/>
            </a:xfrm>
            <a:prstGeom prst="rect">
              <a:avLst/>
            </a:prstGeom>
            <a:solidFill>
              <a:srgbClr val="1CABE2">
                <a:alpha val="100000"/>
              </a:srgbClr>
            </a:solidFill>
          </p:spPr>
          <p:txBody>
            <a:bodyPr/>
            <a:lstStyle/>
            <a:p/>
          </p:txBody>
        </p:sp>
        <p:sp>
          <p:nvSpPr>
            <p:cNvPr id="59" name="rc59"/>
            <p:cNvSpPr/>
            <p:nvPr/>
          </p:nvSpPr>
          <p:spPr>
            <a:xfrm>
              <a:off x="6286731" y="3080996"/>
              <a:ext cx="249522" cy="1021700"/>
            </a:xfrm>
            <a:prstGeom prst="rect">
              <a:avLst/>
            </a:prstGeom>
            <a:solidFill>
              <a:srgbClr val="80BD41">
                <a:alpha val="100000"/>
              </a:srgbClr>
            </a:solidFill>
          </p:spPr>
          <p:txBody>
            <a:bodyPr/>
            <a:lstStyle/>
            <a:p/>
          </p:txBody>
        </p:sp>
        <p:sp>
          <p:nvSpPr>
            <p:cNvPr id="60" name="rc60"/>
            <p:cNvSpPr/>
            <p:nvPr/>
          </p:nvSpPr>
          <p:spPr>
            <a:xfrm>
              <a:off x="6286731" y="2954737"/>
              <a:ext cx="249522" cy="126259"/>
            </a:xfrm>
            <a:prstGeom prst="rect">
              <a:avLst/>
            </a:prstGeom>
            <a:solidFill>
              <a:srgbClr val="1CABE2">
                <a:alpha val="100000"/>
              </a:srgbClr>
            </a:solidFill>
          </p:spPr>
          <p:txBody>
            <a:bodyPr/>
            <a:lstStyle/>
            <a:p/>
          </p:txBody>
        </p:sp>
        <p:sp>
          <p:nvSpPr>
            <p:cNvPr id="61" name="rc61"/>
            <p:cNvSpPr/>
            <p:nvPr/>
          </p:nvSpPr>
          <p:spPr>
            <a:xfrm>
              <a:off x="6563979" y="3172328"/>
              <a:ext cx="249522" cy="930369"/>
            </a:xfrm>
            <a:prstGeom prst="rect">
              <a:avLst/>
            </a:prstGeom>
            <a:solidFill>
              <a:srgbClr val="80BD41">
                <a:alpha val="100000"/>
              </a:srgbClr>
            </a:solidFill>
          </p:spPr>
          <p:txBody>
            <a:bodyPr/>
            <a:lstStyle/>
            <a:p/>
          </p:txBody>
        </p:sp>
        <p:sp>
          <p:nvSpPr>
            <p:cNvPr id="62" name="rc62"/>
            <p:cNvSpPr/>
            <p:nvPr/>
          </p:nvSpPr>
          <p:spPr>
            <a:xfrm>
              <a:off x="6563979" y="2954099"/>
              <a:ext cx="249522" cy="218229"/>
            </a:xfrm>
            <a:prstGeom prst="rect">
              <a:avLst/>
            </a:prstGeom>
            <a:solidFill>
              <a:srgbClr val="1CABE2">
                <a:alpha val="100000"/>
              </a:srgbClr>
            </a:solidFill>
          </p:spPr>
          <p:txBody>
            <a:bodyPr/>
            <a:lstStyle/>
            <a:p/>
          </p:txBody>
        </p:sp>
        <p:sp>
          <p:nvSpPr>
            <p:cNvPr id="63" name="rc63"/>
            <p:cNvSpPr/>
            <p:nvPr/>
          </p:nvSpPr>
          <p:spPr>
            <a:xfrm>
              <a:off x="6841227" y="3194123"/>
              <a:ext cx="249522" cy="908573"/>
            </a:xfrm>
            <a:prstGeom prst="rect">
              <a:avLst/>
            </a:prstGeom>
            <a:solidFill>
              <a:srgbClr val="80BD41">
                <a:alpha val="100000"/>
              </a:srgbClr>
            </a:solidFill>
          </p:spPr>
          <p:txBody>
            <a:bodyPr/>
            <a:lstStyle/>
            <a:p/>
          </p:txBody>
        </p:sp>
        <p:sp>
          <p:nvSpPr>
            <p:cNvPr id="64" name="rc64"/>
            <p:cNvSpPr/>
            <p:nvPr/>
          </p:nvSpPr>
          <p:spPr>
            <a:xfrm>
              <a:off x="6841227" y="2952594"/>
              <a:ext cx="249522" cy="241529"/>
            </a:xfrm>
            <a:prstGeom prst="rect">
              <a:avLst/>
            </a:prstGeom>
            <a:solidFill>
              <a:srgbClr val="1CABE2">
                <a:alpha val="100000"/>
              </a:srgbClr>
            </a:solidFill>
          </p:spPr>
          <p:txBody>
            <a:bodyPr/>
            <a:lstStyle/>
            <a:p/>
          </p:txBody>
        </p:sp>
        <p:sp>
          <p:nvSpPr>
            <p:cNvPr id="65" name="rc65"/>
            <p:cNvSpPr/>
            <p:nvPr/>
          </p:nvSpPr>
          <p:spPr>
            <a:xfrm>
              <a:off x="7118474" y="3238170"/>
              <a:ext cx="249522" cy="864526"/>
            </a:xfrm>
            <a:prstGeom prst="rect">
              <a:avLst/>
            </a:prstGeom>
            <a:solidFill>
              <a:srgbClr val="80BD41">
                <a:alpha val="100000"/>
              </a:srgbClr>
            </a:solidFill>
          </p:spPr>
          <p:txBody>
            <a:bodyPr/>
            <a:lstStyle/>
            <a:p/>
          </p:txBody>
        </p:sp>
        <p:sp>
          <p:nvSpPr>
            <p:cNvPr id="66" name="rc66"/>
            <p:cNvSpPr/>
            <p:nvPr/>
          </p:nvSpPr>
          <p:spPr>
            <a:xfrm>
              <a:off x="7118474" y="2949995"/>
              <a:ext cx="249522" cy="288175"/>
            </a:xfrm>
            <a:prstGeom prst="rect">
              <a:avLst/>
            </a:prstGeom>
            <a:solidFill>
              <a:srgbClr val="1CABE2">
                <a:alpha val="100000"/>
              </a:srgbClr>
            </a:solidFill>
          </p:spPr>
          <p:txBody>
            <a:bodyPr/>
            <a:lstStyle/>
            <a:p/>
          </p:txBody>
        </p:sp>
        <p:sp>
          <p:nvSpPr>
            <p:cNvPr id="67" name="rc67"/>
            <p:cNvSpPr/>
            <p:nvPr/>
          </p:nvSpPr>
          <p:spPr>
            <a:xfrm>
              <a:off x="7395722" y="3237167"/>
              <a:ext cx="249522" cy="865529"/>
            </a:xfrm>
            <a:prstGeom prst="rect">
              <a:avLst/>
            </a:prstGeom>
            <a:solidFill>
              <a:srgbClr val="80BD41">
                <a:alpha val="100000"/>
              </a:srgbClr>
            </a:solidFill>
          </p:spPr>
          <p:txBody>
            <a:bodyPr/>
            <a:lstStyle/>
            <a:p/>
          </p:txBody>
        </p:sp>
        <p:sp>
          <p:nvSpPr>
            <p:cNvPr id="68" name="rc68"/>
            <p:cNvSpPr/>
            <p:nvPr/>
          </p:nvSpPr>
          <p:spPr>
            <a:xfrm>
              <a:off x="7395722" y="2948672"/>
              <a:ext cx="249522" cy="288494"/>
            </a:xfrm>
            <a:prstGeom prst="rect">
              <a:avLst/>
            </a:prstGeom>
            <a:solidFill>
              <a:srgbClr val="1CABE2">
                <a:alpha val="100000"/>
              </a:srgbClr>
            </a:solidFill>
          </p:spPr>
          <p:txBody>
            <a:bodyPr/>
            <a:lstStyle/>
            <a:p/>
          </p:txBody>
        </p:sp>
        <p:sp>
          <p:nvSpPr>
            <p:cNvPr id="69" name="rc69"/>
            <p:cNvSpPr/>
            <p:nvPr/>
          </p:nvSpPr>
          <p:spPr>
            <a:xfrm>
              <a:off x="7672970" y="3272140"/>
              <a:ext cx="249522" cy="830556"/>
            </a:xfrm>
            <a:prstGeom prst="rect">
              <a:avLst/>
            </a:prstGeom>
            <a:solidFill>
              <a:srgbClr val="80BD41">
                <a:alpha val="100000"/>
              </a:srgbClr>
            </a:solidFill>
          </p:spPr>
          <p:txBody>
            <a:bodyPr/>
            <a:lstStyle/>
            <a:p/>
          </p:txBody>
        </p:sp>
        <p:sp>
          <p:nvSpPr>
            <p:cNvPr id="70" name="rc70"/>
            <p:cNvSpPr/>
            <p:nvPr/>
          </p:nvSpPr>
          <p:spPr>
            <a:xfrm>
              <a:off x="7672970" y="2949174"/>
              <a:ext cx="249522" cy="322966"/>
            </a:xfrm>
            <a:prstGeom prst="rect">
              <a:avLst/>
            </a:prstGeom>
            <a:solidFill>
              <a:srgbClr val="1CABE2">
                <a:alpha val="100000"/>
              </a:srgbClr>
            </a:solidFill>
          </p:spPr>
          <p:txBody>
            <a:bodyPr/>
            <a:lstStyle/>
            <a:p/>
          </p:txBody>
        </p:sp>
        <p:sp>
          <p:nvSpPr>
            <p:cNvPr id="71" name="rc71"/>
            <p:cNvSpPr/>
            <p:nvPr/>
          </p:nvSpPr>
          <p:spPr>
            <a:xfrm>
              <a:off x="7950217" y="3349975"/>
              <a:ext cx="249522" cy="752721"/>
            </a:xfrm>
            <a:prstGeom prst="rect">
              <a:avLst/>
            </a:prstGeom>
            <a:solidFill>
              <a:srgbClr val="80BD41">
                <a:alpha val="100000"/>
              </a:srgbClr>
            </a:solidFill>
          </p:spPr>
          <p:txBody>
            <a:bodyPr/>
            <a:lstStyle/>
            <a:p/>
          </p:txBody>
        </p:sp>
        <p:sp>
          <p:nvSpPr>
            <p:cNvPr id="72" name="rc72"/>
            <p:cNvSpPr/>
            <p:nvPr/>
          </p:nvSpPr>
          <p:spPr>
            <a:xfrm>
              <a:off x="7950217" y="2944660"/>
              <a:ext cx="249522" cy="405315"/>
            </a:xfrm>
            <a:prstGeom prst="rect">
              <a:avLst/>
            </a:prstGeom>
            <a:solidFill>
              <a:srgbClr val="1CABE2">
                <a:alpha val="100000"/>
              </a:srgbClr>
            </a:solidFill>
          </p:spPr>
          <p:txBody>
            <a:bodyPr/>
            <a:lstStyle/>
            <a:p/>
          </p:txBody>
        </p:sp>
        <p:sp>
          <p:nvSpPr>
            <p:cNvPr id="73" name="pl73"/>
            <p:cNvSpPr/>
            <p:nvPr/>
          </p:nvSpPr>
          <p:spPr>
            <a:xfrm>
              <a:off x="1421035" y="1265506"/>
              <a:ext cx="6653943" cy="955380"/>
            </a:xfrm>
            <a:custGeom>
              <a:avLst/>
              <a:pathLst>
                <a:path w="6653943" h="955380">
                  <a:moveTo>
                    <a:pt x="0" y="173705"/>
                  </a:moveTo>
                  <a:lnTo>
                    <a:pt x="277247" y="202656"/>
                  </a:lnTo>
                  <a:lnTo>
                    <a:pt x="554495" y="115803"/>
                  </a:lnTo>
                  <a:lnTo>
                    <a:pt x="831742" y="57901"/>
                  </a:lnTo>
                  <a:lnTo>
                    <a:pt x="1108990" y="289509"/>
                  </a:lnTo>
                  <a:lnTo>
                    <a:pt x="1386238" y="144754"/>
                  </a:lnTo>
                  <a:lnTo>
                    <a:pt x="1663485" y="318460"/>
                  </a:lnTo>
                  <a:lnTo>
                    <a:pt x="1940733" y="376361"/>
                  </a:lnTo>
                  <a:lnTo>
                    <a:pt x="2217981" y="57901"/>
                  </a:lnTo>
                  <a:lnTo>
                    <a:pt x="2495228" y="28950"/>
                  </a:lnTo>
                  <a:lnTo>
                    <a:pt x="2772476" y="28950"/>
                  </a:lnTo>
                  <a:lnTo>
                    <a:pt x="3049724" y="0"/>
                  </a:lnTo>
                  <a:lnTo>
                    <a:pt x="3326971" y="28950"/>
                  </a:lnTo>
                  <a:lnTo>
                    <a:pt x="3604219" y="347411"/>
                  </a:lnTo>
                  <a:lnTo>
                    <a:pt x="3881467" y="173705"/>
                  </a:lnTo>
                  <a:lnTo>
                    <a:pt x="4158714" y="28950"/>
                  </a:lnTo>
                  <a:lnTo>
                    <a:pt x="4435962" y="144754"/>
                  </a:lnTo>
                  <a:lnTo>
                    <a:pt x="4713210" y="202656"/>
                  </a:lnTo>
                  <a:lnTo>
                    <a:pt x="4990457" y="260558"/>
                  </a:lnTo>
                  <a:lnTo>
                    <a:pt x="5267705" y="492165"/>
                  </a:lnTo>
                  <a:lnTo>
                    <a:pt x="5544953" y="550067"/>
                  </a:lnTo>
                  <a:lnTo>
                    <a:pt x="5822200" y="665871"/>
                  </a:lnTo>
                  <a:lnTo>
                    <a:pt x="6099448" y="665871"/>
                  </a:lnTo>
                  <a:lnTo>
                    <a:pt x="6376696" y="752723"/>
                  </a:lnTo>
                  <a:lnTo>
                    <a:pt x="6653943" y="9553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1303481" y="2856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8536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8224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8178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81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81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814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812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81320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8087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7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05" name="tx105"/>
            <p:cNvSpPr/>
            <p:nvPr/>
          </p:nvSpPr>
          <p:spPr>
            <a:xfrm>
              <a:off x="1329607" y="3002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06" name="tx106"/>
            <p:cNvSpPr/>
            <p:nvPr/>
          </p:nvSpPr>
          <p:spPr>
            <a:xfrm>
              <a:off x="2689720" y="35494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07" name="tx107"/>
            <p:cNvSpPr/>
            <p:nvPr/>
          </p:nvSpPr>
          <p:spPr>
            <a:xfrm>
              <a:off x="2715845" y="29935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8" name="tx108"/>
            <p:cNvSpPr/>
            <p:nvPr/>
          </p:nvSpPr>
          <p:spPr>
            <a:xfrm>
              <a:off x="4075958" y="35126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09" name="tx109"/>
            <p:cNvSpPr/>
            <p:nvPr/>
          </p:nvSpPr>
          <p:spPr>
            <a:xfrm>
              <a:off x="4128209" y="29416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0" name="tx110"/>
            <p:cNvSpPr/>
            <p:nvPr/>
          </p:nvSpPr>
          <p:spPr>
            <a:xfrm>
              <a:off x="5462196" y="35115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244.4</a:t>
              </a:r>
            </a:p>
          </p:txBody>
        </p:sp>
        <p:sp>
          <p:nvSpPr>
            <p:cNvPr id="111" name="tx111"/>
            <p:cNvSpPr/>
            <p:nvPr/>
          </p:nvSpPr>
          <p:spPr>
            <a:xfrm>
              <a:off x="5514447" y="29359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2" name="tx112"/>
            <p:cNvSpPr/>
            <p:nvPr/>
          </p:nvSpPr>
          <p:spPr>
            <a:xfrm>
              <a:off x="6610364" y="36024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13" name="tx113"/>
            <p:cNvSpPr/>
            <p:nvPr/>
          </p:nvSpPr>
          <p:spPr>
            <a:xfrm>
              <a:off x="6597312" y="3028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4" name="tx114"/>
            <p:cNvSpPr/>
            <p:nvPr/>
          </p:nvSpPr>
          <p:spPr>
            <a:xfrm>
              <a:off x="6848435" y="3613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15" name="tx115"/>
            <p:cNvSpPr/>
            <p:nvPr/>
          </p:nvSpPr>
          <p:spPr>
            <a:xfrm>
              <a:off x="6913737" y="303826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6" name="tx116"/>
            <p:cNvSpPr/>
            <p:nvPr/>
          </p:nvSpPr>
          <p:spPr>
            <a:xfrm>
              <a:off x="7125682" y="3635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17" name="tx117"/>
            <p:cNvSpPr/>
            <p:nvPr/>
          </p:nvSpPr>
          <p:spPr>
            <a:xfrm>
              <a:off x="7151808" y="3058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8" name="tx118"/>
            <p:cNvSpPr/>
            <p:nvPr/>
          </p:nvSpPr>
          <p:spPr>
            <a:xfrm>
              <a:off x="7402930" y="3634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19" name="tx119"/>
            <p:cNvSpPr/>
            <p:nvPr/>
          </p:nvSpPr>
          <p:spPr>
            <a:xfrm>
              <a:off x="7429055" y="30578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20" name="tx120"/>
            <p:cNvSpPr/>
            <p:nvPr/>
          </p:nvSpPr>
          <p:spPr>
            <a:xfrm>
              <a:off x="7680178" y="3652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1" name="tx121"/>
            <p:cNvSpPr/>
            <p:nvPr/>
          </p:nvSpPr>
          <p:spPr>
            <a:xfrm>
              <a:off x="7706303" y="3075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2" name="tx122"/>
            <p:cNvSpPr/>
            <p:nvPr/>
          </p:nvSpPr>
          <p:spPr>
            <a:xfrm>
              <a:off x="7957425" y="3691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165.1</a:t>
              </a:r>
            </a:p>
          </p:txBody>
        </p:sp>
        <p:sp>
          <p:nvSpPr>
            <p:cNvPr id="123" name="tx123"/>
            <p:cNvSpPr/>
            <p:nvPr/>
          </p:nvSpPr>
          <p:spPr>
            <a:xfrm>
              <a:off x="7983551" y="3112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86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26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14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282151" cy="167191"/>
            </a:xfrm>
            <a:prstGeom prst="rect">
              <a:avLst/>
            </a:prstGeom>
            <a:solidFill>
              <a:srgbClr val="80BD41">
                <a:alpha val="100000"/>
              </a:srgbClr>
            </a:solidFill>
          </p:spPr>
          <p:txBody>
            <a:bodyPr/>
            <a:lstStyle/>
            <a:p/>
          </p:txBody>
        </p:sp>
        <p:sp>
          <p:nvSpPr>
            <p:cNvPr id="163" name="rc163"/>
            <p:cNvSpPr/>
            <p:nvPr/>
          </p:nvSpPr>
          <p:spPr>
            <a:xfrm>
              <a:off x="6578425" y="5889059"/>
              <a:ext cx="1238991" cy="167191"/>
            </a:xfrm>
            <a:prstGeom prst="rect">
              <a:avLst/>
            </a:prstGeom>
            <a:solidFill>
              <a:srgbClr val="1CABE2">
                <a:alpha val="100000"/>
              </a:srgbClr>
            </a:solidFill>
          </p:spPr>
          <p:txBody>
            <a:bodyPr/>
            <a:lstStyle/>
            <a:p/>
          </p:txBody>
        </p:sp>
        <p:sp>
          <p:nvSpPr>
            <p:cNvPr id="164" name="rc164"/>
            <p:cNvSpPr/>
            <p:nvPr/>
          </p:nvSpPr>
          <p:spPr>
            <a:xfrm>
              <a:off x="1296273" y="5680069"/>
              <a:ext cx="4715466" cy="167191"/>
            </a:xfrm>
            <a:prstGeom prst="rect">
              <a:avLst/>
            </a:prstGeom>
            <a:solidFill>
              <a:srgbClr val="80BD41">
                <a:alpha val="100000"/>
              </a:srgbClr>
            </a:solidFill>
          </p:spPr>
          <p:txBody>
            <a:bodyPr/>
            <a:lstStyle/>
            <a:p/>
          </p:txBody>
        </p:sp>
        <p:sp>
          <p:nvSpPr>
            <p:cNvPr id="165" name="rc165"/>
            <p:cNvSpPr/>
            <p:nvPr/>
          </p:nvSpPr>
          <p:spPr>
            <a:xfrm>
              <a:off x="6011740" y="5680069"/>
              <a:ext cx="1833634" cy="167191"/>
            </a:xfrm>
            <a:prstGeom prst="rect">
              <a:avLst/>
            </a:prstGeom>
            <a:solidFill>
              <a:srgbClr val="1CABE2">
                <a:alpha val="100000"/>
              </a:srgbClr>
            </a:solidFill>
          </p:spPr>
          <p:txBody>
            <a:bodyPr/>
            <a:lstStyle/>
            <a:p/>
          </p:txBody>
        </p:sp>
        <p:sp>
          <p:nvSpPr>
            <p:cNvPr id="166" name="rc166"/>
            <p:cNvSpPr/>
            <p:nvPr/>
          </p:nvSpPr>
          <p:spPr>
            <a:xfrm>
              <a:off x="1296273" y="5471080"/>
              <a:ext cx="4273561" cy="167191"/>
            </a:xfrm>
            <a:prstGeom prst="rect">
              <a:avLst/>
            </a:prstGeom>
            <a:solidFill>
              <a:srgbClr val="80BD41">
                <a:alpha val="100000"/>
              </a:srgbClr>
            </a:solidFill>
          </p:spPr>
          <p:txBody>
            <a:bodyPr/>
            <a:lstStyle/>
            <a:p/>
          </p:txBody>
        </p:sp>
        <p:sp>
          <p:nvSpPr>
            <p:cNvPr id="167" name="rc167"/>
            <p:cNvSpPr/>
            <p:nvPr/>
          </p:nvSpPr>
          <p:spPr>
            <a:xfrm>
              <a:off x="5569835" y="5471080"/>
              <a:ext cx="2301168" cy="167191"/>
            </a:xfrm>
            <a:prstGeom prst="rect">
              <a:avLst/>
            </a:prstGeom>
            <a:solidFill>
              <a:srgbClr val="1CABE2">
                <a:alpha val="100000"/>
              </a:srgbClr>
            </a:solidFill>
          </p:spPr>
          <p:txBody>
            <a:bodyPr/>
            <a:lstStyle/>
            <a:p/>
          </p:txBody>
        </p:sp>
        <p:sp>
          <p:nvSpPr>
            <p:cNvPr id="168" name="tx168"/>
            <p:cNvSpPr/>
            <p:nvPr/>
          </p:nvSpPr>
          <p:spPr>
            <a:xfrm>
              <a:off x="799879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846914"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72" name="tx172"/>
            <p:cNvSpPr/>
            <p:nvPr/>
          </p:nvSpPr>
          <p:spPr>
            <a:xfrm>
              <a:off x="70924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73" name="tx173"/>
            <p:cNvSpPr/>
            <p:nvPr/>
          </p:nvSpPr>
          <p:spPr>
            <a:xfrm>
              <a:off x="351836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182.2</a:t>
              </a:r>
            </a:p>
          </p:txBody>
        </p:sp>
        <p:sp>
          <p:nvSpPr>
            <p:cNvPr id="174" name="tx174"/>
            <p:cNvSpPr/>
            <p:nvPr/>
          </p:nvSpPr>
          <p:spPr>
            <a:xfrm>
              <a:off x="682306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75" name="tx175"/>
            <p:cNvSpPr/>
            <p:nvPr/>
          </p:nvSpPr>
          <p:spPr>
            <a:xfrm>
              <a:off x="329741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165.1</a:t>
              </a:r>
            </a:p>
          </p:txBody>
        </p:sp>
        <p:sp>
          <p:nvSpPr>
            <p:cNvPr id="176" name="tx176"/>
            <p:cNvSpPr/>
            <p:nvPr/>
          </p:nvSpPr>
          <p:spPr>
            <a:xfrm>
              <a:off x="66149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88.9</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(65%) was lower than in 2019 (81%).
The number of children vaccinated with DTP1 decreased 19%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Bolivia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028529"/>
            </a:xfrm>
            <a:custGeom>
              <a:avLst/>
              <a:pathLst>
                <a:path w="3397293" h="1028529">
                  <a:moveTo>
                    <a:pt x="0" y="571405"/>
                  </a:moveTo>
                  <a:lnTo>
                    <a:pt x="141553" y="685686"/>
                  </a:lnTo>
                  <a:lnTo>
                    <a:pt x="283107" y="514264"/>
                  </a:lnTo>
                  <a:lnTo>
                    <a:pt x="424661" y="199991"/>
                  </a:lnTo>
                  <a:lnTo>
                    <a:pt x="566215" y="314272"/>
                  </a:lnTo>
                  <a:lnTo>
                    <a:pt x="707769" y="285702"/>
                  </a:lnTo>
                  <a:lnTo>
                    <a:pt x="849323" y="342843"/>
                  </a:lnTo>
                  <a:lnTo>
                    <a:pt x="990877" y="314272"/>
                  </a:lnTo>
                  <a:lnTo>
                    <a:pt x="1132431" y="199991"/>
                  </a:lnTo>
                  <a:lnTo>
                    <a:pt x="1273984" y="57140"/>
                  </a:lnTo>
                  <a:lnTo>
                    <a:pt x="1415538" y="114281"/>
                  </a:lnTo>
                  <a:lnTo>
                    <a:pt x="1557092" y="0"/>
                  </a:lnTo>
                  <a:lnTo>
                    <a:pt x="1698646" y="57140"/>
                  </a:lnTo>
                  <a:lnTo>
                    <a:pt x="1840200" y="257132"/>
                  </a:lnTo>
                  <a:lnTo>
                    <a:pt x="1981754" y="285702"/>
                  </a:lnTo>
                  <a:lnTo>
                    <a:pt x="2123308" y="171421"/>
                  </a:lnTo>
                  <a:lnTo>
                    <a:pt x="2264862" y="228562"/>
                  </a:lnTo>
                  <a:lnTo>
                    <a:pt x="2406416" y="314272"/>
                  </a:lnTo>
                  <a:lnTo>
                    <a:pt x="2547969" y="342843"/>
                  </a:lnTo>
                  <a:lnTo>
                    <a:pt x="2689523" y="571405"/>
                  </a:lnTo>
                  <a:lnTo>
                    <a:pt x="2831077" y="771396"/>
                  </a:lnTo>
                  <a:lnTo>
                    <a:pt x="2972631" y="714256"/>
                  </a:lnTo>
                  <a:lnTo>
                    <a:pt x="3114185" y="742826"/>
                  </a:lnTo>
                  <a:lnTo>
                    <a:pt x="3255739" y="799967"/>
                  </a:lnTo>
                  <a:lnTo>
                    <a:pt x="3397293" y="102852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028529"/>
            </a:xfrm>
            <a:custGeom>
              <a:avLst/>
              <a:pathLst>
                <a:path w="3397293" h="1028529">
                  <a:moveTo>
                    <a:pt x="0" y="571405"/>
                  </a:moveTo>
                  <a:lnTo>
                    <a:pt x="141553" y="685686"/>
                  </a:lnTo>
                  <a:lnTo>
                    <a:pt x="283107" y="514264"/>
                  </a:lnTo>
                  <a:lnTo>
                    <a:pt x="424661" y="199991"/>
                  </a:lnTo>
                  <a:lnTo>
                    <a:pt x="566215" y="314272"/>
                  </a:lnTo>
                  <a:lnTo>
                    <a:pt x="707769" y="285702"/>
                  </a:lnTo>
                  <a:lnTo>
                    <a:pt x="849323" y="342843"/>
                  </a:lnTo>
                  <a:lnTo>
                    <a:pt x="990877" y="314272"/>
                  </a:lnTo>
                  <a:lnTo>
                    <a:pt x="1132431" y="199991"/>
                  </a:lnTo>
                  <a:lnTo>
                    <a:pt x="1273984" y="57140"/>
                  </a:lnTo>
                  <a:lnTo>
                    <a:pt x="1415538" y="114281"/>
                  </a:lnTo>
                  <a:lnTo>
                    <a:pt x="1557092" y="0"/>
                  </a:lnTo>
                  <a:lnTo>
                    <a:pt x="1698646" y="57140"/>
                  </a:lnTo>
                  <a:lnTo>
                    <a:pt x="1840200" y="257132"/>
                  </a:lnTo>
                  <a:lnTo>
                    <a:pt x="1981754" y="285702"/>
                  </a:lnTo>
                  <a:lnTo>
                    <a:pt x="2123308" y="171421"/>
                  </a:lnTo>
                  <a:lnTo>
                    <a:pt x="2264862" y="228562"/>
                  </a:lnTo>
                  <a:lnTo>
                    <a:pt x="2406416" y="314272"/>
                  </a:lnTo>
                  <a:lnTo>
                    <a:pt x="2547969" y="342843"/>
                  </a:lnTo>
                  <a:lnTo>
                    <a:pt x="2689523" y="571405"/>
                  </a:lnTo>
                  <a:lnTo>
                    <a:pt x="2831077" y="771396"/>
                  </a:lnTo>
                  <a:lnTo>
                    <a:pt x="2972631" y="714256"/>
                  </a:lnTo>
                  <a:lnTo>
                    <a:pt x="3114185" y="742826"/>
                  </a:lnTo>
                  <a:lnTo>
                    <a:pt x="3255739" y="799967"/>
                  </a:lnTo>
                  <a:lnTo>
                    <a:pt x="3397293" y="102852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028529"/>
            </a:xfrm>
            <a:custGeom>
              <a:avLst/>
              <a:pathLst>
                <a:path w="3397293" h="1028529">
                  <a:moveTo>
                    <a:pt x="0" y="571405"/>
                  </a:moveTo>
                  <a:lnTo>
                    <a:pt x="141553" y="685686"/>
                  </a:lnTo>
                  <a:lnTo>
                    <a:pt x="283107" y="514264"/>
                  </a:lnTo>
                  <a:lnTo>
                    <a:pt x="424661" y="199991"/>
                  </a:lnTo>
                  <a:lnTo>
                    <a:pt x="566215" y="314272"/>
                  </a:lnTo>
                  <a:lnTo>
                    <a:pt x="707769" y="285702"/>
                  </a:lnTo>
                  <a:lnTo>
                    <a:pt x="849323" y="342843"/>
                  </a:lnTo>
                  <a:lnTo>
                    <a:pt x="990877" y="314272"/>
                  </a:lnTo>
                  <a:lnTo>
                    <a:pt x="1132431" y="199991"/>
                  </a:lnTo>
                  <a:lnTo>
                    <a:pt x="1273984" y="57140"/>
                  </a:lnTo>
                  <a:lnTo>
                    <a:pt x="1415538" y="114281"/>
                  </a:lnTo>
                  <a:lnTo>
                    <a:pt x="1557092" y="0"/>
                  </a:lnTo>
                  <a:lnTo>
                    <a:pt x="1698646" y="57140"/>
                  </a:lnTo>
                  <a:lnTo>
                    <a:pt x="1840200" y="257132"/>
                  </a:lnTo>
                  <a:lnTo>
                    <a:pt x="1981754" y="285702"/>
                  </a:lnTo>
                  <a:lnTo>
                    <a:pt x="2123308" y="171421"/>
                  </a:lnTo>
                  <a:lnTo>
                    <a:pt x="2264862" y="228562"/>
                  </a:lnTo>
                  <a:lnTo>
                    <a:pt x="2406416" y="314272"/>
                  </a:lnTo>
                  <a:lnTo>
                    <a:pt x="2547969" y="342843"/>
                  </a:lnTo>
                  <a:lnTo>
                    <a:pt x="2689523" y="571405"/>
                  </a:lnTo>
                  <a:lnTo>
                    <a:pt x="2831077" y="771396"/>
                  </a:lnTo>
                  <a:lnTo>
                    <a:pt x="2972631" y="714256"/>
                  </a:lnTo>
                  <a:lnTo>
                    <a:pt x="3114185" y="742826"/>
                  </a:lnTo>
                  <a:lnTo>
                    <a:pt x="3255739" y="799967"/>
                  </a:lnTo>
                  <a:lnTo>
                    <a:pt x="3397293" y="102852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472419"/>
              <a:ext cx="24059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Bolivia, 2000-2024</a:t>
              </a:r>
            </a:p>
          </p:txBody>
        </p:sp>
        <p:sp>
          <p:nvSpPr>
            <p:cNvPr id="63" name="pl63"/>
            <p:cNvSpPr/>
            <p:nvPr/>
          </p:nvSpPr>
          <p:spPr>
            <a:xfrm>
              <a:off x="5267799" y="3800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81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960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39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917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74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221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699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178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2347729"/>
            </a:xfrm>
            <a:custGeom>
              <a:avLst/>
              <a:pathLst>
                <a:path w="3397293" h="2347729">
                  <a:moveTo>
                    <a:pt x="0" y="1304294"/>
                  </a:moveTo>
                  <a:lnTo>
                    <a:pt x="141553" y="1565152"/>
                  </a:lnTo>
                  <a:lnTo>
                    <a:pt x="283107" y="1173864"/>
                  </a:lnTo>
                  <a:lnTo>
                    <a:pt x="424661" y="456502"/>
                  </a:lnTo>
                  <a:lnTo>
                    <a:pt x="566215" y="717361"/>
                  </a:lnTo>
                  <a:lnTo>
                    <a:pt x="707769" y="652147"/>
                  </a:lnTo>
                  <a:lnTo>
                    <a:pt x="849323" y="782576"/>
                  </a:lnTo>
                  <a:lnTo>
                    <a:pt x="990877" y="717361"/>
                  </a:lnTo>
                  <a:lnTo>
                    <a:pt x="1132431" y="456502"/>
                  </a:lnTo>
                  <a:lnTo>
                    <a:pt x="1273984" y="130429"/>
                  </a:lnTo>
                  <a:lnTo>
                    <a:pt x="1415538" y="260858"/>
                  </a:lnTo>
                  <a:lnTo>
                    <a:pt x="1557092" y="0"/>
                  </a:lnTo>
                  <a:lnTo>
                    <a:pt x="1698646" y="130429"/>
                  </a:lnTo>
                  <a:lnTo>
                    <a:pt x="1840200" y="586932"/>
                  </a:lnTo>
                  <a:lnTo>
                    <a:pt x="1981754" y="652147"/>
                  </a:lnTo>
                  <a:lnTo>
                    <a:pt x="2123308" y="391288"/>
                  </a:lnTo>
                  <a:lnTo>
                    <a:pt x="2264862" y="521717"/>
                  </a:lnTo>
                  <a:lnTo>
                    <a:pt x="2406416" y="717361"/>
                  </a:lnTo>
                  <a:lnTo>
                    <a:pt x="2547969" y="782576"/>
                  </a:lnTo>
                  <a:lnTo>
                    <a:pt x="2689523" y="1304294"/>
                  </a:lnTo>
                  <a:lnTo>
                    <a:pt x="2831077" y="1760796"/>
                  </a:lnTo>
                  <a:lnTo>
                    <a:pt x="2972631" y="1630367"/>
                  </a:lnTo>
                  <a:lnTo>
                    <a:pt x="3114185" y="1695582"/>
                  </a:lnTo>
                  <a:lnTo>
                    <a:pt x="3255739" y="1826011"/>
                  </a:lnTo>
                  <a:lnTo>
                    <a:pt x="3397293" y="234772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22125"/>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909119"/>
              <a:ext cx="3397293" cy="1239079"/>
            </a:xfrm>
            <a:custGeom>
              <a:avLst/>
              <a:pathLst>
                <a:path w="3397293" h="1239079">
                  <a:moveTo>
                    <a:pt x="0" y="195644"/>
                  </a:moveTo>
                  <a:lnTo>
                    <a:pt x="141553" y="260858"/>
                  </a:lnTo>
                  <a:lnTo>
                    <a:pt x="283107" y="195644"/>
                  </a:lnTo>
                  <a:lnTo>
                    <a:pt x="424661" y="130429"/>
                  </a:lnTo>
                  <a:lnTo>
                    <a:pt x="566215" y="65214"/>
                  </a:lnTo>
                  <a:lnTo>
                    <a:pt x="707769" y="0"/>
                  </a:lnTo>
                  <a:lnTo>
                    <a:pt x="849323" y="65214"/>
                  </a:lnTo>
                  <a:lnTo>
                    <a:pt x="990877" y="65214"/>
                  </a:lnTo>
                  <a:lnTo>
                    <a:pt x="1132431" y="130429"/>
                  </a:lnTo>
                  <a:lnTo>
                    <a:pt x="1273984" y="0"/>
                  </a:lnTo>
                  <a:lnTo>
                    <a:pt x="1415538" y="65214"/>
                  </a:lnTo>
                  <a:lnTo>
                    <a:pt x="1557092" y="65214"/>
                  </a:lnTo>
                  <a:lnTo>
                    <a:pt x="1698646" y="65214"/>
                  </a:lnTo>
                  <a:lnTo>
                    <a:pt x="1840200" y="260858"/>
                  </a:lnTo>
                  <a:lnTo>
                    <a:pt x="1981754" y="326073"/>
                  </a:lnTo>
                  <a:lnTo>
                    <a:pt x="2123308" y="260858"/>
                  </a:lnTo>
                  <a:lnTo>
                    <a:pt x="2264862" y="326073"/>
                  </a:lnTo>
                  <a:lnTo>
                    <a:pt x="2406416" y="586932"/>
                  </a:lnTo>
                  <a:lnTo>
                    <a:pt x="2547969" y="521717"/>
                  </a:lnTo>
                  <a:lnTo>
                    <a:pt x="2689523" y="913005"/>
                  </a:lnTo>
                  <a:lnTo>
                    <a:pt x="2831077" y="1173864"/>
                  </a:lnTo>
                  <a:lnTo>
                    <a:pt x="2972631" y="1239079"/>
                  </a:lnTo>
                  <a:lnTo>
                    <a:pt x="3114185" y="978220"/>
                  </a:lnTo>
                  <a:lnTo>
                    <a:pt x="3255739" y="717361"/>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221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2347729"/>
            </a:xfrm>
            <a:custGeom>
              <a:avLst/>
              <a:pathLst>
                <a:path w="3397293" h="2347729">
                  <a:moveTo>
                    <a:pt x="0" y="1304294"/>
                  </a:moveTo>
                  <a:lnTo>
                    <a:pt x="141553" y="1565152"/>
                  </a:lnTo>
                  <a:lnTo>
                    <a:pt x="283107" y="1173864"/>
                  </a:lnTo>
                  <a:lnTo>
                    <a:pt x="424661" y="456502"/>
                  </a:lnTo>
                  <a:lnTo>
                    <a:pt x="566215" y="717361"/>
                  </a:lnTo>
                  <a:lnTo>
                    <a:pt x="707769" y="652147"/>
                  </a:lnTo>
                  <a:lnTo>
                    <a:pt x="849323" y="782576"/>
                  </a:lnTo>
                  <a:lnTo>
                    <a:pt x="990877" y="717361"/>
                  </a:lnTo>
                  <a:lnTo>
                    <a:pt x="1132431" y="456502"/>
                  </a:lnTo>
                  <a:lnTo>
                    <a:pt x="1273984" y="130429"/>
                  </a:lnTo>
                  <a:lnTo>
                    <a:pt x="1415538" y="260858"/>
                  </a:lnTo>
                  <a:lnTo>
                    <a:pt x="1557092" y="0"/>
                  </a:lnTo>
                  <a:lnTo>
                    <a:pt x="1698646" y="130429"/>
                  </a:lnTo>
                  <a:lnTo>
                    <a:pt x="1840200" y="586932"/>
                  </a:lnTo>
                  <a:lnTo>
                    <a:pt x="1981754" y="652147"/>
                  </a:lnTo>
                  <a:lnTo>
                    <a:pt x="2123308" y="391288"/>
                  </a:lnTo>
                  <a:lnTo>
                    <a:pt x="2264862" y="521717"/>
                  </a:lnTo>
                  <a:lnTo>
                    <a:pt x="2406416" y="717361"/>
                  </a:lnTo>
                  <a:lnTo>
                    <a:pt x="2547969" y="782576"/>
                  </a:lnTo>
                  <a:lnTo>
                    <a:pt x="2689523" y="1304294"/>
                  </a:lnTo>
                  <a:lnTo>
                    <a:pt x="2831077" y="1760796"/>
                  </a:lnTo>
                  <a:lnTo>
                    <a:pt x="2972631" y="1630367"/>
                  </a:lnTo>
                  <a:lnTo>
                    <a:pt x="3114185" y="1695582"/>
                  </a:lnTo>
                  <a:lnTo>
                    <a:pt x="3255739" y="1826011"/>
                  </a:lnTo>
                  <a:lnTo>
                    <a:pt x="3397293" y="234772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609132"/>
              <a:ext cx="0" cy="1212993"/>
            </a:xfrm>
            <a:custGeom>
              <a:avLst/>
              <a:pathLst>
                <a:path w="0" h="1212993">
                  <a:moveTo>
                    <a:pt x="0" y="12129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609132"/>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609132"/>
              <a:ext cx="0" cy="169558"/>
            </a:xfrm>
            <a:custGeom>
              <a:avLst/>
              <a:pathLst>
                <a:path w="0" h="169558">
                  <a:moveTo>
                    <a:pt x="0" y="1695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609132"/>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609132"/>
              <a:ext cx="0" cy="1212993"/>
            </a:xfrm>
            <a:custGeom>
              <a:avLst/>
              <a:pathLst>
                <a:path w="0" h="1212993">
                  <a:moveTo>
                    <a:pt x="0" y="12129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609132"/>
              <a:ext cx="0" cy="1734711"/>
            </a:xfrm>
            <a:custGeom>
              <a:avLst/>
              <a:pathLst>
                <a:path w="0" h="1734711">
                  <a:moveTo>
                    <a:pt x="0" y="17347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609132"/>
              <a:ext cx="0" cy="2256428"/>
            </a:xfrm>
            <a:custGeom>
              <a:avLst/>
              <a:pathLst>
                <a:path w="0" h="2256428">
                  <a:moveTo>
                    <a:pt x="0" y="22564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2347729"/>
            </a:xfrm>
            <a:custGeom>
              <a:avLst/>
              <a:pathLst>
                <a:path w="3397293" h="2347729">
                  <a:moveTo>
                    <a:pt x="0" y="1304294"/>
                  </a:moveTo>
                  <a:lnTo>
                    <a:pt x="141553" y="1565152"/>
                  </a:lnTo>
                  <a:lnTo>
                    <a:pt x="283107" y="1173864"/>
                  </a:lnTo>
                  <a:lnTo>
                    <a:pt x="424661" y="456502"/>
                  </a:lnTo>
                  <a:lnTo>
                    <a:pt x="566215" y="717361"/>
                  </a:lnTo>
                  <a:lnTo>
                    <a:pt x="707769" y="652147"/>
                  </a:lnTo>
                  <a:lnTo>
                    <a:pt x="849323" y="782576"/>
                  </a:lnTo>
                  <a:lnTo>
                    <a:pt x="990877" y="717361"/>
                  </a:lnTo>
                  <a:lnTo>
                    <a:pt x="1132431" y="456502"/>
                  </a:lnTo>
                  <a:lnTo>
                    <a:pt x="1273984" y="130429"/>
                  </a:lnTo>
                  <a:lnTo>
                    <a:pt x="1415538" y="260858"/>
                  </a:lnTo>
                  <a:lnTo>
                    <a:pt x="1557092" y="0"/>
                  </a:lnTo>
                  <a:lnTo>
                    <a:pt x="1698646" y="130429"/>
                  </a:lnTo>
                  <a:lnTo>
                    <a:pt x="1840200" y="586932"/>
                  </a:lnTo>
                  <a:lnTo>
                    <a:pt x="1981754" y="652147"/>
                  </a:lnTo>
                  <a:lnTo>
                    <a:pt x="2123308" y="391288"/>
                  </a:lnTo>
                  <a:lnTo>
                    <a:pt x="2264862" y="521717"/>
                  </a:lnTo>
                  <a:lnTo>
                    <a:pt x="2406416" y="717361"/>
                  </a:lnTo>
                  <a:lnTo>
                    <a:pt x="2547969" y="782576"/>
                  </a:lnTo>
                  <a:lnTo>
                    <a:pt x="2689523" y="1304294"/>
                  </a:lnTo>
                  <a:lnTo>
                    <a:pt x="2831077" y="1760796"/>
                  </a:lnTo>
                  <a:lnTo>
                    <a:pt x="2972631" y="1630367"/>
                  </a:lnTo>
                  <a:lnTo>
                    <a:pt x="3114185" y="1695582"/>
                  </a:lnTo>
                  <a:lnTo>
                    <a:pt x="3255739" y="1826011"/>
                  </a:lnTo>
                  <a:lnTo>
                    <a:pt x="3397293" y="2347729"/>
                  </a:lnTo>
                </a:path>
              </a:pathLst>
            </a:custGeom>
            <a:ln w="27101" cap="flat">
              <a:solidFill>
                <a:srgbClr val="0058AB">
                  <a:alpha val="100000"/>
                </a:srgbClr>
              </a:solidFill>
              <a:prstDash val="solid"/>
              <a:round/>
            </a:ln>
          </p:spPr>
          <p:txBody>
            <a:bodyPr/>
            <a:lstStyle/>
            <a:p/>
          </p:txBody>
        </p:sp>
        <p:sp>
          <p:nvSpPr>
            <p:cNvPr id="93" name="tx93"/>
            <p:cNvSpPr/>
            <p:nvPr/>
          </p:nvSpPr>
          <p:spPr>
            <a:xfrm>
              <a:off x="5407519" y="1542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5143" y="1542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92913" y="1542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500682" y="15439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097042" y="1542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5426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56617" y="15426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28482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6525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4221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700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1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657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81350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2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8201"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0" name="tx120"/>
            <p:cNvSpPr/>
            <p:nvPr/>
          </p:nvSpPr>
          <p:spPr>
            <a:xfrm>
              <a:off x="7098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960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539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117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69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750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32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906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48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427968" cy="149993"/>
            </a:xfrm>
            <a:prstGeom prst="rect">
              <a:avLst/>
            </a:prstGeom>
            <a:solidFill>
              <a:srgbClr val="1CABE2">
                <a:alpha val="80000"/>
              </a:srgbClr>
            </a:solidFill>
          </p:spPr>
          <p:txBody>
            <a:bodyPr/>
            <a:lstStyle/>
            <a:p/>
          </p:txBody>
        </p:sp>
        <p:sp>
          <p:nvSpPr>
            <p:cNvPr id="136" name="rc136"/>
            <p:cNvSpPr/>
            <p:nvPr/>
          </p:nvSpPr>
          <p:spPr>
            <a:xfrm>
              <a:off x="1317178" y="5637654"/>
              <a:ext cx="5870020"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314110"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9" name="tx139"/>
            <p:cNvSpPr/>
            <p:nvPr/>
          </p:nvSpPr>
          <p:spPr>
            <a:xfrm>
              <a:off x="6756162"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77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4055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16337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784351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Bolivia (59%) was 26 percentage points lower than the global average (85%) and 23 percentage points lower than the average across all LACR countries (82%).
National DTP3 coverage was 16 percentage points lower than in 2019 (75%).
This equates to 104,000 un- and undervaccinated children in 2024 compared to 63,000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F26A21">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Bolivia ranked number 1 out of 32 countries for lowest DTP3 coverage (based on tied ranks).
Bolivia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4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9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5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2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37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53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99387"/>
              <a:ext cx="249522" cy="807297"/>
            </a:xfrm>
            <a:prstGeom prst="rect">
              <a:avLst/>
            </a:prstGeom>
            <a:solidFill>
              <a:srgbClr val="80BD41">
                <a:alpha val="100000"/>
              </a:srgbClr>
            </a:solidFill>
          </p:spPr>
          <p:txBody>
            <a:bodyPr/>
            <a:lstStyle/>
            <a:p/>
          </p:txBody>
        </p:sp>
        <p:sp>
          <p:nvSpPr>
            <p:cNvPr id="24" name="rc24"/>
            <p:cNvSpPr/>
            <p:nvPr/>
          </p:nvSpPr>
          <p:spPr>
            <a:xfrm>
              <a:off x="1296273" y="2930273"/>
              <a:ext cx="249522" cy="269113"/>
            </a:xfrm>
            <a:prstGeom prst="rect">
              <a:avLst/>
            </a:prstGeom>
            <a:solidFill>
              <a:srgbClr val="1CABE2">
                <a:alpha val="100000"/>
              </a:srgbClr>
            </a:solidFill>
          </p:spPr>
          <p:txBody>
            <a:bodyPr/>
            <a:lstStyle/>
            <a:p/>
          </p:txBody>
        </p:sp>
        <p:sp>
          <p:nvSpPr>
            <p:cNvPr id="25" name="rc25"/>
            <p:cNvSpPr/>
            <p:nvPr/>
          </p:nvSpPr>
          <p:spPr>
            <a:xfrm>
              <a:off x="1573521" y="3247062"/>
              <a:ext cx="249522" cy="759622"/>
            </a:xfrm>
            <a:prstGeom prst="rect">
              <a:avLst/>
            </a:prstGeom>
            <a:solidFill>
              <a:srgbClr val="80BD41">
                <a:alpha val="100000"/>
              </a:srgbClr>
            </a:solidFill>
          </p:spPr>
          <p:txBody>
            <a:bodyPr/>
            <a:lstStyle/>
            <a:p/>
          </p:txBody>
        </p:sp>
        <p:sp>
          <p:nvSpPr>
            <p:cNvPr id="26" name="rc26"/>
            <p:cNvSpPr/>
            <p:nvPr/>
          </p:nvSpPr>
          <p:spPr>
            <a:xfrm>
              <a:off x="1573521" y="2936774"/>
              <a:ext cx="249522" cy="310288"/>
            </a:xfrm>
            <a:prstGeom prst="rect">
              <a:avLst/>
            </a:prstGeom>
            <a:solidFill>
              <a:srgbClr val="1CABE2">
                <a:alpha val="100000"/>
              </a:srgbClr>
            </a:solidFill>
          </p:spPr>
          <p:txBody>
            <a:bodyPr/>
            <a:lstStyle/>
            <a:p/>
          </p:txBody>
        </p:sp>
        <p:sp>
          <p:nvSpPr>
            <p:cNvPr id="27" name="rc27"/>
            <p:cNvSpPr/>
            <p:nvPr/>
          </p:nvSpPr>
          <p:spPr>
            <a:xfrm>
              <a:off x="1850769" y="3184616"/>
              <a:ext cx="249522" cy="822069"/>
            </a:xfrm>
            <a:prstGeom prst="rect">
              <a:avLst/>
            </a:prstGeom>
            <a:solidFill>
              <a:srgbClr val="80BD41">
                <a:alpha val="100000"/>
              </a:srgbClr>
            </a:solidFill>
          </p:spPr>
          <p:txBody>
            <a:bodyPr/>
            <a:lstStyle/>
            <a:p/>
          </p:txBody>
        </p:sp>
        <p:sp>
          <p:nvSpPr>
            <p:cNvPr id="28" name="rc28"/>
            <p:cNvSpPr/>
            <p:nvPr/>
          </p:nvSpPr>
          <p:spPr>
            <a:xfrm>
              <a:off x="1850769" y="2939074"/>
              <a:ext cx="249522" cy="245541"/>
            </a:xfrm>
            <a:prstGeom prst="rect">
              <a:avLst/>
            </a:prstGeom>
            <a:solidFill>
              <a:srgbClr val="1CABE2">
                <a:alpha val="100000"/>
              </a:srgbClr>
            </a:solidFill>
          </p:spPr>
          <p:txBody>
            <a:bodyPr/>
            <a:lstStyle/>
            <a:p/>
          </p:txBody>
        </p:sp>
        <p:sp>
          <p:nvSpPr>
            <p:cNvPr id="29" name="rc29"/>
            <p:cNvSpPr/>
            <p:nvPr/>
          </p:nvSpPr>
          <p:spPr>
            <a:xfrm>
              <a:off x="2128016" y="3062995"/>
              <a:ext cx="249522" cy="943690"/>
            </a:xfrm>
            <a:prstGeom prst="rect">
              <a:avLst/>
            </a:prstGeom>
            <a:solidFill>
              <a:srgbClr val="80BD41">
                <a:alpha val="100000"/>
              </a:srgbClr>
            </a:solidFill>
          </p:spPr>
          <p:txBody>
            <a:bodyPr/>
            <a:lstStyle/>
            <a:p/>
          </p:txBody>
        </p:sp>
        <p:sp>
          <p:nvSpPr>
            <p:cNvPr id="30" name="rc30"/>
            <p:cNvSpPr/>
            <p:nvPr/>
          </p:nvSpPr>
          <p:spPr>
            <a:xfrm>
              <a:off x="2128016" y="2934298"/>
              <a:ext cx="249522" cy="128697"/>
            </a:xfrm>
            <a:prstGeom prst="rect">
              <a:avLst/>
            </a:prstGeom>
            <a:solidFill>
              <a:srgbClr val="1CABE2">
                <a:alpha val="100000"/>
              </a:srgbClr>
            </a:solidFill>
          </p:spPr>
          <p:txBody>
            <a:bodyPr/>
            <a:lstStyle/>
            <a:p/>
          </p:txBody>
        </p:sp>
        <p:sp>
          <p:nvSpPr>
            <p:cNvPr id="31" name="rc31"/>
            <p:cNvSpPr/>
            <p:nvPr/>
          </p:nvSpPr>
          <p:spPr>
            <a:xfrm>
              <a:off x="2405264" y="3103771"/>
              <a:ext cx="249522" cy="902913"/>
            </a:xfrm>
            <a:prstGeom prst="rect">
              <a:avLst/>
            </a:prstGeom>
            <a:solidFill>
              <a:srgbClr val="80BD41">
                <a:alpha val="100000"/>
              </a:srgbClr>
            </a:solidFill>
          </p:spPr>
          <p:txBody>
            <a:bodyPr/>
            <a:lstStyle/>
            <a:p/>
          </p:txBody>
        </p:sp>
        <p:sp>
          <p:nvSpPr>
            <p:cNvPr id="32" name="rc32"/>
            <p:cNvSpPr/>
            <p:nvPr/>
          </p:nvSpPr>
          <p:spPr>
            <a:xfrm>
              <a:off x="2405264" y="2931777"/>
              <a:ext cx="249522" cy="171994"/>
            </a:xfrm>
            <a:prstGeom prst="rect">
              <a:avLst/>
            </a:prstGeom>
            <a:solidFill>
              <a:srgbClr val="1CABE2">
                <a:alpha val="100000"/>
              </a:srgbClr>
            </a:solidFill>
          </p:spPr>
          <p:txBody>
            <a:bodyPr/>
            <a:lstStyle/>
            <a:p/>
          </p:txBody>
        </p:sp>
        <p:sp>
          <p:nvSpPr>
            <p:cNvPr id="33" name="rc33"/>
            <p:cNvSpPr/>
            <p:nvPr/>
          </p:nvSpPr>
          <p:spPr>
            <a:xfrm>
              <a:off x="2682512" y="3088027"/>
              <a:ext cx="249522" cy="918658"/>
            </a:xfrm>
            <a:prstGeom prst="rect">
              <a:avLst/>
            </a:prstGeom>
            <a:solidFill>
              <a:srgbClr val="80BD41">
                <a:alpha val="100000"/>
              </a:srgbClr>
            </a:solidFill>
          </p:spPr>
          <p:txBody>
            <a:bodyPr/>
            <a:lstStyle/>
            <a:p/>
          </p:txBody>
        </p:sp>
        <p:sp>
          <p:nvSpPr>
            <p:cNvPr id="34" name="rc34"/>
            <p:cNvSpPr/>
            <p:nvPr/>
          </p:nvSpPr>
          <p:spPr>
            <a:xfrm>
              <a:off x="2682512" y="2925895"/>
              <a:ext cx="249522" cy="162131"/>
            </a:xfrm>
            <a:prstGeom prst="rect">
              <a:avLst/>
            </a:prstGeom>
            <a:solidFill>
              <a:srgbClr val="1CABE2">
                <a:alpha val="100000"/>
              </a:srgbClr>
            </a:solidFill>
          </p:spPr>
          <p:txBody>
            <a:bodyPr/>
            <a:lstStyle/>
            <a:p/>
          </p:txBody>
        </p:sp>
        <p:sp>
          <p:nvSpPr>
            <p:cNvPr id="35" name="rc35"/>
            <p:cNvSpPr/>
            <p:nvPr/>
          </p:nvSpPr>
          <p:spPr>
            <a:xfrm>
              <a:off x="2959759" y="3092538"/>
              <a:ext cx="249522" cy="914147"/>
            </a:xfrm>
            <a:prstGeom prst="rect">
              <a:avLst/>
            </a:prstGeom>
            <a:solidFill>
              <a:srgbClr val="80BD41">
                <a:alpha val="100000"/>
              </a:srgbClr>
            </a:solidFill>
          </p:spPr>
          <p:txBody>
            <a:bodyPr/>
            <a:lstStyle/>
            <a:p/>
          </p:txBody>
        </p:sp>
        <p:sp>
          <p:nvSpPr>
            <p:cNvPr id="36" name="rc36"/>
            <p:cNvSpPr/>
            <p:nvPr/>
          </p:nvSpPr>
          <p:spPr>
            <a:xfrm>
              <a:off x="2959759" y="2905286"/>
              <a:ext cx="249522" cy="187252"/>
            </a:xfrm>
            <a:prstGeom prst="rect">
              <a:avLst/>
            </a:prstGeom>
            <a:solidFill>
              <a:srgbClr val="1CABE2">
                <a:alpha val="100000"/>
              </a:srgbClr>
            </a:solidFill>
          </p:spPr>
          <p:txBody>
            <a:bodyPr/>
            <a:lstStyle/>
            <a:p/>
          </p:txBody>
        </p:sp>
        <p:sp>
          <p:nvSpPr>
            <p:cNvPr id="37" name="rc37"/>
            <p:cNvSpPr/>
            <p:nvPr/>
          </p:nvSpPr>
          <p:spPr>
            <a:xfrm>
              <a:off x="3237007" y="3080375"/>
              <a:ext cx="249522" cy="926309"/>
            </a:xfrm>
            <a:prstGeom prst="rect">
              <a:avLst/>
            </a:prstGeom>
            <a:solidFill>
              <a:srgbClr val="80BD41">
                <a:alpha val="100000"/>
              </a:srgbClr>
            </a:solidFill>
          </p:spPr>
          <p:txBody>
            <a:bodyPr/>
            <a:lstStyle/>
            <a:p/>
          </p:txBody>
        </p:sp>
        <p:sp>
          <p:nvSpPr>
            <p:cNvPr id="38" name="rc38"/>
            <p:cNvSpPr/>
            <p:nvPr/>
          </p:nvSpPr>
          <p:spPr>
            <a:xfrm>
              <a:off x="3237007" y="2903915"/>
              <a:ext cx="249522" cy="176460"/>
            </a:xfrm>
            <a:prstGeom prst="rect">
              <a:avLst/>
            </a:prstGeom>
            <a:solidFill>
              <a:srgbClr val="1CABE2">
                <a:alpha val="100000"/>
              </a:srgbClr>
            </a:solidFill>
          </p:spPr>
          <p:txBody>
            <a:bodyPr/>
            <a:lstStyle/>
            <a:p/>
          </p:txBody>
        </p:sp>
        <p:sp>
          <p:nvSpPr>
            <p:cNvPr id="39" name="rc39"/>
            <p:cNvSpPr/>
            <p:nvPr/>
          </p:nvSpPr>
          <p:spPr>
            <a:xfrm>
              <a:off x="3514255" y="3034248"/>
              <a:ext cx="249522" cy="972436"/>
            </a:xfrm>
            <a:prstGeom prst="rect">
              <a:avLst/>
            </a:prstGeom>
            <a:solidFill>
              <a:srgbClr val="80BD41">
                <a:alpha val="100000"/>
              </a:srgbClr>
            </a:solidFill>
          </p:spPr>
          <p:txBody>
            <a:bodyPr/>
            <a:lstStyle/>
            <a:p/>
          </p:txBody>
        </p:sp>
        <p:sp>
          <p:nvSpPr>
            <p:cNvPr id="40" name="rc40"/>
            <p:cNvSpPr/>
            <p:nvPr/>
          </p:nvSpPr>
          <p:spPr>
            <a:xfrm>
              <a:off x="3514255" y="2901659"/>
              <a:ext cx="249522" cy="132588"/>
            </a:xfrm>
            <a:prstGeom prst="rect">
              <a:avLst/>
            </a:prstGeom>
            <a:solidFill>
              <a:srgbClr val="1CABE2">
                <a:alpha val="100000"/>
              </a:srgbClr>
            </a:solidFill>
          </p:spPr>
          <p:txBody>
            <a:bodyPr/>
            <a:lstStyle/>
            <a:p/>
          </p:txBody>
        </p:sp>
        <p:sp>
          <p:nvSpPr>
            <p:cNvPr id="41" name="rc41"/>
            <p:cNvSpPr/>
            <p:nvPr/>
          </p:nvSpPr>
          <p:spPr>
            <a:xfrm>
              <a:off x="3791502" y="2976976"/>
              <a:ext cx="249522" cy="1029709"/>
            </a:xfrm>
            <a:prstGeom prst="rect">
              <a:avLst/>
            </a:prstGeom>
            <a:solidFill>
              <a:srgbClr val="80BD41">
                <a:alpha val="100000"/>
              </a:srgbClr>
            </a:solidFill>
          </p:spPr>
          <p:txBody>
            <a:bodyPr/>
            <a:lstStyle/>
            <a:p/>
          </p:txBody>
        </p:sp>
        <p:sp>
          <p:nvSpPr>
            <p:cNvPr id="42" name="rc42"/>
            <p:cNvSpPr/>
            <p:nvPr/>
          </p:nvSpPr>
          <p:spPr>
            <a:xfrm>
              <a:off x="3791502" y="2899492"/>
              <a:ext cx="249522" cy="77483"/>
            </a:xfrm>
            <a:prstGeom prst="rect">
              <a:avLst/>
            </a:prstGeom>
            <a:solidFill>
              <a:srgbClr val="1CABE2">
                <a:alpha val="100000"/>
              </a:srgbClr>
            </a:solidFill>
          </p:spPr>
          <p:txBody>
            <a:bodyPr/>
            <a:lstStyle/>
            <a:p/>
          </p:txBody>
        </p:sp>
        <p:sp>
          <p:nvSpPr>
            <p:cNvPr id="43" name="rc43"/>
            <p:cNvSpPr/>
            <p:nvPr/>
          </p:nvSpPr>
          <p:spPr>
            <a:xfrm>
              <a:off x="4068750" y="2996700"/>
              <a:ext cx="249522" cy="1009984"/>
            </a:xfrm>
            <a:prstGeom prst="rect">
              <a:avLst/>
            </a:prstGeom>
            <a:solidFill>
              <a:srgbClr val="80BD41">
                <a:alpha val="100000"/>
              </a:srgbClr>
            </a:solidFill>
          </p:spPr>
          <p:txBody>
            <a:bodyPr/>
            <a:lstStyle/>
            <a:p/>
          </p:txBody>
        </p:sp>
        <p:sp>
          <p:nvSpPr>
            <p:cNvPr id="44" name="rc44"/>
            <p:cNvSpPr/>
            <p:nvPr/>
          </p:nvSpPr>
          <p:spPr>
            <a:xfrm>
              <a:off x="4068750" y="2896794"/>
              <a:ext cx="249522" cy="99906"/>
            </a:xfrm>
            <a:prstGeom prst="rect">
              <a:avLst/>
            </a:prstGeom>
            <a:solidFill>
              <a:srgbClr val="1CABE2">
                <a:alpha val="100000"/>
              </a:srgbClr>
            </a:solidFill>
          </p:spPr>
          <p:txBody>
            <a:bodyPr/>
            <a:lstStyle/>
            <a:p/>
          </p:txBody>
        </p:sp>
        <p:sp>
          <p:nvSpPr>
            <p:cNvPr id="45" name="rc45"/>
            <p:cNvSpPr/>
            <p:nvPr/>
          </p:nvSpPr>
          <p:spPr>
            <a:xfrm>
              <a:off x="4345998" y="2950352"/>
              <a:ext cx="249522" cy="1056333"/>
            </a:xfrm>
            <a:prstGeom prst="rect">
              <a:avLst/>
            </a:prstGeom>
            <a:solidFill>
              <a:srgbClr val="80BD41">
                <a:alpha val="100000"/>
              </a:srgbClr>
            </a:solidFill>
          </p:spPr>
          <p:txBody>
            <a:bodyPr/>
            <a:lstStyle/>
            <a:p/>
          </p:txBody>
        </p:sp>
        <p:sp>
          <p:nvSpPr>
            <p:cNvPr id="46" name="rc46"/>
            <p:cNvSpPr/>
            <p:nvPr/>
          </p:nvSpPr>
          <p:spPr>
            <a:xfrm>
              <a:off x="4345998" y="2894760"/>
              <a:ext cx="249522" cy="55591"/>
            </a:xfrm>
            <a:prstGeom prst="rect">
              <a:avLst/>
            </a:prstGeom>
            <a:solidFill>
              <a:srgbClr val="1CABE2">
                <a:alpha val="100000"/>
              </a:srgbClr>
            </a:solidFill>
          </p:spPr>
          <p:txBody>
            <a:bodyPr/>
            <a:lstStyle/>
            <a:p/>
          </p:txBody>
        </p:sp>
        <p:sp>
          <p:nvSpPr>
            <p:cNvPr id="47" name="rc47"/>
            <p:cNvSpPr/>
            <p:nvPr/>
          </p:nvSpPr>
          <p:spPr>
            <a:xfrm>
              <a:off x="4623245" y="2970917"/>
              <a:ext cx="249522" cy="1035768"/>
            </a:xfrm>
            <a:prstGeom prst="rect">
              <a:avLst/>
            </a:prstGeom>
            <a:solidFill>
              <a:srgbClr val="80BD41">
                <a:alpha val="100000"/>
              </a:srgbClr>
            </a:solidFill>
          </p:spPr>
          <p:txBody>
            <a:bodyPr/>
            <a:lstStyle/>
            <a:p/>
          </p:txBody>
        </p:sp>
        <p:sp>
          <p:nvSpPr>
            <p:cNvPr id="48" name="rc48"/>
            <p:cNvSpPr/>
            <p:nvPr/>
          </p:nvSpPr>
          <p:spPr>
            <a:xfrm>
              <a:off x="4623245" y="2892947"/>
              <a:ext cx="249522" cy="77970"/>
            </a:xfrm>
            <a:prstGeom prst="rect">
              <a:avLst/>
            </a:prstGeom>
            <a:solidFill>
              <a:srgbClr val="1CABE2">
                <a:alpha val="100000"/>
              </a:srgbClr>
            </a:solidFill>
          </p:spPr>
          <p:txBody>
            <a:bodyPr/>
            <a:lstStyle/>
            <a:p/>
          </p:txBody>
        </p:sp>
        <p:sp>
          <p:nvSpPr>
            <p:cNvPr id="49" name="rc49"/>
            <p:cNvSpPr/>
            <p:nvPr/>
          </p:nvSpPr>
          <p:spPr>
            <a:xfrm>
              <a:off x="4900493" y="3048135"/>
              <a:ext cx="249522" cy="958549"/>
            </a:xfrm>
            <a:prstGeom prst="rect">
              <a:avLst/>
            </a:prstGeom>
            <a:solidFill>
              <a:srgbClr val="80BD41">
                <a:alpha val="100000"/>
              </a:srgbClr>
            </a:solidFill>
          </p:spPr>
          <p:txBody>
            <a:bodyPr/>
            <a:lstStyle/>
            <a:p/>
          </p:txBody>
        </p:sp>
        <p:sp>
          <p:nvSpPr>
            <p:cNvPr id="50" name="rc50"/>
            <p:cNvSpPr/>
            <p:nvPr/>
          </p:nvSpPr>
          <p:spPr>
            <a:xfrm>
              <a:off x="4900493" y="2892106"/>
              <a:ext cx="249522" cy="156028"/>
            </a:xfrm>
            <a:prstGeom prst="rect">
              <a:avLst/>
            </a:prstGeom>
            <a:solidFill>
              <a:srgbClr val="1CABE2">
                <a:alpha val="100000"/>
              </a:srgbClr>
            </a:solidFill>
          </p:spPr>
          <p:txBody>
            <a:bodyPr/>
            <a:lstStyle/>
            <a:p/>
          </p:txBody>
        </p:sp>
        <p:sp>
          <p:nvSpPr>
            <p:cNvPr id="51" name="rc51"/>
            <p:cNvSpPr/>
            <p:nvPr/>
          </p:nvSpPr>
          <p:spPr>
            <a:xfrm>
              <a:off x="5177741" y="3059236"/>
              <a:ext cx="249522" cy="947449"/>
            </a:xfrm>
            <a:prstGeom prst="rect">
              <a:avLst/>
            </a:prstGeom>
            <a:solidFill>
              <a:srgbClr val="80BD41">
                <a:alpha val="100000"/>
              </a:srgbClr>
            </a:solidFill>
          </p:spPr>
          <p:txBody>
            <a:bodyPr/>
            <a:lstStyle/>
            <a:p/>
          </p:txBody>
        </p:sp>
        <p:sp>
          <p:nvSpPr>
            <p:cNvPr id="52" name="rc52"/>
            <p:cNvSpPr/>
            <p:nvPr/>
          </p:nvSpPr>
          <p:spPr>
            <a:xfrm>
              <a:off x="5177741" y="2892062"/>
              <a:ext cx="249522" cy="167173"/>
            </a:xfrm>
            <a:prstGeom prst="rect">
              <a:avLst/>
            </a:prstGeom>
            <a:solidFill>
              <a:srgbClr val="1CABE2">
                <a:alpha val="100000"/>
              </a:srgbClr>
            </a:solidFill>
          </p:spPr>
          <p:txBody>
            <a:bodyPr/>
            <a:lstStyle/>
            <a:p/>
          </p:txBody>
        </p:sp>
        <p:sp>
          <p:nvSpPr>
            <p:cNvPr id="53" name="rc53"/>
            <p:cNvSpPr/>
            <p:nvPr/>
          </p:nvSpPr>
          <p:spPr>
            <a:xfrm>
              <a:off x="5454988" y="3014921"/>
              <a:ext cx="249522" cy="991763"/>
            </a:xfrm>
            <a:prstGeom prst="rect">
              <a:avLst/>
            </a:prstGeom>
            <a:solidFill>
              <a:srgbClr val="80BD41">
                <a:alpha val="100000"/>
              </a:srgbClr>
            </a:solidFill>
          </p:spPr>
          <p:txBody>
            <a:bodyPr/>
            <a:lstStyle/>
            <a:p/>
          </p:txBody>
        </p:sp>
        <p:sp>
          <p:nvSpPr>
            <p:cNvPr id="54" name="rc54"/>
            <p:cNvSpPr/>
            <p:nvPr/>
          </p:nvSpPr>
          <p:spPr>
            <a:xfrm>
              <a:off x="5454988" y="2892327"/>
              <a:ext cx="249522" cy="122593"/>
            </a:xfrm>
            <a:prstGeom prst="rect">
              <a:avLst/>
            </a:prstGeom>
            <a:solidFill>
              <a:srgbClr val="1CABE2">
                <a:alpha val="100000"/>
              </a:srgbClr>
            </a:solidFill>
          </p:spPr>
          <p:txBody>
            <a:bodyPr/>
            <a:lstStyle/>
            <a:p/>
          </p:txBody>
        </p:sp>
        <p:sp>
          <p:nvSpPr>
            <p:cNvPr id="55" name="rc55"/>
            <p:cNvSpPr/>
            <p:nvPr/>
          </p:nvSpPr>
          <p:spPr>
            <a:xfrm>
              <a:off x="5732236" y="3037786"/>
              <a:ext cx="249522" cy="968898"/>
            </a:xfrm>
            <a:prstGeom prst="rect">
              <a:avLst/>
            </a:prstGeom>
            <a:solidFill>
              <a:srgbClr val="80BD41">
                <a:alpha val="100000"/>
              </a:srgbClr>
            </a:solidFill>
          </p:spPr>
          <p:txBody>
            <a:bodyPr/>
            <a:lstStyle/>
            <a:p/>
          </p:txBody>
        </p:sp>
        <p:sp>
          <p:nvSpPr>
            <p:cNvPr id="56" name="rc56"/>
            <p:cNvSpPr/>
            <p:nvPr/>
          </p:nvSpPr>
          <p:spPr>
            <a:xfrm>
              <a:off x="5732236" y="2892991"/>
              <a:ext cx="249522" cy="144795"/>
            </a:xfrm>
            <a:prstGeom prst="rect">
              <a:avLst/>
            </a:prstGeom>
            <a:solidFill>
              <a:srgbClr val="1CABE2">
                <a:alpha val="100000"/>
              </a:srgbClr>
            </a:solidFill>
          </p:spPr>
          <p:txBody>
            <a:bodyPr/>
            <a:lstStyle/>
            <a:p/>
          </p:txBody>
        </p:sp>
        <p:sp>
          <p:nvSpPr>
            <p:cNvPr id="57" name="rc57"/>
            <p:cNvSpPr/>
            <p:nvPr/>
          </p:nvSpPr>
          <p:spPr>
            <a:xfrm>
              <a:off x="6009484" y="3071486"/>
              <a:ext cx="249522" cy="935198"/>
            </a:xfrm>
            <a:prstGeom prst="rect">
              <a:avLst/>
            </a:prstGeom>
            <a:solidFill>
              <a:srgbClr val="80BD41">
                <a:alpha val="100000"/>
              </a:srgbClr>
            </a:solidFill>
          </p:spPr>
          <p:txBody>
            <a:bodyPr/>
            <a:lstStyle/>
            <a:p/>
          </p:txBody>
        </p:sp>
        <p:sp>
          <p:nvSpPr>
            <p:cNvPr id="58" name="rc58"/>
            <p:cNvSpPr/>
            <p:nvPr/>
          </p:nvSpPr>
          <p:spPr>
            <a:xfrm>
              <a:off x="6009484" y="2893345"/>
              <a:ext cx="249522" cy="178141"/>
            </a:xfrm>
            <a:prstGeom prst="rect">
              <a:avLst/>
            </a:prstGeom>
            <a:solidFill>
              <a:srgbClr val="1CABE2">
                <a:alpha val="100000"/>
              </a:srgbClr>
            </a:solidFill>
          </p:spPr>
          <p:txBody>
            <a:bodyPr/>
            <a:lstStyle/>
            <a:p/>
          </p:txBody>
        </p:sp>
        <p:sp>
          <p:nvSpPr>
            <p:cNvPr id="59" name="rc59"/>
            <p:cNvSpPr/>
            <p:nvPr/>
          </p:nvSpPr>
          <p:spPr>
            <a:xfrm>
              <a:off x="6286731" y="3082498"/>
              <a:ext cx="249522" cy="924186"/>
            </a:xfrm>
            <a:prstGeom prst="rect">
              <a:avLst/>
            </a:prstGeom>
            <a:solidFill>
              <a:srgbClr val="80BD41">
                <a:alpha val="100000"/>
              </a:srgbClr>
            </a:solidFill>
          </p:spPr>
          <p:txBody>
            <a:bodyPr/>
            <a:lstStyle/>
            <a:p/>
          </p:txBody>
        </p:sp>
        <p:sp>
          <p:nvSpPr>
            <p:cNvPr id="60" name="rc60"/>
            <p:cNvSpPr/>
            <p:nvPr/>
          </p:nvSpPr>
          <p:spPr>
            <a:xfrm>
              <a:off x="6286731" y="2893212"/>
              <a:ext cx="249522" cy="189286"/>
            </a:xfrm>
            <a:prstGeom prst="rect">
              <a:avLst/>
            </a:prstGeom>
            <a:solidFill>
              <a:srgbClr val="1CABE2">
                <a:alpha val="100000"/>
              </a:srgbClr>
            </a:solidFill>
          </p:spPr>
          <p:txBody>
            <a:bodyPr/>
            <a:lstStyle/>
            <a:p/>
          </p:txBody>
        </p:sp>
        <p:sp>
          <p:nvSpPr>
            <p:cNvPr id="61" name="rc61"/>
            <p:cNvSpPr/>
            <p:nvPr/>
          </p:nvSpPr>
          <p:spPr>
            <a:xfrm>
              <a:off x="6563979" y="3171127"/>
              <a:ext cx="249522" cy="835558"/>
            </a:xfrm>
            <a:prstGeom prst="rect">
              <a:avLst/>
            </a:prstGeom>
            <a:solidFill>
              <a:srgbClr val="80BD41">
                <a:alpha val="100000"/>
              </a:srgbClr>
            </a:solidFill>
          </p:spPr>
          <p:txBody>
            <a:bodyPr/>
            <a:lstStyle/>
            <a:p/>
          </p:txBody>
        </p:sp>
        <p:sp>
          <p:nvSpPr>
            <p:cNvPr id="62" name="rc62"/>
            <p:cNvSpPr/>
            <p:nvPr/>
          </p:nvSpPr>
          <p:spPr>
            <a:xfrm>
              <a:off x="6563979" y="2892593"/>
              <a:ext cx="249522" cy="278534"/>
            </a:xfrm>
            <a:prstGeom prst="rect">
              <a:avLst/>
            </a:prstGeom>
            <a:solidFill>
              <a:srgbClr val="1CABE2">
                <a:alpha val="100000"/>
              </a:srgbClr>
            </a:solidFill>
          </p:spPr>
          <p:txBody>
            <a:bodyPr/>
            <a:lstStyle/>
            <a:p/>
          </p:txBody>
        </p:sp>
        <p:sp>
          <p:nvSpPr>
            <p:cNvPr id="63" name="rc63"/>
            <p:cNvSpPr/>
            <p:nvPr/>
          </p:nvSpPr>
          <p:spPr>
            <a:xfrm>
              <a:off x="6841227" y="3248168"/>
              <a:ext cx="249522" cy="758516"/>
            </a:xfrm>
            <a:prstGeom prst="rect">
              <a:avLst/>
            </a:prstGeom>
            <a:solidFill>
              <a:srgbClr val="80BD41">
                <a:alpha val="100000"/>
              </a:srgbClr>
            </a:solidFill>
          </p:spPr>
          <p:txBody>
            <a:bodyPr/>
            <a:lstStyle/>
            <a:p/>
          </p:txBody>
        </p:sp>
        <p:sp>
          <p:nvSpPr>
            <p:cNvPr id="64" name="rc64"/>
            <p:cNvSpPr/>
            <p:nvPr/>
          </p:nvSpPr>
          <p:spPr>
            <a:xfrm>
              <a:off x="6841227" y="2891222"/>
              <a:ext cx="249522" cy="356946"/>
            </a:xfrm>
            <a:prstGeom prst="rect">
              <a:avLst/>
            </a:prstGeom>
            <a:solidFill>
              <a:srgbClr val="1CABE2">
                <a:alpha val="100000"/>
              </a:srgbClr>
            </a:solidFill>
          </p:spPr>
          <p:txBody>
            <a:bodyPr/>
            <a:lstStyle/>
            <a:p/>
          </p:txBody>
        </p:sp>
        <p:sp>
          <p:nvSpPr>
            <p:cNvPr id="65" name="rc65"/>
            <p:cNvSpPr/>
            <p:nvPr/>
          </p:nvSpPr>
          <p:spPr>
            <a:xfrm>
              <a:off x="7118474" y="3224065"/>
              <a:ext cx="249522" cy="782619"/>
            </a:xfrm>
            <a:prstGeom prst="rect">
              <a:avLst/>
            </a:prstGeom>
            <a:solidFill>
              <a:srgbClr val="80BD41">
                <a:alpha val="100000"/>
              </a:srgbClr>
            </a:solidFill>
          </p:spPr>
          <p:txBody>
            <a:bodyPr/>
            <a:lstStyle/>
            <a:p/>
          </p:txBody>
        </p:sp>
        <p:sp>
          <p:nvSpPr>
            <p:cNvPr id="66" name="rc66"/>
            <p:cNvSpPr/>
            <p:nvPr/>
          </p:nvSpPr>
          <p:spPr>
            <a:xfrm>
              <a:off x="7118474" y="2888657"/>
              <a:ext cx="249522" cy="335408"/>
            </a:xfrm>
            <a:prstGeom prst="rect">
              <a:avLst/>
            </a:prstGeom>
            <a:solidFill>
              <a:srgbClr val="1CABE2">
                <a:alpha val="100000"/>
              </a:srgbClr>
            </a:solidFill>
          </p:spPr>
          <p:txBody>
            <a:bodyPr/>
            <a:lstStyle/>
            <a:p/>
          </p:txBody>
        </p:sp>
        <p:sp>
          <p:nvSpPr>
            <p:cNvPr id="67" name="rc67"/>
            <p:cNvSpPr/>
            <p:nvPr/>
          </p:nvSpPr>
          <p:spPr>
            <a:xfrm>
              <a:off x="7395722" y="3234325"/>
              <a:ext cx="249522" cy="772359"/>
            </a:xfrm>
            <a:prstGeom prst="rect">
              <a:avLst/>
            </a:prstGeom>
            <a:solidFill>
              <a:srgbClr val="80BD41">
                <a:alpha val="100000"/>
              </a:srgbClr>
            </a:solidFill>
          </p:spPr>
          <p:txBody>
            <a:bodyPr/>
            <a:lstStyle/>
            <a:p/>
          </p:txBody>
        </p:sp>
        <p:sp>
          <p:nvSpPr>
            <p:cNvPr id="68" name="rc68"/>
            <p:cNvSpPr/>
            <p:nvPr/>
          </p:nvSpPr>
          <p:spPr>
            <a:xfrm>
              <a:off x="7395722" y="2887330"/>
              <a:ext cx="249522" cy="346995"/>
            </a:xfrm>
            <a:prstGeom prst="rect">
              <a:avLst/>
            </a:prstGeom>
            <a:solidFill>
              <a:srgbClr val="1CABE2">
                <a:alpha val="100000"/>
              </a:srgbClr>
            </a:solidFill>
          </p:spPr>
          <p:txBody>
            <a:bodyPr/>
            <a:lstStyle/>
            <a:p/>
          </p:txBody>
        </p:sp>
        <p:sp>
          <p:nvSpPr>
            <p:cNvPr id="69" name="rc69"/>
            <p:cNvSpPr/>
            <p:nvPr/>
          </p:nvSpPr>
          <p:spPr>
            <a:xfrm>
              <a:off x="7672970" y="3257058"/>
              <a:ext cx="249522" cy="749627"/>
            </a:xfrm>
            <a:prstGeom prst="rect">
              <a:avLst/>
            </a:prstGeom>
            <a:solidFill>
              <a:srgbClr val="80BD41">
                <a:alpha val="100000"/>
              </a:srgbClr>
            </a:solidFill>
          </p:spPr>
          <p:txBody>
            <a:bodyPr/>
            <a:lstStyle/>
            <a:p/>
          </p:txBody>
        </p:sp>
        <p:sp>
          <p:nvSpPr>
            <p:cNvPr id="70" name="rc70"/>
            <p:cNvSpPr/>
            <p:nvPr/>
          </p:nvSpPr>
          <p:spPr>
            <a:xfrm>
              <a:off x="7672970" y="2887861"/>
              <a:ext cx="249522" cy="369196"/>
            </a:xfrm>
            <a:prstGeom prst="rect">
              <a:avLst/>
            </a:prstGeom>
            <a:solidFill>
              <a:srgbClr val="1CABE2">
                <a:alpha val="100000"/>
              </a:srgbClr>
            </a:solidFill>
          </p:spPr>
          <p:txBody>
            <a:bodyPr/>
            <a:lstStyle/>
            <a:p/>
          </p:txBody>
        </p:sp>
        <p:sp>
          <p:nvSpPr>
            <p:cNvPr id="71" name="rc71"/>
            <p:cNvSpPr/>
            <p:nvPr/>
          </p:nvSpPr>
          <p:spPr>
            <a:xfrm>
              <a:off x="7950217" y="3344005"/>
              <a:ext cx="249522" cy="662679"/>
            </a:xfrm>
            <a:prstGeom prst="rect">
              <a:avLst/>
            </a:prstGeom>
            <a:solidFill>
              <a:srgbClr val="80BD41">
                <a:alpha val="100000"/>
              </a:srgbClr>
            </a:solidFill>
          </p:spPr>
          <p:txBody>
            <a:bodyPr/>
            <a:lstStyle/>
            <a:p/>
          </p:txBody>
        </p:sp>
        <p:sp>
          <p:nvSpPr>
            <p:cNvPr id="72" name="rc72"/>
            <p:cNvSpPr/>
            <p:nvPr/>
          </p:nvSpPr>
          <p:spPr>
            <a:xfrm>
              <a:off x="7950217" y="2883482"/>
              <a:ext cx="249522" cy="460523"/>
            </a:xfrm>
            <a:prstGeom prst="rect">
              <a:avLst/>
            </a:prstGeom>
            <a:solidFill>
              <a:srgbClr val="1CABE2">
                <a:alpha val="100000"/>
              </a:srgbClr>
            </a:solidFill>
          </p:spPr>
          <p:txBody>
            <a:bodyPr/>
            <a:lstStyle/>
            <a:p/>
          </p:txBody>
        </p:sp>
        <p:sp>
          <p:nvSpPr>
            <p:cNvPr id="73" name="pl73"/>
            <p:cNvSpPr/>
            <p:nvPr/>
          </p:nvSpPr>
          <p:spPr>
            <a:xfrm>
              <a:off x="1421035" y="1339079"/>
              <a:ext cx="6653943" cy="1010882"/>
            </a:xfrm>
            <a:custGeom>
              <a:avLst/>
              <a:pathLst>
                <a:path w="6653943" h="1010882">
                  <a:moveTo>
                    <a:pt x="0" y="561601"/>
                  </a:moveTo>
                  <a:lnTo>
                    <a:pt x="277247" y="673921"/>
                  </a:lnTo>
                  <a:lnTo>
                    <a:pt x="554495" y="505441"/>
                  </a:lnTo>
                  <a:lnTo>
                    <a:pt x="831742" y="196560"/>
                  </a:lnTo>
                  <a:lnTo>
                    <a:pt x="1108990" y="308880"/>
                  </a:lnTo>
                  <a:lnTo>
                    <a:pt x="1386238" y="280800"/>
                  </a:lnTo>
                  <a:lnTo>
                    <a:pt x="1663485" y="336960"/>
                  </a:lnTo>
                  <a:lnTo>
                    <a:pt x="1940733" y="308880"/>
                  </a:lnTo>
                  <a:lnTo>
                    <a:pt x="2217981" y="196560"/>
                  </a:lnTo>
                  <a:lnTo>
                    <a:pt x="2495228" y="56160"/>
                  </a:lnTo>
                  <a:lnTo>
                    <a:pt x="2772476" y="112320"/>
                  </a:lnTo>
                  <a:lnTo>
                    <a:pt x="3049724" y="0"/>
                  </a:lnTo>
                  <a:lnTo>
                    <a:pt x="3326971" y="56160"/>
                  </a:lnTo>
                  <a:lnTo>
                    <a:pt x="3604219" y="252720"/>
                  </a:lnTo>
                  <a:lnTo>
                    <a:pt x="3881467" y="280800"/>
                  </a:lnTo>
                  <a:lnTo>
                    <a:pt x="4158714" y="168480"/>
                  </a:lnTo>
                  <a:lnTo>
                    <a:pt x="4435962" y="224640"/>
                  </a:lnTo>
                  <a:lnTo>
                    <a:pt x="4713210" y="308880"/>
                  </a:lnTo>
                  <a:lnTo>
                    <a:pt x="4990457" y="336960"/>
                  </a:lnTo>
                  <a:lnTo>
                    <a:pt x="5267705" y="561601"/>
                  </a:lnTo>
                  <a:lnTo>
                    <a:pt x="5544953" y="758161"/>
                  </a:lnTo>
                  <a:lnTo>
                    <a:pt x="5822200" y="702001"/>
                  </a:lnTo>
                  <a:lnTo>
                    <a:pt x="6099448" y="730081"/>
                  </a:lnTo>
                  <a:lnTo>
                    <a:pt x="6376696" y="786241"/>
                  </a:lnTo>
                  <a:lnTo>
                    <a:pt x="6653943" y="101088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4" name="tx84"/>
            <p:cNvSpPr/>
            <p:nvPr/>
          </p:nvSpPr>
          <p:spPr>
            <a:xfrm>
              <a:off x="1303481" y="2794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79116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7608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7564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756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755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752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7513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75188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7475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67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182.5</a:t>
              </a:r>
            </a:p>
          </p:txBody>
        </p:sp>
        <p:sp>
          <p:nvSpPr>
            <p:cNvPr id="105" name="tx105"/>
            <p:cNvSpPr/>
            <p:nvPr/>
          </p:nvSpPr>
          <p:spPr>
            <a:xfrm>
              <a:off x="1329607" y="3029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06" name="tx106"/>
            <p:cNvSpPr/>
            <p:nvPr/>
          </p:nvSpPr>
          <p:spPr>
            <a:xfrm>
              <a:off x="2689720" y="3512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207.7</a:t>
              </a:r>
            </a:p>
          </p:txBody>
        </p:sp>
        <p:sp>
          <p:nvSpPr>
            <p:cNvPr id="107" name="tx107"/>
            <p:cNvSpPr/>
            <p:nvPr/>
          </p:nvSpPr>
          <p:spPr>
            <a:xfrm>
              <a:off x="2715845" y="2971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08" name="tx108"/>
            <p:cNvSpPr/>
            <p:nvPr/>
          </p:nvSpPr>
          <p:spPr>
            <a:xfrm>
              <a:off x="4075958" y="3466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09" name="tx109"/>
            <p:cNvSpPr/>
            <p:nvPr/>
          </p:nvSpPr>
          <p:spPr>
            <a:xfrm>
              <a:off x="4102084" y="2911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5462196" y="34769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224.2</a:t>
              </a:r>
            </a:p>
          </p:txBody>
        </p:sp>
        <p:sp>
          <p:nvSpPr>
            <p:cNvPr id="111" name="tx111"/>
            <p:cNvSpPr/>
            <p:nvPr/>
          </p:nvSpPr>
          <p:spPr>
            <a:xfrm>
              <a:off x="5488322" y="29197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2" name="tx112"/>
            <p:cNvSpPr/>
            <p:nvPr/>
          </p:nvSpPr>
          <p:spPr>
            <a:xfrm>
              <a:off x="6571187" y="3553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188.9</a:t>
              </a:r>
            </a:p>
          </p:txBody>
        </p:sp>
        <p:sp>
          <p:nvSpPr>
            <p:cNvPr id="113" name="tx113"/>
            <p:cNvSpPr/>
            <p:nvPr/>
          </p:nvSpPr>
          <p:spPr>
            <a:xfrm>
              <a:off x="6636489" y="29967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6848435" y="3592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15" name="tx115"/>
            <p:cNvSpPr/>
            <p:nvPr/>
          </p:nvSpPr>
          <p:spPr>
            <a:xfrm>
              <a:off x="6874560" y="30346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16" name="tx116"/>
            <p:cNvSpPr/>
            <p:nvPr/>
          </p:nvSpPr>
          <p:spPr>
            <a:xfrm>
              <a:off x="7164859" y="35814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7" name="tx117"/>
            <p:cNvSpPr/>
            <p:nvPr/>
          </p:nvSpPr>
          <p:spPr>
            <a:xfrm>
              <a:off x="7151808" y="3021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18" name="tx118"/>
            <p:cNvSpPr/>
            <p:nvPr/>
          </p:nvSpPr>
          <p:spPr>
            <a:xfrm>
              <a:off x="7402930" y="3585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19" name="tx119"/>
            <p:cNvSpPr/>
            <p:nvPr/>
          </p:nvSpPr>
          <p:spPr>
            <a:xfrm>
              <a:off x="7429055" y="3025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0" name="tx120"/>
            <p:cNvSpPr/>
            <p:nvPr/>
          </p:nvSpPr>
          <p:spPr>
            <a:xfrm>
              <a:off x="7680178" y="35968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169.5</a:t>
              </a:r>
            </a:p>
          </p:txBody>
        </p:sp>
        <p:sp>
          <p:nvSpPr>
            <p:cNvPr id="121" name="tx121"/>
            <p:cNvSpPr/>
            <p:nvPr/>
          </p:nvSpPr>
          <p:spPr>
            <a:xfrm>
              <a:off x="7706303" y="3037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83.5</a:t>
              </a:r>
            </a:p>
          </p:txBody>
        </p:sp>
        <p:sp>
          <p:nvSpPr>
            <p:cNvPr id="122" name="tx122"/>
            <p:cNvSpPr/>
            <p:nvPr/>
          </p:nvSpPr>
          <p:spPr>
            <a:xfrm>
              <a:off x="7957425" y="3640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149.8</a:t>
              </a:r>
            </a:p>
          </p:txBody>
        </p:sp>
        <p:sp>
          <p:nvSpPr>
            <p:cNvPr id="123" name="tx123"/>
            <p:cNvSpPr/>
            <p:nvPr/>
          </p:nvSpPr>
          <p:spPr>
            <a:xfrm>
              <a:off x="7957425" y="3078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070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1855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010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4890986" cy="162162"/>
            </a:xfrm>
            <a:prstGeom prst="rect">
              <a:avLst/>
            </a:prstGeom>
            <a:solidFill>
              <a:srgbClr val="80BD41">
                <a:alpha val="100000"/>
              </a:srgbClr>
            </a:solidFill>
          </p:spPr>
          <p:txBody>
            <a:bodyPr/>
            <a:lstStyle/>
            <a:p/>
          </p:txBody>
        </p:sp>
        <p:sp>
          <p:nvSpPr>
            <p:cNvPr id="163" name="rc163"/>
            <p:cNvSpPr/>
            <p:nvPr/>
          </p:nvSpPr>
          <p:spPr>
            <a:xfrm>
              <a:off x="6187260" y="5774644"/>
              <a:ext cx="1630415" cy="162162"/>
            </a:xfrm>
            <a:prstGeom prst="rect">
              <a:avLst/>
            </a:prstGeom>
            <a:solidFill>
              <a:srgbClr val="1CABE2">
                <a:alpha val="100000"/>
              </a:srgbClr>
            </a:solidFill>
          </p:spPr>
          <p:txBody>
            <a:bodyPr/>
            <a:lstStyle/>
            <a:p/>
          </p:txBody>
        </p:sp>
        <p:sp>
          <p:nvSpPr>
            <p:cNvPr id="164" name="rc164"/>
            <p:cNvSpPr/>
            <p:nvPr/>
          </p:nvSpPr>
          <p:spPr>
            <a:xfrm>
              <a:off x="1296273" y="5571941"/>
              <a:ext cx="4387985" cy="162162"/>
            </a:xfrm>
            <a:prstGeom prst="rect">
              <a:avLst/>
            </a:prstGeom>
            <a:solidFill>
              <a:srgbClr val="80BD41">
                <a:alpha val="100000"/>
              </a:srgbClr>
            </a:solidFill>
          </p:spPr>
          <p:txBody>
            <a:bodyPr/>
            <a:lstStyle/>
            <a:p/>
          </p:txBody>
        </p:sp>
        <p:sp>
          <p:nvSpPr>
            <p:cNvPr id="165" name="rc165"/>
            <p:cNvSpPr/>
            <p:nvPr/>
          </p:nvSpPr>
          <p:spPr>
            <a:xfrm>
              <a:off x="5684259" y="5571941"/>
              <a:ext cx="2161115" cy="162162"/>
            </a:xfrm>
            <a:prstGeom prst="rect">
              <a:avLst/>
            </a:prstGeom>
            <a:solidFill>
              <a:srgbClr val="1CABE2">
                <a:alpha val="100000"/>
              </a:srgbClr>
            </a:solidFill>
          </p:spPr>
          <p:txBody>
            <a:bodyPr/>
            <a:lstStyle/>
            <a:p/>
          </p:txBody>
        </p:sp>
        <p:sp>
          <p:nvSpPr>
            <p:cNvPr id="166" name="rc166"/>
            <p:cNvSpPr/>
            <p:nvPr/>
          </p:nvSpPr>
          <p:spPr>
            <a:xfrm>
              <a:off x="1296273" y="5369238"/>
              <a:ext cx="3879031" cy="162162"/>
            </a:xfrm>
            <a:prstGeom prst="rect">
              <a:avLst/>
            </a:prstGeom>
            <a:solidFill>
              <a:srgbClr val="80BD41">
                <a:alpha val="100000"/>
              </a:srgbClr>
            </a:solidFill>
          </p:spPr>
          <p:txBody>
            <a:bodyPr/>
            <a:lstStyle/>
            <a:p/>
          </p:txBody>
        </p:sp>
        <p:sp>
          <p:nvSpPr>
            <p:cNvPr id="167" name="rc167"/>
            <p:cNvSpPr/>
            <p:nvPr/>
          </p:nvSpPr>
          <p:spPr>
            <a:xfrm>
              <a:off x="5175305" y="5369238"/>
              <a:ext cx="2695698" cy="162162"/>
            </a:xfrm>
            <a:prstGeom prst="rect">
              <a:avLst/>
            </a:prstGeom>
            <a:solidFill>
              <a:srgbClr val="1CABE2">
                <a:alpha val="100000"/>
              </a:srgbClr>
            </a:solidFill>
          </p:spPr>
          <p:txBody>
            <a:bodyPr/>
            <a:lstStyle/>
            <a:p/>
          </p:txBody>
        </p:sp>
        <p:sp>
          <p:nvSpPr>
            <p:cNvPr id="168" name="tx168"/>
            <p:cNvSpPr/>
            <p:nvPr/>
          </p:nvSpPr>
          <p:spPr>
            <a:xfrm>
              <a:off x="799879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606128"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188.9</a:t>
              </a:r>
            </a:p>
          </p:txBody>
        </p:sp>
        <p:sp>
          <p:nvSpPr>
            <p:cNvPr id="172" name="tx172"/>
            <p:cNvSpPr/>
            <p:nvPr/>
          </p:nvSpPr>
          <p:spPr>
            <a:xfrm>
              <a:off x="6942177" y="5815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3" name="tx173"/>
            <p:cNvSpPr/>
            <p:nvPr/>
          </p:nvSpPr>
          <p:spPr>
            <a:xfrm>
              <a:off x="3354628"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169.5</a:t>
              </a:r>
            </a:p>
          </p:txBody>
        </p:sp>
        <p:sp>
          <p:nvSpPr>
            <p:cNvPr id="174" name="tx174"/>
            <p:cNvSpPr/>
            <p:nvPr/>
          </p:nvSpPr>
          <p:spPr>
            <a:xfrm>
              <a:off x="6659323"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83.5</a:t>
              </a:r>
            </a:p>
          </p:txBody>
        </p:sp>
        <p:sp>
          <p:nvSpPr>
            <p:cNvPr id="175" name="tx175"/>
            <p:cNvSpPr/>
            <p:nvPr/>
          </p:nvSpPr>
          <p:spPr>
            <a:xfrm>
              <a:off x="3100150"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149.8</a:t>
              </a:r>
            </a:p>
          </p:txBody>
        </p:sp>
        <p:sp>
          <p:nvSpPr>
            <p:cNvPr id="176" name="tx176"/>
            <p:cNvSpPr/>
            <p:nvPr/>
          </p:nvSpPr>
          <p:spPr>
            <a:xfrm>
              <a:off x="638751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(59%) was lower than in 2019 (75%).
The number of children vaccinated with DTP3 decreased 21%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24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138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53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567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781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495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210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924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22972"/>
              <a:ext cx="249014" cy="283713"/>
            </a:xfrm>
            <a:prstGeom prst="rect">
              <a:avLst/>
            </a:prstGeom>
            <a:solidFill>
              <a:srgbClr val="E2231A">
                <a:alpha val="100000"/>
              </a:srgbClr>
            </a:solidFill>
          </p:spPr>
          <p:txBody>
            <a:bodyPr/>
            <a:lstStyle/>
            <a:p/>
          </p:txBody>
        </p:sp>
        <p:sp>
          <p:nvSpPr>
            <p:cNvPr id="25" name="rc25"/>
            <p:cNvSpPr/>
            <p:nvPr/>
          </p:nvSpPr>
          <p:spPr>
            <a:xfrm>
              <a:off x="1587736" y="3795186"/>
              <a:ext cx="249014" cy="211498"/>
            </a:xfrm>
            <a:prstGeom prst="rect">
              <a:avLst/>
            </a:prstGeom>
            <a:solidFill>
              <a:srgbClr val="E2231A">
                <a:alpha val="100000"/>
              </a:srgbClr>
            </a:solidFill>
          </p:spPr>
          <p:txBody>
            <a:bodyPr/>
            <a:lstStyle/>
            <a:p/>
          </p:txBody>
        </p:sp>
        <p:sp>
          <p:nvSpPr>
            <p:cNvPr id="26" name="rc26"/>
            <p:cNvSpPr/>
            <p:nvPr/>
          </p:nvSpPr>
          <p:spPr>
            <a:xfrm>
              <a:off x="1864419" y="3848399"/>
              <a:ext cx="249014" cy="158285"/>
            </a:xfrm>
            <a:prstGeom prst="rect">
              <a:avLst/>
            </a:prstGeom>
            <a:solidFill>
              <a:srgbClr val="E2231A">
                <a:alpha val="100000"/>
              </a:srgbClr>
            </a:solidFill>
          </p:spPr>
          <p:txBody>
            <a:bodyPr/>
            <a:lstStyle/>
            <a:p/>
          </p:txBody>
        </p:sp>
        <p:sp>
          <p:nvSpPr>
            <p:cNvPr id="27" name="rc27"/>
            <p:cNvSpPr/>
            <p:nvPr/>
          </p:nvSpPr>
          <p:spPr>
            <a:xfrm>
              <a:off x="2141101" y="3936022"/>
              <a:ext cx="249014" cy="70662"/>
            </a:xfrm>
            <a:prstGeom prst="rect">
              <a:avLst/>
            </a:prstGeom>
            <a:solidFill>
              <a:srgbClr val="E2231A">
                <a:alpha val="100000"/>
              </a:srgbClr>
            </a:solidFill>
          </p:spPr>
          <p:txBody>
            <a:bodyPr/>
            <a:lstStyle/>
            <a:p/>
          </p:txBody>
        </p:sp>
        <p:sp>
          <p:nvSpPr>
            <p:cNvPr id="28" name="rc28"/>
            <p:cNvSpPr/>
            <p:nvPr/>
          </p:nvSpPr>
          <p:spPr>
            <a:xfrm>
              <a:off x="2417783" y="3829610"/>
              <a:ext cx="249014" cy="177074"/>
            </a:xfrm>
            <a:prstGeom prst="rect">
              <a:avLst/>
            </a:prstGeom>
            <a:solidFill>
              <a:srgbClr val="E2231A">
                <a:alpha val="100000"/>
              </a:srgbClr>
            </a:solidFill>
          </p:spPr>
          <p:txBody>
            <a:bodyPr/>
            <a:lstStyle/>
            <a:p/>
          </p:txBody>
        </p:sp>
        <p:sp>
          <p:nvSpPr>
            <p:cNvPr id="29" name="rc29"/>
            <p:cNvSpPr/>
            <p:nvPr/>
          </p:nvSpPr>
          <p:spPr>
            <a:xfrm>
              <a:off x="2694466" y="3810843"/>
              <a:ext cx="249014" cy="195842"/>
            </a:xfrm>
            <a:prstGeom prst="rect">
              <a:avLst/>
            </a:prstGeom>
            <a:solidFill>
              <a:srgbClr val="E2231A">
                <a:alpha val="100000"/>
              </a:srgbClr>
            </a:solidFill>
          </p:spPr>
          <p:txBody>
            <a:bodyPr/>
            <a:lstStyle/>
            <a:p/>
          </p:txBody>
        </p:sp>
        <p:sp>
          <p:nvSpPr>
            <p:cNvPr id="30" name="rc30"/>
            <p:cNvSpPr/>
            <p:nvPr/>
          </p:nvSpPr>
          <p:spPr>
            <a:xfrm>
              <a:off x="2971148" y="3788964"/>
              <a:ext cx="249014" cy="217720"/>
            </a:xfrm>
            <a:prstGeom prst="rect">
              <a:avLst/>
            </a:prstGeom>
            <a:solidFill>
              <a:srgbClr val="E2231A">
                <a:alpha val="100000"/>
              </a:srgbClr>
            </a:solidFill>
          </p:spPr>
          <p:txBody>
            <a:bodyPr/>
            <a:lstStyle/>
            <a:p/>
          </p:txBody>
        </p:sp>
        <p:sp>
          <p:nvSpPr>
            <p:cNvPr id="31" name="rc31"/>
            <p:cNvSpPr/>
            <p:nvPr/>
          </p:nvSpPr>
          <p:spPr>
            <a:xfrm>
              <a:off x="3247830" y="3752362"/>
              <a:ext cx="249014" cy="254323"/>
            </a:xfrm>
            <a:prstGeom prst="rect">
              <a:avLst/>
            </a:prstGeom>
            <a:solidFill>
              <a:srgbClr val="E2231A">
                <a:alpha val="100000"/>
              </a:srgbClr>
            </a:solidFill>
          </p:spPr>
          <p:txBody>
            <a:bodyPr/>
            <a:lstStyle/>
            <a:p/>
          </p:txBody>
        </p:sp>
        <p:sp>
          <p:nvSpPr>
            <p:cNvPr id="32" name="rc32"/>
            <p:cNvSpPr/>
            <p:nvPr/>
          </p:nvSpPr>
          <p:spPr>
            <a:xfrm>
              <a:off x="3524513" y="3861054"/>
              <a:ext cx="249014" cy="145630"/>
            </a:xfrm>
            <a:prstGeom prst="rect">
              <a:avLst/>
            </a:prstGeom>
            <a:solidFill>
              <a:srgbClr val="E2231A">
                <a:alpha val="100000"/>
              </a:srgbClr>
            </a:solidFill>
          </p:spPr>
          <p:txBody>
            <a:bodyPr/>
            <a:lstStyle/>
            <a:p/>
          </p:txBody>
        </p:sp>
        <p:sp>
          <p:nvSpPr>
            <p:cNvPr id="33" name="rc33"/>
            <p:cNvSpPr/>
            <p:nvPr/>
          </p:nvSpPr>
          <p:spPr>
            <a:xfrm>
              <a:off x="3801195" y="3879006"/>
              <a:ext cx="249014" cy="127678"/>
            </a:xfrm>
            <a:prstGeom prst="rect">
              <a:avLst/>
            </a:prstGeom>
            <a:solidFill>
              <a:srgbClr val="E2231A">
                <a:alpha val="100000"/>
              </a:srgbClr>
            </a:solidFill>
          </p:spPr>
          <p:txBody>
            <a:bodyPr/>
            <a:lstStyle/>
            <a:p/>
          </p:txBody>
        </p:sp>
        <p:sp>
          <p:nvSpPr>
            <p:cNvPr id="34" name="rc34"/>
            <p:cNvSpPr/>
            <p:nvPr/>
          </p:nvSpPr>
          <p:spPr>
            <a:xfrm>
              <a:off x="4077877" y="3787281"/>
              <a:ext cx="249014" cy="219403"/>
            </a:xfrm>
            <a:prstGeom prst="rect">
              <a:avLst/>
            </a:prstGeom>
            <a:solidFill>
              <a:srgbClr val="E2231A">
                <a:alpha val="100000"/>
              </a:srgbClr>
            </a:solidFill>
          </p:spPr>
          <p:txBody>
            <a:bodyPr/>
            <a:lstStyle/>
            <a:p/>
          </p:txBody>
        </p:sp>
        <p:sp>
          <p:nvSpPr>
            <p:cNvPr id="35" name="rc35"/>
            <p:cNvSpPr/>
            <p:nvPr/>
          </p:nvSpPr>
          <p:spPr>
            <a:xfrm>
              <a:off x="4354560" y="3933414"/>
              <a:ext cx="249014" cy="73270"/>
            </a:xfrm>
            <a:prstGeom prst="rect">
              <a:avLst/>
            </a:prstGeom>
            <a:solidFill>
              <a:srgbClr val="E2231A">
                <a:alpha val="100000"/>
              </a:srgbClr>
            </a:solidFill>
          </p:spPr>
          <p:txBody>
            <a:bodyPr/>
            <a:lstStyle/>
            <a:p/>
          </p:txBody>
        </p:sp>
        <p:sp>
          <p:nvSpPr>
            <p:cNvPr id="36" name="rc36"/>
            <p:cNvSpPr/>
            <p:nvPr/>
          </p:nvSpPr>
          <p:spPr>
            <a:xfrm>
              <a:off x="4631242" y="3859911"/>
              <a:ext cx="249014" cy="146774"/>
            </a:xfrm>
            <a:prstGeom prst="rect">
              <a:avLst/>
            </a:prstGeom>
            <a:solidFill>
              <a:srgbClr val="E2231A">
                <a:alpha val="100000"/>
              </a:srgbClr>
            </a:solidFill>
          </p:spPr>
          <p:txBody>
            <a:bodyPr/>
            <a:lstStyle/>
            <a:p/>
          </p:txBody>
        </p:sp>
        <p:sp>
          <p:nvSpPr>
            <p:cNvPr id="37" name="rc37"/>
            <p:cNvSpPr/>
            <p:nvPr/>
          </p:nvSpPr>
          <p:spPr>
            <a:xfrm>
              <a:off x="4907924" y="3767982"/>
              <a:ext cx="249014" cy="238703"/>
            </a:xfrm>
            <a:prstGeom prst="rect">
              <a:avLst/>
            </a:prstGeom>
            <a:solidFill>
              <a:srgbClr val="E2231A">
                <a:alpha val="100000"/>
              </a:srgbClr>
            </a:solidFill>
          </p:spPr>
          <p:txBody>
            <a:bodyPr/>
            <a:lstStyle/>
            <a:p/>
          </p:txBody>
        </p:sp>
        <p:sp>
          <p:nvSpPr>
            <p:cNvPr id="38" name="rc38"/>
            <p:cNvSpPr/>
            <p:nvPr/>
          </p:nvSpPr>
          <p:spPr>
            <a:xfrm>
              <a:off x="5184607" y="3804701"/>
              <a:ext cx="249014" cy="201983"/>
            </a:xfrm>
            <a:prstGeom prst="rect">
              <a:avLst/>
            </a:prstGeom>
            <a:solidFill>
              <a:srgbClr val="E2231A">
                <a:alpha val="100000"/>
              </a:srgbClr>
            </a:solidFill>
          </p:spPr>
          <p:txBody>
            <a:bodyPr/>
            <a:lstStyle/>
            <a:p/>
          </p:txBody>
        </p:sp>
        <p:sp>
          <p:nvSpPr>
            <p:cNvPr id="39" name="rc39"/>
            <p:cNvSpPr/>
            <p:nvPr/>
          </p:nvSpPr>
          <p:spPr>
            <a:xfrm>
              <a:off x="5461289" y="3914902"/>
              <a:ext cx="249014" cy="91783"/>
            </a:xfrm>
            <a:prstGeom prst="rect">
              <a:avLst/>
            </a:prstGeom>
            <a:solidFill>
              <a:srgbClr val="E2231A">
                <a:alpha val="100000"/>
              </a:srgbClr>
            </a:solidFill>
          </p:spPr>
          <p:txBody>
            <a:bodyPr/>
            <a:lstStyle/>
            <a:p/>
          </p:txBody>
        </p:sp>
        <p:sp>
          <p:nvSpPr>
            <p:cNvPr id="40" name="rc40"/>
            <p:cNvSpPr/>
            <p:nvPr/>
          </p:nvSpPr>
          <p:spPr>
            <a:xfrm>
              <a:off x="5737971" y="3896608"/>
              <a:ext cx="249014" cy="110077"/>
            </a:xfrm>
            <a:prstGeom prst="rect">
              <a:avLst/>
            </a:prstGeom>
            <a:solidFill>
              <a:srgbClr val="E2231A">
                <a:alpha val="100000"/>
              </a:srgbClr>
            </a:solidFill>
          </p:spPr>
          <p:txBody>
            <a:bodyPr/>
            <a:lstStyle/>
            <a:p/>
          </p:txBody>
        </p:sp>
        <p:sp>
          <p:nvSpPr>
            <p:cNvPr id="41" name="rc41"/>
            <p:cNvSpPr/>
            <p:nvPr/>
          </p:nvSpPr>
          <p:spPr>
            <a:xfrm>
              <a:off x="6014654" y="3694901"/>
              <a:ext cx="249014" cy="311784"/>
            </a:xfrm>
            <a:prstGeom prst="rect">
              <a:avLst/>
            </a:prstGeom>
            <a:solidFill>
              <a:srgbClr val="E2231A">
                <a:alpha val="100000"/>
              </a:srgbClr>
            </a:solidFill>
          </p:spPr>
          <p:txBody>
            <a:bodyPr/>
            <a:lstStyle/>
            <a:p/>
          </p:txBody>
        </p:sp>
        <p:sp>
          <p:nvSpPr>
            <p:cNvPr id="42" name="rc42"/>
            <p:cNvSpPr/>
            <p:nvPr/>
          </p:nvSpPr>
          <p:spPr>
            <a:xfrm>
              <a:off x="6291336" y="3804919"/>
              <a:ext cx="249014" cy="201765"/>
            </a:xfrm>
            <a:prstGeom prst="rect">
              <a:avLst/>
            </a:prstGeom>
            <a:solidFill>
              <a:srgbClr val="E2231A">
                <a:alpha val="100000"/>
              </a:srgbClr>
            </a:solidFill>
          </p:spPr>
          <p:txBody>
            <a:bodyPr/>
            <a:lstStyle/>
            <a:p/>
          </p:txBody>
        </p:sp>
        <p:sp>
          <p:nvSpPr>
            <p:cNvPr id="43" name="rc43"/>
            <p:cNvSpPr/>
            <p:nvPr/>
          </p:nvSpPr>
          <p:spPr>
            <a:xfrm>
              <a:off x="6568018" y="3621288"/>
              <a:ext cx="249014" cy="385397"/>
            </a:xfrm>
            <a:prstGeom prst="rect">
              <a:avLst/>
            </a:prstGeom>
            <a:solidFill>
              <a:srgbClr val="E2231A">
                <a:alpha val="100000"/>
              </a:srgbClr>
            </a:solidFill>
          </p:spPr>
          <p:txBody>
            <a:bodyPr/>
            <a:lstStyle/>
            <a:p/>
          </p:txBody>
        </p:sp>
        <p:sp>
          <p:nvSpPr>
            <p:cNvPr id="44" name="rc44"/>
            <p:cNvSpPr/>
            <p:nvPr/>
          </p:nvSpPr>
          <p:spPr>
            <a:xfrm>
              <a:off x="6844701" y="3528922"/>
              <a:ext cx="249014" cy="477763"/>
            </a:xfrm>
            <a:prstGeom prst="rect">
              <a:avLst/>
            </a:prstGeom>
            <a:solidFill>
              <a:srgbClr val="E2231A">
                <a:alpha val="100000"/>
              </a:srgbClr>
            </a:solidFill>
          </p:spPr>
          <p:txBody>
            <a:bodyPr/>
            <a:lstStyle/>
            <a:p/>
          </p:txBody>
        </p:sp>
        <p:sp>
          <p:nvSpPr>
            <p:cNvPr id="45" name="rc45"/>
            <p:cNvSpPr/>
            <p:nvPr/>
          </p:nvSpPr>
          <p:spPr>
            <a:xfrm>
              <a:off x="7121383" y="3546247"/>
              <a:ext cx="249014" cy="460438"/>
            </a:xfrm>
            <a:prstGeom prst="rect">
              <a:avLst/>
            </a:prstGeom>
            <a:solidFill>
              <a:srgbClr val="E2231A">
                <a:alpha val="100000"/>
              </a:srgbClr>
            </a:solidFill>
          </p:spPr>
          <p:txBody>
            <a:bodyPr/>
            <a:lstStyle/>
            <a:p/>
          </p:txBody>
        </p:sp>
        <p:sp>
          <p:nvSpPr>
            <p:cNvPr id="46" name="rc46"/>
            <p:cNvSpPr/>
            <p:nvPr/>
          </p:nvSpPr>
          <p:spPr>
            <a:xfrm>
              <a:off x="7398065" y="3435062"/>
              <a:ext cx="249014" cy="571622"/>
            </a:xfrm>
            <a:prstGeom prst="rect">
              <a:avLst/>
            </a:prstGeom>
            <a:solidFill>
              <a:srgbClr val="E2231A">
                <a:alpha val="100000"/>
              </a:srgbClr>
            </a:solidFill>
          </p:spPr>
          <p:txBody>
            <a:bodyPr/>
            <a:lstStyle/>
            <a:p/>
          </p:txBody>
        </p:sp>
        <p:sp>
          <p:nvSpPr>
            <p:cNvPr id="47" name="rc47"/>
            <p:cNvSpPr/>
            <p:nvPr/>
          </p:nvSpPr>
          <p:spPr>
            <a:xfrm>
              <a:off x="7674748" y="3416892"/>
              <a:ext cx="249014" cy="589792"/>
            </a:xfrm>
            <a:prstGeom prst="rect">
              <a:avLst/>
            </a:prstGeom>
            <a:solidFill>
              <a:srgbClr val="E2231A">
                <a:alpha val="100000"/>
              </a:srgbClr>
            </a:solidFill>
          </p:spPr>
          <p:txBody>
            <a:bodyPr/>
            <a:lstStyle/>
            <a:p/>
          </p:txBody>
        </p:sp>
        <p:sp>
          <p:nvSpPr>
            <p:cNvPr id="48" name="rc48"/>
            <p:cNvSpPr/>
            <p:nvPr/>
          </p:nvSpPr>
          <p:spPr>
            <a:xfrm>
              <a:off x="7951430" y="3396085"/>
              <a:ext cx="249014" cy="610600"/>
            </a:xfrm>
            <a:prstGeom prst="rect">
              <a:avLst/>
            </a:prstGeom>
            <a:solidFill>
              <a:srgbClr val="E2231A">
                <a:alpha val="100000"/>
              </a:srgbClr>
            </a:solidFill>
          </p:spPr>
          <p:txBody>
            <a:bodyPr/>
            <a:lstStyle/>
            <a:p/>
          </p:txBody>
        </p:sp>
        <p:sp>
          <p:nvSpPr>
            <p:cNvPr id="49" name="rc49"/>
            <p:cNvSpPr/>
            <p:nvPr/>
          </p:nvSpPr>
          <p:spPr>
            <a:xfrm>
              <a:off x="6291336" y="2883482"/>
              <a:ext cx="249014" cy="921437"/>
            </a:xfrm>
            <a:prstGeom prst="rect">
              <a:avLst/>
            </a:prstGeom>
            <a:solidFill>
              <a:srgbClr val="B3B3B3">
                <a:alpha val="100000"/>
              </a:srgbClr>
            </a:solidFill>
          </p:spPr>
          <p:txBody>
            <a:bodyPr/>
            <a:lstStyle/>
            <a:p/>
          </p:txBody>
        </p:sp>
        <p:sp>
          <p:nvSpPr>
            <p:cNvPr id="50" name="rc50"/>
            <p:cNvSpPr/>
            <p:nvPr/>
          </p:nvSpPr>
          <p:spPr>
            <a:xfrm>
              <a:off x="6568018" y="2992160"/>
              <a:ext cx="249014" cy="629127"/>
            </a:xfrm>
            <a:prstGeom prst="rect">
              <a:avLst/>
            </a:prstGeom>
            <a:solidFill>
              <a:srgbClr val="B3B3B3">
                <a:alpha val="100000"/>
              </a:srgbClr>
            </a:solidFill>
          </p:spPr>
          <p:txBody>
            <a:bodyPr/>
            <a:lstStyle/>
            <a:p/>
          </p:txBody>
        </p:sp>
        <p:sp>
          <p:nvSpPr>
            <p:cNvPr id="51" name="rc51"/>
            <p:cNvSpPr/>
            <p:nvPr/>
          </p:nvSpPr>
          <p:spPr>
            <a:xfrm>
              <a:off x="6844701" y="3028005"/>
              <a:ext cx="249014" cy="500916"/>
            </a:xfrm>
            <a:prstGeom prst="rect">
              <a:avLst/>
            </a:prstGeom>
            <a:solidFill>
              <a:srgbClr val="B3B3B3">
                <a:alpha val="100000"/>
              </a:srgbClr>
            </a:solidFill>
          </p:spPr>
          <p:txBody>
            <a:bodyPr/>
            <a:lstStyle/>
            <a:p/>
          </p:txBody>
        </p:sp>
        <p:sp>
          <p:nvSpPr>
            <p:cNvPr id="52" name="rc52"/>
            <p:cNvSpPr/>
            <p:nvPr/>
          </p:nvSpPr>
          <p:spPr>
            <a:xfrm>
              <a:off x="7121383" y="3208439"/>
              <a:ext cx="249014" cy="337808"/>
            </a:xfrm>
            <a:prstGeom prst="rect">
              <a:avLst/>
            </a:prstGeom>
            <a:solidFill>
              <a:srgbClr val="B3B3B3">
                <a:alpha val="100000"/>
              </a:srgbClr>
            </a:solidFill>
          </p:spPr>
          <p:txBody>
            <a:bodyPr/>
            <a:lstStyle/>
            <a:p/>
          </p:txBody>
        </p:sp>
        <p:sp>
          <p:nvSpPr>
            <p:cNvPr id="53" name="rc53"/>
            <p:cNvSpPr/>
            <p:nvPr/>
          </p:nvSpPr>
          <p:spPr>
            <a:xfrm>
              <a:off x="7398065" y="3079856"/>
              <a:ext cx="249014" cy="355205"/>
            </a:xfrm>
            <a:prstGeom prst="rect">
              <a:avLst/>
            </a:prstGeom>
            <a:solidFill>
              <a:srgbClr val="B3B3B3">
                <a:alpha val="100000"/>
              </a:srgbClr>
            </a:solidFill>
          </p:spPr>
          <p:txBody>
            <a:bodyPr/>
            <a:lstStyle/>
            <a:p/>
          </p:txBody>
        </p:sp>
        <p:sp>
          <p:nvSpPr>
            <p:cNvPr id="54" name="rc54"/>
            <p:cNvSpPr/>
            <p:nvPr/>
          </p:nvSpPr>
          <p:spPr>
            <a:xfrm>
              <a:off x="7674748" y="3095804"/>
              <a:ext cx="249014" cy="321087"/>
            </a:xfrm>
            <a:prstGeom prst="rect">
              <a:avLst/>
            </a:prstGeom>
            <a:solidFill>
              <a:srgbClr val="B3B3B3">
                <a:alpha val="100000"/>
              </a:srgbClr>
            </a:solidFill>
          </p:spPr>
          <p:txBody>
            <a:bodyPr/>
            <a:lstStyle/>
            <a:p/>
          </p:txBody>
        </p:sp>
        <p:sp>
          <p:nvSpPr>
            <p:cNvPr id="55" name="rc55"/>
            <p:cNvSpPr/>
            <p:nvPr/>
          </p:nvSpPr>
          <p:spPr>
            <a:xfrm>
              <a:off x="7951430" y="3294648"/>
              <a:ext cx="249014" cy="101436"/>
            </a:xfrm>
            <a:prstGeom prst="rect">
              <a:avLst/>
            </a:prstGeom>
            <a:solidFill>
              <a:srgbClr val="B3B3B3">
                <a:alpha val="100000"/>
              </a:srgbClr>
            </a:solidFill>
          </p:spPr>
          <p:txBody>
            <a:bodyPr/>
            <a:lstStyle/>
            <a:p/>
          </p:txBody>
        </p:sp>
        <p:sp>
          <p:nvSpPr>
            <p:cNvPr id="56" name="pl56"/>
            <p:cNvSpPr/>
            <p:nvPr/>
          </p:nvSpPr>
          <p:spPr>
            <a:xfrm>
              <a:off x="1435561" y="1310999"/>
              <a:ext cx="6640376" cy="814321"/>
            </a:xfrm>
            <a:custGeom>
              <a:avLst/>
              <a:pathLst>
                <a:path w="6640376" h="814321">
                  <a:moveTo>
                    <a:pt x="0" y="336960"/>
                  </a:moveTo>
                  <a:lnTo>
                    <a:pt x="276682" y="224640"/>
                  </a:lnTo>
                  <a:lnTo>
                    <a:pt x="553364" y="140400"/>
                  </a:lnTo>
                  <a:lnTo>
                    <a:pt x="830047" y="0"/>
                  </a:lnTo>
                  <a:lnTo>
                    <a:pt x="1106729" y="168480"/>
                  </a:lnTo>
                  <a:lnTo>
                    <a:pt x="1383411" y="196560"/>
                  </a:lnTo>
                  <a:lnTo>
                    <a:pt x="1660094" y="224640"/>
                  </a:lnTo>
                  <a:lnTo>
                    <a:pt x="1936776" y="280800"/>
                  </a:lnTo>
                  <a:lnTo>
                    <a:pt x="2213458" y="112320"/>
                  </a:lnTo>
                  <a:lnTo>
                    <a:pt x="2490141" y="84240"/>
                  </a:lnTo>
                  <a:lnTo>
                    <a:pt x="2766823" y="224640"/>
                  </a:lnTo>
                  <a:lnTo>
                    <a:pt x="3043505" y="0"/>
                  </a:lnTo>
                  <a:lnTo>
                    <a:pt x="3320188" y="112320"/>
                  </a:lnTo>
                  <a:lnTo>
                    <a:pt x="3596870" y="252720"/>
                  </a:lnTo>
                  <a:lnTo>
                    <a:pt x="3873552" y="196560"/>
                  </a:lnTo>
                  <a:lnTo>
                    <a:pt x="4150235" y="28080"/>
                  </a:lnTo>
                  <a:lnTo>
                    <a:pt x="4426917" y="56160"/>
                  </a:lnTo>
                  <a:lnTo>
                    <a:pt x="4703599" y="365040"/>
                  </a:lnTo>
                  <a:lnTo>
                    <a:pt x="4980282" y="196560"/>
                  </a:lnTo>
                  <a:lnTo>
                    <a:pt x="5256964" y="477361"/>
                  </a:lnTo>
                  <a:lnTo>
                    <a:pt x="5533646" y="617761"/>
                  </a:lnTo>
                  <a:lnTo>
                    <a:pt x="5810329" y="589681"/>
                  </a:lnTo>
                  <a:lnTo>
                    <a:pt x="6087011" y="758161"/>
                  </a:lnTo>
                  <a:lnTo>
                    <a:pt x="6363693" y="786241"/>
                  </a:lnTo>
                  <a:lnTo>
                    <a:pt x="6640376" y="814321"/>
                  </a:lnTo>
                </a:path>
              </a:pathLst>
            </a:custGeom>
            <a:ln w="27101" cap="flat">
              <a:solidFill>
                <a:srgbClr val="0058AB">
                  <a:alpha val="100000"/>
                </a:srgbClr>
              </a:solidFill>
              <a:prstDash val="solid"/>
              <a:round/>
            </a:ln>
          </p:spPr>
          <p:txBody>
            <a:bodyPr/>
            <a:lstStyle/>
            <a:p/>
          </p:txBody>
        </p:sp>
        <p:sp>
          <p:nvSpPr>
            <p:cNvPr id="57" name="pl57"/>
            <p:cNvSpPr/>
            <p:nvPr/>
          </p:nvSpPr>
          <p:spPr>
            <a:xfrm>
              <a:off x="6415843" y="2293801"/>
              <a:ext cx="1660094" cy="645841"/>
            </a:xfrm>
            <a:custGeom>
              <a:avLst/>
              <a:pathLst>
                <a:path w="1660094" h="645841">
                  <a:moveTo>
                    <a:pt x="0" y="645841"/>
                  </a:moveTo>
                  <a:lnTo>
                    <a:pt x="276682" y="477361"/>
                  </a:lnTo>
                  <a:lnTo>
                    <a:pt x="553364" y="421200"/>
                  </a:lnTo>
                  <a:lnTo>
                    <a:pt x="830047" y="140400"/>
                  </a:lnTo>
                  <a:lnTo>
                    <a:pt x="1106729" y="336960"/>
                  </a:lnTo>
                  <a:lnTo>
                    <a:pt x="1383411" y="308880"/>
                  </a:lnTo>
                  <a:lnTo>
                    <a:pt x="1660094" y="0"/>
                  </a:lnTo>
                </a:path>
              </a:pathLst>
            </a:custGeom>
            <a:ln w="27101" cap="flat">
              <a:solidFill>
                <a:srgbClr val="333333">
                  <a:alpha val="100000"/>
                </a:srgbClr>
              </a:solidFill>
              <a:prstDash val="solid"/>
              <a:round/>
            </a:ln>
          </p:spPr>
          <p:txBody>
            <a:bodyPr/>
            <a:lstStyle/>
            <a:p/>
          </p:txBody>
        </p:sp>
        <p:sp>
          <p:nvSpPr>
            <p:cNvPr id="58" name="tx58"/>
            <p:cNvSpPr/>
            <p:nvPr/>
          </p:nvSpPr>
          <p:spPr>
            <a:xfrm>
              <a:off x="6622187"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59" name="tx59"/>
            <p:cNvSpPr/>
            <p:nvPr/>
          </p:nvSpPr>
          <p:spPr>
            <a:xfrm>
              <a:off x="6898870"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0" name="tx60"/>
            <p:cNvSpPr/>
            <p:nvPr/>
          </p:nvSpPr>
          <p:spPr>
            <a:xfrm>
              <a:off x="717555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61" name="tx61"/>
            <p:cNvSpPr/>
            <p:nvPr/>
          </p:nvSpPr>
          <p:spPr>
            <a:xfrm>
              <a:off x="7452234"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2" name="tx62"/>
            <p:cNvSpPr/>
            <p:nvPr/>
          </p:nvSpPr>
          <p:spPr>
            <a:xfrm>
              <a:off x="7728917"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3" name="tx63"/>
            <p:cNvSpPr/>
            <p:nvPr/>
          </p:nvSpPr>
          <p:spPr>
            <a:xfrm>
              <a:off x="8005599"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64" name="tx64"/>
            <p:cNvSpPr/>
            <p:nvPr/>
          </p:nvSpPr>
          <p:spPr>
            <a:xfrm>
              <a:off x="6622187"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65" name="tx65"/>
            <p:cNvSpPr/>
            <p:nvPr/>
          </p:nvSpPr>
          <p:spPr>
            <a:xfrm>
              <a:off x="6898870"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66" name="tx66"/>
            <p:cNvSpPr/>
            <p:nvPr/>
          </p:nvSpPr>
          <p:spPr>
            <a:xfrm>
              <a:off x="7175552" y="2495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56</a:t>
              </a:r>
            </a:p>
          </p:txBody>
        </p:sp>
        <p:sp>
          <p:nvSpPr>
            <p:cNvPr id="67" name="tx67"/>
            <p:cNvSpPr/>
            <p:nvPr/>
          </p:nvSpPr>
          <p:spPr>
            <a:xfrm>
              <a:off x="7452234" y="26922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49</a:t>
              </a:r>
            </a:p>
          </p:txBody>
        </p:sp>
        <p:sp>
          <p:nvSpPr>
            <p:cNvPr id="68" name="tx68"/>
            <p:cNvSpPr/>
            <p:nvPr/>
          </p:nvSpPr>
          <p:spPr>
            <a:xfrm>
              <a:off x="7728917" y="2664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50</a:t>
              </a:r>
            </a:p>
          </p:txBody>
        </p:sp>
        <p:sp>
          <p:nvSpPr>
            <p:cNvPr id="69" name="tx69"/>
            <p:cNvSpPr/>
            <p:nvPr/>
          </p:nvSpPr>
          <p:spPr>
            <a:xfrm>
              <a:off x="8005599"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70" name="tx70"/>
            <p:cNvSpPr/>
            <p:nvPr/>
          </p:nvSpPr>
          <p:spPr>
            <a:xfrm>
              <a:off x="1375271" y="38243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1" name="tx71"/>
            <p:cNvSpPr/>
            <p:nvPr/>
          </p:nvSpPr>
          <p:spPr>
            <a:xfrm>
              <a:off x="2758683" y="38696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2" name="tx72"/>
            <p:cNvSpPr/>
            <p:nvPr/>
          </p:nvSpPr>
          <p:spPr>
            <a:xfrm>
              <a:off x="4142095" y="3856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73" name="tx73"/>
            <p:cNvSpPr/>
            <p:nvPr/>
          </p:nvSpPr>
          <p:spPr>
            <a:xfrm>
              <a:off x="5525506" y="3920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4" name="tx74"/>
            <p:cNvSpPr/>
            <p:nvPr/>
          </p:nvSpPr>
          <p:spPr>
            <a:xfrm>
              <a:off x="6632236" y="37734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5" name="tx75"/>
            <p:cNvSpPr/>
            <p:nvPr/>
          </p:nvSpPr>
          <p:spPr>
            <a:xfrm>
              <a:off x="6908918" y="3727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6" name="tx76"/>
            <p:cNvSpPr/>
            <p:nvPr/>
          </p:nvSpPr>
          <p:spPr>
            <a:xfrm>
              <a:off x="7185600" y="37359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7" name="tx77"/>
            <p:cNvSpPr/>
            <p:nvPr/>
          </p:nvSpPr>
          <p:spPr>
            <a:xfrm>
              <a:off x="7462283" y="36804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78" name="tx78"/>
            <p:cNvSpPr/>
            <p:nvPr/>
          </p:nvSpPr>
          <p:spPr>
            <a:xfrm>
              <a:off x="7738965" y="3671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9" name="tx79"/>
            <p:cNvSpPr/>
            <p:nvPr/>
          </p:nvSpPr>
          <p:spPr>
            <a:xfrm>
              <a:off x="8015647" y="3660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0" name="tx80"/>
            <p:cNvSpPr/>
            <p:nvPr/>
          </p:nvSpPr>
          <p:spPr>
            <a:xfrm>
              <a:off x="6632236" y="3266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1" name="tx81"/>
            <p:cNvSpPr/>
            <p:nvPr/>
          </p:nvSpPr>
          <p:spPr>
            <a:xfrm>
              <a:off x="6908918" y="3238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2" name="tx82"/>
            <p:cNvSpPr/>
            <p:nvPr/>
          </p:nvSpPr>
          <p:spPr>
            <a:xfrm>
              <a:off x="7185600" y="33369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3" name="tx83"/>
            <p:cNvSpPr/>
            <p:nvPr/>
          </p:nvSpPr>
          <p:spPr>
            <a:xfrm>
              <a:off x="7462283" y="32170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4" name="tx84"/>
            <p:cNvSpPr/>
            <p:nvPr/>
          </p:nvSpPr>
          <p:spPr>
            <a:xfrm>
              <a:off x="7738965" y="32175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5" name="tx85"/>
            <p:cNvSpPr/>
            <p:nvPr/>
          </p:nvSpPr>
          <p:spPr>
            <a:xfrm>
              <a:off x="8015647" y="33062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6611134" y="288587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87" name="tx87"/>
            <p:cNvSpPr/>
            <p:nvPr/>
          </p:nvSpPr>
          <p:spPr>
            <a:xfrm>
              <a:off x="6887816" y="292172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88" name="tx88"/>
            <p:cNvSpPr/>
            <p:nvPr/>
          </p:nvSpPr>
          <p:spPr>
            <a:xfrm>
              <a:off x="7164499" y="310220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89" name="tx89"/>
            <p:cNvSpPr/>
            <p:nvPr/>
          </p:nvSpPr>
          <p:spPr>
            <a:xfrm>
              <a:off x="7441181" y="297481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90" name="tx90"/>
            <p:cNvSpPr/>
            <p:nvPr/>
          </p:nvSpPr>
          <p:spPr>
            <a:xfrm>
              <a:off x="7717863" y="29895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125</a:t>
              </a:r>
            </a:p>
          </p:txBody>
        </p:sp>
        <p:sp>
          <p:nvSpPr>
            <p:cNvPr id="91" name="tx91"/>
            <p:cNvSpPr/>
            <p:nvPr/>
          </p:nvSpPr>
          <p:spPr>
            <a:xfrm>
              <a:off x="8021676" y="31884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577692" y="32260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4974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176884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6" name="tx96"/>
            <p:cNvSpPr/>
            <p:nvPr/>
          </p:nvSpPr>
          <p:spPr>
            <a:xfrm>
              <a:off x="577692" y="10403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24" name="pl124"/>
            <p:cNvSpPr/>
            <p:nvPr/>
          </p:nvSpPr>
          <p:spPr>
            <a:xfrm>
              <a:off x="25479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1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95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47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584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1054" y="5774644"/>
              <a:ext cx="2617139" cy="162162"/>
            </a:xfrm>
            <a:prstGeom prst="rect">
              <a:avLst/>
            </a:prstGeom>
            <a:solidFill>
              <a:srgbClr val="E2231A">
                <a:alpha val="100000"/>
              </a:srgbClr>
            </a:solidFill>
          </p:spPr>
          <p:txBody>
            <a:bodyPr/>
            <a:lstStyle/>
            <a:p/>
          </p:txBody>
        </p:sp>
        <p:sp>
          <p:nvSpPr>
            <p:cNvPr id="134" name="rc134"/>
            <p:cNvSpPr/>
            <p:nvPr/>
          </p:nvSpPr>
          <p:spPr>
            <a:xfrm>
              <a:off x="1311054" y="5571941"/>
              <a:ext cx="4005139" cy="162162"/>
            </a:xfrm>
            <a:prstGeom prst="rect">
              <a:avLst/>
            </a:prstGeom>
            <a:solidFill>
              <a:srgbClr val="E2231A">
                <a:alpha val="100000"/>
              </a:srgbClr>
            </a:solidFill>
          </p:spPr>
          <p:txBody>
            <a:bodyPr/>
            <a:lstStyle/>
            <a:p/>
          </p:txBody>
        </p:sp>
        <p:sp>
          <p:nvSpPr>
            <p:cNvPr id="135" name="rc135"/>
            <p:cNvSpPr/>
            <p:nvPr/>
          </p:nvSpPr>
          <p:spPr>
            <a:xfrm>
              <a:off x="1311054" y="5369238"/>
              <a:ext cx="4146437" cy="162162"/>
            </a:xfrm>
            <a:prstGeom prst="rect">
              <a:avLst/>
            </a:prstGeom>
            <a:solidFill>
              <a:srgbClr val="E2231A">
                <a:alpha val="100000"/>
              </a:srgbClr>
            </a:solidFill>
          </p:spPr>
          <p:txBody>
            <a:bodyPr/>
            <a:lstStyle/>
            <a:p/>
          </p:txBody>
        </p:sp>
        <p:sp>
          <p:nvSpPr>
            <p:cNvPr id="136" name="rc136"/>
            <p:cNvSpPr/>
            <p:nvPr/>
          </p:nvSpPr>
          <p:spPr>
            <a:xfrm>
              <a:off x="3928193" y="5774644"/>
              <a:ext cx="4272251" cy="162162"/>
            </a:xfrm>
            <a:prstGeom prst="rect">
              <a:avLst/>
            </a:prstGeom>
            <a:solidFill>
              <a:srgbClr val="B3B3B3">
                <a:alpha val="100000"/>
              </a:srgbClr>
            </a:solidFill>
          </p:spPr>
          <p:txBody>
            <a:bodyPr/>
            <a:lstStyle/>
            <a:p/>
          </p:txBody>
        </p:sp>
        <p:sp>
          <p:nvSpPr>
            <p:cNvPr id="137" name="rc137"/>
            <p:cNvSpPr/>
            <p:nvPr/>
          </p:nvSpPr>
          <p:spPr>
            <a:xfrm>
              <a:off x="5316193" y="5571941"/>
              <a:ext cx="2180429" cy="162162"/>
            </a:xfrm>
            <a:prstGeom prst="rect">
              <a:avLst/>
            </a:prstGeom>
            <a:solidFill>
              <a:srgbClr val="B3B3B3">
                <a:alpha val="100000"/>
              </a:srgbClr>
            </a:solidFill>
          </p:spPr>
          <p:txBody>
            <a:bodyPr/>
            <a:lstStyle/>
            <a:p/>
          </p:txBody>
        </p:sp>
        <p:sp>
          <p:nvSpPr>
            <p:cNvPr id="138" name="rc138"/>
            <p:cNvSpPr/>
            <p:nvPr/>
          </p:nvSpPr>
          <p:spPr>
            <a:xfrm>
              <a:off x="5457492" y="5369238"/>
              <a:ext cx="688830" cy="162162"/>
            </a:xfrm>
            <a:prstGeom prst="rect">
              <a:avLst/>
            </a:prstGeom>
            <a:solidFill>
              <a:srgbClr val="B3B3B3">
                <a:alpha val="100000"/>
              </a:srgbClr>
            </a:solidFill>
          </p:spPr>
          <p:txBody>
            <a:bodyPr/>
            <a:lstStyle/>
            <a:p/>
          </p:txBody>
        </p:sp>
        <p:sp>
          <p:nvSpPr>
            <p:cNvPr id="139" name="tx139"/>
            <p:cNvSpPr/>
            <p:nvPr/>
          </p:nvSpPr>
          <p:spPr>
            <a:xfrm>
              <a:off x="834512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139.3</a:t>
              </a:r>
            </a:p>
          </p:txBody>
        </p:sp>
        <p:sp>
          <p:nvSpPr>
            <p:cNvPr id="140" name="tx140"/>
            <p:cNvSpPr/>
            <p:nvPr/>
          </p:nvSpPr>
          <p:spPr>
            <a:xfrm>
              <a:off x="7593087"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a:t>
              </a:r>
            </a:p>
          </p:txBody>
        </p:sp>
        <p:sp>
          <p:nvSpPr>
            <p:cNvPr id="141" name="tx141"/>
            <p:cNvSpPr/>
            <p:nvPr/>
          </p:nvSpPr>
          <p:spPr>
            <a:xfrm>
              <a:off x="625884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97.7</a:t>
              </a:r>
            </a:p>
          </p:txBody>
        </p:sp>
        <p:sp>
          <p:nvSpPr>
            <p:cNvPr id="142" name="tx142"/>
            <p:cNvSpPr/>
            <p:nvPr/>
          </p:nvSpPr>
          <p:spPr>
            <a:xfrm>
              <a:off x="250709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52.9</a:t>
              </a:r>
            </a:p>
          </p:txBody>
        </p:sp>
        <p:sp>
          <p:nvSpPr>
            <p:cNvPr id="143" name="tx143"/>
            <p:cNvSpPr/>
            <p:nvPr/>
          </p:nvSpPr>
          <p:spPr>
            <a:xfrm>
              <a:off x="3249315"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44" name="tx144"/>
            <p:cNvSpPr/>
            <p:nvPr/>
          </p:nvSpPr>
          <p:spPr>
            <a:xfrm>
              <a:off x="327174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a:t>
              </a:r>
            </a:p>
          </p:txBody>
        </p:sp>
        <p:sp>
          <p:nvSpPr>
            <p:cNvPr id="145" name="tx145"/>
            <p:cNvSpPr/>
            <p:nvPr/>
          </p:nvSpPr>
          <p:spPr>
            <a:xfrm>
              <a:off x="595179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86.4</a:t>
              </a:r>
            </a:p>
          </p:txBody>
        </p:sp>
        <p:sp>
          <p:nvSpPr>
            <p:cNvPr id="146" name="tx146"/>
            <p:cNvSpPr/>
            <p:nvPr/>
          </p:nvSpPr>
          <p:spPr>
            <a:xfrm>
              <a:off x="6293882"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44.1</a:t>
              </a:r>
            </a:p>
          </p:txBody>
        </p:sp>
        <p:sp>
          <p:nvSpPr>
            <p:cNvPr id="147" name="tx147"/>
            <p:cNvSpPr/>
            <p:nvPr/>
          </p:nvSpPr>
          <p:spPr>
            <a:xfrm>
              <a:off x="568938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48" name="tx14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66048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609534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67%. This is lower than in 2019, where coverage was 79%.
84,000 children missed their routine first dose of measles vaccine.
MCV2 is typically administered to children between 18 months and five years old. MCV2 coverage increased to 61%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828537"/>
            </a:xfrm>
            <a:custGeom>
              <a:avLst/>
              <a:pathLst>
                <a:path w="3397293" h="828537">
                  <a:moveTo>
                    <a:pt x="0" y="342843"/>
                  </a:moveTo>
                  <a:lnTo>
                    <a:pt x="141553" y="228562"/>
                  </a:lnTo>
                  <a:lnTo>
                    <a:pt x="283107" y="142851"/>
                  </a:lnTo>
                  <a:lnTo>
                    <a:pt x="424661" y="0"/>
                  </a:lnTo>
                  <a:lnTo>
                    <a:pt x="566215" y="171421"/>
                  </a:lnTo>
                  <a:lnTo>
                    <a:pt x="707769" y="199991"/>
                  </a:lnTo>
                  <a:lnTo>
                    <a:pt x="849323" y="228562"/>
                  </a:lnTo>
                  <a:lnTo>
                    <a:pt x="990877" y="285702"/>
                  </a:lnTo>
                  <a:lnTo>
                    <a:pt x="1132431" y="114281"/>
                  </a:lnTo>
                  <a:lnTo>
                    <a:pt x="1273984" y="85710"/>
                  </a:lnTo>
                  <a:lnTo>
                    <a:pt x="1415538" y="228562"/>
                  </a:lnTo>
                  <a:lnTo>
                    <a:pt x="1557092" y="0"/>
                  </a:lnTo>
                  <a:lnTo>
                    <a:pt x="1698646" y="114281"/>
                  </a:lnTo>
                  <a:lnTo>
                    <a:pt x="1840200" y="257132"/>
                  </a:lnTo>
                  <a:lnTo>
                    <a:pt x="1981754" y="199991"/>
                  </a:lnTo>
                  <a:lnTo>
                    <a:pt x="2123308" y="28570"/>
                  </a:lnTo>
                  <a:lnTo>
                    <a:pt x="2264862" y="57140"/>
                  </a:lnTo>
                  <a:lnTo>
                    <a:pt x="2406416" y="371413"/>
                  </a:lnTo>
                  <a:lnTo>
                    <a:pt x="2547969" y="199991"/>
                  </a:lnTo>
                  <a:lnTo>
                    <a:pt x="2689523" y="485694"/>
                  </a:lnTo>
                  <a:lnTo>
                    <a:pt x="2831077" y="628545"/>
                  </a:lnTo>
                  <a:lnTo>
                    <a:pt x="2972631" y="599975"/>
                  </a:lnTo>
                  <a:lnTo>
                    <a:pt x="3114185" y="771396"/>
                  </a:lnTo>
                  <a:lnTo>
                    <a:pt x="3255739" y="799967"/>
                  </a:lnTo>
                  <a:lnTo>
                    <a:pt x="3397293" y="82853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828537"/>
            </a:xfrm>
            <a:custGeom>
              <a:avLst/>
              <a:pathLst>
                <a:path w="3397293" h="828537">
                  <a:moveTo>
                    <a:pt x="0" y="342843"/>
                  </a:moveTo>
                  <a:lnTo>
                    <a:pt x="141553" y="228562"/>
                  </a:lnTo>
                  <a:lnTo>
                    <a:pt x="283107" y="142851"/>
                  </a:lnTo>
                  <a:lnTo>
                    <a:pt x="424661" y="0"/>
                  </a:lnTo>
                  <a:lnTo>
                    <a:pt x="566215" y="171421"/>
                  </a:lnTo>
                  <a:lnTo>
                    <a:pt x="707769" y="199991"/>
                  </a:lnTo>
                  <a:lnTo>
                    <a:pt x="849323" y="228562"/>
                  </a:lnTo>
                  <a:lnTo>
                    <a:pt x="990877" y="285702"/>
                  </a:lnTo>
                  <a:lnTo>
                    <a:pt x="1132431" y="114281"/>
                  </a:lnTo>
                  <a:lnTo>
                    <a:pt x="1273984" y="85710"/>
                  </a:lnTo>
                  <a:lnTo>
                    <a:pt x="1415538" y="228562"/>
                  </a:lnTo>
                  <a:lnTo>
                    <a:pt x="1557092" y="0"/>
                  </a:lnTo>
                  <a:lnTo>
                    <a:pt x="1698646" y="114281"/>
                  </a:lnTo>
                  <a:lnTo>
                    <a:pt x="1840200" y="257132"/>
                  </a:lnTo>
                  <a:lnTo>
                    <a:pt x="1981754" y="199991"/>
                  </a:lnTo>
                  <a:lnTo>
                    <a:pt x="2123308" y="28570"/>
                  </a:lnTo>
                  <a:lnTo>
                    <a:pt x="2264862" y="57140"/>
                  </a:lnTo>
                  <a:lnTo>
                    <a:pt x="2406416" y="371413"/>
                  </a:lnTo>
                  <a:lnTo>
                    <a:pt x="2547969" y="199991"/>
                  </a:lnTo>
                  <a:lnTo>
                    <a:pt x="2689523" y="485694"/>
                  </a:lnTo>
                  <a:lnTo>
                    <a:pt x="2831077" y="628545"/>
                  </a:lnTo>
                  <a:lnTo>
                    <a:pt x="2972631" y="599975"/>
                  </a:lnTo>
                  <a:lnTo>
                    <a:pt x="3114185" y="771396"/>
                  </a:lnTo>
                  <a:lnTo>
                    <a:pt x="3255739" y="799967"/>
                  </a:lnTo>
                  <a:lnTo>
                    <a:pt x="3397293" y="82853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828537"/>
            </a:xfrm>
            <a:custGeom>
              <a:avLst/>
              <a:pathLst>
                <a:path w="3397293" h="828537">
                  <a:moveTo>
                    <a:pt x="0" y="342843"/>
                  </a:moveTo>
                  <a:lnTo>
                    <a:pt x="141553" y="228562"/>
                  </a:lnTo>
                  <a:lnTo>
                    <a:pt x="283107" y="142851"/>
                  </a:lnTo>
                  <a:lnTo>
                    <a:pt x="424661" y="0"/>
                  </a:lnTo>
                  <a:lnTo>
                    <a:pt x="566215" y="171421"/>
                  </a:lnTo>
                  <a:lnTo>
                    <a:pt x="707769" y="199991"/>
                  </a:lnTo>
                  <a:lnTo>
                    <a:pt x="849323" y="228562"/>
                  </a:lnTo>
                  <a:lnTo>
                    <a:pt x="990877" y="285702"/>
                  </a:lnTo>
                  <a:lnTo>
                    <a:pt x="1132431" y="114281"/>
                  </a:lnTo>
                  <a:lnTo>
                    <a:pt x="1273984" y="85710"/>
                  </a:lnTo>
                  <a:lnTo>
                    <a:pt x="1415538" y="228562"/>
                  </a:lnTo>
                  <a:lnTo>
                    <a:pt x="1557092" y="0"/>
                  </a:lnTo>
                  <a:lnTo>
                    <a:pt x="1698646" y="114281"/>
                  </a:lnTo>
                  <a:lnTo>
                    <a:pt x="1840200" y="257132"/>
                  </a:lnTo>
                  <a:lnTo>
                    <a:pt x="1981754" y="199991"/>
                  </a:lnTo>
                  <a:lnTo>
                    <a:pt x="2123308" y="28570"/>
                  </a:lnTo>
                  <a:lnTo>
                    <a:pt x="2264862" y="57140"/>
                  </a:lnTo>
                  <a:lnTo>
                    <a:pt x="2406416" y="371413"/>
                  </a:lnTo>
                  <a:lnTo>
                    <a:pt x="2547969" y="199991"/>
                  </a:lnTo>
                  <a:lnTo>
                    <a:pt x="2689523" y="485694"/>
                  </a:lnTo>
                  <a:lnTo>
                    <a:pt x="2831077" y="628545"/>
                  </a:lnTo>
                  <a:lnTo>
                    <a:pt x="2972631" y="599975"/>
                  </a:lnTo>
                  <a:lnTo>
                    <a:pt x="3114185" y="771396"/>
                  </a:lnTo>
                  <a:lnTo>
                    <a:pt x="3255739" y="799967"/>
                  </a:lnTo>
                  <a:lnTo>
                    <a:pt x="3397293" y="82853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9704" y="471005"/>
              <a:ext cx="24398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Bolivia,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13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370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227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085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084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799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79940"/>
              <a:ext cx="3397293" cy="2071343"/>
            </a:xfrm>
            <a:custGeom>
              <a:avLst/>
              <a:pathLst>
                <a:path w="3397293" h="2071343">
                  <a:moveTo>
                    <a:pt x="0" y="857107"/>
                  </a:moveTo>
                  <a:lnTo>
                    <a:pt x="141553" y="571405"/>
                  </a:lnTo>
                  <a:lnTo>
                    <a:pt x="283107" y="357128"/>
                  </a:lnTo>
                  <a:lnTo>
                    <a:pt x="424661" y="0"/>
                  </a:lnTo>
                  <a:lnTo>
                    <a:pt x="566215" y="428553"/>
                  </a:lnTo>
                  <a:lnTo>
                    <a:pt x="707769" y="499979"/>
                  </a:lnTo>
                  <a:lnTo>
                    <a:pt x="849323" y="571405"/>
                  </a:lnTo>
                  <a:lnTo>
                    <a:pt x="990877" y="714256"/>
                  </a:lnTo>
                  <a:lnTo>
                    <a:pt x="1132431" y="285702"/>
                  </a:lnTo>
                  <a:lnTo>
                    <a:pt x="1273984" y="214276"/>
                  </a:lnTo>
                  <a:lnTo>
                    <a:pt x="1415538" y="571405"/>
                  </a:lnTo>
                  <a:lnTo>
                    <a:pt x="1557092" y="0"/>
                  </a:lnTo>
                  <a:lnTo>
                    <a:pt x="1698646" y="285702"/>
                  </a:lnTo>
                  <a:lnTo>
                    <a:pt x="1840200" y="642830"/>
                  </a:lnTo>
                  <a:lnTo>
                    <a:pt x="1981754" y="499979"/>
                  </a:lnTo>
                  <a:lnTo>
                    <a:pt x="2123308" y="71425"/>
                  </a:lnTo>
                  <a:lnTo>
                    <a:pt x="2264862" y="142851"/>
                  </a:lnTo>
                  <a:lnTo>
                    <a:pt x="2406416" y="928533"/>
                  </a:lnTo>
                  <a:lnTo>
                    <a:pt x="2547969" y="499979"/>
                  </a:lnTo>
                  <a:lnTo>
                    <a:pt x="2689523" y="1214235"/>
                  </a:lnTo>
                  <a:lnTo>
                    <a:pt x="2831077" y="1571363"/>
                  </a:lnTo>
                  <a:lnTo>
                    <a:pt x="2972631" y="1499938"/>
                  </a:lnTo>
                  <a:lnTo>
                    <a:pt x="3114185" y="1928491"/>
                  </a:lnTo>
                  <a:lnTo>
                    <a:pt x="3255739" y="1999917"/>
                  </a:lnTo>
                  <a:lnTo>
                    <a:pt x="3397293" y="207134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94176"/>
              <a:ext cx="3397293" cy="1071384"/>
            </a:xfrm>
            <a:custGeom>
              <a:avLst/>
              <a:pathLst>
                <a:path w="3397293" h="1071384">
                  <a:moveTo>
                    <a:pt x="0" y="1071384"/>
                  </a:moveTo>
                  <a:lnTo>
                    <a:pt x="141553" y="999958"/>
                  </a:lnTo>
                  <a:lnTo>
                    <a:pt x="283107" y="999958"/>
                  </a:lnTo>
                  <a:lnTo>
                    <a:pt x="424661" y="928533"/>
                  </a:lnTo>
                  <a:lnTo>
                    <a:pt x="566215" y="785681"/>
                  </a:lnTo>
                  <a:lnTo>
                    <a:pt x="707769" y="642830"/>
                  </a:lnTo>
                  <a:lnTo>
                    <a:pt x="849323" y="499979"/>
                  </a:lnTo>
                  <a:lnTo>
                    <a:pt x="990877" y="499979"/>
                  </a:lnTo>
                  <a:lnTo>
                    <a:pt x="1132431" y="357128"/>
                  </a:lnTo>
                  <a:lnTo>
                    <a:pt x="1273984" y="214276"/>
                  </a:lnTo>
                  <a:lnTo>
                    <a:pt x="1415538" y="142851"/>
                  </a:lnTo>
                  <a:lnTo>
                    <a:pt x="1557092" y="142851"/>
                  </a:lnTo>
                  <a:lnTo>
                    <a:pt x="1698646" y="142851"/>
                  </a:lnTo>
                  <a:lnTo>
                    <a:pt x="1840200" y="142851"/>
                  </a:lnTo>
                  <a:lnTo>
                    <a:pt x="1981754" y="142851"/>
                  </a:lnTo>
                  <a:lnTo>
                    <a:pt x="2123308" y="142851"/>
                  </a:lnTo>
                  <a:lnTo>
                    <a:pt x="2264862" y="71425"/>
                  </a:lnTo>
                  <a:lnTo>
                    <a:pt x="2406416" y="71425"/>
                  </a:lnTo>
                  <a:lnTo>
                    <a:pt x="2547969" y="0"/>
                  </a:lnTo>
                  <a:lnTo>
                    <a:pt x="2689523" y="0"/>
                  </a:lnTo>
                  <a:lnTo>
                    <a:pt x="2831077" y="214276"/>
                  </a:lnTo>
                  <a:lnTo>
                    <a:pt x="2972631" y="357128"/>
                  </a:lnTo>
                  <a:lnTo>
                    <a:pt x="3114185" y="214276"/>
                  </a:lnTo>
                  <a:lnTo>
                    <a:pt x="3255739" y="214276"/>
                  </a:lnTo>
                  <a:lnTo>
                    <a:pt x="3397293" y="14285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151345"/>
              <a:ext cx="3397293" cy="999958"/>
            </a:xfrm>
            <a:custGeom>
              <a:avLst/>
              <a:pathLst>
                <a:path w="3397293" h="999958">
                  <a:moveTo>
                    <a:pt x="0" y="142851"/>
                  </a:moveTo>
                  <a:lnTo>
                    <a:pt x="141553" y="0"/>
                  </a:lnTo>
                  <a:lnTo>
                    <a:pt x="283107" y="142851"/>
                  </a:lnTo>
                  <a:lnTo>
                    <a:pt x="424661" y="71425"/>
                  </a:lnTo>
                  <a:lnTo>
                    <a:pt x="566215" y="142851"/>
                  </a:lnTo>
                  <a:lnTo>
                    <a:pt x="707769" y="214276"/>
                  </a:lnTo>
                  <a:lnTo>
                    <a:pt x="849323" y="71425"/>
                  </a:lnTo>
                  <a:lnTo>
                    <a:pt x="990877" y="71425"/>
                  </a:lnTo>
                  <a:lnTo>
                    <a:pt x="1132431" y="0"/>
                  </a:lnTo>
                  <a:lnTo>
                    <a:pt x="1273984" y="71425"/>
                  </a:lnTo>
                  <a:lnTo>
                    <a:pt x="1415538" y="142851"/>
                  </a:lnTo>
                  <a:lnTo>
                    <a:pt x="1557092" y="71425"/>
                  </a:lnTo>
                  <a:lnTo>
                    <a:pt x="1698646" y="0"/>
                  </a:lnTo>
                  <a:lnTo>
                    <a:pt x="1840200" y="214276"/>
                  </a:lnTo>
                  <a:lnTo>
                    <a:pt x="1981754" y="142851"/>
                  </a:lnTo>
                  <a:lnTo>
                    <a:pt x="2123308" y="142851"/>
                  </a:lnTo>
                  <a:lnTo>
                    <a:pt x="2264862" y="142851"/>
                  </a:lnTo>
                  <a:lnTo>
                    <a:pt x="2406416" y="642830"/>
                  </a:lnTo>
                  <a:lnTo>
                    <a:pt x="2547969" y="285702"/>
                  </a:lnTo>
                  <a:lnTo>
                    <a:pt x="2689523" y="642830"/>
                  </a:lnTo>
                  <a:lnTo>
                    <a:pt x="2831077" y="785681"/>
                  </a:lnTo>
                  <a:lnTo>
                    <a:pt x="2972631" y="857107"/>
                  </a:lnTo>
                  <a:lnTo>
                    <a:pt x="3114185" y="999958"/>
                  </a:lnTo>
                  <a:lnTo>
                    <a:pt x="3255739" y="857107"/>
                  </a:lnTo>
                  <a:lnTo>
                    <a:pt x="3397293" y="64283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9417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79940"/>
              <a:ext cx="3397293" cy="2071343"/>
            </a:xfrm>
            <a:custGeom>
              <a:avLst/>
              <a:pathLst>
                <a:path w="3397293" h="2071343">
                  <a:moveTo>
                    <a:pt x="0" y="857107"/>
                  </a:moveTo>
                  <a:lnTo>
                    <a:pt x="141553" y="571405"/>
                  </a:lnTo>
                  <a:lnTo>
                    <a:pt x="283107" y="357128"/>
                  </a:lnTo>
                  <a:lnTo>
                    <a:pt x="424661" y="0"/>
                  </a:lnTo>
                  <a:lnTo>
                    <a:pt x="566215" y="428553"/>
                  </a:lnTo>
                  <a:lnTo>
                    <a:pt x="707769" y="499979"/>
                  </a:lnTo>
                  <a:lnTo>
                    <a:pt x="849323" y="571405"/>
                  </a:lnTo>
                  <a:lnTo>
                    <a:pt x="990877" y="714256"/>
                  </a:lnTo>
                  <a:lnTo>
                    <a:pt x="1132431" y="285702"/>
                  </a:lnTo>
                  <a:lnTo>
                    <a:pt x="1273984" y="214276"/>
                  </a:lnTo>
                  <a:lnTo>
                    <a:pt x="1415538" y="571405"/>
                  </a:lnTo>
                  <a:lnTo>
                    <a:pt x="1557092" y="0"/>
                  </a:lnTo>
                  <a:lnTo>
                    <a:pt x="1698646" y="285702"/>
                  </a:lnTo>
                  <a:lnTo>
                    <a:pt x="1840200" y="642830"/>
                  </a:lnTo>
                  <a:lnTo>
                    <a:pt x="1981754" y="499979"/>
                  </a:lnTo>
                  <a:lnTo>
                    <a:pt x="2123308" y="71425"/>
                  </a:lnTo>
                  <a:lnTo>
                    <a:pt x="2264862" y="142851"/>
                  </a:lnTo>
                  <a:lnTo>
                    <a:pt x="2406416" y="928533"/>
                  </a:lnTo>
                  <a:lnTo>
                    <a:pt x="2547969" y="499979"/>
                  </a:lnTo>
                  <a:lnTo>
                    <a:pt x="2689523" y="1214235"/>
                  </a:lnTo>
                  <a:lnTo>
                    <a:pt x="2831077" y="1571363"/>
                  </a:lnTo>
                  <a:lnTo>
                    <a:pt x="2972631" y="1499938"/>
                  </a:lnTo>
                  <a:lnTo>
                    <a:pt x="3114185" y="1928491"/>
                  </a:lnTo>
                  <a:lnTo>
                    <a:pt x="3255739" y="1999917"/>
                  </a:lnTo>
                  <a:lnTo>
                    <a:pt x="3397293" y="2071343"/>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65659"/>
              <a:ext cx="0" cy="971388"/>
            </a:xfrm>
            <a:custGeom>
              <a:avLst/>
              <a:pathLst>
                <a:path w="0" h="971388">
                  <a:moveTo>
                    <a:pt x="0" y="97138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65659"/>
              <a:ext cx="0" cy="614260"/>
            </a:xfrm>
            <a:custGeom>
              <a:avLst/>
              <a:pathLst>
                <a:path w="0" h="614260">
                  <a:moveTo>
                    <a:pt x="0" y="6142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65659"/>
              <a:ext cx="0" cy="685686"/>
            </a:xfrm>
            <a:custGeom>
              <a:avLst/>
              <a:pathLst>
                <a:path w="0" h="685686">
                  <a:moveTo>
                    <a:pt x="0" y="6856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65659"/>
              <a:ext cx="0" cy="185706"/>
            </a:xfrm>
            <a:custGeom>
              <a:avLst/>
              <a:pathLst>
                <a:path w="0" h="185706">
                  <a:moveTo>
                    <a:pt x="0" y="1857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65659"/>
              <a:ext cx="0" cy="1328516"/>
            </a:xfrm>
            <a:custGeom>
              <a:avLst/>
              <a:pathLst>
                <a:path w="0" h="1328516">
                  <a:moveTo>
                    <a:pt x="0" y="13285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65659"/>
              <a:ext cx="0" cy="2114198"/>
            </a:xfrm>
            <a:custGeom>
              <a:avLst/>
              <a:pathLst>
                <a:path w="0" h="2114198">
                  <a:moveTo>
                    <a:pt x="0" y="21141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65659"/>
              <a:ext cx="0" cy="2185624"/>
            </a:xfrm>
            <a:custGeom>
              <a:avLst/>
              <a:pathLst>
                <a:path w="0" h="2185624">
                  <a:moveTo>
                    <a:pt x="0" y="21856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79940"/>
              <a:ext cx="3397293" cy="2071343"/>
            </a:xfrm>
            <a:custGeom>
              <a:avLst/>
              <a:pathLst>
                <a:path w="3397293" h="2071343">
                  <a:moveTo>
                    <a:pt x="0" y="857107"/>
                  </a:moveTo>
                  <a:lnTo>
                    <a:pt x="141553" y="571405"/>
                  </a:lnTo>
                  <a:lnTo>
                    <a:pt x="283107" y="357128"/>
                  </a:lnTo>
                  <a:lnTo>
                    <a:pt x="424661" y="0"/>
                  </a:lnTo>
                  <a:lnTo>
                    <a:pt x="566215" y="428553"/>
                  </a:lnTo>
                  <a:lnTo>
                    <a:pt x="707769" y="499979"/>
                  </a:lnTo>
                  <a:lnTo>
                    <a:pt x="849323" y="571405"/>
                  </a:lnTo>
                  <a:lnTo>
                    <a:pt x="990877" y="714256"/>
                  </a:lnTo>
                  <a:lnTo>
                    <a:pt x="1132431" y="285702"/>
                  </a:lnTo>
                  <a:lnTo>
                    <a:pt x="1273984" y="214276"/>
                  </a:lnTo>
                  <a:lnTo>
                    <a:pt x="1415538" y="571405"/>
                  </a:lnTo>
                  <a:lnTo>
                    <a:pt x="1557092" y="0"/>
                  </a:lnTo>
                  <a:lnTo>
                    <a:pt x="1698646" y="285702"/>
                  </a:lnTo>
                  <a:lnTo>
                    <a:pt x="1840200" y="642830"/>
                  </a:lnTo>
                  <a:lnTo>
                    <a:pt x="1981754" y="499979"/>
                  </a:lnTo>
                  <a:lnTo>
                    <a:pt x="2123308" y="71425"/>
                  </a:lnTo>
                  <a:lnTo>
                    <a:pt x="2264862" y="142851"/>
                  </a:lnTo>
                  <a:lnTo>
                    <a:pt x="2406416" y="928533"/>
                  </a:lnTo>
                  <a:lnTo>
                    <a:pt x="2547969" y="499979"/>
                  </a:lnTo>
                  <a:lnTo>
                    <a:pt x="2689523" y="1214235"/>
                  </a:lnTo>
                  <a:lnTo>
                    <a:pt x="2831077" y="1571363"/>
                  </a:lnTo>
                  <a:lnTo>
                    <a:pt x="2972631" y="1499938"/>
                  </a:lnTo>
                  <a:lnTo>
                    <a:pt x="3114185" y="1928491"/>
                  </a:lnTo>
                  <a:lnTo>
                    <a:pt x="3255739" y="1999917"/>
                  </a:lnTo>
                  <a:lnTo>
                    <a:pt x="3397293" y="2071343"/>
                  </a:lnTo>
                </a:path>
              </a:pathLst>
            </a:custGeom>
            <a:ln w="27101" cap="flat">
              <a:solidFill>
                <a:srgbClr val="0058AB">
                  <a:alpha val="100000"/>
                </a:srgbClr>
              </a:solidFill>
              <a:prstDash val="solid"/>
              <a:round/>
            </a:ln>
          </p:spPr>
          <p:txBody>
            <a:bodyPr/>
            <a:lstStyle/>
            <a:p/>
          </p:txBody>
        </p:sp>
        <p:sp>
          <p:nvSpPr>
            <p:cNvPr id="92" name="tx92"/>
            <p:cNvSpPr/>
            <p:nvPr/>
          </p:nvSpPr>
          <p:spPr>
            <a:xfrm>
              <a:off x="5407519" y="13980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8514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396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500682"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8097042" y="1396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39797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756617" y="139797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28979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753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4563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420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278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83177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907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379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851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323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43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115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587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059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621208" cy="149993"/>
            </a:xfrm>
            <a:prstGeom prst="rect">
              <a:avLst/>
            </a:prstGeom>
            <a:solidFill>
              <a:srgbClr val="E2231A">
                <a:alpha val="80000"/>
              </a:srgbClr>
            </a:solidFill>
          </p:spPr>
          <p:txBody>
            <a:bodyPr/>
            <a:lstStyle/>
            <a:p/>
          </p:txBody>
        </p:sp>
        <p:sp>
          <p:nvSpPr>
            <p:cNvPr id="134" name="rc134"/>
            <p:cNvSpPr/>
            <p:nvPr/>
          </p:nvSpPr>
          <p:spPr>
            <a:xfrm>
              <a:off x="1317178" y="5637654"/>
              <a:ext cx="7072067"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507350"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7" name="tx137"/>
            <p:cNvSpPr/>
            <p:nvPr/>
          </p:nvSpPr>
          <p:spPr>
            <a:xfrm>
              <a:off x="7958209"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8" name="tx138"/>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3707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43842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61314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78786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Bolivia (67%) was 17 percentage points lower than the global average (84%) and 19 percentage points lower than the average across all LACR countries (86%).
National MCV1 coverage was 12 percentage points lower than in 2019 (79%).
This equates to 84,000 unvaccinated children in 2024 compared to 53,000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F26A21">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Bolivia ranked number 1 out of 32 countries for lowest MCV1 coverage (based on tied ranks).
Bolivia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6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2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0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8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6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0504"/>
              <a:ext cx="249522" cy="932193"/>
            </a:xfrm>
            <a:prstGeom prst="rect">
              <a:avLst/>
            </a:prstGeom>
            <a:solidFill>
              <a:srgbClr val="80BD41">
                <a:alpha val="100000"/>
              </a:srgbClr>
            </a:solidFill>
          </p:spPr>
          <p:txBody>
            <a:bodyPr/>
            <a:lstStyle/>
            <a:p/>
          </p:txBody>
        </p:sp>
        <p:sp>
          <p:nvSpPr>
            <p:cNvPr id="24" name="rc24"/>
            <p:cNvSpPr/>
            <p:nvPr/>
          </p:nvSpPr>
          <p:spPr>
            <a:xfrm>
              <a:off x="1296273" y="2992948"/>
              <a:ext cx="249522" cy="177556"/>
            </a:xfrm>
            <a:prstGeom prst="rect">
              <a:avLst/>
            </a:prstGeom>
            <a:solidFill>
              <a:srgbClr val="E2231A">
                <a:alpha val="100000"/>
              </a:srgbClr>
            </a:solidFill>
          </p:spPr>
          <p:txBody>
            <a:bodyPr/>
            <a:lstStyle/>
            <a:p/>
          </p:txBody>
        </p:sp>
        <p:sp>
          <p:nvSpPr>
            <p:cNvPr id="25" name="rc25"/>
            <p:cNvSpPr/>
            <p:nvPr/>
          </p:nvSpPr>
          <p:spPr>
            <a:xfrm>
              <a:off x="1573521" y="3132020"/>
              <a:ext cx="249522" cy="970677"/>
            </a:xfrm>
            <a:prstGeom prst="rect">
              <a:avLst/>
            </a:prstGeom>
            <a:solidFill>
              <a:srgbClr val="80BD41">
                <a:alpha val="100000"/>
              </a:srgbClr>
            </a:solidFill>
          </p:spPr>
          <p:txBody>
            <a:bodyPr/>
            <a:lstStyle/>
            <a:p/>
          </p:txBody>
        </p:sp>
        <p:sp>
          <p:nvSpPr>
            <p:cNvPr id="26" name="rc26"/>
            <p:cNvSpPr/>
            <p:nvPr/>
          </p:nvSpPr>
          <p:spPr>
            <a:xfrm>
              <a:off x="1573521" y="2999650"/>
              <a:ext cx="249522" cy="132369"/>
            </a:xfrm>
            <a:prstGeom prst="rect">
              <a:avLst/>
            </a:prstGeom>
            <a:solidFill>
              <a:srgbClr val="E2231A">
                <a:alpha val="100000"/>
              </a:srgbClr>
            </a:solidFill>
          </p:spPr>
          <p:txBody>
            <a:bodyPr/>
            <a:lstStyle/>
            <a:p/>
          </p:txBody>
        </p:sp>
        <p:sp>
          <p:nvSpPr>
            <p:cNvPr id="27" name="rc27"/>
            <p:cNvSpPr/>
            <p:nvPr/>
          </p:nvSpPr>
          <p:spPr>
            <a:xfrm>
              <a:off x="1850769" y="3101013"/>
              <a:ext cx="249522" cy="1001683"/>
            </a:xfrm>
            <a:prstGeom prst="rect">
              <a:avLst/>
            </a:prstGeom>
            <a:solidFill>
              <a:srgbClr val="80BD41">
                <a:alpha val="100000"/>
              </a:srgbClr>
            </a:solidFill>
          </p:spPr>
          <p:txBody>
            <a:bodyPr/>
            <a:lstStyle/>
            <a:p/>
          </p:txBody>
        </p:sp>
        <p:sp>
          <p:nvSpPr>
            <p:cNvPr id="28" name="rc28"/>
            <p:cNvSpPr/>
            <p:nvPr/>
          </p:nvSpPr>
          <p:spPr>
            <a:xfrm>
              <a:off x="1850769" y="3001930"/>
              <a:ext cx="249522" cy="99083"/>
            </a:xfrm>
            <a:prstGeom prst="rect">
              <a:avLst/>
            </a:prstGeom>
            <a:solidFill>
              <a:srgbClr val="E2231A">
                <a:alpha val="100000"/>
              </a:srgbClr>
            </a:solidFill>
          </p:spPr>
          <p:txBody>
            <a:bodyPr/>
            <a:lstStyle/>
            <a:p/>
          </p:txBody>
        </p:sp>
        <p:sp>
          <p:nvSpPr>
            <p:cNvPr id="29" name="rc29"/>
            <p:cNvSpPr/>
            <p:nvPr/>
          </p:nvSpPr>
          <p:spPr>
            <a:xfrm>
              <a:off x="2128016" y="3041326"/>
              <a:ext cx="249522" cy="1061370"/>
            </a:xfrm>
            <a:prstGeom prst="rect">
              <a:avLst/>
            </a:prstGeom>
            <a:solidFill>
              <a:srgbClr val="80BD41">
                <a:alpha val="100000"/>
              </a:srgbClr>
            </a:solidFill>
          </p:spPr>
          <p:txBody>
            <a:bodyPr/>
            <a:lstStyle/>
            <a:p/>
          </p:txBody>
        </p:sp>
        <p:sp>
          <p:nvSpPr>
            <p:cNvPr id="30" name="rc30"/>
            <p:cNvSpPr/>
            <p:nvPr/>
          </p:nvSpPr>
          <p:spPr>
            <a:xfrm>
              <a:off x="2128016" y="2997097"/>
              <a:ext cx="249522" cy="44229"/>
            </a:xfrm>
            <a:prstGeom prst="rect">
              <a:avLst/>
            </a:prstGeom>
            <a:solidFill>
              <a:srgbClr val="E2231A">
                <a:alpha val="100000"/>
              </a:srgbClr>
            </a:solidFill>
          </p:spPr>
          <p:txBody>
            <a:bodyPr/>
            <a:lstStyle/>
            <a:p/>
          </p:txBody>
        </p:sp>
        <p:sp>
          <p:nvSpPr>
            <p:cNvPr id="31" name="rc31"/>
            <p:cNvSpPr/>
            <p:nvPr/>
          </p:nvSpPr>
          <p:spPr>
            <a:xfrm>
              <a:off x="2405264" y="3105254"/>
              <a:ext cx="249522" cy="997442"/>
            </a:xfrm>
            <a:prstGeom prst="rect">
              <a:avLst/>
            </a:prstGeom>
            <a:solidFill>
              <a:srgbClr val="80BD41">
                <a:alpha val="100000"/>
              </a:srgbClr>
            </a:solidFill>
          </p:spPr>
          <p:txBody>
            <a:bodyPr/>
            <a:lstStyle/>
            <a:p/>
          </p:txBody>
        </p:sp>
        <p:sp>
          <p:nvSpPr>
            <p:cNvPr id="32" name="rc32"/>
            <p:cNvSpPr/>
            <p:nvPr/>
          </p:nvSpPr>
          <p:spPr>
            <a:xfrm>
              <a:off x="2405264" y="2994452"/>
              <a:ext cx="249522" cy="110801"/>
            </a:xfrm>
            <a:prstGeom prst="rect">
              <a:avLst/>
            </a:prstGeom>
            <a:solidFill>
              <a:srgbClr val="E2231A">
                <a:alpha val="100000"/>
              </a:srgbClr>
            </a:solidFill>
          </p:spPr>
          <p:txBody>
            <a:bodyPr/>
            <a:lstStyle/>
            <a:p/>
          </p:txBody>
        </p:sp>
        <p:sp>
          <p:nvSpPr>
            <p:cNvPr id="33" name="rc33"/>
            <p:cNvSpPr/>
            <p:nvPr/>
          </p:nvSpPr>
          <p:spPr>
            <a:xfrm>
              <a:off x="2682512" y="3110999"/>
              <a:ext cx="249522" cy="991697"/>
            </a:xfrm>
            <a:prstGeom prst="rect">
              <a:avLst/>
            </a:prstGeom>
            <a:solidFill>
              <a:srgbClr val="80BD41">
                <a:alpha val="100000"/>
              </a:srgbClr>
            </a:solidFill>
          </p:spPr>
          <p:txBody>
            <a:bodyPr/>
            <a:lstStyle/>
            <a:p/>
          </p:txBody>
        </p:sp>
        <p:sp>
          <p:nvSpPr>
            <p:cNvPr id="34" name="rc34"/>
            <p:cNvSpPr/>
            <p:nvPr/>
          </p:nvSpPr>
          <p:spPr>
            <a:xfrm>
              <a:off x="2682512" y="2988433"/>
              <a:ext cx="249522" cy="122565"/>
            </a:xfrm>
            <a:prstGeom prst="rect">
              <a:avLst/>
            </a:prstGeom>
            <a:solidFill>
              <a:srgbClr val="E2231A">
                <a:alpha val="100000"/>
              </a:srgbClr>
            </a:solidFill>
          </p:spPr>
          <p:txBody>
            <a:bodyPr/>
            <a:lstStyle/>
            <a:p/>
          </p:txBody>
        </p:sp>
        <p:sp>
          <p:nvSpPr>
            <p:cNvPr id="35" name="rc35"/>
            <p:cNvSpPr/>
            <p:nvPr/>
          </p:nvSpPr>
          <p:spPr>
            <a:xfrm>
              <a:off x="2959759" y="3103430"/>
              <a:ext cx="249522" cy="999266"/>
            </a:xfrm>
            <a:prstGeom prst="rect">
              <a:avLst/>
            </a:prstGeom>
            <a:solidFill>
              <a:srgbClr val="80BD41">
                <a:alpha val="100000"/>
              </a:srgbClr>
            </a:solidFill>
          </p:spPr>
          <p:txBody>
            <a:bodyPr/>
            <a:lstStyle/>
            <a:p/>
          </p:txBody>
        </p:sp>
        <p:sp>
          <p:nvSpPr>
            <p:cNvPr id="36" name="rc36"/>
            <p:cNvSpPr/>
            <p:nvPr/>
          </p:nvSpPr>
          <p:spPr>
            <a:xfrm>
              <a:off x="2959759" y="2967185"/>
              <a:ext cx="249522" cy="136244"/>
            </a:xfrm>
            <a:prstGeom prst="rect">
              <a:avLst/>
            </a:prstGeom>
            <a:solidFill>
              <a:srgbClr val="E2231A">
                <a:alpha val="100000"/>
              </a:srgbClr>
            </a:solidFill>
          </p:spPr>
          <p:txBody>
            <a:bodyPr/>
            <a:lstStyle/>
            <a:p/>
          </p:txBody>
        </p:sp>
        <p:sp>
          <p:nvSpPr>
            <p:cNvPr id="37" name="rc37"/>
            <p:cNvSpPr/>
            <p:nvPr/>
          </p:nvSpPr>
          <p:spPr>
            <a:xfrm>
              <a:off x="3237007" y="3124906"/>
              <a:ext cx="249522" cy="977790"/>
            </a:xfrm>
            <a:prstGeom prst="rect">
              <a:avLst/>
            </a:prstGeom>
            <a:solidFill>
              <a:srgbClr val="80BD41">
                <a:alpha val="100000"/>
              </a:srgbClr>
            </a:solidFill>
          </p:spPr>
          <p:txBody>
            <a:bodyPr/>
            <a:lstStyle/>
            <a:p/>
          </p:txBody>
        </p:sp>
        <p:sp>
          <p:nvSpPr>
            <p:cNvPr id="38" name="rc38"/>
            <p:cNvSpPr/>
            <p:nvPr/>
          </p:nvSpPr>
          <p:spPr>
            <a:xfrm>
              <a:off x="3237007" y="2965726"/>
              <a:ext cx="249522" cy="159180"/>
            </a:xfrm>
            <a:prstGeom prst="rect">
              <a:avLst/>
            </a:prstGeom>
            <a:solidFill>
              <a:srgbClr val="E2231A">
                <a:alpha val="100000"/>
              </a:srgbClr>
            </a:solidFill>
          </p:spPr>
          <p:txBody>
            <a:bodyPr/>
            <a:lstStyle/>
            <a:p/>
          </p:txBody>
        </p:sp>
        <p:sp>
          <p:nvSpPr>
            <p:cNvPr id="39" name="rc39"/>
            <p:cNvSpPr/>
            <p:nvPr/>
          </p:nvSpPr>
          <p:spPr>
            <a:xfrm>
              <a:off x="3514255" y="3054504"/>
              <a:ext cx="249522" cy="1048192"/>
            </a:xfrm>
            <a:prstGeom prst="rect">
              <a:avLst/>
            </a:prstGeom>
            <a:solidFill>
              <a:srgbClr val="80BD41">
                <a:alpha val="100000"/>
              </a:srgbClr>
            </a:solidFill>
          </p:spPr>
          <p:txBody>
            <a:bodyPr/>
            <a:lstStyle/>
            <a:p/>
          </p:txBody>
        </p:sp>
        <p:sp>
          <p:nvSpPr>
            <p:cNvPr id="40" name="rc40"/>
            <p:cNvSpPr/>
            <p:nvPr/>
          </p:nvSpPr>
          <p:spPr>
            <a:xfrm>
              <a:off x="3514255" y="2963355"/>
              <a:ext cx="249522" cy="91149"/>
            </a:xfrm>
            <a:prstGeom prst="rect">
              <a:avLst/>
            </a:prstGeom>
            <a:solidFill>
              <a:srgbClr val="E2231A">
                <a:alpha val="100000"/>
              </a:srgbClr>
            </a:solidFill>
          </p:spPr>
          <p:txBody>
            <a:bodyPr/>
            <a:lstStyle/>
            <a:p/>
          </p:txBody>
        </p:sp>
        <p:sp>
          <p:nvSpPr>
            <p:cNvPr id="41" name="rc41"/>
            <p:cNvSpPr/>
            <p:nvPr/>
          </p:nvSpPr>
          <p:spPr>
            <a:xfrm>
              <a:off x="3791502" y="3041053"/>
              <a:ext cx="249522" cy="1061644"/>
            </a:xfrm>
            <a:prstGeom prst="rect">
              <a:avLst/>
            </a:prstGeom>
            <a:solidFill>
              <a:srgbClr val="80BD41">
                <a:alpha val="100000"/>
              </a:srgbClr>
            </a:solidFill>
          </p:spPr>
          <p:txBody>
            <a:bodyPr/>
            <a:lstStyle/>
            <a:p/>
          </p:txBody>
        </p:sp>
        <p:sp>
          <p:nvSpPr>
            <p:cNvPr id="42" name="rc42"/>
            <p:cNvSpPr/>
            <p:nvPr/>
          </p:nvSpPr>
          <p:spPr>
            <a:xfrm>
              <a:off x="3791502" y="2961166"/>
              <a:ext cx="249522" cy="79886"/>
            </a:xfrm>
            <a:prstGeom prst="rect">
              <a:avLst/>
            </a:prstGeom>
            <a:solidFill>
              <a:srgbClr val="E2231A">
                <a:alpha val="100000"/>
              </a:srgbClr>
            </a:solidFill>
          </p:spPr>
          <p:txBody>
            <a:bodyPr/>
            <a:lstStyle/>
            <a:p/>
          </p:txBody>
        </p:sp>
        <p:sp>
          <p:nvSpPr>
            <p:cNvPr id="43" name="rc43"/>
            <p:cNvSpPr/>
            <p:nvPr/>
          </p:nvSpPr>
          <p:spPr>
            <a:xfrm>
              <a:off x="4068750" y="3095724"/>
              <a:ext cx="249522" cy="1006972"/>
            </a:xfrm>
            <a:prstGeom prst="rect">
              <a:avLst/>
            </a:prstGeom>
            <a:solidFill>
              <a:srgbClr val="80BD41">
                <a:alpha val="100000"/>
              </a:srgbClr>
            </a:solidFill>
          </p:spPr>
          <p:txBody>
            <a:bodyPr/>
            <a:lstStyle/>
            <a:p/>
          </p:txBody>
        </p:sp>
        <p:sp>
          <p:nvSpPr>
            <p:cNvPr id="44" name="rc44"/>
            <p:cNvSpPr/>
            <p:nvPr/>
          </p:nvSpPr>
          <p:spPr>
            <a:xfrm>
              <a:off x="4068750" y="2958430"/>
              <a:ext cx="249522" cy="137293"/>
            </a:xfrm>
            <a:prstGeom prst="rect">
              <a:avLst/>
            </a:prstGeom>
            <a:solidFill>
              <a:srgbClr val="E2231A">
                <a:alpha val="100000"/>
              </a:srgbClr>
            </a:solidFill>
          </p:spPr>
          <p:txBody>
            <a:bodyPr/>
            <a:lstStyle/>
            <a:p/>
          </p:txBody>
        </p:sp>
        <p:sp>
          <p:nvSpPr>
            <p:cNvPr id="45" name="rc45"/>
            <p:cNvSpPr/>
            <p:nvPr/>
          </p:nvSpPr>
          <p:spPr>
            <a:xfrm>
              <a:off x="4345998" y="3002158"/>
              <a:ext cx="249522" cy="1100538"/>
            </a:xfrm>
            <a:prstGeom prst="rect">
              <a:avLst/>
            </a:prstGeom>
            <a:solidFill>
              <a:srgbClr val="80BD41">
                <a:alpha val="100000"/>
              </a:srgbClr>
            </a:solidFill>
          </p:spPr>
          <p:txBody>
            <a:bodyPr/>
            <a:lstStyle/>
            <a:p/>
          </p:txBody>
        </p:sp>
        <p:sp>
          <p:nvSpPr>
            <p:cNvPr id="46" name="rc46"/>
            <p:cNvSpPr/>
            <p:nvPr/>
          </p:nvSpPr>
          <p:spPr>
            <a:xfrm>
              <a:off x="4345998" y="2956287"/>
              <a:ext cx="249522" cy="45870"/>
            </a:xfrm>
            <a:prstGeom prst="rect">
              <a:avLst/>
            </a:prstGeom>
            <a:solidFill>
              <a:srgbClr val="E2231A">
                <a:alpha val="100000"/>
              </a:srgbClr>
            </a:solidFill>
          </p:spPr>
          <p:txBody>
            <a:bodyPr/>
            <a:lstStyle/>
            <a:p/>
          </p:txBody>
        </p:sp>
        <p:sp>
          <p:nvSpPr>
            <p:cNvPr id="47" name="rc47"/>
            <p:cNvSpPr/>
            <p:nvPr/>
          </p:nvSpPr>
          <p:spPr>
            <a:xfrm>
              <a:off x="4623245" y="3046297"/>
              <a:ext cx="249522" cy="1056400"/>
            </a:xfrm>
            <a:prstGeom prst="rect">
              <a:avLst/>
            </a:prstGeom>
            <a:solidFill>
              <a:srgbClr val="80BD41">
                <a:alpha val="100000"/>
              </a:srgbClr>
            </a:solidFill>
          </p:spPr>
          <p:txBody>
            <a:bodyPr/>
            <a:lstStyle/>
            <a:p/>
          </p:txBody>
        </p:sp>
        <p:sp>
          <p:nvSpPr>
            <p:cNvPr id="48" name="rc48"/>
            <p:cNvSpPr/>
            <p:nvPr/>
          </p:nvSpPr>
          <p:spPr>
            <a:xfrm>
              <a:off x="4623245" y="2954418"/>
              <a:ext cx="249522" cy="91878"/>
            </a:xfrm>
            <a:prstGeom prst="rect">
              <a:avLst/>
            </a:prstGeom>
            <a:solidFill>
              <a:srgbClr val="E2231A">
                <a:alpha val="100000"/>
              </a:srgbClr>
            </a:solidFill>
          </p:spPr>
          <p:txBody>
            <a:bodyPr/>
            <a:lstStyle/>
            <a:p/>
          </p:txBody>
        </p:sp>
        <p:sp>
          <p:nvSpPr>
            <p:cNvPr id="49" name="rc49"/>
            <p:cNvSpPr/>
            <p:nvPr/>
          </p:nvSpPr>
          <p:spPr>
            <a:xfrm>
              <a:off x="4900493" y="3102928"/>
              <a:ext cx="249522" cy="999768"/>
            </a:xfrm>
            <a:prstGeom prst="rect">
              <a:avLst/>
            </a:prstGeom>
            <a:solidFill>
              <a:srgbClr val="80BD41">
                <a:alpha val="100000"/>
              </a:srgbClr>
            </a:solidFill>
          </p:spPr>
          <p:txBody>
            <a:bodyPr/>
            <a:lstStyle/>
            <a:p/>
          </p:txBody>
        </p:sp>
        <p:sp>
          <p:nvSpPr>
            <p:cNvPr id="50" name="rc50"/>
            <p:cNvSpPr/>
            <p:nvPr/>
          </p:nvSpPr>
          <p:spPr>
            <a:xfrm>
              <a:off x="4900493" y="2953551"/>
              <a:ext cx="249522" cy="149377"/>
            </a:xfrm>
            <a:prstGeom prst="rect">
              <a:avLst/>
            </a:prstGeom>
            <a:solidFill>
              <a:srgbClr val="E2231A">
                <a:alpha val="100000"/>
              </a:srgbClr>
            </a:solidFill>
          </p:spPr>
          <p:txBody>
            <a:bodyPr/>
            <a:lstStyle/>
            <a:p/>
          </p:txBody>
        </p:sp>
        <p:sp>
          <p:nvSpPr>
            <p:cNvPr id="51" name="rc51"/>
            <p:cNvSpPr/>
            <p:nvPr/>
          </p:nvSpPr>
          <p:spPr>
            <a:xfrm>
              <a:off x="5177741" y="3079902"/>
              <a:ext cx="249522" cy="1022795"/>
            </a:xfrm>
            <a:prstGeom prst="rect">
              <a:avLst/>
            </a:prstGeom>
            <a:solidFill>
              <a:srgbClr val="80BD41">
                <a:alpha val="100000"/>
              </a:srgbClr>
            </a:solidFill>
          </p:spPr>
          <p:txBody>
            <a:bodyPr/>
            <a:lstStyle/>
            <a:p/>
          </p:txBody>
        </p:sp>
        <p:sp>
          <p:nvSpPr>
            <p:cNvPr id="52" name="rc52"/>
            <p:cNvSpPr/>
            <p:nvPr/>
          </p:nvSpPr>
          <p:spPr>
            <a:xfrm>
              <a:off x="5177741" y="2953506"/>
              <a:ext cx="249522" cy="126395"/>
            </a:xfrm>
            <a:prstGeom prst="rect">
              <a:avLst/>
            </a:prstGeom>
            <a:solidFill>
              <a:srgbClr val="E2231A">
                <a:alpha val="100000"/>
              </a:srgbClr>
            </a:solidFill>
          </p:spPr>
          <p:txBody>
            <a:bodyPr/>
            <a:lstStyle/>
            <a:p/>
          </p:txBody>
        </p:sp>
        <p:sp>
          <p:nvSpPr>
            <p:cNvPr id="53" name="rc53"/>
            <p:cNvSpPr/>
            <p:nvPr/>
          </p:nvSpPr>
          <p:spPr>
            <a:xfrm>
              <a:off x="5454988" y="3011232"/>
              <a:ext cx="249522" cy="1091464"/>
            </a:xfrm>
            <a:prstGeom prst="rect">
              <a:avLst/>
            </a:prstGeom>
            <a:solidFill>
              <a:srgbClr val="80BD41">
                <a:alpha val="100000"/>
              </a:srgbClr>
            </a:solidFill>
          </p:spPr>
          <p:txBody>
            <a:bodyPr/>
            <a:lstStyle/>
            <a:p/>
          </p:txBody>
        </p:sp>
        <p:sp>
          <p:nvSpPr>
            <p:cNvPr id="54" name="rc54"/>
            <p:cNvSpPr/>
            <p:nvPr/>
          </p:nvSpPr>
          <p:spPr>
            <a:xfrm>
              <a:off x="5454988" y="2953779"/>
              <a:ext cx="249522" cy="57452"/>
            </a:xfrm>
            <a:prstGeom prst="rect">
              <a:avLst/>
            </a:prstGeom>
            <a:solidFill>
              <a:srgbClr val="E2231A">
                <a:alpha val="100000"/>
              </a:srgbClr>
            </a:solidFill>
          </p:spPr>
          <p:txBody>
            <a:bodyPr/>
            <a:lstStyle/>
            <a:p/>
          </p:txBody>
        </p:sp>
        <p:sp>
          <p:nvSpPr>
            <p:cNvPr id="55" name="rc55"/>
            <p:cNvSpPr/>
            <p:nvPr/>
          </p:nvSpPr>
          <p:spPr>
            <a:xfrm>
              <a:off x="5732236" y="3023361"/>
              <a:ext cx="249522" cy="1079335"/>
            </a:xfrm>
            <a:prstGeom prst="rect">
              <a:avLst/>
            </a:prstGeom>
            <a:solidFill>
              <a:srgbClr val="80BD41">
                <a:alpha val="100000"/>
              </a:srgbClr>
            </a:solidFill>
          </p:spPr>
          <p:txBody>
            <a:bodyPr/>
            <a:lstStyle/>
            <a:p/>
          </p:txBody>
        </p:sp>
        <p:sp>
          <p:nvSpPr>
            <p:cNvPr id="56" name="rc56"/>
            <p:cNvSpPr/>
            <p:nvPr/>
          </p:nvSpPr>
          <p:spPr>
            <a:xfrm>
              <a:off x="5732236" y="2954463"/>
              <a:ext cx="249522" cy="68897"/>
            </a:xfrm>
            <a:prstGeom prst="rect">
              <a:avLst/>
            </a:prstGeom>
            <a:solidFill>
              <a:srgbClr val="E2231A">
                <a:alpha val="100000"/>
              </a:srgbClr>
            </a:solidFill>
          </p:spPr>
          <p:txBody>
            <a:bodyPr/>
            <a:lstStyle/>
            <a:p/>
          </p:txBody>
        </p:sp>
        <p:sp>
          <p:nvSpPr>
            <p:cNvPr id="57" name="rc57"/>
            <p:cNvSpPr/>
            <p:nvPr/>
          </p:nvSpPr>
          <p:spPr>
            <a:xfrm>
              <a:off x="6009484" y="3149985"/>
              <a:ext cx="249522" cy="952711"/>
            </a:xfrm>
            <a:prstGeom prst="rect">
              <a:avLst/>
            </a:prstGeom>
            <a:solidFill>
              <a:srgbClr val="80BD41">
                <a:alpha val="100000"/>
              </a:srgbClr>
            </a:solidFill>
          </p:spPr>
          <p:txBody>
            <a:bodyPr/>
            <a:lstStyle/>
            <a:p/>
          </p:txBody>
        </p:sp>
        <p:sp>
          <p:nvSpPr>
            <p:cNvPr id="58" name="rc58"/>
            <p:cNvSpPr/>
            <p:nvPr/>
          </p:nvSpPr>
          <p:spPr>
            <a:xfrm>
              <a:off x="6009484" y="2954828"/>
              <a:ext cx="249522" cy="195156"/>
            </a:xfrm>
            <a:prstGeom prst="rect">
              <a:avLst/>
            </a:prstGeom>
            <a:solidFill>
              <a:srgbClr val="E2231A">
                <a:alpha val="100000"/>
              </a:srgbClr>
            </a:solidFill>
          </p:spPr>
          <p:txBody>
            <a:bodyPr/>
            <a:lstStyle/>
            <a:p/>
          </p:txBody>
        </p:sp>
        <p:sp>
          <p:nvSpPr>
            <p:cNvPr id="59" name="rc59"/>
            <p:cNvSpPr/>
            <p:nvPr/>
          </p:nvSpPr>
          <p:spPr>
            <a:xfrm>
              <a:off x="6286731" y="3080996"/>
              <a:ext cx="249522" cy="1021700"/>
            </a:xfrm>
            <a:prstGeom prst="rect">
              <a:avLst/>
            </a:prstGeom>
            <a:solidFill>
              <a:srgbClr val="80BD41">
                <a:alpha val="100000"/>
              </a:srgbClr>
            </a:solidFill>
          </p:spPr>
          <p:txBody>
            <a:bodyPr/>
            <a:lstStyle/>
            <a:p/>
          </p:txBody>
        </p:sp>
        <p:sp>
          <p:nvSpPr>
            <p:cNvPr id="60" name="rc60"/>
            <p:cNvSpPr/>
            <p:nvPr/>
          </p:nvSpPr>
          <p:spPr>
            <a:xfrm>
              <a:off x="6286731" y="2954737"/>
              <a:ext cx="249522" cy="126259"/>
            </a:xfrm>
            <a:prstGeom prst="rect">
              <a:avLst/>
            </a:prstGeom>
            <a:solidFill>
              <a:srgbClr val="E2231A">
                <a:alpha val="100000"/>
              </a:srgbClr>
            </a:solidFill>
          </p:spPr>
          <p:txBody>
            <a:bodyPr/>
            <a:lstStyle/>
            <a:p/>
          </p:txBody>
        </p:sp>
        <p:sp>
          <p:nvSpPr>
            <p:cNvPr id="61" name="rc61"/>
            <p:cNvSpPr/>
            <p:nvPr/>
          </p:nvSpPr>
          <p:spPr>
            <a:xfrm>
              <a:off x="6563979" y="3195309"/>
              <a:ext cx="249522" cy="907388"/>
            </a:xfrm>
            <a:prstGeom prst="rect">
              <a:avLst/>
            </a:prstGeom>
            <a:solidFill>
              <a:srgbClr val="80BD41">
                <a:alpha val="100000"/>
              </a:srgbClr>
            </a:solidFill>
          </p:spPr>
          <p:txBody>
            <a:bodyPr/>
            <a:lstStyle/>
            <a:p/>
          </p:txBody>
        </p:sp>
        <p:sp>
          <p:nvSpPr>
            <p:cNvPr id="62" name="rc62"/>
            <p:cNvSpPr/>
            <p:nvPr/>
          </p:nvSpPr>
          <p:spPr>
            <a:xfrm>
              <a:off x="6563979" y="2954099"/>
              <a:ext cx="249522" cy="241210"/>
            </a:xfrm>
            <a:prstGeom prst="rect">
              <a:avLst/>
            </a:prstGeom>
            <a:solidFill>
              <a:srgbClr val="E2231A">
                <a:alpha val="100000"/>
              </a:srgbClr>
            </a:solidFill>
          </p:spPr>
          <p:txBody>
            <a:bodyPr/>
            <a:lstStyle/>
            <a:p/>
          </p:txBody>
        </p:sp>
        <p:sp>
          <p:nvSpPr>
            <p:cNvPr id="63" name="rc63"/>
            <p:cNvSpPr/>
            <p:nvPr/>
          </p:nvSpPr>
          <p:spPr>
            <a:xfrm>
              <a:off x="6841227" y="3251667"/>
              <a:ext cx="249522" cy="851029"/>
            </a:xfrm>
            <a:prstGeom prst="rect">
              <a:avLst/>
            </a:prstGeom>
            <a:solidFill>
              <a:srgbClr val="80BD41">
                <a:alpha val="100000"/>
              </a:srgbClr>
            </a:solidFill>
          </p:spPr>
          <p:txBody>
            <a:bodyPr/>
            <a:lstStyle/>
            <a:p/>
          </p:txBody>
        </p:sp>
        <p:sp>
          <p:nvSpPr>
            <p:cNvPr id="64" name="rc64"/>
            <p:cNvSpPr/>
            <p:nvPr/>
          </p:nvSpPr>
          <p:spPr>
            <a:xfrm>
              <a:off x="6841227" y="2952639"/>
              <a:ext cx="249522" cy="299027"/>
            </a:xfrm>
            <a:prstGeom prst="rect">
              <a:avLst/>
            </a:prstGeom>
            <a:solidFill>
              <a:srgbClr val="E2231A">
                <a:alpha val="100000"/>
              </a:srgbClr>
            </a:solidFill>
          </p:spPr>
          <p:txBody>
            <a:bodyPr/>
            <a:lstStyle/>
            <a:p/>
          </p:txBody>
        </p:sp>
        <p:sp>
          <p:nvSpPr>
            <p:cNvPr id="65" name="rc65"/>
            <p:cNvSpPr/>
            <p:nvPr/>
          </p:nvSpPr>
          <p:spPr>
            <a:xfrm>
              <a:off x="7118474" y="3238170"/>
              <a:ext cx="249522" cy="864526"/>
            </a:xfrm>
            <a:prstGeom prst="rect">
              <a:avLst/>
            </a:prstGeom>
            <a:solidFill>
              <a:srgbClr val="80BD41">
                <a:alpha val="100000"/>
              </a:srgbClr>
            </a:solidFill>
          </p:spPr>
          <p:txBody>
            <a:bodyPr/>
            <a:lstStyle/>
            <a:p/>
          </p:txBody>
        </p:sp>
        <p:sp>
          <p:nvSpPr>
            <p:cNvPr id="66" name="rc66"/>
            <p:cNvSpPr/>
            <p:nvPr/>
          </p:nvSpPr>
          <p:spPr>
            <a:xfrm>
              <a:off x="7118474" y="2949995"/>
              <a:ext cx="249522" cy="288175"/>
            </a:xfrm>
            <a:prstGeom prst="rect">
              <a:avLst/>
            </a:prstGeom>
            <a:solidFill>
              <a:srgbClr val="E2231A">
                <a:alpha val="100000"/>
              </a:srgbClr>
            </a:solidFill>
          </p:spPr>
          <p:txBody>
            <a:bodyPr/>
            <a:lstStyle/>
            <a:p/>
          </p:txBody>
        </p:sp>
        <p:sp>
          <p:nvSpPr>
            <p:cNvPr id="67" name="rc67"/>
            <p:cNvSpPr/>
            <p:nvPr/>
          </p:nvSpPr>
          <p:spPr>
            <a:xfrm>
              <a:off x="7395722" y="3306384"/>
              <a:ext cx="249522" cy="796312"/>
            </a:xfrm>
            <a:prstGeom prst="rect">
              <a:avLst/>
            </a:prstGeom>
            <a:solidFill>
              <a:srgbClr val="80BD41">
                <a:alpha val="100000"/>
              </a:srgbClr>
            </a:solidFill>
          </p:spPr>
          <p:txBody>
            <a:bodyPr/>
            <a:lstStyle/>
            <a:p/>
          </p:txBody>
        </p:sp>
        <p:sp>
          <p:nvSpPr>
            <p:cNvPr id="68" name="rc68"/>
            <p:cNvSpPr/>
            <p:nvPr/>
          </p:nvSpPr>
          <p:spPr>
            <a:xfrm>
              <a:off x="7395722" y="2948627"/>
              <a:ext cx="249522" cy="357757"/>
            </a:xfrm>
            <a:prstGeom prst="rect">
              <a:avLst/>
            </a:prstGeom>
            <a:solidFill>
              <a:srgbClr val="E2231A">
                <a:alpha val="100000"/>
              </a:srgbClr>
            </a:solidFill>
          </p:spPr>
          <p:txBody>
            <a:bodyPr/>
            <a:lstStyle/>
            <a:p/>
          </p:txBody>
        </p:sp>
        <p:sp>
          <p:nvSpPr>
            <p:cNvPr id="69" name="rc69"/>
            <p:cNvSpPr/>
            <p:nvPr/>
          </p:nvSpPr>
          <p:spPr>
            <a:xfrm>
              <a:off x="7672970" y="3318285"/>
              <a:ext cx="249522" cy="784411"/>
            </a:xfrm>
            <a:prstGeom prst="rect">
              <a:avLst/>
            </a:prstGeom>
            <a:solidFill>
              <a:srgbClr val="80BD41">
                <a:alpha val="100000"/>
              </a:srgbClr>
            </a:solidFill>
          </p:spPr>
          <p:txBody>
            <a:bodyPr/>
            <a:lstStyle/>
            <a:p/>
          </p:txBody>
        </p:sp>
        <p:sp>
          <p:nvSpPr>
            <p:cNvPr id="70" name="rc70"/>
            <p:cNvSpPr/>
            <p:nvPr/>
          </p:nvSpPr>
          <p:spPr>
            <a:xfrm>
              <a:off x="7672970" y="2949174"/>
              <a:ext cx="249522" cy="369110"/>
            </a:xfrm>
            <a:prstGeom prst="rect">
              <a:avLst/>
            </a:prstGeom>
            <a:solidFill>
              <a:srgbClr val="E2231A">
                <a:alpha val="100000"/>
              </a:srgbClr>
            </a:solidFill>
          </p:spPr>
          <p:txBody>
            <a:bodyPr/>
            <a:lstStyle/>
            <a:p/>
          </p:txBody>
        </p:sp>
        <p:sp>
          <p:nvSpPr>
            <p:cNvPr id="71" name="rc71"/>
            <p:cNvSpPr/>
            <p:nvPr/>
          </p:nvSpPr>
          <p:spPr>
            <a:xfrm>
              <a:off x="7950217" y="3326812"/>
              <a:ext cx="249522" cy="775885"/>
            </a:xfrm>
            <a:prstGeom prst="rect">
              <a:avLst/>
            </a:prstGeom>
            <a:solidFill>
              <a:srgbClr val="80BD41">
                <a:alpha val="100000"/>
              </a:srgbClr>
            </a:solidFill>
          </p:spPr>
          <p:txBody>
            <a:bodyPr/>
            <a:lstStyle/>
            <a:p/>
          </p:txBody>
        </p:sp>
        <p:sp>
          <p:nvSpPr>
            <p:cNvPr id="72" name="rc72"/>
            <p:cNvSpPr/>
            <p:nvPr/>
          </p:nvSpPr>
          <p:spPr>
            <a:xfrm>
              <a:off x="7950217" y="2944660"/>
              <a:ext cx="249522" cy="382151"/>
            </a:xfrm>
            <a:prstGeom prst="rect">
              <a:avLst/>
            </a:prstGeom>
            <a:solidFill>
              <a:srgbClr val="E2231A">
                <a:alpha val="100000"/>
              </a:srgbClr>
            </a:solidFill>
          </p:spPr>
          <p:txBody>
            <a:bodyPr/>
            <a:lstStyle/>
            <a:p/>
          </p:txBody>
        </p:sp>
        <p:sp>
          <p:nvSpPr>
            <p:cNvPr id="73" name="pl73"/>
            <p:cNvSpPr/>
            <p:nvPr/>
          </p:nvSpPr>
          <p:spPr>
            <a:xfrm>
              <a:off x="1421035" y="1323408"/>
              <a:ext cx="6653943" cy="839576"/>
            </a:xfrm>
            <a:custGeom>
              <a:avLst/>
              <a:pathLst>
                <a:path w="6653943" h="839576">
                  <a:moveTo>
                    <a:pt x="0" y="347411"/>
                  </a:moveTo>
                  <a:lnTo>
                    <a:pt x="277247" y="231607"/>
                  </a:lnTo>
                  <a:lnTo>
                    <a:pt x="554495" y="144754"/>
                  </a:lnTo>
                  <a:lnTo>
                    <a:pt x="831742" y="0"/>
                  </a:lnTo>
                  <a:lnTo>
                    <a:pt x="1108990" y="173705"/>
                  </a:lnTo>
                  <a:lnTo>
                    <a:pt x="1386238" y="202656"/>
                  </a:lnTo>
                  <a:lnTo>
                    <a:pt x="1663485" y="231607"/>
                  </a:lnTo>
                  <a:lnTo>
                    <a:pt x="1940733" y="289509"/>
                  </a:lnTo>
                  <a:lnTo>
                    <a:pt x="2217981" y="115803"/>
                  </a:lnTo>
                  <a:lnTo>
                    <a:pt x="2495228" y="86852"/>
                  </a:lnTo>
                  <a:lnTo>
                    <a:pt x="2772476" y="231607"/>
                  </a:lnTo>
                  <a:lnTo>
                    <a:pt x="3049724" y="0"/>
                  </a:lnTo>
                  <a:lnTo>
                    <a:pt x="3326971" y="115803"/>
                  </a:lnTo>
                  <a:lnTo>
                    <a:pt x="3604219" y="260558"/>
                  </a:lnTo>
                  <a:lnTo>
                    <a:pt x="3881467" y="202656"/>
                  </a:lnTo>
                  <a:lnTo>
                    <a:pt x="4158714" y="28950"/>
                  </a:lnTo>
                  <a:lnTo>
                    <a:pt x="4435962" y="57901"/>
                  </a:lnTo>
                  <a:lnTo>
                    <a:pt x="4713210" y="376361"/>
                  </a:lnTo>
                  <a:lnTo>
                    <a:pt x="4990457" y="202656"/>
                  </a:lnTo>
                  <a:lnTo>
                    <a:pt x="5267705" y="492165"/>
                  </a:lnTo>
                  <a:lnTo>
                    <a:pt x="5544953" y="636920"/>
                  </a:lnTo>
                  <a:lnTo>
                    <a:pt x="5822200" y="607969"/>
                  </a:lnTo>
                  <a:lnTo>
                    <a:pt x="6099448" y="781674"/>
                  </a:lnTo>
                  <a:lnTo>
                    <a:pt x="6376696" y="810625"/>
                  </a:lnTo>
                  <a:lnTo>
                    <a:pt x="6653943" y="83957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1303481" y="2856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5" name="tx85"/>
            <p:cNvSpPr/>
            <p:nvPr/>
          </p:nvSpPr>
          <p:spPr>
            <a:xfrm>
              <a:off x="2689720" y="28536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86" name="tx86"/>
            <p:cNvSpPr/>
            <p:nvPr/>
          </p:nvSpPr>
          <p:spPr>
            <a:xfrm>
              <a:off x="4115135" y="28224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87" name="tx87"/>
            <p:cNvSpPr/>
            <p:nvPr/>
          </p:nvSpPr>
          <p:spPr>
            <a:xfrm>
              <a:off x="5501373" y="28178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88" name="tx88"/>
            <p:cNvSpPr/>
            <p:nvPr/>
          </p:nvSpPr>
          <p:spPr>
            <a:xfrm>
              <a:off x="6571187" y="2818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9" name="tx89"/>
            <p:cNvSpPr/>
            <p:nvPr/>
          </p:nvSpPr>
          <p:spPr>
            <a:xfrm>
              <a:off x="6848435" y="281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0" name="tx90"/>
            <p:cNvSpPr/>
            <p:nvPr/>
          </p:nvSpPr>
          <p:spPr>
            <a:xfrm>
              <a:off x="7125682" y="2814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1" name="tx91"/>
            <p:cNvSpPr/>
            <p:nvPr/>
          </p:nvSpPr>
          <p:spPr>
            <a:xfrm>
              <a:off x="7402930" y="2812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2" name="tx92"/>
            <p:cNvSpPr/>
            <p:nvPr/>
          </p:nvSpPr>
          <p:spPr>
            <a:xfrm>
              <a:off x="7719354" y="281320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3" name="tx93"/>
            <p:cNvSpPr/>
            <p:nvPr/>
          </p:nvSpPr>
          <p:spPr>
            <a:xfrm>
              <a:off x="7996602" y="28087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4" name="pl94"/>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601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05" name="tx105"/>
            <p:cNvSpPr/>
            <p:nvPr/>
          </p:nvSpPr>
          <p:spPr>
            <a:xfrm>
              <a:off x="1329607" y="3046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06" name="tx106"/>
            <p:cNvSpPr/>
            <p:nvPr/>
          </p:nvSpPr>
          <p:spPr>
            <a:xfrm>
              <a:off x="2689720" y="3571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07" name="tx107"/>
            <p:cNvSpPr/>
            <p:nvPr/>
          </p:nvSpPr>
          <p:spPr>
            <a:xfrm>
              <a:off x="2715845" y="3014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08" name="tx108"/>
            <p:cNvSpPr/>
            <p:nvPr/>
          </p:nvSpPr>
          <p:spPr>
            <a:xfrm>
              <a:off x="4075958" y="3564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220.8</a:t>
              </a:r>
            </a:p>
          </p:txBody>
        </p:sp>
        <p:sp>
          <p:nvSpPr>
            <p:cNvPr id="109" name="tx109"/>
            <p:cNvSpPr/>
            <p:nvPr/>
          </p:nvSpPr>
          <p:spPr>
            <a:xfrm>
              <a:off x="4102084" y="2991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0" name="tx110"/>
            <p:cNvSpPr/>
            <p:nvPr/>
          </p:nvSpPr>
          <p:spPr>
            <a:xfrm>
              <a:off x="5462196" y="3521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239.4</a:t>
              </a:r>
            </a:p>
          </p:txBody>
        </p:sp>
        <p:sp>
          <p:nvSpPr>
            <p:cNvPr id="111" name="tx111"/>
            <p:cNvSpPr/>
            <p:nvPr/>
          </p:nvSpPr>
          <p:spPr>
            <a:xfrm>
              <a:off x="5488322" y="2947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2" name="tx112"/>
            <p:cNvSpPr/>
            <p:nvPr/>
          </p:nvSpPr>
          <p:spPr>
            <a:xfrm>
              <a:off x="6610364" y="36139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3" name="tx113"/>
            <p:cNvSpPr/>
            <p:nvPr/>
          </p:nvSpPr>
          <p:spPr>
            <a:xfrm>
              <a:off x="6597312" y="3039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14" name="tx114"/>
            <p:cNvSpPr/>
            <p:nvPr/>
          </p:nvSpPr>
          <p:spPr>
            <a:xfrm>
              <a:off x="6848435" y="3642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5" name="tx115"/>
            <p:cNvSpPr/>
            <p:nvPr/>
          </p:nvSpPr>
          <p:spPr>
            <a:xfrm>
              <a:off x="6874560" y="3067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16" name="tx116"/>
            <p:cNvSpPr/>
            <p:nvPr/>
          </p:nvSpPr>
          <p:spPr>
            <a:xfrm>
              <a:off x="7125682" y="3635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17" name="tx117"/>
            <p:cNvSpPr/>
            <p:nvPr/>
          </p:nvSpPr>
          <p:spPr>
            <a:xfrm>
              <a:off x="7151808" y="3058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8" name="tx118"/>
            <p:cNvSpPr/>
            <p:nvPr/>
          </p:nvSpPr>
          <p:spPr>
            <a:xfrm>
              <a:off x="7402930" y="3669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19" name="tx119"/>
            <p:cNvSpPr/>
            <p:nvPr/>
          </p:nvSpPr>
          <p:spPr>
            <a:xfrm>
              <a:off x="7429055" y="3092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0" name="tx120"/>
            <p:cNvSpPr/>
            <p:nvPr/>
          </p:nvSpPr>
          <p:spPr>
            <a:xfrm>
              <a:off x="7719354" y="367659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1" name="tx121"/>
            <p:cNvSpPr/>
            <p:nvPr/>
          </p:nvSpPr>
          <p:spPr>
            <a:xfrm>
              <a:off x="7745480" y="30986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2" name="tx122"/>
            <p:cNvSpPr/>
            <p:nvPr/>
          </p:nvSpPr>
          <p:spPr>
            <a:xfrm>
              <a:off x="7957425" y="3679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3" name="tx123"/>
            <p:cNvSpPr/>
            <p:nvPr/>
          </p:nvSpPr>
          <p:spPr>
            <a:xfrm>
              <a:off x="7983551" y="3100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86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266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14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2000-2024</a:t>
              </a:r>
            </a:p>
          </p:txBody>
        </p:sp>
        <p:sp>
          <p:nvSpPr>
            <p:cNvPr id="153" name="pl153"/>
            <p:cNvSpPr/>
            <p:nvPr/>
          </p:nvSpPr>
          <p:spPr>
            <a:xfrm>
              <a:off x="25906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794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8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85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738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151676" cy="167191"/>
            </a:xfrm>
            <a:prstGeom prst="rect">
              <a:avLst/>
            </a:prstGeom>
            <a:solidFill>
              <a:srgbClr val="80BD41">
                <a:alpha val="100000"/>
              </a:srgbClr>
            </a:solidFill>
          </p:spPr>
          <p:txBody>
            <a:bodyPr/>
            <a:lstStyle/>
            <a:p/>
          </p:txBody>
        </p:sp>
        <p:sp>
          <p:nvSpPr>
            <p:cNvPr id="163" name="rc163"/>
            <p:cNvSpPr/>
            <p:nvPr/>
          </p:nvSpPr>
          <p:spPr>
            <a:xfrm>
              <a:off x="6447950" y="5889059"/>
              <a:ext cx="1369465" cy="167191"/>
            </a:xfrm>
            <a:prstGeom prst="rect">
              <a:avLst/>
            </a:prstGeom>
            <a:solidFill>
              <a:srgbClr val="E2231A">
                <a:alpha val="100000"/>
              </a:srgbClr>
            </a:solidFill>
          </p:spPr>
          <p:txBody>
            <a:bodyPr/>
            <a:lstStyle/>
            <a:p/>
          </p:txBody>
        </p:sp>
        <p:sp>
          <p:nvSpPr>
            <p:cNvPr id="164" name="rc164"/>
            <p:cNvSpPr/>
            <p:nvPr/>
          </p:nvSpPr>
          <p:spPr>
            <a:xfrm>
              <a:off x="1296273" y="5680069"/>
              <a:ext cx="4453482" cy="167191"/>
            </a:xfrm>
            <a:prstGeom prst="rect">
              <a:avLst/>
            </a:prstGeom>
            <a:solidFill>
              <a:srgbClr val="80BD41">
                <a:alpha val="100000"/>
              </a:srgbClr>
            </a:solidFill>
          </p:spPr>
          <p:txBody>
            <a:bodyPr/>
            <a:lstStyle/>
            <a:p/>
          </p:txBody>
        </p:sp>
        <p:sp>
          <p:nvSpPr>
            <p:cNvPr id="165" name="rc165"/>
            <p:cNvSpPr/>
            <p:nvPr/>
          </p:nvSpPr>
          <p:spPr>
            <a:xfrm>
              <a:off x="5749755" y="5680069"/>
              <a:ext cx="2095619" cy="167191"/>
            </a:xfrm>
            <a:prstGeom prst="rect">
              <a:avLst/>
            </a:prstGeom>
            <a:solidFill>
              <a:srgbClr val="E2231A">
                <a:alpha val="100000"/>
              </a:srgbClr>
            </a:solidFill>
          </p:spPr>
          <p:txBody>
            <a:bodyPr/>
            <a:lstStyle/>
            <a:p/>
          </p:txBody>
        </p:sp>
        <p:sp>
          <p:nvSpPr>
            <p:cNvPr id="166" name="rc166"/>
            <p:cNvSpPr/>
            <p:nvPr/>
          </p:nvSpPr>
          <p:spPr>
            <a:xfrm>
              <a:off x="1296273" y="5471080"/>
              <a:ext cx="4405071" cy="167191"/>
            </a:xfrm>
            <a:prstGeom prst="rect">
              <a:avLst/>
            </a:prstGeom>
            <a:solidFill>
              <a:srgbClr val="80BD41">
                <a:alpha val="100000"/>
              </a:srgbClr>
            </a:solidFill>
          </p:spPr>
          <p:txBody>
            <a:bodyPr/>
            <a:lstStyle/>
            <a:p/>
          </p:txBody>
        </p:sp>
        <p:sp>
          <p:nvSpPr>
            <p:cNvPr id="167" name="rc167"/>
            <p:cNvSpPr/>
            <p:nvPr/>
          </p:nvSpPr>
          <p:spPr>
            <a:xfrm>
              <a:off x="5701345" y="5471080"/>
              <a:ext cx="2169658" cy="167191"/>
            </a:xfrm>
            <a:prstGeom prst="rect">
              <a:avLst/>
            </a:prstGeom>
            <a:solidFill>
              <a:srgbClr val="E2231A">
                <a:alpha val="100000"/>
              </a:srgbClr>
            </a:solidFill>
          </p:spPr>
          <p:txBody>
            <a:bodyPr/>
            <a:lstStyle/>
            <a:p/>
          </p:txBody>
        </p:sp>
        <p:sp>
          <p:nvSpPr>
            <p:cNvPr id="168" name="tx168"/>
            <p:cNvSpPr/>
            <p:nvPr/>
          </p:nvSpPr>
          <p:spPr>
            <a:xfrm>
              <a:off x="799879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69" name="tx169"/>
            <p:cNvSpPr/>
            <p:nvPr/>
          </p:nvSpPr>
          <p:spPr>
            <a:xfrm>
              <a:off x="80763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70" name="tx170"/>
            <p:cNvSpPr/>
            <p:nvPr/>
          </p:nvSpPr>
          <p:spPr>
            <a:xfrm>
              <a:off x="8103277"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1" name="tx171"/>
            <p:cNvSpPr/>
            <p:nvPr/>
          </p:nvSpPr>
          <p:spPr>
            <a:xfrm>
              <a:off x="3781677"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2" name="tx172"/>
            <p:cNvSpPr/>
            <p:nvPr/>
          </p:nvSpPr>
          <p:spPr>
            <a:xfrm>
              <a:off x="702718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73" name="tx173"/>
            <p:cNvSpPr/>
            <p:nvPr/>
          </p:nvSpPr>
          <p:spPr>
            <a:xfrm>
              <a:off x="3432580" y="57245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4" name="tx174"/>
            <p:cNvSpPr/>
            <p:nvPr/>
          </p:nvSpPr>
          <p:spPr>
            <a:xfrm>
              <a:off x="6737275"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75" name="tx175"/>
            <p:cNvSpPr/>
            <p:nvPr/>
          </p:nvSpPr>
          <p:spPr>
            <a:xfrm>
              <a:off x="33631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170.2</a:t>
              </a:r>
            </a:p>
          </p:txBody>
        </p:sp>
        <p:sp>
          <p:nvSpPr>
            <p:cNvPr id="176" name="tx176"/>
            <p:cNvSpPr/>
            <p:nvPr/>
          </p:nvSpPr>
          <p:spPr>
            <a:xfrm>
              <a:off x="668068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685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2" name="tx182"/>
            <p:cNvSpPr/>
            <p:nvPr/>
          </p:nvSpPr>
          <p:spPr>
            <a:xfrm>
              <a:off x="63572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(67%) was lower than in 2019 (79%).
The number of children vaccinated with MCV1 decreased 14%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17912" y="4822211"/>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5" name="pl5"/>
            <p:cNvSpPr/>
            <p:nvPr/>
          </p:nvSpPr>
          <p:spPr>
            <a:xfrm>
              <a:off x="817912" y="3730703"/>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6" name="pl6"/>
            <p:cNvSpPr/>
            <p:nvPr/>
          </p:nvSpPr>
          <p:spPr>
            <a:xfrm>
              <a:off x="817912" y="2639195"/>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7" name="pl7"/>
            <p:cNvSpPr/>
            <p:nvPr/>
          </p:nvSpPr>
          <p:spPr>
            <a:xfrm>
              <a:off x="817912" y="1547687"/>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8" name="pl8"/>
            <p:cNvSpPr/>
            <p:nvPr/>
          </p:nvSpPr>
          <p:spPr>
            <a:xfrm>
              <a:off x="817912" y="5367965"/>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9" name="pl9"/>
            <p:cNvSpPr/>
            <p:nvPr/>
          </p:nvSpPr>
          <p:spPr>
            <a:xfrm>
              <a:off x="817912" y="4276457"/>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0" name="pl10"/>
            <p:cNvSpPr/>
            <p:nvPr/>
          </p:nvSpPr>
          <p:spPr>
            <a:xfrm>
              <a:off x="817912" y="3184949"/>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1" name="pl11"/>
            <p:cNvSpPr/>
            <p:nvPr/>
          </p:nvSpPr>
          <p:spPr>
            <a:xfrm>
              <a:off x="817912" y="2093441"/>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2" name="pl12"/>
            <p:cNvSpPr/>
            <p:nvPr/>
          </p:nvSpPr>
          <p:spPr>
            <a:xfrm>
              <a:off x="817912" y="1001933"/>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3" name="pl13"/>
            <p:cNvSpPr/>
            <p:nvPr/>
          </p:nvSpPr>
          <p:spPr>
            <a:xfrm>
              <a:off x="12330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248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1669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53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037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9221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840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758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677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595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21688" y="5367965"/>
              <a:ext cx="622655" cy="0"/>
            </a:xfrm>
            <a:prstGeom prst="rect">
              <a:avLst/>
            </a:prstGeom>
            <a:solidFill>
              <a:srgbClr val="1CABE2">
                <a:alpha val="100000"/>
              </a:srgbClr>
            </a:solidFill>
          </p:spPr>
          <p:txBody>
            <a:bodyPr/>
            <a:lstStyle/>
            <a:p/>
          </p:txBody>
        </p:sp>
        <p:sp>
          <p:nvSpPr>
            <p:cNvPr id="24" name="rc24"/>
            <p:cNvSpPr/>
            <p:nvPr/>
          </p:nvSpPr>
          <p:spPr>
            <a:xfrm>
              <a:off x="1613527" y="5367965"/>
              <a:ext cx="622655" cy="0"/>
            </a:xfrm>
            <a:prstGeom prst="rect">
              <a:avLst/>
            </a:prstGeom>
            <a:solidFill>
              <a:srgbClr val="1CABE2">
                <a:alpha val="100000"/>
              </a:srgbClr>
            </a:solidFill>
          </p:spPr>
          <p:txBody>
            <a:bodyPr/>
            <a:lstStyle/>
            <a:p/>
          </p:txBody>
        </p:sp>
        <p:sp>
          <p:nvSpPr>
            <p:cNvPr id="25" name="rc25"/>
            <p:cNvSpPr/>
            <p:nvPr/>
          </p:nvSpPr>
          <p:spPr>
            <a:xfrm>
              <a:off x="2305366" y="5367965"/>
              <a:ext cx="622655" cy="0"/>
            </a:xfrm>
            <a:prstGeom prst="rect">
              <a:avLst/>
            </a:prstGeom>
            <a:solidFill>
              <a:srgbClr val="1CABE2">
                <a:alpha val="100000"/>
              </a:srgbClr>
            </a:solidFill>
          </p:spPr>
          <p:txBody>
            <a:bodyPr/>
            <a:lstStyle/>
            <a:p/>
          </p:txBody>
        </p:sp>
        <p:sp>
          <p:nvSpPr>
            <p:cNvPr id="26" name="rc26"/>
            <p:cNvSpPr/>
            <p:nvPr/>
          </p:nvSpPr>
          <p:spPr>
            <a:xfrm>
              <a:off x="2997204" y="5367965"/>
              <a:ext cx="622655" cy="0"/>
            </a:xfrm>
            <a:prstGeom prst="rect">
              <a:avLst/>
            </a:prstGeom>
            <a:solidFill>
              <a:srgbClr val="1CABE2">
                <a:alpha val="100000"/>
              </a:srgbClr>
            </a:solidFill>
          </p:spPr>
          <p:txBody>
            <a:bodyPr/>
            <a:lstStyle/>
            <a:p/>
          </p:txBody>
        </p:sp>
        <p:sp>
          <p:nvSpPr>
            <p:cNvPr id="27" name="rc27"/>
            <p:cNvSpPr/>
            <p:nvPr/>
          </p:nvSpPr>
          <p:spPr>
            <a:xfrm>
              <a:off x="3689043" y="5367965"/>
              <a:ext cx="622655" cy="0"/>
            </a:xfrm>
            <a:prstGeom prst="rect">
              <a:avLst/>
            </a:prstGeom>
            <a:solidFill>
              <a:srgbClr val="1CABE2">
                <a:alpha val="100000"/>
              </a:srgbClr>
            </a:solidFill>
          </p:spPr>
          <p:txBody>
            <a:bodyPr/>
            <a:lstStyle/>
            <a:p/>
          </p:txBody>
        </p:sp>
        <p:sp>
          <p:nvSpPr>
            <p:cNvPr id="28" name="rc28"/>
            <p:cNvSpPr/>
            <p:nvPr/>
          </p:nvSpPr>
          <p:spPr>
            <a:xfrm>
              <a:off x="4380882" y="4494759"/>
              <a:ext cx="622655" cy="873206"/>
            </a:xfrm>
            <a:prstGeom prst="rect">
              <a:avLst/>
            </a:prstGeom>
            <a:solidFill>
              <a:srgbClr val="1CABE2">
                <a:alpha val="100000"/>
              </a:srgbClr>
            </a:solidFill>
          </p:spPr>
          <p:txBody>
            <a:bodyPr/>
            <a:lstStyle/>
            <a:p/>
          </p:txBody>
        </p:sp>
        <p:sp>
          <p:nvSpPr>
            <p:cNvPr id="29" name="rc29"/>
            <p:cNvSpPr/>
            <p:nvPr/>
          </p:nvSpPr>
          <p:spPr>
            <a:xfrm>
              <a:off x="5072721" y="5367965"/>
              <a:ext cx="622655" cy="0"/>
            </a:xfrm>
            <a:prstGeom prst="rect">
              <a:avLst/>
            </a:prstGeom>
            <a:solidFill>
              <a:srgbClr val="1CABE2">
                <a:alpha val="100000"/>
              </a:srgbClr>
            </a:solidFill>
          </p:spPr>
          <p:txBody>
            <a:bodyPr/>
            <a:lstStyle/>
            <a:p/>
          </p:txBody>
        </p:sp>
        <p:sp>
          <p:nvSpPr>
            <p:cNvPr id="30" name="rc30"/>
            <p:cNvSpPr/>
            <p:nvPr/>
          </p:nvSpPr>
          <p:spPr>
            <a:xfrm>
              <a:off x="5764560" y="5367965"/>
              <a:ext cx="622655" cy="0"/>
            </a:xfrm>
            <a:prstGeom prst="rect">
              <a:avLst/>
            </a:prstGeom>
            <a:solidFill>
              <a:srgbClr val="1CABE2">
                <a:alpha val="100000"/>
              </a:srgbClr>
            </a:solidFill>
          </p:spPr>
          <p:txBody>
            <a:bodyPr/>
            <a:lstStyle/>
            <a:p/>
          </p:txBody>
        </p:sp>
        <p:sp>
          <p:nvSpPr>
            <p:cNvPr id="31" name="rc31"/>
            <p:cNvSpPr/>
            <p:nvPr/>
          </p:nvSpPr>
          <p:spPr>
            <a:xfrm>
              <a:off x="6456399" y="5367965"/>
              <a:ext cx="622655" cy="0"/>
            </a:xfrm>
            <a:prstGeom prst="rect">
              <a:avLst/>
            </a:prstGeom>
            <a:solidFill>
              <a:srgbClr val="1CABE2">
                <a:alpha val="100000"/>
              </a:srgbClr>
            </a:solidFill>
          </p:spPr>
          <p:txBody>
            <a:bodyPr/>
            <a:lstStyle/>
            <a:p/>
          </p:txBody>
        </p:sp>
        <p:sp>
          <p:nvSpPr>
            <p:cNvPr id="32" name="rc32"/>
            <p:cNvSpPr/>
            <p:nvPr/>
          </p:nvSpPr>
          <p:spPr>
            <a:xfrm>
              <a:off x="7148238" y="4058156"/>
              <a:ext cx="622655" cy="1309809"/>
            </a:xfrm>
            <a:prstGeom prst="rect">
              <a:avLst/>
            </a:prstGeom>
            <a:solidFill>
              <a:srgbClr val="1CABE2">
                <a:alpha val="100000"/>
              </a:srgbClr>
            </a:solidFill>
          </p:spPr>
          <p:txBody>
            <a:bodyPr/>
            <a:lstStyle/>
            <a:p/>
          </p:txBody>
        </p:sp>
        <p:sp>
          <p:nvSpPr>
            <p:cNvPr id="33" name="pl33"/>
            <p:cNvSpPr/>
            <p:nvPr/>
          </p:nvSpPr>
          <p:spPr>
            <a:xfrm>
              <a:off x="1233015" y="1220234"/>
              <a:ext cx="6226550" cy="1222489"/>
            </a:xfrm>
            <a:custGeom>
              <a:avLst/>
              <a:pathLst>
                <a:path w="6226550" h="1222489">
                  <a:moveTo>
                    <a:pt x="0" y="0"/>
                  </a:moveTo>
                  <a:lnTo>
                    <a:pt x="691838" y="43660"/>
                  </a:lnTo>
                  <a:lnTo>
                    <a:pt x="1383677" y="523923"/>
                  </a:lnTo>
                  <a:lnTo>
                    <a:pt x="2075516" y="261961"/>
                  </a:lnTo>
                  <a:lnTo>
                    <a:pt x="2767355" y="698565"/>
                  </a:lnTo>
                  <a:lnTo>
                    <a:pt x="3459194" y="916866"/>
                  </a:lnTo>
                  <a:lnTo>
                    <a:pt x="4151033" y="873206"/>
                  </a:lnTo>
                  <a:lnTo>
                    <a:pt x="4842872" y="1135168"/>
                  </a:lnTo>
                  <a:lnTo>
                    <a:pt x="5534711" y="1178828"/>
                  </a:lnTo>
                  <a:lnTo>
                    <a:pt x="6226550" y="1222489"/>
                  </a:lnTo>
                </a:path>
              </a:pathLst>
            </a:custGeom>
            <a:ln w="27101" cap="flat">
              <a:solidFill>
                <a:srgbClr val="00833D">
                  <a:alpha val="100000"/>
                </a:srgbClr>
              </a:solidFill>
              <a:prstDash val="solid"/>
              <a:round/>
            </a:ln>
          </p:spPr>
          <p:txBody>
            <a:bodyPr/>
            <a:lstStyle/>
            <a:p/>
          </p:txBody>
        </p:sp>
        <p:sp>
          <p:nvSpPr>
            <p:cNvPr id="34" name="pl34"/>
            <p:cNvSpPr/>
            <p:nvPr/>
          </p:nvSpPr>
          <p:spPr>
            <a:xfrm>
              <a:off x="3308532" y="2704685"/>
              <a:ext cx="4151033" cy="1004187"/>
            </a:xfrm>
            <a:custGeom>
              <a:avLst/>
              <a:pathLst>
                <a:path w="4151033" h="1004187">
                  <a:moveTo>
                    <a:pt x="0" y="1004187"/>
                  </a:moveTo>
                  <a:lnTo>
                    <a:pt x="691838" y="742225"/>
                  </a:lnTo>
                  <a:lnTo>
                    <a:pt x="1383677" y="654904"/>
                  </a:lnTo>
                  <a:lnTo>
                    <a:pt x="2075516" y="218301"/>
                  </a:lnTo>
                  <a:lnTo>
                    <a:pt x="2767355" y="523923"/>
                  </a:lnTo>
                  <a:lnTo>
                    <a:pt x="3459194" y="480263"/>
                  </a:lnTo>
                  <a:lnTo>
                    <a:pt x="4151033" y="0"/>
                  </a:lnTo>
                </a:path>
              </a:pathLst>
            </a:custGeom>
            <a:ln w="27101" cap="flat">
              <a:solidFill>
                <a:srgbClr val="002759">
                  <a:alpha val="100000"/>
                </a:srgbClr>
              </a:solidFill>
              <a:prstDash val="solid"/>
              <a:round/>
            </a:ln>
          </p:spPr>
          <p:txBody>
            <a:bodyPr/>
            <a:lstStyle/>
            <a:p/>
          </p:txBody>
        </p:sp>
        <p:sp>
          <p:nvSpPr>
            <p:cNvPr id="35" name="pt35"/>
            <p:cNvSpPr/>
            <p:nvPr/>
          </p:nvSpPr>
          <p:spPr>
            <a:xfrm>
              <a:off x="120141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93253"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8509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76931"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68770"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6060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52448"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44287"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36125"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27964"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6931"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968770"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4660609"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5352448" y="28913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6044287" y="31970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736125"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7427964"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tx52"/>
            <p:cNvSpPr/>
            <p:nvPr/>
          </p:nvSpPr>
          <p:spPr>
            <a:xfrm>
              <a:off x="11998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189169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258353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327537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96721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4659051" y="436637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535089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604272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67345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7426406" y="3928255"/>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2" name="pl62"/>
            <p:cNvSpPr/>
            <p:nvPr/>
          </p:nvSpPr>
          <p:spPr>
            <a:xfrm>
              <a:off x="7465745" y="2453486"/>
              <a:ext cx="396558" cy="690687"/>
            </a:xfrm>
            <a:custGeom>
              <a:avLst/>
              <a:pathLst>
                <a:path w="396558" h="690687">
                  <a:moveTo>
                    <a:pt x="396558" y="690687"/>
                  </a:moveTo>
                  <a:lnTo>
                    <a:pt x="0" y="0"/>
                  </a:lnTo>
                </a:path>
              </a:pathLst>
            </a:custGeom>
          </p:spPr>
          <p:txBody>
            <a:bodyPr/>
            <a:lstStyle/>
            <a:p/>
          </p:txBody>
        </p:sp>
        <p:sp>
          <p:nvSpPr>
            <p:cNvPr id="63" name="pl63"/>
            <p:cNvSpPr/>
            <p:nvPr/>
          </p:nvSpPr>
          <p:spPr>
            <a:xfrm>
              <a:off x="7465621" y="2715476"/>
              <a:ext cx="744887" cy="1327427"/>
            </a:xfrm>
            <a:custGeom>
              <a:avLst/>
              <a:pathLst>
                <a:path w="744887" h="1327427">
                  <a:moveTo>
                    <a:pt x="744887" y="1327427"/>
                  </a:moveTo>
                  <a:lnTo>
                    <a:pt x="0" y="0"/>
                  </a:lnTo>
                </a:path>
              </a:pathLst>
            </a:custGeom>
          </p:spPr>
          <p:txBody>
            <a:bodyPr/>
            <a:lstStyle/>
            <a:p/>
          </p:txBody>
        </p:sp>
        <p:sp>
          <p:nvSpPr>
            <p:cNvPr id="64" name="pg64"/>
            <p:cNvSpPr/>
            <p:nvPr/>
          </p:nvSpPr>
          <p:spPr>
            <a:xfrm>
              <a:off x="7793724" y="30654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5" name="tx65"/>
            <p:cNvSpPr/>
            <p:nvPr/>
          </p:nvSpPr>
          <p:spPr>
            <a:xfrm>
              <a:off x="7816584" y="31065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66" name="pg66"/>
            <p:cNvSpPr/>
            <p:nvPr/>
          </p:nvSpPr>
          <p:spPr>
            <a:xfrm>
              <a:off x="7793724" y="40429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7" name="tx67"/>
            <p:cNvSpPr/>
            <p:nvPr/>
          </p:nvSpPr>
          <p:spPr>
            <a:xfrm>
              <a:off x="7816584" y="40840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61%</a:t>
              </a:r>
            </a:p>
          </p:txBody>
        </p:sp>
        <p:sp>
          <p:nvSpPr>
            <p:cNvPr id="68" name="rc68"/>
            <p:cNvSpPr/>
            <p:nvPr/>
          </p:nvSpPr>
          <p:spPr>
            <a:xfrm>
              <a:off x="817912" y="646101"/>
              <a:ext cx="7817780" cy="4946714"/>
            </a:xfrm>
            <a:prstGeom prst="rect">
              <a:avLst/>
            </a:prstGeom>
            <a:ln w="13550" cap="rnd">
              <a:solidFill>
                <a:srgbClr val="BEBEBE">
                  <a:alpha val="100000"/>
                </a:srgbClr>
              </a:solidFill>
              <a:prstDash val="solid"/>
              <a:round/>
            </a:ln>
          </p:spPr>
          <p:txBody>
            <a:bodyPr/>
            <a:lstStyle/>
            <a:p/>
          </p:txBody>
        </p:sp>
        <p:sp>
          <p:nvSpPr>
            <p:cNvPr id="69" name="tx69"/>
            <p:cNvSpPr/>
            <p:nvPr/>
          </p:nvSpPr>
          <p:spPr>
            <a:xfrm>
              <a:off x="578734" y="5320588"/>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0.0</a:t>
              </a:r>
            </a:p>
          </p:txBody>
        </p:sp>
        <p:sp>
          <p:nvSpPr>
            <p:cNvPr id="70" name="tx70"/>
            <p:cNvSpPr/>
            <p:nvPr/>
          </p:nvSpPr>
          <p:spPr>
            <a:xfrm>
              <a:off x="578734" y="4229080"/>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71" name="tx71"/>
            <p:cNvSpPr/>
            <p:nvPr/>
          </p:nvSpPr>
          <p:spPr>
            <a:xfrm>
              <a:off x="578734" y="3137572"/>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578734" y="2047614"/>
              <a:ext cx="176547"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73" name="tx73"/>
            <p:cNvSpPr/>
            <p:nvPr/>
          </p:nvSpPr>
          <p:spPr>
            <a:xfrm>
              <a:off x="508103" y="954556"/>
              <a:ext cx="247178"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4" name="tx7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907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6" name="tx86"/>
            <p:cNvSpPr/>
            <p:nvPr/>
          </p:nvSpPr>
          <p:spPr>
            <a:xfrm rot="-5400000">
              <a:off x="178263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7" name="tx87"/>
            <p:cNvSpPr/>
            <p:nvPr/>
          </p:nvSpPr>
          <p:spPr>
            <a:xfrm rot="-5400000">
              <a:off x="2474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8" name="tx88"/>
            <p:cNvSpPr/>
            <p:nvPr/>
          </p:nvSpPr>
          <p:spPr>
            <a:xfrm rot="-5400000">
              <a:off x="316630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9" name="tx89"/>
            <p:cNvSpPr/>
            <p:nvPr/>
          </p:nvSpPr>
          <p:spPr>
            <a:xfrm rot="-5400000">
              <a:off x="385814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0" name="tx90"/>
            <p:cNvSpPr/>
            <p:nvPr/>
          </p:nvSpPr>
          <p:spPr>
            <a:xfrm rot="-5400000">
              <a:off x="454998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1" name="tx91"/>
            <p:cNvSpPr/>
            <p:nvPr/>
          </p:nvSpPr>
          <p:spPr>
            <a:xfrm rot="-5400000">
              <a:off x="521143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2" name="tx92"/>
            <p:cNvSpPr/>
            <p:nvPr/>
          </p:nvSpPr>
          <p:spPr>
            <a:xfrm rot="-5400000">
              <a:off x="59336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662547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4" name="tx94"/>
            <p:cNvSpPr/>
            <p:nvPr/>
          </p:nvSpPr>
          <p:spPr>
            <a:xfrm rot="-5400000">
              <a:off x="7317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5" name="tx95"/>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6" name="tx96"/>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7" name="tx97"/>
            <p:cNvSpPr/>
            <p:nvPr/>
          </p:nvSpPr>
          <p:spPr>
            <a:xfrm>
              <a:off x="2045663" y="401416"/>
              <a:ext cx="5362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Bolivia, 2015-2024</a:t>
              </a:r>
            </a:p>
          </p:txBody>
        </p:sp>
        <p:sp>
          <p:nvSpPr>
            <p:cNvPr id="98" name="tx98"/>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0" name="tx100"/>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1" name="tx101"/>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 confirmed measles cases in Bolivia. In the same year, MCV1 coverage was 67% and MCV2 coverage was 61%.
There were no confirmed cases in the previous year (n=0).
The highest number of measles cases was reported in 2024 (n=3). In this year, MCV1 coverage was 67%.
There were measles-containing vaccine supplementary immunization activities/campaigns in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232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7039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3834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629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27101" cap="flat">
              <a:solidFill>
                <a:srgbClr val="0058AB">
                  <a:alpha val="80000"/>
                </a:srgbClr>
              </a:solidFill>
              <a:prstDash val="solid"/>
              <a:round/>
            </a:ln>
          </p:spPr>
          <p:txBody>
            <a:bodyPr/>
            <a:lstStyle/>
            <a:p/>
          </p:txBody>
        </p:sp>
        <p:sp>
          <p:nvSpPr>
            <p:cNvPr id="19" name="pl19"/>
            <p:cNvSpPr/>
            <p:nvPr/>
          </p:nvSpPr>
          <p:spPr>
            <a:xfrm>
              <a:off x="943464" y="2987310"/>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0" name="pl20"/>
            <p:cNvSpPr/>
            <p:nvPr/>
          </p:nvSpPr>
          <p:spPr>
            <a:xfrm>
              <a:off x="943464" y="3383455"/>
              <a:ext cx="3520101" cy="1056387"/>
            </a:xfrm>
            <a:custGeom>
              <a:avLst/>
              <a:pathLst>
                <a:path w="3520101" h="1056387">
                  <a:moveTo>
                    <a:pt x="0" y="528193"/>
                  </a:moveTo>
                  <a:lnTo>
                    <a:pt x="146670" y="660242"/>
                  </a:lnTo>
                  <a:lnTo>
                    <a:pt x="293341" y="660242"/>
                  </a:lnTo>
                  <a:lnTo>
                    <a:pt x="440012" y="792290"/>
                  </a:lnTo>
                  <a:lnTo>
                    <a:pt x="586683" y="924338"/>
                  </a:lnTo>
                  <a:lnTo>
                    <a:pt x="733354" y="792290"/>
                  </a:lnTo>
                  <a:lnTo>
                    <a:pt x="880025" y="924338"/>
                  </a:lnTo>
                  <a:lnTo>
                    <a:pt x="1026696" y="1056387"/>
                  </a:lnTo>
                  <a:lnTo>
                    <a:pt x="1173367" y="660242"/>
                  </a:lnTo>
                  <a:lnTo>
                    <a:pt x="1320038" y="924338"/>
                  </a:lnTo>
                  <a:lnTo>
                    <a:pt x="1466709" y="924338"/>
                  </a:lnTo>
                  <a:lnTo>
                    <a:pt x="1613379" y="792290"/>
                  </a:lnTo>
                  <a:lnTo>
                    <a:pt x="1760050" y="924338"/>
                  </a:lnTo>
                  <a:lnTo>
                    <a:pt x="1906721" y="792290"/>
                  </a:lnTo>
                  <a:lnTo>
                    <a:pt x="2053392" y="396145"/>
                  </a:lnTo>
                  <a:lnTo>
                    <a:pt x="2200063" y="396145"/>
                  </a:lnTo>
                  <a:lnTo>
                    <a:pt x="2346734" y="528193"/>
                  </a:lnTo>
                  <a:lnTo>
                    <a:pt x="2493405" y="132048"/>
                  </a:lnTo>
                  <a:lnTo>
                    <a:pt x="2640076" y="660242"/>
                  </a:lnTo>
                  <a:lnTo>
                    <a:pt x="2786747" y="396145"/>
                  </a:lnTo>
                  <a:lnTo>
                    <a:pt x="2933418" y="0"/>
                  </a:lnTo>
                  <a:lnTo>
                    <a:pt x="3080089" y="132048"/>
                  </a:lnTo>
                  <a:lnTo>
                    <a:pt x="3226759" y="132048"/>
                  </a:lnTo>
                  <a:lnTo>
                    <a:pt x="3373430" y="660242"/>
                  </a:lnTo>
                  <a:lnTo>
                    <a:pt x="3520101" y="792290"/>
                  </a:lnTo>
                </a:path>
              </a:pathLst>
            </a:custGeom>
            <a:ln w="27101" cap="flat">
              <a:solidFill>
                <a:srgbClr val="00833D">
                  <a:alpha val="80000"/>
                </a:srgbClr>
              </a:solidFill>
              <a:prstDash val="solid"/>
              <a:round/>
            </a:ln>
          </p:spPr>
          <p:txBody>
            <a:bodyPr/>
            <a:lstStyle/>
            <a:p/>
          </p:txBody>
        </p:sp>
        <p:sp>
          <p:nvSpPr>
            <p:cNvPr id="21" name="pl21"/>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43362" cap="flat">
              <a:solidFill>
                <a:srgbClr val="000000">
                  <a:alpha val="100000"/>
                </a:srgbClr>
              </a:solidFill>
              <a:prstDash val="solid"/>
              <a:round/>
            </a:ln>
          </p:spPr>
          <p:txBody>
            <a:bodyPr/>
            <a:lstStyle/>
            <a:p/>
          </p:txBody>
        </p:sp>
        <p:sp>
          <p:nvSpPr>
            <p:cNvPr id="22" name="pl22"/>
            <p:cNvSpPr/>
            <p:nvPr/>
          </p:nvSpPr>
          <p:spPr>
            <a:xfrm>
              <a:off x="943464" y="1798874"/>
              <a:ext cx="3520101" cy="2905065"/>
            </a:xfrm>
            <a:custGeom>
              <a:avLst/>
              <a:pathLst>
                <a:path w="3520101" h="2905065">
                  <a:moveTo>
                    <a:pt x="0" y="528193"/>
                  </a:moveTo>
                  <a:lnTo>
                    <a:pt x="146670" y="0"/>
                  </a:lnTo>
                  <a:lnTo>
                    <a:pt x="293341" y="528193"/>
                  </a:lnTo>
                  <a:lnTo>
                    <a:pt x="440012" y="1848677"/>
                  </a:lnTo>
                  <a:lnTo>
                    <a:pt x="586683" y="2244823"/>
                  </a:lnTo>
                  <a:lnTo>
                    <a:pt x="733354" y="1716629"/>
                  </a:lnTo>
                  <a:lnTo>
                    <a:pt x="880025" y="2244823"/>
                  </a:lnTo>
                  <a:lnTo>
                    <a:pt x="1026696" y="2773016"/>
                  </a:lnTo>
                  <a:lnTo>
                    <a:pt x="1173367" y="1848677"/>
                  </a:lnTo>
                  <a:lnTo>
                    <a:pt x="1320038" y="2376871"/>
                  </a:lnTo>
                  <a:lnTo>
                    <a:pt x="1466709" y="2112774"/>
                  </a:lnTo>
                  <a:lnTo>
                    <a:pt x="1613379" y="2508920"/>
                  </a:lnTo>
                  <a:lnTo>
                    <a:pt x="1760050" y="2376871"/>
                  </a:lnTo>
                  <a:lnTo>
                    <a:pt x="1906721" y="2905065"/>
                  </a:lnTo>
                  <a:lnTo>
                    <a:pt x="2053392" y="1848677"/>
                  </a:lnTo>
                  <a:lnTo>
                    <a:pt x="2200063" y="1848677"/>
                  </a:lnTo>
                  <a:lnTo>
                    <a:pt x="2346734" y="2112774"/>
                  </a:lnTo>
                  <a:lnTo>
                    <a:pt x="2493405" y="1848677"/>
                  </a:lnTo>
                  <a:lnTo>
                    <a:pt x="2640076" y="1980726"/>
                  </a:lnTo>
                  <a:lnTo>
                    <a:pt x="2786747" y="1980726"/>
                  </a:lnTo>
                  <a:lnTo>
                    <a:pt x="2933418" y="1056387"/>
                  </a:lnTo>
                  <a:lnTo>
                    <a:pt x="3080089" y="1980726"/>
                  </a:lnTo>
                  <a:lnTo>
                    <a:pt x="3226759" y="1848677"/>
                  </a:lnTo>
                  <a:lnTo>
                    <a:pt x="3373430" y="1980726"/>
                  </a:lnTo>
                  <a:lnTo>
                    <a:pt x="3520101" y="1716629"/>
                  </a:lnTo>
                </a:path>
              </a:pathLst>
            </a:custGeom>
            <a:ln w="27101" cap="flat">
              <a:solidFill>
                <a:srgbClr val="0058AB">
                  <a:alpha val="100000"/>
                </a:srgbClr>
              </a:solidFill>
              <a:prstDash val="solid"/>
              <a:round/>
            </a:ln>
          </p:spPr>
          <p:txBody>
            <a:bodyPr/>
            <a:lstStyle/>
            <a:p/>
          </p:txBody>
        </p:sp>
        <p:sp>
          <p:nvSpPr>
            <p:cNvPr id="23" name="pl23"/>
            <p:cNvSpPr/>
            <p:nvPr/>
          </p:nvSpPr>
          <p:spPr>
            <a:xfrm>
              <a:off x="767459" y="47039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193092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3" name="pg33"/>
            <p:cNvSpPr/>
            <p:nvPr/>
          </p:nvSpPr>
          <p:spPr>
            <a:xfrm>
              <a:off x="161833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3085039" y="31848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2136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3671722"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348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58406"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348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40507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0046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1369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6613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3408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203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283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83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846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609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5405" y="610261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3" name="tx63"/>
            <p:cNvSpPr/>
            <p:nvPr/>
          </p:nvSpPr>
          <p:spPr>
            <a:xfrm>
              <a:off x="266556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802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0436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232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4027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7039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3834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629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27101" cap="flat">
              <a:solidFill>
                <a:srgbClr val="0058AB">
                  <a:alpha val="80000"/>
                </a:srgbClr>
              </a:solidFill>
              <a:prstDash val="solid"/>
              <a:round/>
            </a:ln>
          </p:spPr>
          <p:txBody>
            <a:bodyPr/>
            <a:lstStyle/>
            <a:p/>
          </p:txBody>
        </p:sp>
        <p:sp>
          <p:nvSpPr>
            <p:cNvPr id="80" name="pl80"/>
            <p:cNvSpPr/>
            <p:nvPr/>
          </p:nvSpPr>
          <p:spPr>
            <a:xfrm>
              <a:off x="5308715" y="2855261"/>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1" name="pl81"/>
            <p:cNvSpPr/>
            <p:nvPr/>
          </p:nvSpPr>
          <p:spPr>
            <a:xfrm>
              <a:off x="5308715" y="3647552"/>
              <a:ext cx="3520101" cy="1188435"/>
            </a:xfrm>
            <a:custGeom>
              <a:avLst/>
              <a:pathLst>
                <a:path w="3520101" h="1188435">
                  <a:moveTo>
                    <a:pt x="0" y="660242"/>
                  </a:moveTo>
                  <a:lnTo>
                    <a:pt x="146670" y="1056387"/>
                  </a:lnTo>
                  <a:lnTo>
                    <a:pt x="293341" y="660242"/>
                  </a:lnTo>
                  <a:lnTo>
                    <a:pt x="440012" y="660242"/>
                  </a:lnTo>
                  <a:lnTo>
                    <a:pt x="586683" y="660242"/>
                  </a:lnTo>
                  <a:lnTo>
                    <a:pt x="733354" y="396145"/>
                  </a:lnTo>
                  <a:lnTo>
                    <a:pt x="880025" y="792290"/>
                  </a:lnTo>
                  <a:lnTo>
                    <a:pt x="1026696" y="924338"/>
                  </a:lnTo>
                  <a:lnTo>
                    <a:pt x="1173367" y="792290"/>
                  </a:lnTo>
                  <a:lnTo>
                    <a:pt x="1320038" y="792290"/>
                  </a:lnTo>
                  <a:lnTo>
                    <a:pt x="1466709" y="660242"/>
                  </a:lnTo>
                  <a:lnTo>
                    <a:pt x="1613379" y="792290"/>
                  </a:lnTo>
                  <a:lnTo>
                    <a:pt x="1760050" y="924338"/>
                  </a:lnTo>
                  <a:lnTo>
                    <a:pt x="1906721" y="792290"/>
                  </a:lnTo>
                  <a:lnTo>
                    <a:pt x="2053392" y="792290"/>
                  </a:lnTo>
                  <a:lnTo>
                    <a:pt x="2200063" y="660242"/>
                  </a:lnTo>
                  <a:lnTo>
                    <a:pt x="2346734" y="792290"/>
                  </a:lnTo>
                  <a:lnTo>
                    <a:pt x="2493405" y="0"/>
                  </a:lnTo>
                  <a:lnTo>
                    <a:pt x="2640076" y="1188435"/>
                  </a:lnTo>
                  <a:lnTo>
                    <a:pt x="2786747" y="1056387"/>
                  </a:lnTo>
                  <a:lnTo>
                    <a:pt x="2933418" y="792290"/>
                  </a:lnTo>
                  <a:lnTo>
                    <a:pt x="3080089" y="1056387"/>
                  </a:lnTo>
                  <a:lnTo>
                    <a:pt x="3226759" y="132048"/>
                  </a:lnTo>
                  <a:lnTo>
                    <a:pt x="3373430" y="396145"/>
                  </a:lnTo>
                  <a:lnTo>
                    <a:pt x="3520101" y="1188435"/>
                  </a:lnTo>
                </a:path>
              </a:pathLst>
            </a:custGeom>
            <a:ln w="27101" cap="flat">
              <a:solidFill>
                <a:srgbClr val="00833D">
                  <a:alpha val="80000"/>
                </a:srgbClr>
              </a:solidFill>
              <a:prstDash val="solid"/>
              <a:round/>
            </a:ln>
          </p:spPr>
          <p:txBody>
            <a:bodyPr/>
            <a:lstStyle/>
            <a:p/>
          </p:txBody>
        </p:sp>
        <p:sp>
          <p:nvSpPr>
            <p:cNvPr id="82" name="pl82"/>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15503"/>
              <a:ext cx="3520101" cy="1584581"/>
            </a:xfrm>
            <a:custGeom>
              <a:avLst/>
              <a:pathLst>
                <a:path w="3520101" h="1584581">
                  <a:moveTo>
                    <a:pt x="0" y="0"/>
                  </a:moveTo>
                  <a:lnTo>
                    <a:pt x="146670" y="792290"/>
                  </a:lnTo>
                  <a:lnTo>
                    <a:pt x="293341" y="792290"/>
                  </a:lnTo>
                  <a:lnTo>
                    <a:pt x="440012" y="1188435"/>
                  </a:lnTo>
                  <a:lnTo>
                    <a:pt x="586683" y="1452532"/>
                  </a:lnTo>
                  <a:lnTo>
                    <a:pt x="733354" y="660242"/>
                  </a:lnTo>
                  <a:lnTo>
                    <a:pt x="880025" y="1320484"/>
                  </a:lnTo>
                  <a:lnTo>
                    <a:pt x="1026696" y="1320484"/>
                  </a:lnTo>
                  <a:lnTo>
                    <a:pt x="1173367" y="660242"/>
                  </a:lnTo>
                  <a:lnTo>
                    <a:pt x="1320038" y="660242"/>
                  </a:lnTo>
                  <a:lnTo>
                    <a:pt x="1466709" y="0"/>
                  </a:lnTo>
                  <a:lnTo>
                    <a:pt x="1613379" y="924338"/>
                  </a:lnTo>
                  <a:lnTo>
                    <a:pt x="1760050" y="528193"/>
                  </a:lnTo>
                  <a:lnTo>
                    <a:pt x="1906721" y="1320484"/>
                  </a:lnTo>
                  <a:lnTo>
                    <a:pt x="2053392" y="792290"/>
                  </a:lnTo>
                  <a:lnTo>
                    <a:pt x="2200063" y="924338"/>
                  </a:lnTo>
                  <a:lnTo>
                    <a:pt x="2346734" y="1320484"/>
                  </a:lnTo>
                  <a:lnTo>
                    <a:pt x="2493405" y="0"/>
                  </a:lnTo>
                  <a:lnTo>
                    <a:pt x="2640076" y="1188435"/>
                  </a:lnTo>
                  <a:lnTo>
                    <a:pt x="2786747" y="924338"/>
                  </a:lnTo>
                  <a:lnTo>
                    <a:pt x="2933418" y="396145"/>
                  </a:lnTo>
                  <a:lnTo>
                    <a:pt x="3080089" y="1188435"/>
                  </a:lnTo>
                  <a:lnTo>
                    <a:pt x="3226759" y="132048"/>
                  </a:lnTo>
                  <a:lnTo>
                    <a:pt x="3373430" y="396145"/>
                  </a:lnTo>
                  <a:lnTo>
                    <a:pt x="3520101" y="1584581"/>
                  </a:lnTo>
                </a:path>
              </a:pathLst>
            </a:custGeom>
            <a:ln w="27101" cap="flat">
              <a:solidFill>
                <a:srgbClr val="0058AB">
                  <a:alpha val="100000"/>
                </a:srgbClr>
              </a:solidFill>
              <a:prstDash val="solid"/>
              <a:round/>
            </a:ln>
          </p:spPr>
          <p:txBody>
            <a:bodyPr/>
            <a:lstStyle/>
            <a:p/>
          </p:txBody>
        </p:sp>
        <p:sp>
          <p:nvSpPr>
            <p:cNvPr id="84" name="pl84"/>
            <p:cNvSpPr/>
            <p:nvPr/>
          </p:nvSpPr>
          <p:spPr>
            <a:xfrm>
              <a:off x="5132709" y="47039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83581"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71693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8" name="pg98"/>
            <p:cNvSpPr/>
            <p:nvPr/>
          </p:nvSpPr>
          <p:spPr>
            <a:xfrm>
              <a:off x="7450290"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8036973"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365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53481"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666146"/>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3871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7968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6613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3408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203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935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935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637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61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60656" y="610261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4" name="tx124"/>
            <p:cNvSpPr/>
            <p:nvPr/>
          </p:nvSpPr>
          <p:spPr>
            <a:xfrm>
              <a:off x="70308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9327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Bolivia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83632"/>
            </a:xfrm>
            <a:custGeom>
              <a:avLst/>
              <a:pathLst>
                <a:path w="1578741" h="383632">
                  <a:moveTo>
                    <a:pt x="0" y="86626"/>
                  </a:moveTo>
                  <a:lnTo>
                    <a:pt x="65780" y="111377"/>
                  </a:lnTo>
                  <a:lnTo>
                    <a:pt x="131561" y="74251"/>
                  </a:lnTo>
                  <a:lnTo>
                    <a:pt x="197342" y="37125"/>
                  </a:lnTo>
                  <a:lnTo>
                    <a:pt x="263123" y="160877"/>
                  </a:lnTo>
                  <a:lnTo>
                    <a:pt x="328904" y="136127"/>
                  </a:lnTo>
                  <a:lnTo>
                    <a:pt x="394685" y="148502"/>
                  </a:lnTo>
                  <a:lnTo>
                    <a:pt x="460466" y="148502"/>
                  </a:lnTo>
                  <a:lnTo>
                    <a:pt x="526247" y="111377"/>
                  </a:lnTo>
                  <a:lnTo>
                    <a:pt x="592028" y="74251"/>
                  </a:lnTo>
                  <a:lnTo>
                    <a:pt x="657808" y="12375"/>
                  </a:lnTo>
                  <a:lnTo>
                    <a:pt x="723589" y="0"/>
                  </a:lnTo>
                  <a:lnTo>
                    <a:pt x="789370" y="0"/>
                  </a:lnTo>
                  <a:lnTo>
                    <a:pt x="855151" y="99001"/>
                  </a:lnTo>
                  <a:lnTo>
                    <a:pt x="920932" y="86626"/>
                  </a:lnTo>
                  <a:lnTo>
                    <a:pt x="986713" y="0"/>
                  </a:lnTo>
                  <a:lnTo>
                    <a:pt x="1052494" y="37125"/>
                  </a:lnTo>
                  <a:lnTo>
                    <a:pt x="1118275" y="74251"/>
                  </a:lnTo>
                  <a:lnTo>
                    <a:pt x="1184056" y="111377"/>
                  </a:lnTo>
                  <a:lnTo>
                    <a:pt x="1249836" y="235129"/>
                  </a:lnTo>
                  <a:lnTo>
                    <a:pt x="1315617" y="210378"/>
                  </a:lnTo>
                  <a:lnTo>
                    <a:pt x="1381398" y="259879"/>
                  </a:lnTo>
                  <a:lnTo>
                    <a:pt x="1447179" y="284630"/>
                  </a:lnTo>
                  <a:lnTo>
                    <a:pt x="1512960" y="309380"/>
                  </a:lnTo>
                  <a:lnTo>
                    <a:pt x="1578741" y="383632"/>
                  </a:lnTo>
                </a:path>
              </a:pathLst>
            </a:custGeom>
            <a:ln w="27101" cap="flat">
              <a:solidFill>
                <a:srgbClr val="1CABE2">
                  <a:alpha val="100000"/>
                </a:srgbClr>
              </a:solidFill>
              <a:prstDash val="solid"/>
              <a:round/>
            </a:ln>
          </p:spPr>
          <p:txBody>
            <a:bodyPr/>
            <a:lstStyle/>
            <a:p/>
          </p:txBody>
        </p:sp>
        <p:sp>
          <p:nvSpPr>
            <p:cNvPr id="24" name="tx24"/>
            <p:cNvSpPr/>
            <p:nvPr/>
          </p:nvSpPr>
          <p:spPr>
            <a:xfrm>
              <a:off x="83316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2596391"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180669"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 name="tx27"/>
            <p:cNvSpPr/>
            <p:nvPr/>
          </p:nvSpPr>
          <p:spPr>
            <a:xfrm>
              <a:off x="2443792"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98250"/>
              <a:ext cx="1578741" cy="358881"/>
            </a:xfrm>
            <a:custGeom>
              <a:avLst/>
              <a:pathLst>
                <a:path w="1578741" h="358881">
                  <a:moveTo>
                    <a:pt x="0" y="148502"/>
                  </a:moveTo>
                  <a:lnTo>
                    <a:pt x="65780" y="99001"/>
                  </a:lnTo>
                  <a:lnTo>
                    <a:pt x="131561" y="61876"/>
                  </a:lnTo>
                  <a:lnTo>
                    <a:pt x="197342" y="0"/>
                  </a:lnTo>
                  <a:lnTo>
                    <a:pt x="263123" y="74251"/>
                  </a:lnTo>
                  <a:lnTo>
                    <a:pt x="328904" y="86626"/>
                  </a:lnTo>
                  <a:lnTo>
                    <a:pt x="394685" y="99001"/>
                  </a:lnTo>
                  <a:lnTo>
                    <a:pt x="460466" y="123752"/>
                  </a:lnTo>
                  <a:lnTo>
                    <a:pt x="526247" y="49500"/>
                  </a:lnTo>
                  <a:lnTo>
                    <a:pt x="592028" y="37125"/>
                  </a:lnTo>
                  <a:lnTo>
                    <a:pt x="657808" y="99001"/>
                  </a:lnTo>
                  <a:lnTo>
                    <a:pt x="723589" y="0"/>
                  </a:lnTo>
                  <a:lnTo>
                    <a:pt x="789370" y="49500"/>
                  </a:lnTo>
                  <a:lnTo>
                    <a:pt x="855151" y="111377"/>
                  </a:lnTo>
                  <a:lnTo>
                    <a:pt x="920932" y="86626"/>
                  </a:lnTo>
                  <a:lnTo>
                    <a:pt x="986713" y="12375"/>
                  </a:lnTo>
                  <a:lnTo>
                    <a:pt x="1052494" y="24750"/>
                  </a:lnTo>
                  <a:lnTo>
                    <a:pt x="1118275" y="160877"/>
                  </a:lnTo>
                  <a:lnTo>
                    <a:pt x="1184056" y="86626"/>
                  </a:lnTo>
                  <a:lnTo>
                    <a:pt x="1249836" y="210378"/>
                  </a:lnTo>
                  <a:lnTo>
                    <a:pt x="1315617" y="272254"/>
                  </a:lnTo>
                  <a:lnTo>
                    <a:pt x="1381398" y="259879"/>
                  </a:lnTo>
                  <a:lnTo>
                    <a:pt x="1447179" y="334131"/>
                  </a:lnTo>
                  <a:lnTo>
                    <a:pt x="1512960" y="346506"/>
                  </a:lnTo>
                  <a:lnTo>
                    <a:pt x="1578741" y="358881"/>
                  </a:lnTo>
                </a:path>
              </a:pathLst>
            </a:custGeom>
            <a:ln w="27101" cap="flat">
              <a:solidFill>
                <a:srgbClr val="1CABE2">
                  <a:alpha val="100000"/>
                </a:srgbClr>
              </a:solidFill>
              <a:prstDash val="solid"/>
              <a:round/>
            </a:ln>
          </p:spPr>
          <p:txBody>
            <a:bodyPr/>
            <a:lstStyle/>
            <a:p/>
          </p:txBody>
        </p:sp>
        <p:sp>
          <p:nvSpPr>
            <p:cNvPr id="48" name="tx48"/>
            <p:cNvSpPr/>
            <p:nvPr/>
          </p:nvSpPr>
          <p:spPr>
            <a:xfrm>
              <a:off x="83316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2596391"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180669"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741980"/>
              <a:ext cx="1052494" cy="495009"/>
            </a:xfrm>
            <a:custGeom>
              <a:avLst/>
              <a:pathLst>
                <a:path w="1052494" h="495009">
                  <a:moveTo>
                    <a:pt x="0" y="495009"/>
                  </a:moveTo>
                  <a:lnTo>
                    <a:pt x="65780" y="185628"/>
                  </a:lnTo>
                  <a:lnTo>
                    <a:pt x="131561" y="49500"/>
                  </a:lnTo>
                  <a:lnTo>
                    <a:pt x="197342" y="0"/>
                  </a:lnTo>
                  <a:lnTo>
                    <a:pt x="263123" y="0"/>
                  </a:lnTo>
                  <a:lnTo>
                    <a:pt x="328904" y="86626"/>
                  </a:lnTo>
                  <a:lnTo>
                    <a:pt x="394685" y="74251"/>
                  </a:lnTo>
                  <a:lnTo>
                    <a:pt x="460466" y="24750"/>
                  </a:lnTo>
                  <a:lnTo>
                    <a:pt x="526247" y="49500"/>
                  </a:lnTo>
                  <a:lnTo>
                    <a:pt x="592028" y="86626"/>
                  </a:lnTo>
                  <a:lnTo>
                    <a:pt x="657808" y="49500"/>
                  </a:lnTo>
                  <a:lnTo>
                    <a:pt x="723589" y="160877"/>
                  </a:lnTo>
                  <a:lnTo>
                    <a:pt x="789370" y="210378"/>
                  </a:lnTo>
                  <a:lnTo>
                    <a:pt x="855151" y="247504"/>
                  </a:lnTo>
                  <a:lnTo>
                    <a:pt x="920932" y="247504"/>
                  </a:lnTo>
                  <a:lnTo>
                    <a:pt x="986713" y="259879"/>
                  </a:lnTo>
                  <a:lnTo>
                    <a:pt x="1052494" y="358881"/>
                  </a:lnTo>
                </a:path>
              </a:pathLst>
            </a:custGeom>
            <a:ln w="27101" cap="flat">
              <a:solidFill>
                <a:srgbClr val="1CABE2">
                  <a:alpha val="100000"/>
                </a:srgbClr>
              </a:solidFill>
              <a:prstDash val="solid"/>
              <a:round/>
            </a:ln>
          </p:spPr>
          <p:txBody>
            <a:bodyPr/>
            <a:lstStyle/>
            <a:p/>
          </p:txBody>
        </p:sp>
        <p:sp>
          <p:nvSpPr>
            <p:cNvPr id="72" name="tx72"/>
            <p:cNvSpPr/>
            <p:nvPr/>
          </p:nvSpPr>
          <p:spPr>
            <a:xfrm>
              <a:off x="1359410" y="51447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3" name="tx73"/>
            <p:cNvSpPr/>
            <p:nvPr/>
          </p:nvSpPr>
          <p:spPr>
            <a:xfrm>
              <a:off x="2596391"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4" name="tx74"/>
            <p:cNvSpPr/>
            <p:nvPr/>
          </p:nvSpPr>
          <p:spPr>
            <a:xfrm>
              <a:off x="2180669"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5" name="tx75"/>
            <p:cNvSpPr/>
            <p:nvPr/>
          </p:nvSpPr>
          <p:spPr>
            <a:xfrm>
              <a:off x="2443792"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408382"/>
            </a:xfrm>
            <a:custGeom>
              <a:avLst/>
              <a:pathLst>
                <a:path w="1578741" h="408382">
                  <a:moveTo>
                    <a:pt x="0" y="74251"/>
                  </a:moveTo>
                  <a:lnTo>
                    <a:pt x="65780" y="86626"/>
                  </a:lnTo>
                  <a:lnTo>
                    <a:pt x="131561" y="49500"/>
                  </a:lnTo>
                  <a:lnTo>
                    <a:pt x="197342" y="24750"/>
                  </a:lnTo>
                  <a:lnTo>
                    <a:pt x="263123" y="123752"/>
                  </a:lnTo>
                  <a:lnTo>
                    <a:pt x="328904" y="61876"/>
                  </a:lnTo>
                  <a:lnTo>
                    <a:pt x="394685" y="136127"/>
                  </a:lnTo>
                  <a:lnTo>
                    <a:pt x="460466" y="160877"/>
                  </a:lnTo>
                  <a:lnTo>
                    <a:pt x="526247" y="24750"/>
                  </a:lnTo>
                  <a:lnTo>
                    <a:pt x="592028" y="12375"/>
                  </a:lnTo>
                  <a:lnTo>
                    <a:pt x="657808" y="12375"/>
                  </a:lnTo>
                  <a:lnTo>
                    <a:pt x="723589" y="0"/>
                  </a:lnTo>
                  <a:lnTo>
                    <a:pt x="789370" y="12375"/>
                  </a:lnTo>
                  <a:lnTo>
                    <a:pt x="855151" y="148502"/>
                  </a:lnTo>
                  <a:lnTo>
                    <a:pt x="920932" y="74251"/>
                  </a:lnTo>
                  <a:lnTo>
                    <a:pt x="986713" y="12375"/>
                  </a:lnTo>
                  <a:lnTo>
                    <a:pt x="1052494" y="61876"/>
                  </a:lnTo>
                  <a:lnTo>
                    <a:pt x="1118275" y="86626"/>
                  </a:lnTo>
                  <a:lnTo>
                    <a:pt x="1184056" y="111377"/>
                  </a:lnTo>
                  <a:lnTo>
                    <a:pt x="1249836" y="210378"/>
                  </a:lnTo>
                  <a:lnTo>
                    <a:pt x="1315617" y="235129"/>
                  </a:lnTo>
                  <a:lnTo>
                    <a:pt x="1381398" y="284630"/>
                  </a:lnTo>
                  <a:lnTo>
                    <a:pt x="1447179" y="284630"/>
                  </a:lnTo>
                  <a:lnTo>
                    <a:pt x="1512960" y="321755"/>
                  </a:lnTo>
                  <a:lnTo>
                    <a:pt x="1578741" y="40838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4692031" y="1407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4276309"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4539433"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64789" y="3331383"/>
              <a:ext cx="394685" cy="284630"/>
            </a:xfrm>
            <a:custGeom>
              <a:avLst/>
              <a:pathLst>
                <a:path w="394685" h="284630">
                  <a:moveTo>
                    <a:pt x="0" y="284630"/>
                  </a:moveTo>
                  <a:lnTo>
                    <a:pt x="65780" y="210378"/>
                  </a:lnTo>
                  <a:lnTo>
                    <a:pt x="131561" y="185628"/>
                  </a:lnTo>
                  <a:lnTo>
                    <a:pt x="197342" y="61876"/>
                  </a:lnTo>
                  <a:lnTo>
                    <a:pt x="263123" y="148502"/>
                  </a:lnTo>
                  <a:lnTo>
                    <a:pt x="328904" y="136127"/>
                  </a:lnTo>
                  <a:lnTo>
                    <a:pt x="394685" y="0"/>
                  </a:lnTo>
                </a:path>
              </a:pathLst>
            </a:custGeom>
            <a:ln w="27101" cap="flat">
              <a:solidFill>
                <a:srgbClr val="1CABE2">
                  <a:alpha val="100000"/>
                </a:srgbClr>
              </a:solidFill>
              <a:prstDash val="solid"/>
              <a:round/>
            </a:ln>
          </p:spPr>
          <p:txBody>
            <a:bodyPr/>
            <a:lstStyle/>
            <a:p/>
          </p:txBody>
        </p:sp>
        <p:sp>
          <p:nvSpPr>
            <p:cNvPr id="120" name="tx120"/>
            <p:cNvSpPr/>
            <p:nvPr/>
          </p:nvSpPr>
          <p:spPr>
            <a:xfrm>
              <a:off x="4112859" y="35236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1" name="tx121"/>
            <p:cNvSpPr/>
            <p:nvPr/>
          </p:nvSpPr>
          <p:spPr>
            <a:xfrm>
              <a:off x="4692031"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2" name="tx122"/>
            <p:cNvSpPr/>
            <p:nvPr/>
          </p:nvSpPr>
          <p:spPr>
            <a:xfrm>
              <a:off x="4276309" y="340208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3" name="tx123"/>
            <p:cNvSpPr/>
            <p:nvPr/>
          </p:nvSpPr>
          <p:spPr>
            <a:xfrm>
              <a:off x="4539433"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717230"/>
              <a:ext cx="1315617" cy="866265"/>
            </a:xfrm>
            <a:custGeom>
              <a:avLst/>
              <a:pathLst>
                <a:path w="1315617" h="866265">
                  <a:moveTo>
                    <a:pt x="0" y="866265"/>
                  </a:moveTo>
                  <a:lnTo>
                    <a:pt x="65780" y="111377"/>
                  </a:lnTo>
                  <a:lnTo>
                    <a:pt x="131561" y="74251"/>
                  </a:lnTo>
                  <a:lnTo>
                    <a:pt x="197342" y="0"/>
                  </a:lnTo>
                  <a:lnTo>
                    <a:pt x="263123" y="61876"/>
                  </a:lnTo>
                  <a:lnTo>
                    <a:pt x="328904" y="259879"/>
                  </a:lnTo>
                  <a:lnTo>
                    <a:pt x="394685" y="235129"/>
                  </a:lnTo>
                  <a:lnTo>
                    <a:pt x="460466" y="12375"/>
                  </a:lnTo>
                  <a:lnTo>
                    <a:pt x="526247" y="37125"/>
                  </a:lnTo>
                  <a:lnTo>
                    <a:pt x="592028" y="123752"/>
                  </a:lnTo>
                  <a:lnTo>
                    <a:pt x="657808" y="247504"/>
                  </a:lnTo>
                  <a:lnTo>
                    <a:pt x="723589" y="61876"/>
                  </a:lnTo>
                  <a:lnTo>
                    <a:pt x="789370" y="49500"/>
                  </a:lnTo>
                  <a:lnTo>
                    <a:pt x="855151" y="136127"/>
                  </a:lnTo>
                  <a:lnTo>
                    <a:pt x="920932" y="111377"/>
                  </a:lnTo>
                  <a:lnTo>
                    <a:pt x="986713" y="198003"/>
                  </a:lnTo>
                  <a:lnTo>
                    <a:pt x="1052494" y="259879"/>
                  </a:lnTo>
                  <a:lnTo>
                    <a:pt x="1118275" y="272254"/>
                  </a:lnTo>
                  <a:lnTo>
                    <a:pt x="1184056" y="321755"/>
                  </a:lnTo>
                  <a:lnTo>
                    <a:pt x="1249836" y="321755"/>
                  </a:lnTo>
                  <a:lnTo>
                    <a:pt x="1315617" y="334131"/>
                  </a:lnTo>
                </a:path>
              </a:pathLst>
            </a:custGeom>
            <a:ln w="27101" cap="flat">
              <a:solidFill>
                <a:srgbClr val="1CABE2">
                  <a:alpha val="100000"/>
                </a:srgbClr>
              </a:solidFill>
              <a:prstDash val="solid"/>
              <a:round/>
            </a:ln>
          </p:spPr>
          <p:txBody>
            <a:bodyPr/>
            <a:lstStyle/>
            <a:p/>
          </p:txBody>
        </p:sp>
        <p:sp>
          <p:nvSpPr>
            <p:cNvPr id="144" name="tx144"/>
            <p:cNvSpPr/>
            <p:nvPr/>
          </p:nvSpPr>
          <p:spPr>
            <a:xfrm>
              <a:off x="3191927"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45" name="tx145"/>
            <p:cNvSpPr/>
            <p:nvPr/>
          </p:nvSpPr>
          <p:spPr>
            <a:xfrm>
              <a:off x="4692031"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6" name="tx146"/>
            <p:cNvSpPr/>
            <p:nvPr/>
          </p:nvSpPr>
          <p:spPr>
            <a:xfrm>
              <a:off x="427630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7" name="tx147"/>
            <p:cNvSpPr/>
            <p:nvPr/>
          </p:nvSpPr>
          <p:spPr>
            <a:xfrm>
              <a:off x="4539433"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28772"/>
              <a:ext cx="1578741" cy="445508"/>
            </a:xfrm>
            <a:custGeom>
              <a:avLst/>
              <a:pathLst>
                <a:path w="1578741" h="445508">
                  <a:moveTo>
                    <a:pt x="0" y="247504"/>
                  </a:moveTo>
                  <a:lnTo>
                    <a:pt x="65780" y="297005"/>
                  </a:lnTo>
                  <a:lnTo>
                    <a:pt x="131561" y="222754"/>
                  </a:lnTo>
                  <a:lnTo>
                    <a:pt x="197342" y="86626"/>
                  </a:lnTo>
                  <a:lnTo>
                    <a:pt x="263123" y="136127"/>
                  </a:lnTo>
                  <a:lnTo>
                    <a:pt x="328904" y="123752"/>
                  </a:lnTo>
                  <a:lnTo>
                    <a:pt x="394685" y="148502"/>
                  </a:lnTo>
                  <a:lnTo>
                    <a:pt x="460466" y="136127"/>
                  </a:lnTo>
                  <a:lnTo>
                    <a:pt x="526247" y="86626"/>
                  </a:lnTo>
                  <a:lnTo>
                    <a:pt x="592028" y="24750"/>
                  </a:lnTo>
                  <a:lnTo>
                    <a:pt x="657808" y="49500"/>
                  </a:lnTo>
                  <a:lnTo>
                    <a:pt x="723589" y="0"/>
                  </a:lnTo>
                  <a:lnTo>
                    <a:pt x="789370" y="24750"/>
                  </a:lnTo>
                  <a:lnTo>
                    <a:pt x="855151" y="111377"/>
                  </a:lnTo>
                  <a:lnTo>
                    <a:pt x="920932" y="123752"/>
                  </a:lnTo>
                  <a:lnTo>
                    <a:pt x="986713" y="74251"/>
                  </a:lnTo>
                  <a:lnTo>
                    <a:pt x="1052494" y="99001"/>
                  </a:lnTo>
                  <a:lnTo>
                    <a:pt x="1118275" y="136127"/>
                  </a:lnTo>
                  <a:lnTo>
                    <a:pt x="1184056" y="148502"/>
                  </a:lnTo>
                  <a:lnTo>
                    <a:pt x="1249836" y="247504"/>
                  </a:lnTo>
                  <a:lnTo>
                    <a:pt x="1315617" y="334131"/>
                  </a:lnTo>
                  <a:lnTo>
                    <a:pt x="1381398" y="309380"/>
                  </a:lnTo>
                  <a:lnTo>
                    <a:pt x="1447179" y="321755"/>
                  </a:lnTo>
                  <a:lnTo>
                    <a:pt x="1512960" y="346506"/>
                  </a:lnTo>
                  <a:lnTo>
                    <a:pt x="1578741" y="445508"/>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6787671"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70" name="tx170"/>
            <p:cNvSpPr/>
            <p:nvPr/>
          </p:nvSpPr>
          <p:spPr>
            <a:xfrm>
              <a:off x="6371950"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tx171"/>
            <p:cNvSpPr/>
            <p:nvPr/>
          </p:nvSpPr>
          <p:spPr>
            <a:xfrm>
              <a:off x="6635073"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3009627"/>
              <a:ext cx="657808" cy="383632"/>
            </a:xfrm>
            <a:custGeom>
              <a:avLst/>
              <a:pathLst>
                <a:path w="657808" h="383632">
                  <a:moveTo>
                    <a:pt x="0" y="383632"/>
                  </a:moveTo>
                  <a:lnTo>
                    <a:pt x="65780" y="12375"/>
                  </a:lnTo>
                  <a:lnTo>
                    <a:pt x="131561" y="0"/>
                  </a:lnTo>
                  <a:lnTo>
                    <a:pt x="197342" y="49500"/>
                  </a:lnTo>
                  <a:lnTo>
                    <a:pt x="263123" y="49500"/>
                  </a:lnTo>
                  <a:lnTo>
                    <a:pt x="328904" y="148502"/>
                  </a:lnTo>
                  <a:lnTo>
                    <a:pt x="394685" y="235129"/>
                  </a:lnTo>
                  <a:lnTo>
                    <a:pt x="460466" y="210378"/>
                  </a:lnTo>
                  <a:lnTo>
                    <a:pt x="526247" y="222754"/>
                  </a:lnTo>
                  <a:lnTo>
                    <a:pt x="592028" y="235129"/>
                  </a:lnTo>
                  <a:lnTo>
                    <a:pt x="657808" y="346506"/>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93" name="tx193"/>
            <p:cNvSpPr/>
            <p:nvPr/>
          </p:nvSpPr>
          <p:spPr>
            <a:xfrm>
              <a:off x="6787671"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637195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6635073"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53522"/>
              <a:ext cx="526247" cy="309380"/>
            </a:xfrm>
            <a:custGeom>
              <a:avLst/>
              <a:pathLst>
                <a:path w="526247" h="309380">
                  <a:moveTo>
                    <a:pt x="0" y="0"/>
                  </a:moveTo>
                  <a:lnTo>
                    <a:pt x="65780" y="24750"/>
                  </a:lnTo>
                  <a:lnTo>
                    <a:pt x="131561" y="49500"/>
                  </a:lnTo>
                  <a:lnTo>
                    <a:pt x="197342" y="148502"/>
                  </a:lnTo>
                  <a:lnTo>
                    <a:pt x="263123" y="173253"/>
                  </a:lnTo>
                  <a:lnTo>
                    <a:pt x="328904" y="222754"/>
                  </a:lnTo>
                  <a:lnTo>
                    <a:pt x="394685" y="222754"/>
                  </a:lnTo>
                  <a:lnTo>
                    <a:pt x="460466" y="259879"/>
                  </a:lnTo>
                  <a:lnTo>
                    <a:pt x="526247" y="309380"/>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7" name="tx217"/>
            <p:cNvSpPr/>
            <p:nvPr/>
          </p:nvSpPr>
          <p:spPr>
            <a:xfrm>
              <a:off x="8883312"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8" name="tx218"/>
            <p:cNvSpPr/>
            <p:nvPr/>
          </p:nvSpPr>
          <p:spPr>
            <a:xfrm>
              <a:off x="84675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873071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10626"/>
              <a:ext cx="1578741" cy="445508"/>
            </a:xfrm>
            <a:custGeom>
              <a:avLst/>
              <a:pathLst>
                <a:path w="1578741" h="445508">
                  <a:moveTo>
                    <a:pt x="0" y="259879"/>
                  </a:moveTo>
                  <a:lnTo>
                    <a:pt x="65780" y="297005"/>
                  </a:lnTo>
                  <a:lnTo>
                    <a:pt x="131561" y="235129"/>
                  </a:lnTo>
                  <a:lnTo>
                    <a:pt x="197342" y="160877"/>
                  </a:lnTo>
                  <a:lnTo>
                    <a:pt x="263123" y="136127"/>
                  </a:lnTo>
                  <a:lnTo>
                    <a:pt x="328904" y="136127"/>
                  </a:lnTo>
                  <a:lnTo>
                    <a:pt x="394685" y="160877"/>
                  </a:lnTo>
                  <a:lnTo>
                    <a:pt x="460466" y="123752"/>
                  </a:lnTo>
                  <a:lnTo>
                    <a:pt x="526247" y="99001"/>
                  </a:lnTo>
                  <a:lnTo>
                    <a:pt x="592028" y="37125"/>
                  </a:lnTo>
                  <a:lnTo>
                    <a:pt x="657808" y="61876"/>
                  </a:lnTo>
                  <a:lnTo>
                    <a:pt x="723589" y="0"/>
                  </a:lnTo>
                  <a:lnTo>
                    <a:pt x="789370" y="24750"/>
                  </a:lnTo>
                  <a:lnTo>
                    <a:pt x="855151" y="99001"/>
                  </a:lnTo>
                  <a:lnTo>
                    <a:pt x="920932" y="136127"/>
                  </a:lnTo>
                  <a:lnTo>
                    <a:pt x="986713" y="86626"/>
                  </a:lnTo>
                  <a:lnTo>
                    <a:pt x="1052494" y="99001"/>
                  </a:lnTo>
                  <a:lnTo>
                    <a:pt x="1118275" y="148502"/>
                  </a:lnTo>
                  <a:lnTo>
                    <a:pt x="1184056" y="148502"/>
                  </a:lnTo>
                  <a:lnTo>
                    <a:pt x="1249836" y="247504"/>
                  </a:lnTo>
                  <a:lnTo>
                    <a:pt x="1315617" y="334131"/>
                  </a:lnTo>
                  <a:lnTo>
                    <a:pt x="1381398" y="309380"/>
                  </a:lnTo>
                  <a:lnTo>
                    <a:pt x="1447179" y="321755"/>
                  </a:lnTo>
                  <a:lnTo>
                    <a:pt x="1512960" y="346506"/>
                  </a:lnTo>
                  <a:lnTo>
                    <a:pt x="1578741" y="44550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1" name="tx241"/>
            <p:cNvSpPr/>
            <p:nvPr/>
          </p:nvSpPr>
          <p:spPr>
            <a:xfrm>
              <a:off x="8883312"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2" name="tx242"/>
            <p:cNvSpPr/>
            <p:nvPr/>
          </p:nvSpPr>
          <p:spPr>
            <a:xfrm>
              <a:off x="84675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43" name="tx243"/>
            <p:cNvSpPr/>
            <p:nvPr/>
          </p:nvSpPr>
          <p:spPr>
            <a:xfrm>
              <a:off x="8730714"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29763" y="398022"/>
              <a:ext cx="49763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Bolivia,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PCV3, and POL3 had the lowest coverage (59%), followed by MCV2 (61%).
Compared to 2019, coverage of 9 vaccines decreased (BCG, DTP1, DTP3, IPV1, MCV1, PCV3, POL3, ROTAC and YFV) and one vaccine increased (MCV2).
Compared to 2023, coverage of 9 vaccines decreased (BCG, DTP1, DTP3, IPV1, MCV1, PCV3, POL3, ROTAC and YFV)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1708186"/>
            </a:xfrm>
            <a:custGeom>
              <a:avLst/>
              <a:pathLst>
                <a:path w="6480943" h="1708186">
                  <a:moveTo>
                    <a:pt x="0" y="948992"/>
                  </a:moveTo>
                  <a:lnTo>
                    <a:pt x="270039" y="1138790"/>
                  </a:lnTo>
                  <a:lnTo>
                    <a:pt x="540078" y="854093"/>
                  </a:lnTo>
                  <a:lnTo>
                    <a:pt x="810117" y="332147"/>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42704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20597"/>
              <a:ext cx="6480943" cy="1708186"/>
            </a:xfrm>
            <a:custGeom>
              <a:avLst/>
              <a:pathLst>
                <a:path w="6480943" h="1708186">
                  <a:moveTo>
                    <a:pt x="0" y="854093"/>
                  </a:moveTo>
                  <a:lnTo>
                    <a:pt x="270039" y="854093"/>
                  </a:lnTo>
                  <a:lnTo>
                    <a:pt x="540078" y="854093"/>
                  </a:lnTo>
                  <a:lnTo>
                    <a:pt x="810117" y="711744"/>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37959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1708186"/>
            </a:xfrm>
            <a:custGeom>
              <a:avLst/>
              <a:pathLst>
                <a:path w="6480943" h="1708186">
                  <a:moveTo>
                    <a:pt x="0" y="854093"/>
                  </a:moveTo>
                  <a:lnTo>
                    <a:pt x="270039" y="854093"/>
                  </a:lnTo>
                  <a:lnTo>
                    <a:pt x="540078" y="854093"/>
                  </a:lnTo>
                  <a:lnTo>
                    <a:pt x="810117" y="711744"/>
                  </a:lnTo>
                  <a:lnTo>
                    <a:pt x="1080157" y="521945"/>
                  </a:lnTo>
                  <a:lnTo>
                    <a:pt x="1350196" y="474496"/>
                  </a:lnTo>
                  <a:lnTo>
                    <a:pt x="1620235" y="569395"/>
                  </a:lnTo>
                  <a:lnTo>
                    <a:pt x="1890275" y="521945"/>
                  </a:lnTo>
                  <a:lnTo>
                    <a:pt x="2160314" y="332147"/>
                  </a:lnTo>
                  <a:lnTo>
                    <a:pt x="2430353" y="94899"/>
                  </a:lnTo>
                  <a:lnTo>
                    <a:pt x="2700393" y="189798"/>
                  </a:lnTo>
                  <a:lnTo>
                    <a:pt x="2970432" y="0"/>
                  </a:lnTo>
                  <a:lnTo>
                    <a:pt x="3240471" y="94899"/>
                  </a:lnTo>
                  <a:lnTo>
                    <a:pt x="3510510" y="379596"/>
                  </a:lnTo>
                  <a:lnTo>
                    <a:pt x="3780550" y="474496"/>
                  </a:lnTo>
                  <a:lnTo>
                    <a:pt x="4050589" y="284697"/>
                  </a:lnTo>
                  <a:lnTo>
                    <a:pt x="4320628" y="379596"/>
                  </a:lnTo>
                  <a:lnTo>
                    <a:pt x="4590668" y="52194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EE00EE">
                  <a:alpha val="100000"/>
                </a:srgbClr>
              </a:solidFill>
              <a:prstDash val="solid"/>
              <a:round/>
            </a:ln>
          </p:spPr>
          <p:txBody>
            <a:bodyPr/>
            <a:lstStyle/>
            <a:p/>
          </p:txBody>
        </p:sp>
        <p:sp>
          <p:nvSpPr>
            <p:cNvPr id="40" name="pl40"/>
            <p:cNvSpPr/>
            <p:nvPr/>
          </p:nvSpPr>
          <p:spPr>
            <a:xfrm>
              <a:off x="5725923" y="1927241"/>
              <a:ext cx="1890275" cy="2609728"/>
            </a:xfrm>
            <a:custGeom>
              <a:avLst/>
              <a:pathLst>
                <a:path w="1890275" h="2609728">
                  <a:moveTo>
                    <a:pt x="0" y="616844"/>
                  </a:moveTo>
                  <a:lnTo>
                    <a:pt x="270039" y="854093"/>
                  </a:lnTo>
                  <a:lnTo>
                    <a:pt x="540078" y="521945"/>
                  </a:lnTo>
                  <a:lnTo>
                    <a:pt x="810117" y="2609728"/>
                  </a:lnTo>
                  <a:lnTo>
                    <a:pt x="1080157" y="2087782"/>
                  </a:lnTo>
                  <a:lnTo>
                    <a:pt x="1350196" y="1518387"/>
                  </a:lnTo>
                  <a:lnTo>
                    <a:pt x="1620235" y="474496"/>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215496"/>
              <a:ext cx="2160314" cy="1186240"/>
            </a:xfrm>
            <a:custGeom>
              <a:avLst/>
              <a:pathLst>
                <a:path w="2160314" h="1186240">
                  <a:moveTo>
                    <a:pt x="0" y="0"/>
                  </a:moveTo>
                  <a:lnTo>
                    <a:pt x="270039" y="94899"/>
                  </a:lnTo>
                  <a:lnTo>
                    <a:pt x="540078" y="189798"/>
                  </a:lnTo>
                  <a:lnTo>
                    <a:pt x="810117" y="569395"/>
                  </a:lnTo>
                  <a:lnTo>
                    <a:pt x="1080157" y="664294"/>
                  </a:lnTo>
                  <a:lnTo>
                    <a:pt x="1350196" y="854093"/>
                  </a:lnTo>
                  <a:lnTo>
                    <a:pt x="1620235" y="854093"/>
                  </a:lnTo>
                  <a:lnTo>
                    <a:pt x="1890275" y="996441"/>
                  </a:lnTo>
                  <a:lnTo>
                    <a:pt x="2160314" y="118624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376038"/>
            </a:xfrm>
            <a:custGeom>
              <a:avLst/>
              <a:pathLst>
                <a:path w="6480943" h="1376038">
                  <a:moveTo>
                    <a:pt x="0" y="569395"/>
                  </a:moveTo>
                  <a:lnTo>
                    <a:pt x="270039" y="379596"/>
                  </a:lnTo>
                  <a:lnTo>
                    <a:pt x="540078" y="237248"/>
                  </a:lnTo>
                  <a:lnTo>
                    <a:pt x="810117" y="0"/>
                  </a:lnTo>
                  <a:lnTo>
                    <a:pt x="1080157" y="284697"/>
                  </a:lnTo>
                  <a:lnTo>
                    <a:pt x="1350196" y="332147"/>
                  </a:lnTo>
                  <a:lnTo>
                    <a:pt x="1620235" y="379596"/>
                  </a:lnTo>
                  <a:lnTo>
                    <a:pt x="1890275" y="474496"/>
                  </a:lnTo>
                  <a:lnTo>
                    <a:pt x="2160314" y="189798"/>
                  </a:lnTo>
                  <a:lnTo>
                    <a:pt x="2430353" y="142348"/>
                  </a:lnTo>
                  <a:lnTo>
                    <a:pt x="2700393" y="379596"/>
                  </a:lnTo>
                  <a:lnTo>
                    <a:pt x="2970432" y="0"/>
                  </a:lnTo>
                  <a:lnTo>
                    <a:pt x="3240471" y="189798"/>
                  </a:lnTo>
                  <a:lnTo>
                    <a:pt x="3510510" y="427046"/>
                  </a:lnTo>
                  <a:lnTo>
                    <a:pt x="3780550" y="332147"/>
                  </a:lnTo>
                  <a:lnTo>
                    <a:pt x="4050589" y="47449"/>
                  </a:lnTo>
                  <a:lnTo>
                    <a:pt x="4320628" y="94899"/>
                  </a:lnTo>
                  <a:lnTo>
                    <a:pt x="4590668" y="616844"/>
                  </a:lnTo>
                  <a:lnTo>
                    <a:pt x="4860707" y="332147"/>
                  </a:lnTo>
                  <a:lnTo>
                    <a:pt x="5130746" y="806643"/>
                  </a:lnTo>
                  <a:lnTo>
                    <a:pt x="5400786" y="1043891"/>
                  </a:lnTo>
                  <a:lnTo>
                    <a:pt x="5670825" y="996441"/>
                  </a:lnTo>
                  <a:lnTo>
                    <a:pt x="5940864" y="1281139"/>
                  </a:lnTo>
                  <a:lnTo>
                    <a:pt x="6210904" y="1328589"/>
                  </a:lnTo>
                  <a:lnTo>
                    <a:pt x="6480943" y="1376038"/>
                  </a:lnTo>
                </a:path>
              </a:pathLst>
            </a:custGeom>
            <a:ln w="27101" cap="flat">
              <a:solidFill>
                <a:srgbClr val="FF7F00">
                  <a:alpha val="100000"/>
                </a:srgbClr>
              </a:solidFill>
              <a:prstDash val="solid"/>
              <a:round/>
            </a:ln>
          </p:spPr>
          <p:txBody>
            <a:bodyPr/>
            <a:lstStyle/>
            <a:p/>
          </p:txBody>
        </p:sp>
        <p:sp>
          <p:nvSpPr>
            <p:cNvPr id="43" name="pl43"/>
            <p:cNvSpPr/>
            <p:nvPr/>
          </p:nvSpPr>
          <p:spPr>
            <a:xfrm>
              <a:off x="5995962" y="2733884"/>
              <a:ext cx="1620235" cy="1091341"/>
            </a:xfrm>
            <a:custGeom>
              <a:avLst/>
              <a:pathLst>
                <a:path w="1620235" h="1091341">
                  <a:moveTo>
                    <a:pt x="0" y="1091341"/>
                  </a:moveTo>
                  <a:lnTo>
                    <a:pt x="270039" y="806643"/>
                  </a:lnTo>
                  <a:lnTo>
                    <a:pt x="540078" y="711744"/>
                  </a:lnTo>
                  <a:lnTo>
                    <a:pt x="810117" y="237248"/>
                  </a:lnTo>
                  <a:lnTo>
                    <a:pt x="1080157" y="569395"/>
                  </a:lnTo>
                  <a:lnTo>
                    <a:pt x="1350196" y="521945"/>
                  </a:lnTo>
                  <a:lnTo>
                    <a:pt x="1620235"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500194"/>
              <a:ext cx="2700393" cy="1470937"/>
            </a:xfrm>
            <a:custGeom>
              <a:avLst/>
              <a:pathLst>
                <a:path w="2700393" h="1470937">
                  <a:moveTo>
                    <a:pt x="0" y="1470937"/>
                  </a:moveTo>
                  <a:lnTo>
                    <a:pt x="270039" y="47449"/>
                  </a:lnTo>
                  <a:lnTo>
                    <a:pt x="540078" y="0"/>
                  </a:lnTo>
                  <a:lnTo>
                    <a:pt x="810117" y="189798"/>
                  </a:lnTo>
                  <a:lnTo>
                    <a:pt x="1080157" y="189798"/>
                  </a:lnTo>
                  <a:lnTo>
                    <a:pt x="1350196" y="569395"/>
                  </a:lnTo>
                  <a:lnTo>
                    <a:pt x="1620235" y="901542"/>
                  </a:lnTo>
                  <a:lnTo>
                    <a:pt x="1890275" y="806643"/>
                  </a:lnTo>
                  <a:lnTo>
                    <a:pt x="2160314" y="854093"/>
                  </a:lnTo>
                  <a:lnTo>
                    <a:pt x="2430353" y="901542"/>
                  </a:lnTo>
                  <a:lnTo>
                    <a:pt x="2700393" y="132858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708186"/>
            </a:xfrm>
            <a:custGeom>
              <a:avLst/>
              <a:pathLst>
                <a:path w="6480943" h="1708186">
                  <a:moveTo>
                    <a:pt x="0" y="996441"/>
                  </a:moveTo>
                  <a:lnTo>
                    <a:pt x="270039" y="1138790"/>
                  </a:lnTo>
                  <a:lnTo>
                    <a:pt x="540078" y="901542"/>
                  </a:lnTo>
                  <a:lnTo>
                    <a:pt x="810117" y="616844"/>
                  </a:lnTo>
                  <a:lnTo>
                    <a:pt x="1080157" y="521945"/>
                  </a:lnTo>
                  <a:lnTo>
                    <a:pt x="1350196" y="521945"/>
                  </a:lnTo>
                  <a:lnTo>
                    <a:pt x="1620235" y="616844"/>
                  </a:lnTo>
                  <a:lnTo>
                    <a:pt x="1890275" y="474496"/>
                  </a:lnTo>
                  <a:lnTo>
                    <a:pt x="2160314" y="379596"/>
                  </a:lnTo>
                  <a:lnTo>
                    <a:pt x="2430353" y="142348"/>
                  </a:lnTo>
                  <a:lnTo>
                    <a:pt x="2700393" y="237248"/>
                  </a:lnTo>
                  <a:lnTo>
                    <a:pt x="2970432" y="0"/>
                  </a:lnTo>
                  <a:lnTo>
                    <a:pt x="3240471" y="94899"/>
                  </a:lnTo>
                  <a:lnTo>
                    <a:pt x="3510510" y="379596"/>
                  </a:lnTo>
                  <a:lnTo>
                    <a:pt x="3780550" y="521945"/>
                  </a:lnTo>
                  <a:lnTo>
                    <a:pt x="4050589" y="332147"/>
                  </a:lnTo>
                  <a:lnTo>
                    <a:pt x="4320628" y="379596"/>
                  </a:lnTo>
                  <a:lnTo>
                    <a:pt x="4590668" y="569395"/>
                  </a:lnTo>
                  <a:lnTo>
                    <a:pt x="4860707" y="569395"/>
                  </a:lnTo>
                  <a:lnTo>
                    <a:pt x="5130746" y="948992"/>
                  </a:lnTo>
                  <a:lnTo>
                    <a:pt x="5400786" y="1281139"/>
                  </a:lnTo>
                  <a:lnTo>
                    <a:pt x="5670825" y="1186240"/>
                  </a:lnTo>
                  <a:lnTo>
                    <a:pt x="5940864" y="1233689"/>
                  </a:lnTo>
                  <a:lnTo>
                    <a:pt x="6210904" y="1328589"/>
                  </a:lnTo>
                  <a:lnTo>
                    <a:pt x="6480943" y="1708186"/>
                  </a:lnTo>
                </a:path>
              </a:pathLst>
            </a:custGeom>
            <a:ln w="27101" cap="flat">
              <a:solidFill>
                <a:srgbClr val="9A32CD">
                  <a:alpha val="100000"/>
                </a:srgbClr>
              </a:solidFill>
              <a:prstDash val="solid"/>
              <a:round/>
            </a:ln>
          </p:spPr>
          <p:txBody>
            <a:bodyPr/>
            <a:lstStyle/>
            <a:p/>
          </p:txBody>
        </p:sp>
        <p:sp>
          <p:nvSpPr>
            <p:cNvPr id="46" name="pl46"/>
            <p:cNvSpPr/>
            <p:nvPr/>
          </p:nvSpPr>
          <p:spPr>
            <a:xfrm>
              <a:off x="3295569" y="1310396"/>
              <a:ext cx="4320628" cy="1897984"/>
            </a:xfrm>
            <a:custGeom>
              <a:avLst/>
              <a:pathLst>
                <a:path w="4320628" h="1897984">
                  <a:moveTo>
                    <a:pt x="0" y="1897984"/>
                  </a:moveTo>
                  <a:lnTo>
                    <a:pt x="270039" y="711744"/>
                  </a:lnTo>
                  <a:lnTo>
                    <a:pt x="540078" y="189798"/>
                  </a:lnTo>
                  <a:lnTo>
                    <a:pt x="810117" y="0"/>
                  </a:lnTo>
                  <a:lnTo>
                    <a:pt x="1080157" y="0"/>
                  </a:lnTo>
                  <a:lnTo>
                    <a:pt x="1350196" y="332147"/>
                  </a:lnTo>
                  <a:lnTo>
                    <a:pt x="1620235" y="284697"/>
                  </a:lnTo>
                  <a:lnTo>
                    <a:pt x="1890275" y="94899"/>
                  </a:lnTo>
                  <a:lnTo>
                    <a:pt x="2160314" y="189798"/>
                  </a:lnTo>
                  <a:lnTo>
                    <a:pt x="2430353" y="332147"/>
                  </a:lnTo>
                  <a:lnTo>
                    <a:pt x="2700393" y="189798"/>
                  </a:lnTo>
                  <a:lnTo>
                    <a:pt x="2970432" y="616844"/>
                  </a:lnTo>
                  <a:lnTo>
                    <a:pt x="3240471" y="806643"/>
                  </a:lnTo>
                  <a:lnTo>
                    <a:pt x="3510510" y="948992"/>
                  </a:lnTo>
                  <a:lnTo>
                    <a:pt x="3780550" y="948992"/>
                  </a:lnTo>
                  <a:lnTo>
                    <a:pt x="4050589" y="996441"/>
                  </a:lnTo>
                  <a:lnTo>
                    <a:pt x="4320628" y="1376038"/>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1376038"/>
            </a:xfrm>
            <a:custGeom>
              <a:avLst/>
              <a:pathLst>
                <a:path w="6480943" h="1376038">
                  <a:moveTo>
                    <a:pt x="0" y="569395"/>
                  </a:moveTo>
                  <a:lnTo>
                    <a:pt x="270039" y="379596"/>
                  </a:lnTo>
                  <a:lnTo>
                    <a:pt x="540078" y="237248"/>
                  </a:lnTo>
                  <a:lnTo>
                    <a:pt x="810117" y="0"/>
                  </a:lnTo>
                  <a:lnTo>
                    <a:pt x="1080157" y="284697"/>
                  </a:lnTo>
                  <a:lnTo>
                    <a:pt x="1350196" y="332147"/>
                  </a:lnTo>
                  <a:lnTo>
                    <a:pt x="1620235" y="379596"/>
                  </a:lnTo>
                  <a:lnTo>
                    <a:pt x="1890275" y="474496"/>
                  </a:lnTo>
                  <a:lnTo>
                    <a:pt x="2160314" y="189798"/>
                  </a:lnTo>
                  <a:lnTo>
                    <a:pt x="2430353" y="142348"/>
                  </a:lnTo>
                  <a:lnTo>
                    <a:pt x="2700393" y="379596"/>
                  </a:lnTo>
                  <a:lnTo>
                    <a:pt x="2970432" y="0"/>
                  </a:lnTo>
                  <a:lnTo>
                    <a:pt x="3240471" y="189798"/>
                  </a:lnTo>
                  <a:lnTo>
                    <a:pt x="3510510" y="427046"/>
                  </a:lnTo>
                  <a:lnTo>
                    <a:pt x="3780550" y="332147"/>
                  </a:lnTo>
                  <a:lnTo>
                    <a:pt x="4050589" y="47449"/>
                  </a:lnTo>
                  <a:lnTo>
                    <a:pt x="4320628" y="94899"/>
                  </a:lnTo>
                  <a:lnTo>
                    <a:pt x="4590668" y="616844"/>
                  </a:lnTo>
                  <a:lnTo>
                    <a:pt x="4860707" y="332147"/>
                  </a:lnTo>
                  <a:lnTo>
                    <a:pt x="5130746" y="806643"/>
                  </a:lnTo>
                  <a:lnTo>
                    <a:pt x="5400786" y="1043891"/>
                  </a:lnTo>
                  <a:lnTo>
                    <a:pt x="5670825" y="996441"/>
                  </a:lnTo>
                  <a:lnTo>
                    <a:pt x="5940864" y="1281139"/>
                  </a:lnTo>
                  <a:lnTo>
                    <a:pt x="6210904" y="1328589"/>
                  </a:lnTo>
                  <a:lnTo>
                    <a:pt x="6480943" y="1376038"/>
                  </a:lnTo>
                </a:path>
              </a:pathLst>
            </a:custGeom>
            <a:ln w="27101" cap="flat">
              <a:solidFill>
                <a:srgbClr val="FB9A99">
                  <a:alpha val="100000"/>
                </a:srgbClr>
              </a:solidFill>
              <a:prstDash val="solid"/>
              <a:round/>
            </a:ln>
          </p:spPr>
          <p:txBody>
            <a:bodyPr/>
            <a:lstStyle/>
            <a:p/>
          </p:txBody>
        </p:sp>
        <p:sp>
          <p:nvSpPr>
            <p:cNvPr id="48" name="pl48"/>
            <p:cNvSpPr/>
            <p:nvPr/>
          </p:nvSpPr>
          <p:spPr>
            <a:xfrm>
              <a:off x="7626768" y="1256047"/>
              <a:ext cx="756177" cy="661941"/>
            </a:xfrm>
            <a:custGeom>
              <a:avLst/>
              <a:pathLst>
                <a:path w="756177" h="661941">
                  <a:moveTo>
                    <a:pt x="756177" y="0"/>
                  </a:moveTo>
                  <a:lnTo>
                    <a:pt x="0" y="661941"/>
                  </a:lnTo>
                </a:path>
              </a:pathLst>
            </a:custGeom>
          </p:spPr>
          <p:txBody>
            <a:bodyPr/>
            <a:lstStyle/>
            <a:p/>
          </p:txBody>
        </p:sp>
        <p:sp>
          <p:nvSpPr>
            <p:cNvPr id="49" name="pl49"/>
            <p:cNvSpPr/>
            <p:nvPr/>
          </p:nvSpPr>
          <p:spPr>
            <a:xfrm>
              <a:off x="7625255" y="1520820"/>
              <a:ext cx="799771" cy="871052"/>
            </a:xfrm>
            <a:custGeom>
              <a:avLst/>
              <a:pathLst>
                <a:path w="799771" h="871052">
                  <a:moveTo>
                    <a:pt x="799771" y="0"/>
                  </a:moveTo>
                  <a:lnTo>
                    <a:pt x="0" y="871052"/>
                  </a:lnTo>
                </a:path>
              </a:pathLst>
            </a:custGeom>
          </p:spPr>
          <p:txBody>
            <a:bodyPr/>
            <a:lstStyle/>
            <a:p/>
          </p:txBody>
        </p:sp>
        <p:sp>
          <p:nvSpPr>
            <p:cNvPr id="50" name="pl50"/>
            <p:cNvSpPr/>
            <p:nvPr/>
          </p:nvSpPr>
          <p:spPr>
            <a:xfrm>
              <a:off x="7629927" y="2046690"/>
              <a:ext cx="728933" cy="395055"/>
            </a:xfrm>
            <a:custGeom>
              <a:avLst/>
              <a:pathLst>
                <a:path w="728933" h="395055">
                  <a:moveTo>
                    <a:pt x="728933" y="0"/>
                  </a:moveTo>
                  <a:lnTo>
                    <a:pt x="0" y="395055"/>
                  </a:lnTo>
                </a:path>
              </a:pathLst>
            </a:custGeom>
          </p:spPr>
          <p:txBody>
            <a:bodyPr/>
            <a:lstStyle/>
            <a:p/>
          </p:txBody>
        </p:sp>
        <p:sp>
          <p:nvSpPr>
            <p:cNvPr id="51" name="pl51"/>
            <p:cNvSpPr/>
            <p:nvPr/>
          </p:nvSpPr>
          <p:spPr>
            <a:xfrm>
              <a:off x="7625988" y="1787127"/>
              <a:ext cx="666443" cy="652475"/>
            </a:xfrm>
            <a:custGeom>
              <a:avLst/>
              <a:pathLst>
                <a:path w="666443" h="652475">
                  <a:moveTo>
                    <a:pt x="666443" y="0"/>
                  </a:moveTo>
                  <a:lnTo>
                    <a:pt x="0" y="652475"/>
                  </a:lnTo>
                </a:path>
              </a:pathLst>
            </a:custGeom>
          </p:spPr>
          <p:txBody>
            <a:bodyPr/>
            <a:lstStyle/>
            <a:p/>
          </p:txBody>
        </p:sp>
        <p:sp>
          <p:nvSpPr>
            <p:cNvPr id="52" name="pl52"/>
            <p:cNvSpPr/>
            <p:nvPr/>
          </p:nvSpPr>
          <p:spPr>
            <a:xfrm>
              <a:off x="7630260" y="2309704"/>
              <a:ext cx="722513" cy="369538"/>
            </a:xfrm>
            <a:custGeom>
              <a:avLst/>
              <a:pathLst>
                <a:path w="722513" h="369538">
                  <a:moveTo>
                    <a:pt x="722513" y="0"/>
                  </a:moveTo>
                  <a:lnTo>
                    <a:pt x="0" y="369538"/>
                  </a:lnTo>
                </a:path>
              </a:pathLst>
            </a:custGeom>
          </p:spPr>
          <p:txBody>
            <a:bodyPr/>
            <a:lstStyle/>
            <a:p/>
          </p:txBody>
        </p:sp>
        <p:sp>
          <p:nvSpPr>
            <p:cNvPr id="53" name="pl53"/>
            <p:cNvSpPr/>
            <p:nvPr/>
          </p:nvSpPr>
          <p:spPr>
            <a:xfrm>
              <a:off x="7633300" y="2569038"/>
              <a:ext cx="725560" cy="161050"/>
            </a:xfrm>
            <a:custGeom>
              <a:avLst/>
              <a:pathLst>
                <a:path w="725560" h="161050">
                  <a:moveTo>
                    <a:pt x="725560" y="0"/>
                  </a:moveTo>
                  <a:lnTo>
                    <a:pt x="0" y="161050"/>
                  </a:lnTo>
                </a:path>
              </a:pathLst>
            </a:custGeom>
          </p:spPr>
          <p:txBody>
            <a:bodyPr/>
            <a:lstStyle/>
            <a:p/>
          </p:txBody>
        </p:sp>
        <p:sp>
          <p:nvSpPr>
            <p:cNvPr id="54" name="pl54"/>
            <p:cNvSpPr/>
            <p:nvPr/>
          </p:nvSpPr>
          <p:spPr>
            <a:xfrm>
              <a:off x="7634338" y="2826159"/>
              <a:ext cx="748606" cy="2561"/>
            </a:xfrm>
            <a:custGeom>
              <a:avLst/>
              <a:pathLst>
                <a:path w="748606" h="2561">
                  <a:moveTo>
                    <a:pt x="748606" y="0"/>
                  </a:moveTo>
                  <a:lnTo>
                    <a:pt x="0" y="2561"/>
                  </a:lnTo>
                </a:path>
              </a:pathLst>
            </a:custGeom>
          </p:spPr>
          <p:txBody>
            <a:bodyPr/>
            <a:lstStyle/>
            <a:p/>
          </p:txBody>
        </p:sp>
        <p:sp>
          <p:nvSpPr>
            <p:cNvPr id="55" name="pl55"/>
            <p:cNvSpPr/>
            <p:nvPr/>
          </p:nvSpPr>
          <p:spPr>
            <a:xfrm>
              <a:off x="7628107" y="2837371"/>
              <a:ext cx="700477" cy="505142"/>
            </a:xfrm>
            <a:custGeom>
              <a:avLst/>
              <a:pathLst>
                <a:path w="700477" h="505142">
                  <a:moveTo>
                    <a:pt x="700477" y="505142"/>
                  </a:moveTo>
                  <a:lnTo>
                    <a:pt x="0" y="0"/>
                  </a:lnTo>
                </a:path>
              </a:pathLst>
            </a:custGeom>
          </p:spPr>
          <p:txBody>
            <a:bodyPr/>
            <a:lstStyle/>
            <a:p/>
          </p:txBody>
        </p:sp>
        <p:sp>
          <p:nvSpPr>
            <p:cNvPr id="56" name="pl56"/>
            <p:cNvSpPr/>
            <p:nvPr/>
          </p:nvSpPr>
          <p:spPr>
            <a:xfrm>
              <a:off x="7632485" y="2833797"/>
              <a:ext cx="804610" cy="247683"/>
            </a:xfrm>
            <a:custGeom>
              <a:avLst/>
              <a:pathLst>
                <a:path w="804610" h="247683">
                  <a:moveTo>
                    <a:pt x="804610" y="247683"/>
                  </a:moveTo>
                  <a:lnTo>
                    <a:pt x="0" y="0"/>
                  </a:lnTo>
                </a:path>
              </a:pathLst>
            </a:custGeom>
          </p:spPr>
          <p:txBody>
            <a:bodyPr/>
            <a:lstStyle/>
            <a:p/>
          </p:txBody>
        </p:sp>
        <p:sp>
          <p:nvSpPr>
            <p:cNvPr id="57" name="pl57"/>
            <p:cNvSpPr/>
            <p:nvPr/>
          </p:nvSpPr>
          <p:spPr>
            <a:xfrm>
              <a:off x="7625931" y="2838390"/>
              <a:ext cx="775010" cy="764944"/>
            </a:xfrm>
            <a:custGeom>
              <a:avLst/>
              <a:pathLst>
                <a:path w="775010" h="764944">
                  <a:moveTo>
                    <a:pt x="775010" y="764944"/>
                  </a:moveTo>
                  <a:lnTo>
                    <a:pt x="0" y="0"/>
                  </a:lnTo>
                </a:path>
              </a:pathLst>
            </a:custGeom>
          </p:spPr>
          <p:txBody>
            <a:bodyPr/>
            <a:lstStyle/>
            <a:p/>
          </p:txBody>
        </p:sp>
        <p:sp>
          <p:nvSpPr>
            <p:cNvPr id="58" name="pl58"/>
            <p:cNvSpPr/>
            <p:nvPr/>
          </p:nvSpPr>
          <p:spPr>
            <a:xfrm>
              <a:off x="7623638" y="2839166"/>
              <a:ext cx="735064" cy="1025795"/>
            </a:xfrm>
            <a:custGeom>
              <a:avLst/>
              <a:pathLst>
                <a:path w="735064" h="1025795">
                  <a:moveTo>
                    <a:pt x="735064" y="1025795"/>
                  </a:moveTo>
                  <a:lnTo>
                    <a:pt x="0" y="0"/>
                  </a:lnTo>
                </a:path>
              </a:pathLst>
            </a:custGeom>
          </p:spPr>
          <p:txBody>
            <a:bodyPr/>
            <a:lstStyle/>
            <a:p/>
          </p:txBody>
        </p:sp>
        <p:sp>
          <p:nvSpPr>
            <p:cNvPr id="59" name="pg59"/>
            <p:cNvSpPr/>
            <p:nvPr/>
          </p:nvSpPr>
          <p:spPr>
            <a:xfrm>
              <a:off x="8314365" y="11646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12062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61" name="pg61"/>
            <p:cNvSpPr/>
            <p:nvPr/>
          </p:nvSpPr>
          <p:spPr>
            <a:xfrm>
              <a:off x="8356446" y="143031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47184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68%</a:t>
              </a:r>
            </a:p>
          </p:txBody>
        </p:sp>
        <p:sp>
          <p:nvSpPr>
            <p:cNvPr id="63" name="pg63"/>
            <p:cNvSpPr/>
            <p:nvPr/>
          </p:nvSpPr>
          <p:spPr>
            <a:xfrm>
              <a:off x="8290281" y="19550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9965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67%</a:t>
              </a:r>
            </a:p>
          </p:txBody>
        </p:sp>
        <p:sp>
          <p:nvSpPr>
            <p:cNvPr id="65" name="pg65"/>
            <p:cNvSpPr/>
            <p:nvPr/>
          </p:nvSpPr>
          <p:spPr>
            <a:xfrm>
              <a:off x="8223851" y="169514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7366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67%</a:t>
              </a:r>
            </a:p>
          </p:txBody>
        </p:sp>
        <p:sp>
          <p:nvSpPr>
            <p:cNvPr id="67" name="pg67"/>
            <p:cNvSpPr/>
            <p:nvPr/>
          </p:nvSpPr>
          <p:spPr>
            <a:xfrm>
              <a:off x="8284194" y="221813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225967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62%</a:t>
              </a:r>
            </a:p>
          </p:txBody>
        </p:sp>
        <p:sp>
          <p:nvSpPr>
            <p:cNvPr id="69" name="pg69"/>
            <p:cNvSpPr/>
            <p:nvPr/>
          </p:nvSpPr>
          <p:spPr>
            <a:xfrm>
              <a:off x="8290281" y="24807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5222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61%</a:t>
              </a:r>
            </a:p>
          </p:txBody>
        </p:sp>
        <p:sp>
          <p:nvSpPr>
            <p:cNvPr id="71" name="pg71"/>
            <p:cNvSpPr/>
            <p:nvPr/>
          </p:nvSpPr>
          <p:spPr>
            <a:xfrm>
              <a:off x="8314365" y="27416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7831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59%</a:t>
              </a:r>
            </a:p>
          </p:txBody>
        </p:sp>
        <p:sp>
          <p:nvSpPr>
            <p:cNvPr id="73" name="pg73"/>
            <p:cNvSpPr/>
            <p:nvPr/>
          </p:nvSpPr>
          <p:spPr>
            <a:xfrm>
              <a:off x="8260004" y="32655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32884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59%</a:t>
              </a:r>
            </a:p>
          </p:txBody>
        </p:sp>
        <p:sp>
          <p:nvSpPr>
            <p:cNvPr id="75" name="pg75"/>
            <p:cNvSpPr/>
            <p:nvPr/>
          </p:nvSpPr>
          <p:spPr>
            <a:xfrm>
              <a:off x="8368515" y="300173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304326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59%</a:t>
              </a:r>
            </a:p>
          </p:txBody>
        </p:sp>
        <p:sp>
          <p:nvSpPr>
            <p:cNvPr id="77" name="pg77"/>
            <p:cNvSpPr/>
            <p:nvPr/>
          </p:nvSpPr>
          <p:spPr>
            <a:xfrm>
              <a:off x="8332362" y="352525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56678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59%</a:t>
              </a:r>
            </a:p>
          </p:txBody>
        </p:sp>
        <p:sp>
          <p:nvSpPr>
            <p:cNvPr id="79" name="pg79"/>
            <p:cNvSpPr/>
            <p:nvPr/>
          </p:nvSpPr>
          <p:spPr>
            <a:xfrm>
              <a:off x="8290122" y="378611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12982" y="382765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59%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96841" y="401416"/>
              <a:ext cx="28379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Bolivia,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DTP3, PCV3, and POL3 had the lowest coverage of all vaccines (59%), followed by MCV2 (61%).
Coverage of 9 vaccines decreased (DTP3, HepB3, Hib3, IPV1, MCV1, PcV3, Polio3, RotaC and Rubella) and 2 vaccines increased (HPVc and MCV2) compared to respective coverage in 2019.
Coverage of 9 vaccines decreased (DTP3, HepB3, Hib3, IPV1, MCV1, PcV3, Polio3, RotaC and Rubella) and 2 vaccines increased (HPVc and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2403" y="870398"/>
              <a:ext cx="1011029" cy="0"/>
            </a:xfrm>
            <a:custGeom>
              <a:avLst/>
              <a:pathLst>
                <a:path w="1011029" h="0">
                  <a:moveTo>
                    <a:pt x="0" y="0"/>
                  </a:moveTo>
                  <a:lnTo>
                    <a:pt x="433298" y="0"/>
                  </a:lnTo>
                  <a:lnTo>
                    <a:pt x="577731" y="0"/>
                  </a:lnTo>
                  <a:lnTo>
                    <a:pt x="722164" y="0"/>
                  </a:lnTo>
                  <a:lnTo>
                    <a:pt x="866596"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6185754" y="1220700"/>
              <a:ext cx="1155462" cy="0"/>
            </a:xfrm>
            <a:custGeom>
              <a:avLst/>
              <a:pathLst>
                <a:path w="1155462" h="0">
                  <a:moveTo>
                    <a:pt x="0" y="0"/>
                  </a:moveTo>
                  <a:lnTo>
                    <a:pt x="505514" y="0"/>
                  </a:lnTo>
                  <a:lnTo>
                    <a:pt x="722164" y="0"/>
                  </a:lnTo>
                  <a:lnTo>
                    <a:pt x="722164" y="0"/>
                  </a:lnTo>
                  <a:lnTo>
                    <a:pt x="1011029"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5752456" y="1571001"/>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5752456" y="1921302"/>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5752456" y="2271604"/>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938813" cy="0"/>
            </a:xfrm>
            <a:custGeom>
              <a:avLst/>
              <a:pathLst>
                <a:path w="938813" h="0">
                  <a:moveTo>
                    <a:pt x="0" y="0"/>
                  </a:moveTo>
                  <a:lnTo>
                    <a:pt x="288865" y="0"/>
                  </a:lnTo>
                  <a:lnTo>
                    <a:pt x="505514"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2972206"/>
              <a:ext cx="866596" cy="0"/>
            </a:xfrm>
            <a:custGeom>
              <a:avLst/>
              <a:pathLst>
                <a:path w="866596" h="0">
                  <a:moveTo>
                    <a:pt x="0" y="0"/>
                  </a:move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4669210" y="3322508"/>
              <a:ext cx="1227678" cy="0"/>
            </a:xfrm>
            <a:custGeom>
              <a:avLst/>
              <a:pathLst>
                <a:path w="1227678" h="0">
                  <a:moveTo>
                    <a:pt x="0" y="0"/>
                  </a:moveTo>
                  <a:lnTo>
                    <a:pt x="144432" y="0"/>
                  </a:lnTo>
                  <a:lnTo>
                    <a:pt x="361082" y="0"/>
                  </a:lnTo>
                  <a:lnTo>
                    <a:pt x="433298" y="0"/>
                  </a:lnTo>
                  <a:lnTo>
                    <a:pt x="866596"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5752456" y="3672809"/>
              <a:ext cx="1155462" cy="0"/>
            </a:xfrm>
            <a:custGeom>
              <a:avLst/>
              <a:pathLst>
                <a:path w="1155462" h="0">
                  <a:moveTo>
                    <a:pt x="0" y="0"/>
                  </a:moveTo>
                  <a:lnTo>
                    <a:pt x="649947"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5752456" y="4023110"/>
              <a:ext cx="1155462" cy="0"/>
            </a:xfrm>
            <a:custGeom>
              <a:avLst/>
              <a:pathLst>
                <a:path w="1155462" h="0">
                  <a:moveTo>
                    <a:pt x="0" y="0"/>
                  </a:move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6330187" y="4373412"/>
              <a:ext cx="866596" cy="0"/>
            </a:xfrm>
            <a:custGeom>
              <a:avLst/>
              <a:pathLst>
                <a:path w="866596" h="0">
                  <a:moveTo>
                    <a:pt x="0" y="0"/>
                  </a:move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5969105" y="4723713"/>
              <a:ext cx="1155462" cy="0"/>
            </a:xfrm>
            <a:custGeom>
              <a:avLst/>
              <a:pathLst>
                <a:path w="1155462" h="0">
                  <a:moveTo>
                    <a:pt x="0" y="0"/>
                  </a:moveTo>
                  <a:lnTo>
                    <a:pt x="577731" y="0"/>
                  </a:lnTo>
                  <a:lnTo>
                    <a:pt x="649947" y="0"/>
                  </a:lnTo>
                  <a:lnTo>
                    <a:pt x="649947" y="0"/>
                  </a:lnTo>
                  <a:lnTo>
                    <a:pt x="866596" y="0"/>
                  </a:lnTo>
                  <a:lnTo>
                    <a:pt x="1155462" y="0"/>
                  </a:lnTo>
                </a:path>
              </a:pathLst>
            </a:custGeom>
            <a:ln w="116535" cap="flat">
              <a:solidFill>
                <a:srgbClr val="E8E8E8">
                  <a:alpha val="100000"/>
                </a:srgbClr>
              </a:solidFill>
              <a:prstDash val="solid"/>
              <a:round/>
            </a:ln>
          </p:spPr>
          <p:txBody>
            <a:bodyPr/>
            <a:lstStyle/>
            <a:p/>
          </p:txBody>
        </p:sp>
        <p:sp>
          <p:nvSpPr>
            <p:cNvPr id="34" name="pl34"/>
            <p:cNvSpPr/>
            <p:nvPr/>
          </p:nvSpPr>
          <p:spPr>
            <a:xfrm>
              <a:off x="6257971" y="5074015"/>
              <a:ext cx="794380" cy="0"/>
            </a:xfrm>
            <a:custGeom>
              <a:avLst/>
              <a:pathLst>
                <a:path w="794380" h="0">
                  <a:moveTo>
                    <a:pt x="0" y="0"/>
                  </a:moveTo>
                  <a:lnTo>
                    <a:pt x="72216" y="0"/>
                  </a:lnTo>
                  <a:lnTo>
                    <a:pt x="72216"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35" name="pt35"/>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2006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7563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0341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4795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2568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74795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9790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4795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6471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80914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3130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02579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09800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9238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4795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2568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7012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2568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54233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6460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25347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0623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77293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3396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27844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628501"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12298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84515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267419"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5689688"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84515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267419"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5689688"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84515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26741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568968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27844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62850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339636"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13401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33963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26741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460644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03974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5834121"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845151"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339636"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5689688"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845151"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267419"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689688"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134016"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33963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26741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06180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484069"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590633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98958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267419"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19520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217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Bolivia,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(81%) and 2023 (72%). DTP1 coverage declined in 2024 (65%) compared to 2023, and was lower than in 2019. In 2019-2024, DTP1 coverage was at it's lowest level in 2024 (65%).
In 2023, 12 vaccines had lower coverage than in 2019.
In 2024, 12 vaccines had lower coverage than in 2019.
In 2024, 12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2203119"/>
              <a:ext cx="2915825" cy="685347"/>
            </a:xfrm>
            <a:custGeom>
              <a:avLst/>
              <a:pathLst>
                <a:path w="2915825" h="685347">
                  <a:moveTo>
                    <a:pt x="0" y="137069"/>
                  </a:moveTo>
                  <a:lnTo>
                    <a:pt x="416546" y="308406"/>
                  </a:lnTo>
                  <a:lnTo>
                    <a:pt x="833093" y="34267"/>
                  </a:lnTo>
                  <a:lnTo>
                    <a:pt x="1249639" y="685347"/>
                  </a:lnTo>
                  <a:lnTo>
                    <a:pt x="1666186" y="685347"/>
                  </a:lnTo>
                  <a:lnTo>
                    <a:pt x="2082732" y="137069"/>
                  </a:lnTo>
                  <a:lnTo>
                    <a:pt x="2499279" y="342673"/>
                  </a:lnTo>
                  <a:lnTo>
                    <a:pt x="2915825" y="0"/>
                  </a:lnTo>
                </a:path>
              </a:pathLst>
            </a:custGeom>
            <a:ln w="29811" cap="flat">
              <a:solidFill>
                <a:srgbClr val="FF0000">
                  <a:alpha val="100000"/>
                </a:srgbClr>
              </a:solidFill>
              <a:prstDash val="solid"/>
              <a:round/>
            </a:ln>
          </p:spPr>
          <p:txBody>
            <a:bodyPr/>
            <a:lstStyle/>
            <a:p/>
          </p:txBody>
        </p:sp>
        <p:sp>
          <p:nvSpPr>
            <p:cNvPr id="26" name="pl26"/>
            <p:cNvSpPr/>
            <p:nvPr/>
          </p:nvSpPr>
          <p:spPr>
            <a:xfrm>
              <a:off x="1361192" y="2203119"/>
              <a:ext cx="2915825" cy="1884704"/>
            </a:xfrm>
            <a:custGeom>
              <a:avLst/>
              <a:pathLst>
                <a:path w="2915825" h="1884704">
                  <a:moveTo>
                    <a:pt x="0" y="445475"/>
                  </a:moveTo>
                  <a:lnTo>
                    <a:pt x="416546" y="616812"/>
                  </a:lnTo>
                  <a:lnTo>
                    <a:pt x="833093" y="376940"/>
                  </a:lnTo>
                  <a:lnTo>
                    <a:pt x="1249639" y="1884704"/>
                  </a:lnTo>
                  <a:lnTo>
                    <a:pt x="1666186" y="1507763"/>
                  </a:lnTo>
                  <a:lnTo>
                    <a:pt x="2082732" y="1096555"/>
                  </a:lnTo>
                  <a:lnTo>
                    <a:pt x="2499279" y="342673"/>
                  </a:lnTo>
                  <a:lnTo>
                    <a:pt x="2915825" y="0"/>
                  </a:lnTo>
                </a:path>
              </a:pathLst>
            </a:custGeom>
            <a:ln w="29811" cap="flat">
              <a:solidFill>
                <a:srgbClr val="0058AB">
                  <a:alpha val="100000"/>
                </a:srgbClr>
              </a:solidFill>
              <a:prstDash val="solid"/>
              <a:round/>
            </a:ln>
          </p:spPr>
          <p:txBody>
            <a:bodyPr/>
            <a:lstStyle/>
            <a:p/>
          </p:txBody>
        </p:sp>
        <p:sp>
          <p:nvSpPr>
            <p:cNvPr id="27" name="pt27"/>
            <p:cNvSpPr/>
            <p:nvPr/>
          </p:nvSpPr>
          <p:spPr>
            <a:xfrm>
              <a:off x="1336366"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4" name="tx44"/>
            <p:cNvSpPr/>
            <p:nvPr/>
          </p:nvSpPr>
          <p:spPr>
            <a:xfrm>
              <a:off x="1777739"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5" name="tx45"/>
            <p:cNvSpPr/>
            <p:nvPr/>
          </p:nvSpPr>
          <p:spPr>
            <a:xfrm>
              <a:off x="219428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46" name="tx46"/>
            <p:cNvSpPr/>
            <p:nvPr/>
          </p:nvSpPr>
          <p:spPr>
            <a:xfrm>
              <a:off x="2610832"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47" name="tx47"/>
            <p:cNvSpPr/>
            <p:nvPr/>
          </p:nvSpPr>
          <p:spPr>
            <a:xfrm>
              <a:off x="3027378"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8" name="tx48"/>
            <p:cNvSpPr/>
            <p:nvPr/>
          </p:nvSpPr>
          <p:spPr>
            <a:xfrm>
              <a:off x="344392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49" name="tx49"/>
            <p:cNvSpPr/>
            <p:nvPr/>
          </p:nvSpPr>
          <p:spPr>
            <a:xfrm>
              <a:off x="3860472"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50" name="tx50"/>
            <p:cNvSpPr/>
            <p:nvPr/>
          </p:nvSpPr>
          <p:spPr>
            <a:xfrm>
              <a:off x="4277018"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51" name="tx51"/>
            <p:cNvSpPr/>
            <p:nvPr/>
          </p:nvSpPr>
          <p:spPr>
            <a:xfrm>
              <a:off x="1361192"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2" name="tx52"/>
            <p:cNvSpPr/>
            <p:nvPr/>
          </p:nvSpPr>
          <p:spPr>
            <a:xfrm>
              <a:off x="1777739"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3" name="tx53"/>
            <p:cNvSpPr/>
            <p:nvPr/>
          </p:nvSpPr>
          <p:spPr>
            <a:xfrm>
              <a:off x="219428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4" name="tx54"/>
            <p:cNvSpPr/>
            <p:nvPr/>
          </p:nvSpPr>
          <p:spPr>
            <a:xfrm>
              <a:off x="2610832"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5" name="tx55"/>
            <p:cNvSpPr/>
            <p:nvPr/>
          </p:nvSpPr>
          <p:spPr>
            <a:xfrm>
              <a:off x="3027378"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6" name="tx56"/>
            <p:cNvSpPr/>
            <p:nvPr/>
          </p:nvSpPr>
          <p:spPr>
            <a:xfrm>
              <a:off x="344392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7" name="tx57"/>
            <p:cNvSpPr/>
            <p:nvPr/>
          </p:nvSpPr>
          <p:spPr>
            <a:xfrm>
              <a:off x="3860472"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58" name="tx58"/>
            <p:cNvSpPr/>
            <p:nvPr/>
          </p:nvSpPr>
          <p:spPr>
            <a:xfrm>
              <a:off x="4277018"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59" name="pl5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pl60"/>
            <p:cNvSpPr/>
            <p:nvPr/>
          </p:nvSpPr>
          <p:spPr>
            <a:xfrm>
              <a:off x="386047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1" name="tx61"/>
            <p:cNvSpPr/>
            <p:nvPr/>
          </p:nvSpPr>
          <p:spPr>
            <a:xfrm>
              <a:off x="358027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2" name="tx62"/>
            <p:cNvSpPr/>
            <p:nvPr/>
          </p:nvSpPr>
          <p:spPr>
            <a:xfrm>
              <a:off x="346570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3" name="rc6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4" name="pl6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55545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9711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8042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2207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5387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4704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t85"/>
            <p:cNvSpPr/>
            <p:nvPr/>
          </p:nvSpPr>
          <p:spPr>
            <a:xfrm>
              <a:off x="8445592"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844559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tx87"/>
            <p:cNvSpPr/>
            <p:nvPr/>
          </p:nvSpPr>
          <p:spPr>
            <a:xfrm>
              <a:off x="847041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88" name="tx88"/>
            <p:cNvSpPr/>
            <p:nvPr/>
          </p:nvSpPr>
          <p:spPr>
            <a:xfrm>
              <a:off x="8470418"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9" name="pl8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805387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777367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2" name="tx92"/>
            <p:cNvSpPr/>
            <p:nvPr/>
          </p:nvSpPr>
          <p:spPr>
            <a:xfrm>
              <a:off x="765910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3" name="rc9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4" name="tx9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5" name="tx9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6" name="tx96"/>
            <p:cNvSpPr/>
            <p:nvPr/>
          </p:nvSpPr>
          <p:spPr>
            <a:xfrm rot="-5400000">
              <a:off x="12331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7" name="tx97"/>
            <p:cNvSpPr/>
            <p:nvPr/>
          </p:nvSpPr>
          <p:spPr>
            <a:xfrm rot="-5400000">
              <a:off x="16497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8" name="tx98"/>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9" name="tx99"/>
            <p:cNvSpPr/>
            <p:nvPr/>
          </p:nvSpPr>
          <p:spPr>
            <a:xfrm rot="-5400000">
              <a:off x="24828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0" name="tx100"/>
            <p:cNvSpPr/>
            <p:nvPr/>
          </p:nvSpPr>
          <p:spPr>
            <a:xfrm rot="-5400000">
              <a:off x="28993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1" name="tx10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2" name="tx102"/>
            <p:cNvSpPr/>
            <p:nvPr/>
          </p:nvSpPr>
          <p:spPr>
            <a:xfrm rot="-5400000">
              <a:off x="37324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3" name="tx103"/>
            <p:cNvSpPr/>
            <p:nvPr/>
          </p:nvSpPr>
          <p:spPr>
            <a:xfrm rot="-5400000">
              <a:off x="414901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4" name="tx104"/>
            <p:cNvSpPr/>
            <p:nvPr/>
          </p:nvSpPr>
          <p:spPr>
            <a:xfrm rot="-5400000">
              <a:off x="54265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5" name="tx105"/>
            <p:cNvSpPr/>
            <p:nvPr/>
          </p:nvSpPr>
          <p:spPr>
            <a:xfrm rot="-5400000">
              <a:off x="58431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6" name="tx10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7" name="tx107"/>
            <p:cNvSpPr/>
            <p:nvPr/>
          </p:nvSpPr>
          <p:spPr>
            <a:xfrm rot="-5400000">
              <a:off x="66762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8" name="tx108"/>
            <p:cNvSpPr/>
            <p:nvPr/>
          </p:nvSpPr>
          <p:spPr>
            <a:xfrm rot="-5400000">
              <a:off x="70927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9" name="tx109"/>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0" name="tx110"/>
            <p:cNvSpPr/>
            <p:nvPr/>
          </p:nvSpPr>
          <p:spPr>
            <a:xfrm rot="-5400000">
              <a:off x="79258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1" name="tx111"/>
            <p:cNvSpPr/>
            <p:nvPr/>
          </p:nvSpPr>
          <p:spPr>
            <a:xfrm rot="-5400000">
              <a:off x="83424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2" name="tx11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4" name="tx11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5" name="tx11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6" name="tx11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7" name="tx11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8" name="tx11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l11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0" name="pl12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1" name="tx12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2" name="tx12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3" name="tx123"/>
            <p:cNvSpPr/>
            <p:nvPr/>
          </p:nvSpPr>
          <p:spPr>
            <a:xfrm>
              <a:off x="757200" y="398022"/>
              <a:ext cx="5301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Bolivia, 2017-2024</a:t>
              </a:r>
            </a:p>
          </p:txBody>
        </p:sp>
        <p:sp>
          <p:nvSpPr>
            <p:cNvPr id="124" name="tx12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5" name="tx12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Bolivia was 2017.
In 2024, first dose (HPV1) programme coverage among girls was 78% and last dose (HPVc) programme coverage was 78%.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1441890"/>
            </a:xfrm>
            <a:custGeom>
              <a:avLst/>
              <a:pathLst>
                <a:path w="6444618" h="1441890">
                  <a:moveTo>
                    <a:pt x="0" y="801050"/>
                  </a:moveTo>
                  <a:lnTo>
                    <a:pt x="268525" y="961260"/>
                  </a:lnTo>
                  <a:lnTo>
                    <a:pt x="537051" y="720945"/>
                  </a:lnTo>
                  <a:lnTo>
                    <a:pt x="805577" y="280367"/>
                  </a:lnTo>
                  <a:lnTo>
                    <a:pt x="1074103" y="440577"/>
                  </a:lnTo>
                  <a:lnTo>
                    <a:pt x="1342628" y="400525"/>
                  </a:lnTo>
                  <a:lnTo>
                    <a:pt x="1611154" y="480630"/>
                  </a:lnTo>
                  <a:lnTo>
                    <a:pt x="1879680" y="440577"/>
                  </a:lnTo>
                  <a:lnTo>
                    <a:pt x="2148206" y="280367"/>
                  </a:lnTo>
                  <a:lnTo>
                    <a:pt x="2416732" y="80105"/>
                  </a:lnTo>
                  <a:lnTo>
                    <a:pt x="2685257" y="160210"/>
                  </a:lnTo>
                  <a:lnTo>
                    <a:pt x="2953783" y="0"/>
                  </a:lnTo>
                  <a:lnTo>
                    <a:pt x="3222309" y="80105"/>
                  </a:lnTo>
                  <a:lnTo>
                    <a:pt x="3490835" y="360472"/>
                  </a:lnTo>
                  <a:lnTo>
                    <a:pt x="3759360" y="400525"/>
                  </a:lnTo>
                  <a:lnTo>
                    <a:pt x="4027886" y="240315"/>
                  </a:lnTo>
                  <a:lnTo>
                    <a:pt x="4296412" y="320420"/>
                  </a:lnTo>
                  <a:lnTo>
                    <a:pt x="4564938" y="440577"/>
                  </a:lnTo>
                  <a:lnTo>
                    <a:pt x="4833464" y="480630"/>
                  </a:lnTo>
                  <a:lnTo>
                    <a:pt x="5101989" y="801050"/>
                  </a:lnTo>
                  <a:lnTo>
                    <a:pt x="5370515" y="1081417"/>
                  </a:lnTo>
                  <a:lnTo>
                    <a:pt x="5639041" y="1001312"/>
                  </a:lnTo>
                  <a:lnTo>
                    <a:pt x="5907567" y="1041365"/>
                  </a:lnTo>
                  <a:lnTo>
                    <a:pt x="6176092" y="1121470"/>
                  </a:lnTo>
                  <a:lnTo>
                    <a:pt x="6444618" y="1441890"/>
                  </a:lnTo>
                </a:path>
              </a:pathLst>
            </a:custGeom>
            <a:ln w="27101" cap="flat">
              <a:solidFill>
                <a:srgbClr val="F8766D">
                  <a:alpha val="100000"/>
                </a:srgbClr>
              </a:solidFill>
              <a:prstDash val="solid"/>
              <a:round/>
            </a:ln>
          </p:spPr>
          <p:txBody>
            <a:bodyPr/>
            <a:lstStyle/>
            <a:p/>
          </p:txBody>
        </p:sp>
        <p:sp>
          <p:nvSpPr>
            <p:cNvPr id="27" name="pl27"/>
            <p:cNvSpPr/>
            <p:nvPr/>
          </p:nvSpPr>
          <p:spPr>
            <a:xfrm>
              <a:off x="6281742" y="2603579"/>
              <a:ext cx="1611154" cy="921207"/>
            </a:xfrm>
            <a:custGeom>
              <a:avLst/>
              <a:pathLst>
                <a:path w="1611154" h="921207">
                  <a:moveTo>
                    <a:pt x="0" y="921207"/>
                  </a:moveTo>
                  <a:lnTo>
                    <a:pt x="268525" y="680892"/>
                  </a:lnTo>
                  <a:lnTo>
                    <a:pt x="537051" y="600787"/>
                  </a:lnTo>
                  <a:lnTo>
                    <a:pt x="805577" y="200262"/>
                  </a:lnTo>
                  <a:lnTo>
                    <a:pt x="1074103" y="480630"/>
                  </a:lnTo>
                  <a:lnTo>
                    <a:pt x="1342628" y="440577"/>
                  </a:lnTo>
                  <a:lnTo>
                    <a:pt x="1611154"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562214"/>
              <a:ext cx="2685257" cy="1241627"/>
            </a:xfrm>
            <a:custGeom>
              <a:avLst/>
              <a:pathLst>
                <a:path w="2685257" h="1241627">
                  <a:moveTo>
                    <a:pt x="0" y="1241627"/>
                  </a:moveTo>
                  <a:lnTo>
                    <a:pt x="268525" y="40052"/>
                  </a:lnTo>
                  <a:lnTo>
                    <a:pt x="537051" y="0"/>
                  </a:lnTo>
                  <a:lnTo>
                    <a:pt x="805577" y="160210"/>
                  </a:lnTo>
                  <a:lnTo>
                    <a:pt x="1074103" y="160210"/>
                  </a:lnTo>
                  <a:lnTo>
                    <a:pt x="1342628" y="480630"/>
                  </a:lnTo>
                  <a:lnTo>
                    <a:pt x="1611154" y="760997"/>
                  </a:lnTo>
                  <a:lnTo>
                    <a:pt x="1879680" y="680892"/>
                  </a:lnTo>
                  <a:lnTo>
                    <a:pt x="2148206" y="720945"/>
                  </a:lnTo>
                  <a:lnTo>
                    <a:pt x="2416732" y="760997"/>
                  </a:lnTo>
                  <a:lnTo>
                    <a:pt x="2685257" y="1121470"/>
                  </a:lnTo>
                </a:path>
              </a:pathLst>
            </a:custGeom>
            <a:ln w="27101" cap="flat">
              <a:solidFill>
                <a:srgbClr val="00BFC4">
                  <a:alpha val="100000"/>
                </a:srgbClr>
              </a:solidFill>
              <a:prstDash val="solid"/>
              <a:round/>
            </a:ln>
          </p:spPr>
          <p:txBody>
            <a:bodyPr/>
            <a:lstStyle/>
            <a:p/>
          </p:txBody>
        </p:sp>
        <p:sp>
          <p:nvSpPr>
            <p:cNvPr id="29" name="pl29"/>
            <p:cNvSpPr/>
            <p:nvPr/>
          </p:nvSpPr>
          <p:spPr>
            <a:xfrm>
              <a:off x="6013217" y="1922687"/>
              <a:ext cx="1879680" cy="2202888"/>
            </a:xfrm>
            <a:custGeom>
              <a:avLst/>
              <a:pathLst>
                <a:path w="1879680" h="2202888">
                  <a:moveTo>
                    <a:pt x="0" y="520682"/>
                  </a:moveTo>
                  <a:lnTo>
                    <a:pt x="268525" y="720945"/>
                  </a:lnTo>
                  <a:lnTo>
                    <a:pt x="537051" y="440577"/>
                  </a:lnTo>
                  <a:lnTo>
                    <a:pt x="805577" y="2202888"/>
                  </a:lnTo>
                  <a:lnTo>
                    <a:pt x="1074103" y="1762310"/>
                  </a:lnTo>
                  <a:lnTo>
                    <a:pt x="1342628" y="1281680"/>
                  </a:lnTo>
                  <a:lnTo>
                    <a:pt x="1611154" y="400525"/>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64530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5652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6453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843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348641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24049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922687"/>
              <a:ext cx="249692" cy="5"/>
            </a:xfrm>
            <a:custGeom>
              <a:avLst/>
              <a:pathLst>
                <a:path w="249692" h="5">
                  <a:moveTo>
                    <a:pt x="249692" y="5"/>
                  </a:moveTo>
                  <a:lnTo>
                    <a:pt x="0" y="0"/>
                  </a:lnTo>
                </a:path>
              </a:pathLst>
            </a:custGeom>
          </p:spPr>
          <p:txBody>
            <a:bodyPr/>
            <a:lstStyle/>
            <a:p/>
          </p:txBody>
        </p:sp>
        <p:sp>
          <p:nvSpPr>
            <p:cNvPr id="40" name="pl40"/>
            <p:cNvSpPr/>
            <p:nvPr/>
          </p:nvSpPr>
          <p:spPr>
            <a:xfrm>
              <a:off x="7904861" y="2429667"/>
              <a:ext cx="256562" cy="166163"/>
            </a:xfrm>
            <a:custGeom>
              <a:avLst/>
              <a:pathLst>
                <a:path w="256562" h="166163">
                  <a:moveTo>
                    <a:pt x="256562" y="0"/>
                  </a:moveTo>
                  <a:lnTo>
                    <a:pt x="0" y="166163"/>
                  </a:lnTo>
                </a:path>
              </a:pathLst>
            </a:custGeom>
          </p:spPr>
          <p:txBody>
            <a:bodyPr/>
            <a:lstStyle/>
            <a:p/>
          </p:txBody>
        </p:sp>
        <p:sp>
          <p:nvSpPr>
            <p:cNvPr id="41" name="pl41"/>
            <p:cNvSpPr/>
            <p:nvPr/>
          </p:nvSpPr>
          <p:spPr>
            <a:xfrm>
              <a:off x="7911720" y="2678878"/>
              <a:ext cx="249703" cy="4469"/>
            </a:xfrm>
            <a:custGeom>
              <a:avLst/>
              <a:pathLst>
                <a:path w="249703" h="4469">
                  <a:moveTo>
                    <a:pt x="249703" y="0"/>
                  </a:moveTo>
                  <a:lnTo>
                    <a:pt x="0" y="4469"/>
                  </a:lnTo>
                </a:path>
              </a:pathLst>
            </a:custGeom>
          </p:spPr>
          <p:txBody>
            <a:bodyPr/>
            <a:lstStyle/>
            <a:p/>
          </p:txBody>
        </p:sp>
        <p:sp>
          <p:nvSpPr>
            <p:cNvPr id="42" name="pl42"/>
            <p:cNvSpPr/>
            <p:nvPr/>
          </p:nvSpPr>
          <p:spPr>
            <a:xfrm>
              <a:off x="7902400" y="2692346"/>
              <a:ext cx="259022" cy="236077"/>
            </a:xfrm>
            <a:custGeom>
              <a:avLst/>
              <a:pathLst>
                <a:path w="259022" h="236077">
                  <a:moveTo>
                    <a:pt x="259022" y="236077"/>
                  </a:moveTo>
                  <a:lnTo>
                    <a:pt x="0" y="0"/>
                  </a:lnTo>
                </a:path>
              </a:pathLst>
            </a:custGeom>
          </p:spPr>
          <p:txBody>
            <a:bodyPr/>
            <a:lstStyle/>
            <a:p/>
          </p:txBody>
        </p:sp>
        <p:sp>
          <p:nvSpPr>
            <p:cNvPr id="43" name="pg43"/>
            <p:cNvSpPr/>
            <p:nvPr/>
          </p:nvSpPr>
          <p:spPr>
            <a:xfrm>
              <a:off x="8092843" y="183170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8725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78%</a:t>
              </a:r>
            </a:p>
          </p:txBody>
        </p:sp>
        <p:sp>
          <p:nvSpPr>
            <p:cNvPr id="45" name="pg45"/>
            <p:cNvSpPr/>
            <p:nvPr/>
          </p:nvSpPr>
          <p:spPr>
            <a:xfrm>
              <a:off x="8092843" y="23142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23550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47" name="pg47"/>
            <p:cNvSpPr/>
            <p:nvPr/>
          </p:nvSpPr>
          <p:spPr>
            <a:xfrm>
              <a:off x="8092843" y="25878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6287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59%</a:t>
              </a:r>
            </a:p>
          </p:txBody>
        </p:sp>
        <p:sp>
          <p:nvSpPr>
            <p:cNvPr id="49" name="pg49"/>
            <p:cNvSpPr/>
            <p:nvPr/>
          </p:nvSpPr>
          <p:spPr>
            <a:xfrm>
              <a:off x="8092843" y="286027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290111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59%</a:t>
              </a:r>
            </a:p>
          </p:txBody>
        </p:sp>
        <p:sp>
          <p:nvSpPr>
            <p:cNvPr id="51" name="pg51"/>
            <p:cNvSpPr/>
            <p:nvPr/>
          </p:nvSpPr>
          <p:spPr>
            <a:xfrm>
              <a:off x="1513823" y="18555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543" y="1900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3" name="pg53"/>
            <p:cNvSpPr/>
            <p:nvPr/>
          </p:nvSpPr>
          <p:spPr>
            <a:xfrm>
              <a:off x="5985872" y="35292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031592" y="35729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38</a:t>
              </a:r>
            </a:p>
          </p:txBody>
        </p:sp>
        <p:sp>
          <p:nvSpPr>
            <p:cNvPr id="55" name="pg55"/>
            <p:cNvSpPr/>
            <p:nvPr/>
          </p:nvSpPr>
          <p:spPr>
            <a:xfrm>
              <a:off x="4910969" y="28087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6689" y="28525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7" name="pg57"/>
            <p:cNvSpPr/>
            <p:nvPr/>
          </p:nvSpPr>
          <p:spPr>
            <a:xfrm>
              <a:off x="5718166" y="24473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3886" y="249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77870" y="580629"/>
              <a:ext cx="35224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Bolivia,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Bolivia has all 4 of the  SDG vaccines.
In 2024, Bolivia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7 percentage points from 72% in 2023 to 65% in 2024.
• DTP3 coverage declined 8 percentage points from 67% in 2023 to 59% in 2024.
• There were there were 18,000 more zero-dose children in 2024. This leaves 89,000 children without vaccination, vulnerable to vaccine-preventable diseases and a further 15,000 with incomplete protection.
• Bolivia accounted for 6.5% of zero-dose children in Latin America and the Caribbean (LACR) and 0.6% of zero-dose children globally.
• MCV1 coverage declined 1 percentage point from 68% in 2023 to 67% in 2024. There were 84,000 children who missed out on the first measles vaccination.
• MCV2 coverage increased 11 percentage point from 50% in 2023 to 61% in 2024.
• Last dose coverage of HPV vaccination (HPVc) among girls increased from 68% to 78%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Bolivia,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Bolivia.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DAPMHHIV-502652578-1605166</_dlc_DocId>
    <_dlc_DocIdUrl xmlns="9e17fbd9-fb4c-4d20-9ec4-18aa77a91b0d">
      <Url>https://unicef.sharepoint.com/teams/DAPM-Health-HIV/_layouts/15/DocIdRedir.aspx?ID=DAPMHHIV-502652578-1605166</Url>
      <Description>DAPMHHIV-502652578-1605166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6f9e2c1c-3cab-4adc-a8f5-b5926f887cb1</vt:lpwstr>
  </property>
  <property fmtid="{D5CDD505-2E9C-101B-9397-08002B2CF9AE}" pid="4" name="MediaServiceImageTags">
    <vt:lpwstr/>
  </property>
</Properties>
</file>